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62" r:id="rId3"/>
    <p:sldId id="289" r:id="rId4"/>
    <p:sldId id="290" r:id="rId5"/>
    <p:sldId id="291" r:id="rId6"/>
    <p:sldId id="270" r:id="rId7"/>
    <p:sldId id="258" r:id="rId8"/>
    <p:sldId id="260" r:id="rId9"/>
    <p:sldId id="266" r:id="rId10"/>
    <p:sldId id="292" r:id="rId11"/>
    <p:sldId id="293" r:id="rId12"/>
    <p:sldId id="294" r:id="rId13"/>
    <p:sldId id="295" r:id="rId14"/>
    <p:sldId id="284" r:id="rId15"/>
  </p:sldIdLst>
  <p:sldSz cx="9144000" cy="5143500" type="screen16x9"/>
  <p:notesSz cx="6858000" cy="9144000"/>
  <p:embeddedFontLst>
    <p:embeddedFont>
      <p:font typeface="Bahnschrift" panose="020B0502040204020203" pitchFamily="3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87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b476283f8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b476283f8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g1b614f01b29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7" name="Google Shape;1827;g1b614f01b29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ed9256fe6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ed9256fe6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g1b614f01b29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8" name="Google Shape;1098;g1b614f01b29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b28c4cd6e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b28c4cd6e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c2734a605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1c2734a605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0"/>
            <a:ext cx="9144000" cy="5143500"/>
          </a:xfrm>
          <a:prstGeom prst="rect">
            <a:avLst/>
          </a:prstGeom>
          <a:solidFill>
            <a:schemeClr val="dk2"/>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Google Shape;10;p2"/>
          <p:cNvPicPr preferRelativeResize="0"/>
          <p:nvPr/>
        </p:nvPicPr>
        <p:blipFill>
          <a:blip r:embed="rId2"/>
          <a:stretch>
            <a:fillRect/>
          </a:stretch>
        </p:blipFill>
        <p:spPr>
          <a:xfrm>
            <a:off x="150" y="0"/>
            <a:ext cx="9144023" cy="5143501"/>
          </a:xfrm>
          <a:prstGeom prst="rect">
            <a:avLst/>
          </a:prstGeom>
          <a:noFill/>
          <a:ln>
            <a:noFill/>
          </a:ln>
        </p:spPr>
      </p:pic>
      <p:sp>
        <p:nvSpPr>
          <p:cNvPr id="11" name="Google Shape;11;p2"/>
          <p:cNvSpPr txBox="1">
            <a:spLocks noGrp="1"/>
          </p:cNvSpPr>
          <p:nvPr>
            <p:ph type="ctrTitle"/>
          </p:nvPr>
        </p:nvSpPr>
        <p:spPr>
          <a:xfrm>
            <a:off x="713375" y="614929"/>
            <a:ext cx="3675900" cy="15576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905375" y="4162825"/>
            <a:ext cx="3483900" cy="365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None/>
              <a:defRPr>
                <a:solidFill>
                  <a:schemeClr val="lt1"/>
                </a:solidFill>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182"/>
        <p:cNvGrpSpPr/>
        <p:nvPr/>
      </p:nvGrpSpPr>
      <p:grpSpPr>
        <a:xfrm>
          <a:off x="0" y="0"/>
          <a:ext cx="0" cy="0"/>
          <a:chOff x="0" y="0"/>
          <a:chExt cx="0" cy="0"/>
        </a:xfrm>
      </p:grpSpPr>
      <p:sp>
        <p:nvSpPr>
          <p:cNvPr id="183" name="Google Shape;183;p27"/>
          <p:cNvSpPr/>
          <p:nvPr/>
        </p:nvSpPr>
        <p:spPr>
          <a:xfrm>
            <a:off x="0" y="0"/>
            <a:ext cx="9144000" cy="5143500"/>
          </a:xfrm>
          <a:prstGeom prst="rect">
            <a:avLst/>
          </a:prstGeom>
          <a:solidFill>
            <a:schemeClr val="dk2"/>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4" name="Google Shape;184;p27"/>
          <p:cNvPicPr preferRelativeResize="0"/>
          <p:nvPr/>
        </p:nvPicPr>
        <p:blipFill>
          <a:blip r:embed="rId2"/>
          <a:stretch>
            <a:fillRect/>
          </a:stretch>
        </p:blipFill>
        <p:spPr>
          <a:xfrm>
            <a:off x="150" y="0"/>
            <a:ext cx="9144023" cy="514350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8">
    <p:bg>
      <p:bgPr>
        <a:solidFill>
          <a:schemeClr val="accent2"/>
        </a:solidFill>
        <a:effectLst/>
      </p:bgPr>
    </p:bg>
    <p:spTree>
      <p:nvGrpSpPr>
        <p:cNvPr id="1" name="Shape 185"/>
        <p:cNvGrpSpPr/>
        <p:nvPr/>
      </p:nvGrpSpPr>
      <p:grpSpPr>
        <a:xfrm>
          <a:off x="0" y="0"/>
          <a:ext cx="0" cy="0"/>
          <a:chOff x="0" y="0"/>
          <a:chExt cx="0" cy="0"/>
        </a:xfrm>
      </p:grpSpPr>
      <p:pic>
        <p:nvPicPr>
          <p:cNvPr id="186" name="Google Shape;186;p28"/>
          <p:cNvPicPr preferRelativeResize="0"/>
          <p:nvPr/>
        </p:nvPicPr>
        <p:blipFill>
          <a:blip r:embed="rId2"/>
          <a:stretch>
            <a:fillRect/>
          </a:stretch>
        </p:blipFill>
        <p:spPr>
          <a:xfrm flipH="1">
            <a:off x="-12" y="0"/>
            <a:ext cx="9144023" cy="51435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0" y="0"/>
            <a:ext cx="9144000" cy="5143500"/>
          </a:xfrm>
          <a:prstGeom prst="rect">
            <a:avLst/>
          </a:prstGeom>
          <a:solidFill>
            <a:schemeClr val="dk2"/>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p:cNvPicPr preferRelativeResize="0"/>
          <p:nvPr/>
        </p:nvPicPr>
        <p:blipFill>
          <a:blip r:embed="rId2"/>
          <a:stretch>
            <a:fillRect/>
          </a:stretch>
        </p:blipFill>
        <p:spPr>
          <a:xfrm flipH="1">
            <a:off x="150" y="0"/>
            <a:ext cx="9144023" cy="5143501"/>
          </a:xfrm>
          <a:prstGeom prst="rect">
            <a:avLst/>
          </a:prstGeom>
          <a:noFill/>
          <a:ln>
            <a:noFill/>
          </a:ln>
        </p:spPr>
      </p:pic>
      <p:sp>
        <p:nvSpPr>
          <p:cNvPr id="16" name="Google Shape;16;p3"/>
          <p:cNvSpPr txBox="1">
            <a:spLocks noGrp="1"/>
          </p:cNvSpPr>
          <p:nvPr>
            <p:ph type="title"/>
          </p:nvPr>
        </p:nvSpPr>
        <p:spPr>
          <a:xfrm>
            <a:off x="713225" y="2524344"/>
            <a:ext cx="3676200" cy="10059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713225" y="1061249"/>
            <a:ext cx="1554600" cy="14631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6000"/>
              <a:buNone/>
              <a:defRPr sz="10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834575" y="3762271"/>
            <a:ext cx="3433500" cy="2742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Clr>
                <a:schemeClr val="dk1"/>
              </a:buClr>
              <a:buSzPts val="1400"/>
              <a:buNone/>
              <a:defRPr>
                <a:solidFill>
                  <a:schemeClr val="lt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9144000" cy="5143500"/>
          </a:xfrm>
          <a:prstGeom prst="rect">
            <a:avLst/>
          </a:prstGeom>
          <a:solidFill>
            <a:schemeClr val="dk2"/>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Google Shape;38;p7"/>
          <p:cNvPicPr preferRelativeResize="0"/>
          <p:nvPr/>
        </p:nvPicPr>
        <p:blipFill>
          <a:blip r:embed="rId2"/>
          <a:stretch>
            <a:fillRect/>
          </a:stretch>
        </p:blipFill>
        <p:spPr>
          <a:xfrm>
            <a:off x="150" y="0"/>
            <a:ext cx="9144023" cy="5143501"/>
          </a:xfrm>
          <a:prstGeom prst="rect">
            <a:avLst/>
          </a:prstGeom>
          <a:noFill/>
          <a:ln>
            <a:noFill/>
          </a:ln>
        </p:spPr>
      </p:pic>
      <p:sp>
        <p:nvSpPr>
          <p:cNvPr id="39" name="Google Shape;39;p7"/>
          <p:cNvSpPr txBox="1">
            <a:spLocks noGrp="1"/>
          </p:cNvSpPr>
          <p:nvPr>
            <p:ph type="title"/>
          </p:nvPr>
        </p:nvSpPr>
        <p:spPr>
          <a:xfrm>
            <a:off x="713225" y="539500"/>
            <a:ext cx="5016300" cy="548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0" name="Google Shape;40;p7"/>
          <p:cNvSpPr txBox="1">
            <a:spLocks noGrp="1"/>
          </p:cNvSpPr>
          <p:nvPr>
            <p:ph type="subTitle" idx="1"/>
          </p:nvPr>
        </p:nvSpPr>
        <p:spPr>
          <a:xfrm>
            <a:off x="713225" y="1269575"/>
            <a:ext cx="5023200" cy="3339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p:nvPr/>
        </p:nvSpPr>
        <p:spPr>
          <a:xfrm>
            <a:off x="0" y="0"/>
            <a:ext cx="9144000" cy="5143500"/>
          </a:xfrm>
          <a:prstGeom prst="rect">
            <a:avLst/>
          </a:prstGeom>
          <a:solidFill>
            <a:schemeClr val="dk2"/>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 name="Google Shape;43;p8"/>
          <p:cNvPicPr preferRelativeResize="0"/>
          <p:nvPr/>
        </p:nvPicPr>
        <p:blipFill>
          <a:blip r:embed="rId2"/>
          <a:stretch>
            <a:fillRect/>
          </a:stretch>
        </p:blipFill>
        <p:spPr>
          <a:xfrm flipH="1">
            <a:off x="150" y="0"/>
            <a:ext cx="9144023" cy="5143501"/>
          </a:xfrm>
          <a:prstGeom prst="rect">
            <a:avLst/>
          </a:prstGeom>
          <a:noFill/>
          <a:ln>
            <a:noFill/>
          </a:ln>
        </p:spPr>
      </p:pic>
      <p:sp>
        <p:nvSpPr>
          <p:cNvPr id="44" name="Google Shape;44;p8"/>
          <p:cNvSpPr txBox="1">
            <a:spLocks noGrp="1"/>
          </p:cNvSpPr>
          <p:nvPr>
            <p:ph type="title"/>
          </p:nvPr>
        </p:nvSpPr>
        <p:spPr>
          <a:xfrm>
            <a:off x="713225" y="1509726"/>
            <a:ext cx="4572000" cy="1188600"/>
          </a:xfrm>
          <a:prstGeom prst="rect">
            <a:avLst/>
          </a:prstGeom>
        </p:spPr>
        <p:txBody>
          <a:bodyPr spcFirstLastPara="1" wrap="square" lIns="91425" tIns="91425" rIns="91425" bIns="91425" anchor="t" anchorCtr="0">
            <a:noAutofit/>
          </a:bodyPr>
          <a:lstStyle>
            <a:lvl1pPr lvl="0" algn="ctr">
              <a:lnSpc>
                <a:spcPct val="115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0" y="0"/>
            <a:ext cx="9144000" cy="5143500"/>
          </a:xfrm>
          <a:prstGeom prst="rect">
            <a:avLst/>
          </a:prstGeom>
          <a:solidFill>
            <a:schemeClr val="dk2"/>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9"/>
          <p:cNvPicPr preferRelativeResize="0"/>
          <p:nvPr/>
        </p:nvPicPr>
        <p:blipFill>
          <a:blip r:embed="rId2"/>
          <a:stretch>
            <a:fillRect/>
          </a:stretch>
        </p:blipFill>
        <p:spPr>
          <a:xfrm flipH="1">
            <a:off x="150" y="0"/>
            <a:ext cx="9144023" cy="5143501"/>
          </a:xfrm>
          <a:prstGeom prst="rect">
            <a:avLst/>
          </a:prstGeom>
          <a:noFill/>
          <a:ln>
            <a:noFill/>
          </a:ln>
        </p:spPr>
      </p:pic>
      <p:sp>
        <p:nvSpPr>
          <p:cNvPr id="48" name="Google Shape;48;p9"/>
          <p:cNvSpPr txBox="1">
            <a:spLocks noGrp="1"/>
          </p:cNvSpPr>
          <p:nvPr>
            <p:ph type="title"/>
          </p:nvPr>
        </p:nvSpPr>
        <p:spPr>
          <a:xfrm>
            <a:off x="3339650" y="1122875"/>
            <a:ext cx="4585800" cy="8934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3200"/>
              <a:buNone/>
              <a:defRPr sz="4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9" name="Google Shape;49;p9"/>
          <p:cNvSpPr txBox="1">
            <a:spLocks noGrp="1"/>
          </p:cNvSpPr>
          <p:nvPr>
            <p:ph type="subTitle" idx="1"/>
          </p:nvPr>
        </p:nvSpPr>
        <p:spPr>
          <a:xfrm>
            <a:off x="3339650" y="2052500"/>
            <a:ext cx="4585800" cy="224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0"/>
        <p:cNvGrpSpPr/>
        <p:nvPr/>
      </p:nvGrpSpPr>
      <p:grpSpPr>
        <a:xfrm>
          <a:off x="0" y="0"/>
          <a:ext cx="0" cy="0"/>
          <a:chOff x="0" y="0"/>
          <a:chExt cx="0" cy="0"/>
        </a:xfrm>
      </p:grpSpPr>
      <p:sp>
        <p:nvSpPr>
          <p:cNvPr id="81" name="Google Shape;81;p14"/>
          <p:cNvSpPr/>
          <p:nvPr/>
        </p:nvSpPr>
        <p:spPr>
          <a:xfrm>
            <a:off x="0" y="0"/>
            <a:ext cx="9144000" cy="5143500"/>
          </a:xfrm>
          <a:prstGeom prst="rect">
            <a:avLst/>
          </a:prstGeom>
          <a:solidFill>
            <a:schemeClr val="dk2"/>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 name="Google Shape;82;p14"/>
          <p:cNvPicPr preferRelativeResize="0"/>
          <p:nvPr/>
        </p:nvPicPr>
        <p:blipFill>
          <a:blip r:embed="rId2"/>
          <a:stretch>
            <a:fillRect/>
          </a:stretch>
        </p:blipFill>
        <p:spPr>
          <a:xfrm flipH="1">
            <a:off x="150" y="0"/>
            <a:ext cx="9144023" cy="5143501"/>
          </a:xfrm>
          <a:prstGeom prst="rect">
            <a:avLst/>
          </a:prstGeom>
          <a:noFill/>
          <a:ln>
            <a:noFill/>
          </a:ln>
        </p:spPr>
      </p:pic>
      <p:sp>
        <p:nvSpPr>
          <p:cNvPr id="83" name="Google Shape;83;p14"/>
          <p:cNvSpPr txBox="1">
            <a:spLocks noGrp="1"/>
          </p:cNvSpPr>
          <p:nvPr>
            <p:ph type="title"/>
          </p:nvPr>
        </p:nvSpPr>
        <p:spPr>
          <a:xfrm>
            <a:off x="4796531" y="3446903"/>
            <a:ext cx="3108900" cy="457200"/>
          </a:xfrm>
          <a:prstGeom prst="rect">
            <a:avLst/>
          </a:prstGeom>
          <a:solidFill>
            <a:schemeClr val="dk1"/>
          </a:solidFill>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24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4" name="Google Shape;84;p14"/>
          <p:cNvSpPr txBox="1">
            <a:spLocks noGrp="1"/>
          </p:cNvSpPr>
          <p:nvPr>
            <p:ph type="subTitle" idx="1"/>
          </p:nvPr>
        </p:nvSpPr>
        <p:spPr>
          <a:xfrm>
            <a:off x="4271225" y="1389300"/>
            <a:ext cx="4159500" cy="201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4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85"/>
        <p:cNvGrpSpPr/>
        <p:nvPr/>
      </p:nvGrpSpPr>
      <p:grpSpPr>
        <a:xfrm>
          <a:off x="0" y="0"/>
          <a:ext cx="0" cy="0"/>
          <a:chOff x="0" y="0"/>
          <a:chExt cx="0" cy="0"/>
        </a:xfrm>
      </p:grpSpPr>
      <p:sp>
        <p:nvSpPr>
          <p:cNvPr id="86" name="Google Shape;86;p15"/>
          <p:cNvSpPr/>
          <p:nvPr/>
        </p:nvSpPr>
        <p:spPr>
          <a:xfrm>
            <a:off x="0" y="0"/>
            <a:ext cx="9144000" cy="5143500"/>
          </a:xfrm>
          <a:prstGeom prst="rect">
            <a:avLst/>
          </a:prstGeom>
          <a:solidFill>
            <a:schemeClr val="dk2"/>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 name="Google Shape;87;p15"/>
          <p:cNvPicPr preferRelativeResize="0"/>
          <p:nvPr/>
        </p:nvPicPr>
        <p:blipFill>
          <a:blip r:embed="rId2"/>
          <a:stretch>
            <a:fillRect/>
          </a:stretch>
        </p:blipFill>
        <p:spPr>
          <a:xfrm>
            <a:off x="150" y="0"/>
            <a:ext cx="9144023" cy="5143501"/>
          </a:xfrm>
          <a:prstGeom prst="rect">
            <a:avLst/>
          </a:prstGeom>
          <a:noFill/>
          <a:ln>
            <a:noFill/>
          </a:ln>
        </p:spPr>
      </p:pic>
      <p:sp>
        <p:nvSpPr>
          <p:cNvPr id="88" name="Google Shape;88;p15"/>
          <p:cNvSpPr txBox="1">
            <a:spLocks noGrp="1"/>
          </p:cNvSpPr>
          <p:nvPr>
            <p:ph type="title"/>
          </p:nvPr>
        </p:nvSpPr>
        <p:spPr>
          <a:xfrm>
            <a:off x="713225" y="539500"/>
            <a:ext cx="77193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one column">
  <p:cSld name="ONE_COLUMN_TEXT_1">
    <p:spTree>
      <p:nvGrpSpPr>
        <p:cNvPr id="1" name="Shape 104"/>
        <p:cNvGrpSpPr/>
        <p:nvPr/>
      </p:nvGrpSpPr>
      <p:grpSpPr>
        <a:xfrm>
          <a:off x="0" y="0"/>
          <a:ext cx="0" cy="0"/>
          <a:chOff x="0" y="0"/>
          <a:chExt cx="0" cy="0"/>
        </a:xfrm>
      </p:grpSpPr>
      <p:sp>
        <p:nvSpPr>
          <p:cNvPr id="105" name="Google Shape;105;p19"/>
          <p:cNvSpPr/>
          <p:nvPr/>
        </p:nvSpPr>
        <p:spPr>
          <a:xfrm>
            <a:off x="0" y="0"/>
            <a:ext cx="9144000" cy="5143500"/>
          </a:xfrm>
          <a:prstGeom prst="rect">
            <a:avLst/>
          </a:prstGeom>
          <a:solidFill>
            <a:schemeClr val="dk2"/>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 name="Google Shape;106;p19"/>
          <p:cNvPicPr preferRelativeResize="0"/>
          <p:nvPr/>
        </p:nvPicPr>
        <p:blipFill>
          <a:blip r:embed="rId2"/>
          <a:stretch>
            <a:fillRect/>
          </a:stretch>
        </p:blipFill>
        <p:spPr>
          <a:xfrm flipH="1">
            <a:off x="150" y="0"/>
            <a:ext cx="9144023" cy="5143501"/>
          </a:xfrm>
          <a:prstGeom prst="rect">
            <a:avLst/>
          </a:prstGeom>
          <a:noFill/>
          <a:ln>
            <a:noFill/>
          </a:ln>
        </p:spPr>
      </p:pic>
      <p:sp>
        <p:nvSpPr>
          <p:cNvPr id="107" name="Google Shape;107;p19"/>
          <p:cNvSpPr txBox="1">
            <a:spLocks noGrp="1"/>
          </p:cNvSpPr>
          <p:nvPr>
            <p:ph type="title"/>
          </p:nvPr>
        </p:nvSpPr>
        <p:spPr>
          <a:xfrm>
            <a:off x="713225" y="539500"/>
            <a:ext cx="3675600" cy="548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8" name="Google Shape;108;p19"/>
          <p:cNvSpPr txBox="1">
            <a:spLocks noGrp="1"/>
          </p:cNvSpPr>
          <p:nvPr>
            <p:ph type="subTitle" idx="1"/>
          </p:nvPr>
        </p:nvSpPr>
        <p:spPr>
          <a:xfrm>
            <a:off x="713700" y="1269575"/>
            <a:ext cx="3675600" cy="3339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rtl="0">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Oswald" panose="00000500000000000000"/>
              <a:buNone/>
              <a:defRPr sz="3200" b="1">
                <a:solidFill>
                  <a:schemeClr val="dk1"/>
                </a:solidFill>
                <a:latin typeface="Oswald" panose="00000500000000000000"/>
                <a:ea typeface="Oswald" panose="00000500000000000000"/>
                <a:cs typeface="Oswald" panose="00000500000000000000"/>
                <a:sym typeface="Oswald" panose="00000500000000000000"/>
              </a:defRPr>
            </a:lvl1pPr>
            <a:lvl2pPr lvl="1" rtl="0">
              <a:spcBef>
                <a:spcPts val="0"/>
              </a:spcBef>
              <a:spcAft>
                <a:spcPts val="0"/>
              </a:spcAft>
              <a:buClr>
                <a:schemeClr val="dk1"/>
              </a:buClr>
              <a:buSzPts val="3200"/>
              <a:buFont typeface="Oswald" panose="00000500000000000000"/>
              <a:buNone/>
              <a:defRPr sz="3200" b="1">
                <a:solidFill>
                  <a:schemeClr val="dk1"/>
                </a:solidFill>
                <a:latin typeface="Oswald" panose="00000500000000000000"/>
                <a:ea typeface="Oswald" panose="00000500000000000000"/>
                <a:cs typeface="Oswald" panose="00000500000000000000"/>
                <a:sym typeface="Oswald" panose="00000500000000000000"/>
              </a:defRPr>
            </a:lvl2pPr>
            <a:lvl3pPr lvl="2" rtl="0">
              <a:spcBef>
                <a:spcPts val="0"/>
              </a:spcBef>
              <a:spcAft>
                <a:spcPts val="0"/>
              </a:spcAft>
              <a:buClr>
                <a:schemeClr val="dk1"/>
              </a:buClr>
              <a:buSzPts val="3200"/>
              <a:buFont typeface="Oswald" panose="00000500000000000000"/>
              <a:buNone/>
              <a:defRPr sz="3200" b="1">
                <a:solidFill>
                  <a:schemeClr val="dk1"/>
                </a:solidFill>
                <a:latin typeface="Oswald" panose="00000500000000000000"/>
                <a:ea typeface="Oswald" panose="00000500000000000000"/>
                <a:cs typeface="Oswald" panose="00000500000000000000"/>
                <a:sym typeface="Oswald" panose="00000500000000000000"/>
              </a:defRPr>
            </a:lvl3pPr>
            <a:lvl4pPr lvl="3" rtl="0">
              <a:spcBef>
                <a:spcPts val="0"/>
              </a:spcBef>
              <a:spcAft>
                <a:spcPts val="0"/>
              </a:spcAft>
              <a:buClr>
                <a:schemeClr val="dk1"/>
              </a:buClr>
              <a:buSzPts val="3200"/>
              <a:buFont typeface="Oswald" panose="00000500000000000000"/>
              <a:buNone/>
              <a:defRPr sz="3200" b="1">
                <a:solidFill>
                  <a:schemeClr val="dk1"/>
                </a:solidFill>
                <a:latin typeface="Oswald" panose="00000500000000000000"/>
                <a:ea typeface="Oswald" panose="00000500000000000000"/>
                <a:cs typeface="Oswald" panose="00000500000000000000"/>
                <a:sym typeface="Oswald" panose="00000500000000000000"/>
              </a:defRPr>
            </a:lvl4pPr>
            <a:lvl5pPr lvl="4" rtl="0">
              <a:spcBef>
                <a:spcPts val="0"/>
              </a:spcBef>
              <a:spcAft>
                <a:spcPts val="0"/>
              </a:spcAft>
              <a:buClr>
                <a:schemeClr val="dk1"/>
              </a:buClr>
              <a:buSzPts val="3200"/>
              <a:buFont typeface="Oswald" panose="00000500000000000000"/>
              <a:buNone/>
              <a:defRPr sz="3200" b="1">
                <a:solidFill>
                  <a:schemeClr val="dk1"/>
                </a:solidFill>
                <a:latin typeface="Oswald" panose="00000500000000000000"/>
                <a:ea typeface="Oswald" panose="00000500000000000000"/>
                <a:cs typeface="Oswald" panose="00000500000000000000"/>
                <a:sym typeface="Oswald" panose="00000500000000000000"/>
              </a:defRPr>
            </a:lvl5pPr>
            <a:lvl6pPr lvl="5" rtl="0">
              <a:spcBef>
                <a:spcPts val="0"/>
              </a:spcBef>
              <a:spcAft>
                <a:spcPts val="0"/>
              </a:spcAft>
              <a:buClr>
                <a:schemeClr val="dk1"/>
              </a:buClr>
              <a:buSzPts val="3200"/>
              <a:buFont typeface="Oswald" panose="00000500000000000000"/>
              <a:buNone/>
              <a:defRPr sz="3200" b="1">
                <a:solidFill>
                  <a:schemeClr val="dk1"/>
                </a:solidFill>
                <a:latin typeface="Oswald" panose="00000500000000000000"/>
                <a:ea typeface="Oswald" panose="00000500000000000000"/>
                <a:cs typeface="Oswald" panose="00000500000000000000"/>
                <a:sym typeface="Oswald" panose="00000500000000000000"/>
              </a:defRPr>
            </a:lvl6pPr>
            <a:lvl7pPr lvl="6" rtl="0">
              <a:spcBef>
                <a:spcPts val="0"/>
              </a:spcBef>
              <a:spcAft>
                <a:spcPts val="0"/>
              </a:spcAft>
              <a:buClr>
                <a:schemeClr val="dk1"/>
              </a:buClr>
              <a:buSzPts val="3200"/>
              <a:buFont typeface="Oswald" panose="00000500000000000000"/>
              <a:buNone/>
              <a:defRPr sz="3200" b="1">
                <a:solidFill>
                  <a:schemeClr val="dk1"/>
                </a:solidFill>
                <a:latin typeface="Oswald" panose="00000500000000000000"/>
                <a:ea typeface="Oswald" panose="00000500000000000000"/>
                <a:cs typeface="Oswald" panose="00000500000000000000"/>
                <a:sym typeface="Oswald" panose="00000500000000000000"/>
              </a:defRPr>
            </a:lvl7pPr>
            <a:lvl8pPr lvl="7" rtl="0">
              <a:spcBef>
                <a:spcPts val="0"/>
              </a:spcBef>
              <a:spcAft>
                <a:spcPts val="0"/>
              </a:spcAft>
              <a:buClr>
                <a:schemeClr val="dk1"/>
              </a:buClr>
              <a:buSzPts val="3200"/>
              <a:buFont typeface="Oswald" panose="00000500000000000000"/>
              <a:buNone/>
              <a:defRPr sz="3200" b="1">
                <a:solidFill>
                  <a:schemeClr val="dk1"/>
                </a:solidFill>
                <a:latin typeface="Oswald" panose="00000500000000000000"/>
                <a:ea typeface="Oswald" panose="00000500000000000000"/>
                <a:cs typeface="Oswald" panose="00000500000000000000"/>
                <a:sym typeface="Oswald" panose="00000500000000000000"/>
              </a:defRPr>
            </a:lvl8pPr>
            <a:lvl9pPr lvl="8" rtl="0">
              <a:spcBef>
                <a:spcPts val="0"/>
              </a:spcBef>
              <a:spcAft>
                <a:spcPts val="0"/>
              </a:spcAft>
              <a:buClr>
                <a:schemeClr val="dk1"/>
              </a:buClr>
              <a:buSzPts val="3200"/>
              <a:buFont typeface="Oswald" panose="00000500000000000000"/>
              <a:buNone/>
              <a:defRPr sz="3200" b="1">
                <a:solidFill>
                  <a:schemeClr val="dk1"/>
                </a:solidFill>
                <a:latin typeface="Oswald" panose="00000500000000000000"/>
                <a:ea typeface="Oswald" panose="00000500000000000000"/>
                <a:cs typeface="Oswald" panose="00000500000000000000"/>
                <a:sym typeface="Oswald" panose="00000500000000000000"/>
              </a:defRPr>
            </a:lvl9pPr>
          </a:lstStyle>
          <a:p>
            <a:endParaRPr/>
          </a:p>
        </p:txBody>
      </p:sp>
      <p:sp>
        <p:nvSpPr>
          <p:cNvPr id="7" name="Google Shape;7;p1"/>
          <p:cNvSpPr txBox="1">
            <a:spLocks noGrp="1"/>
          </p:cNvSpPr>
          <p:nvPr>
            <p:ph type="body" idx="1"/>
          </p:nvPr>
        </p:nvSpPr>
        <p:spPr>
          <a:xfrm>
            <a:off x="713400"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1pPr>
            <a:lvl2pPr marL="914400" lvl="1" indent="-317500">
              <a:lnSpc>
                <a:spcPct val="115000"/>
              </a:lnSpc>
              <a:spcBef>
                <a:spcPts val="160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2pPr>
            <a:lvl3pPr marL="1371600" lvl="2" indent="-317500">
              <a:lnSpc>
                <a:spcPct val="115000"/>
              </a:lnSpc>
              <a:spcBef>
                <a:spcPts val="160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3pPr>
            <a:lvl4pPr marL="1828800" lvl="3" indent="-317500">
              <a:lnSpc>
                <a:spcPct val="115000"/>
              </a:lnSpc>
              <a:spcBef>
                <a:spcPts val="160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4pPr>
            <a:lvl5pPr marL="2286000" lvl="4" indent="-317500">
              <a:lnSpc>
                <a:spcPct val="115000"/>
              </a:lnSpc>
              <a:spcBef>
                <a:spcPts val="160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5pPr>
            <a:lvl6pPr marL="2743200" lvl="5" indent="-317500">
              <a:lnSpc>
                <a:spcPct val="115000"/>
              </a:lnSpc>
              <a:spcBef>
                <a:spcPts val="160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6pPr>
            <a:lvl7pPr marL="3200400" lvl="6" indent="-317500">
              <a:lnSpc>
                <a:spcPct val="115000"/>
              </a:lnSpc>
              <a:spcBef>
                <a:spcPts val="160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7pPr>
            <a:lvl8pPr marL="3657600" lvl="7" indent="-317500">
              <a:lnSpc>
                <a:spcPct val="115000"/>
              </a:lnSpc>
              <a:spcBef>
                <a:spcPts val="1600"/>
              </a:spcBef>
              <a:spcAft>
                <a:spcPts val="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8pPr>
            <a:lvl9pPr marL="4114800" lvl="8" indent="-317500">
              <a:lnSpc>
                <a:spcPct val="115000"/>
              </a:lnSpc>
              <a:spcBef>
                <a:spcPts val="1600"/>
              </a:spcBef>
              <a:spcAft>
                <a:spcPts val="1600"/>
              </a:spcAft>
              <a:buClr>
                <a:schemeClr val="dk1"/>
              </a:buClr>
              <a:buSzPts val="1400"/>
              <a:buFont typeface="Roboto" panose="02000000000000000000"/>
              <a:buChar char="■"/>
              <a:defRPr>
                <a:solidFill>
                  <a:schemeClr val="dk1"/>
                </a:solidFill>
                <a:latin typeface="Roboto" panose="02000000000000000000"/>
                <a:ea typeface="Roboto" panose="02000000000000000000"/>
                <a:cs typeface="Roboto" panose="02000000000000000000"/>
                <a:sym typeface="Roboto" panose="02000000000000000000"/>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G3jsoFaytq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2"/>
          <p:cNvSpPr/>
          <p:nvPr/>
        </p:nvSpPr>
        <p:spPr>
          <a:xfrm>
            <a:off x="4855371" y="540414"/>
            <a:ext cx="3474600" cy="3474600"/>
          </a:xfrm>
          <a:prstGeom prst="star32">
            <a:avLst>
              <a:gd name="adj" fmla="val 16248"/>
            </a:avLst>
          </a:prstGeom>
          <a:solidFill>
            <a:srgbClr val="BA7E49">
              <a:alpha val="4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32"/>
          <p:cNvGrpSpPr/>
          <p:nvPr/>
        </p:nvGrpSpPr>
        <p:grpSpPr>
          <a:xfrm>
            <a:off x="4754738" y="1872974"/>
            <a:ext cx="3675867" cy="2134746"/>
            <a:chOff x="4754738" y="1872974"/>
            <a:chExt cx="3675867" cy="2134746"/>
          </a:xfrm>
        </p:grpSpPr>
        <p:grpSp>
          <p:nvGrpSpPr>
            <p:cNvPr id="199" name="Google Shape;199;p32"/>
            <p:cNvGrpSpPr/>
            <p:nvPr/>
          </p:nvGrpSpPr>
          <p:grpSpPr>
            <a:xfrm>
              <a:off x="4754738" y="1872974"/>
              <a:ext cx="3675867" cy="1959134"/>
              <a:chOff x="4754738" y="1872974"/>
              <a:chExt cx="3675867" cy="1959134"/>
            </a:xfrm>
          </p:grpSpPr>
          <p:sp>
            <p:nvSpPr>
              <p:cNvPr id="200" name="Google Shape;200;p32"/>
              <p:cNvSpPr/>
              <p:nvPr/>
            </p:nvSpPr>
            <p:spPr>
              <a:xfrm>
                <a:off x="5276639" y="3050527"/>
                <a:ext cx="10206" cy="10284"/>
              </a:xfrm>
              <a:custGeom>
                <a:avLst/>
                <a:gdLst/>
                <a:ahLst/>
                <a:cxnLst/>
                <a:rect l="l" t="t" r="r" b="b"/>
                <a:pathLst>
                  <a:path w="51" h="51" extrusionOk="0">
                    <a:moveTo>
                      <a:pt x="13" y="1"/>
                    </a:moveTo>
                    <a:lnTo>
                      <a:pt x="0" y="25"/>
                    </a:lnTo>
                    <a:lnTo>
                      <a:pt x="0" y="38"/>
                    </a:lnTo>
                    <a:cubicBezTo>
                      <a:pt x="13" y="50"/>
                      <a:pt x="25" y="50"/>
                      <a:pt x="50" y="50"/>
                    </a:cubicBezTo>
                    <a:cubicBezTo>
                      <a:pt x="50" y="50"/>
                      <a:pt x="25" y="25"/>
                      <a:pt x="25" y="25"/>
                    </a:cubicBezTo>
                    <a:lnTo>
                      <a:pt x="25" y="13"/>
                    </a:lnTo>
                    <a:lnTo>
                      <a:pt x="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2"/>
              <p:cNvSpPr/>
              <p:nvPr/>
            </p:nvSpPr>
            <p:spPr>
              <a:xfrm>
                <a:off x="5142361" y="3306000"/>
                <a:ext cx="20211" cy="15123"/>
              </a:xfrm>
              <a:custGeom>
                <a:avLst/>
                <a:gdLst/>
                <a:ahLst/>
                <a:cxnLst/>
                <a:rect l="l" t="t" r="r" b="b"/>
                <a:pathLst>
                  <a:path w="101" h="75" extrusionOk="0">
                    <a:moveTo>
                      <a:pt x="100" y="0"/>
                    </a:moveTo>
                    <a:cubicBezTo>
                      <a:pt x="100" y="9"/>
                      <a:pt x="94" y="12"/>
                      <a:pt x="90" y="17"/>
                    </a:cubicBezTo>
                    <a:lnTo>
                      <a:pt x="90" y="17"/>
                    </a:lnTo>
                    <a:cubicBezTo>
                      <a:pt x="96" y="15"/>
                      <a:pt x="100" y="13"/>
                      <a:pt x="100" y="13"/>
                    </a:cubicBezTo>
                    <a:lnTo>
                      <a:pt x="100" y="0"/>
                    </a:lnTo>
                    <a:close/>
                    <a:moveTo>
                      <a:pt x="50" y="13"/>
                    </a:moveTo>
                    <a:cubicBezTo>
                      <a:pt x="50" y="25"/>
                      <a:pt x="38" y="25"/>
                      <a:pt x="38" y="38"/>
                    </a:cubicBezTo>
                    <a:cubicBezTo>
                      <a:pt x="26" y="38"/>
                      <a:pt x="1" y="50"/>
                      <a:pt x="13" y="62"/>
                    </a:cubicBezTo>
                    <a:cubicBezTo>
                      <a:pt x="13" y="62"/>
                      <a:pt x="13" y="75"/>
                      <a:pt x="13" y="75"/>
                    </a:cubicBezTo>
                    <a:lnTo>
                      <a:pt x="38" y="75"/>
                    </a:lnTo>
                    <a:cubicBezTo>
                      <a:pt x="38" y="75"/>
                      <a:pt x="50" y="50"/>
                      <a:pt x="63" y="50"/>
                    </a:cubicBezTo>
                    <a:cubicBezTo>
                      <a:pt x="75" y="38"/>
                      <a:pt x="75" y="38"/>
                      <a:pt x="88" y="38"/>
                    </a:cubicBezTo>
                    <a:cubicBezTo>
                      <a:pt x="88" y="38"/>
                      <a:pt x="88" y="25"/>
                      <a:pt x="88" y="25"/>
                    </a:cubicBezTo>
                    <a:cubicBezTo>
                      <a:pt x="88" y="22"/>
                      <a:pt x="89" y="19"/>
                      <a:pt x="90" y="17"/>
                    </a:cubicBezTo>
                    <a:lnTo>
                      <a:pt x="90" y="17"/>
                    </a:lnTo>
                    <a:cubicBezTo>
                      <a:pt x="82" y="20"/>
                      <a:pt x="72" y="24"/>
                      <a:pt x="63" y="24"/>
                    </a:cubicBezTo>
                    <a:cubicBezTo>
                      <a:pt x="56" y="24"/>
                      <a:pt x="50" y="21"/>
                      <a:pt x="50"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2"/>
              <p:cNvSpPr/>
              <p:nvPr/>
            </p:nvSpPr>
            <p:spPr>
              <a:xfrm>
                <a:off x="5259228" y="3040446"/>
                <a:ext cx="12607" cy="6251"/>
              </a:xfrm>
              <a:custGeom>
                <a:avLst/>
                <a:gdLst/>
                <a:ahLst/>
                <a:cxnLst/>
                <a:rect l="l" t="t" r="r" b="b"/>
                <a:pathLst>
                  <a:path w="63" h="31" extrusionOk="0">
                    <a:moveTo>
                      <a:pt x="63" y="1"/>
                    </a:moveTo>
                    <a:cubicBezTo>
                      <a:pt x="50" y="1"/>
                      <a:pt x="50" y="1"/>
                      <a:pt x="63" y="13"/>
                    </a:cubicBezTo>
                    <a:cubicBezTo>
                      <a:pt x="63" y="1"/>
                      <a:pt x="63" y="1"/>
                      <a:pt x="63" y="1"/>
                    </a:cubicBezTo>
                    <a:close/>
                    <a:moveTo>
                      <a:pt x="38" y="13"/>
                    </a:moveTo>
                    <a:cubicBezTo>
                      <a:pt x="38" y="13"/>
                      <a:pt x="1" y="13"/>
                      <a:pt x="13" y="26"/>
                    </a:cubicBezTo>
                    <a:cubicBezTo>
                      <a:pt x="17" y="29"/>
                      <a:pt x="21" y="31"/>
                      <a:pt x="26" y="31"/>
                    </a:cubicBezTo>
                    <a:cubicBezTo>
                      <a:pt x="39" y="31"/>
                      <a:pt x="54" y="22"/>
                      <a:pt x="63"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2"/>
              <p:cNvSpPr/>
              <p:nvPr/>
            </p:nvSpPr>
            <p:spPr>
              <a:xfrm>
                <a:off x="5270635" y="3088032"/>
                <a:ext cx="13608" cy="22785"/>
              </a:xfrm>
              <a:custGeom>
                <a:avLst/>
                <a:gdLst/>
                <a:ahLst/>
                <a:cxnLst/>
                <a:rect l="l" t="t" r="r" b="b"/>
                <a:pathLst>
                  <a:path w="68" h="113" extrusionOk="0">
                    <a:moveTo>
                      <a:pt x="6" y="38"/>
                    </a:moveTo>
                    <a:cubicBezTo>
                      <a:pt x="1" y="38"/>
                      <a:pt x="4" y="38"/>
                      <a:pt x="9" y="40"/>
                    </a:cubicBezTo>
                    <a:lnTo>
                      <a:pt x="9" y="40"/>
                    </a:lnTo>
                    <a:cubicBezTo>
                      <a:pt x="7" y="39"/>
                      <a:pt x="6" y="38"/>
                      <a:pt x="6" y="38"/>
                    </a:cubicBezTo>
                    <a:close/>
                    <a:moveTo>
                      <a:pt x="9" y="40"/>
                    </a:moveTo>
                    <a:cubicBezTo>
                      <a:pt x="11" y="41"/>
                      <a:pt x="13" y="41"/>
                      <a:pt x="15" y="42"/>
                    </a:cubicBezTo>
                    <a:lnTo>
                      <a:pt x="15" y="42"/>
                    </a:lnTo>
                    <a:cubicBezTo>
                      <a:pt x="13" y="41"/>
                      <a:pt x="11" y="40"/>
                      <a:pt x="9" y="40"/>
                    </a:cubicBezTo>
                    <a:close/>
                    <a:moveTo>
                      <a:pt x="55" y="88"/>
                    </a:moveTo>
                    <a:cubicBezTo>
                      <a:pt x="54" y="88"/>
                      <a:pt x="53" y="88"/>
                      <a:pt x="52" y="89"/>
                    </a:cubicBezTo>
                    <a:lnTo>
                      <a:pt x="52" y="89"/>
                    </a:lnTo>
                    <a:cubicBezTo>
                      <a:pt x="53" y="88"/>
                      <a:pt x="54" y="88"/>
                      <a:pt x="55" y="88"/>
                    </a:cubicBezTo>
                    <a:close/>
                    <a:moveTo>
                      <a:pt x="68" y="1"/>
                    </a:moveTo>
                    <a:lnTo>
                      <a:pt x="30" y="13"/>
                    </a:lnTo>
                    <a:lnTo>
                      <a:pt x="30" y="38"/>
                    </a:lnTo>
                    <a:cubicBezTo>
                      <a:pt x="30" y="42"/>
                      <a:pt x="28" y="44"/>
                      <a:pt x="24" y="44"/>
                    </a:cubicBezTo>
                    <a:cubicBezTo>
                      <a:pt x="21" y="44"/>
                      <a:pt x="18" y="43"/>
                      <a:pt x="15" y="42"/>
                    </a:cubicBezTo>
                    <a:lnTo>
                      <a:pt x="15" y="42"/>
                    </a:lnTo>
                    <a:cubicBezTo>
                      <a:pt x="22" y="45"/>
                      <a:pt x="30" y="51"/>
                      <a:pt x="30" y="63"/>
                    </a:cubicBezTo>
                    <a:cubicBezTo>
                      <a:pt x="30" y="75"/>
                      <a:pt x="30" y="88"/>
                      <a:pt x="18" y="88"/>
                    </a:cubicBezTo>
                    <a:cubicBezTo>
                      <a:pt x="18" y="100"/>
                      <a:pt x="18" y="113"/>
                      <a:pt x="30" y="113"/>
                    </a:cubicBezTo>
                    <a:cubicBezTo>
                      <a:pt x="42" y="113"/>
                      <a:pt x="43" y="93"/>
                      <a:pt x="52" y="89"/>
                    </a:cubicBezTo>
                    <a:lnTo>
                      <a:pt x="52" y="89"/>
                    </a:lnTo>
                    <a:cubicBezTo>
                      <a:pt x="50" y="89"/>
                      <a:pt x="48" y="89"/>
                      <a:pt x="47" y="89"/>
                    </a:cubicBezTo>
                    <a:cubicBezTo>
                      <a:pt x="14" y="89"/>
                      <a:pt x="68" y="12"/>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2"/>
              <p:cNvSpPr/>
              <p:nvPr/>
            </p:nvSpPr>
            <p:spPr>
              <a:xfrm>
                <a:off x="5149965" y="3215869"/>
                <a:ext cx="17410" cy="12703"/>
              </a:xfrm>
              <a:custGeom>
                <a:avLst/>
                <a:gdLst/>
                <a:ahLst/>
                <a:cxnLst/>
                <a:rect l="l" t="t" r="r" b="b"/>
                <a:pathLst>
                  <a:path w="87" h="63" extrusionOk="0">
                    <a:moveTo>
                      <a:pt x="25" y="0"/>
                    </a:moveTo>
                    <a:cubicBezTo>
                      <a:pt x="12" y="13"/>
                      <a:pt x="0" y="25"/>
                      <a:pt x="0" y="38"/>
                    </a:cubicBezTo>
                    <a:cubicBezTo>
                      <a:pt x="0" y="38"/>
                      <a:pt x="17" y="32"/>
                      <a:pt x="28" y="32"/>
                    </a:cubicBezTo>
                    <a:cubicBezTo>
                      <a:pt x="33" y="32"/>
                      <a:pt x="37" y="33"/>
                      <a:pt x="37" y="38"/>
                    </a:cubicBezTo>
                    <a:cubicBezTo>
                      <a:pt x="37" y="38"/>
                      <a:pt x="37" y="50"/>
                      <a:pt x="37" y="50"/>
                    </a:cubicBezTo>
                    <a:lnTo>
                      <a:pt x="50" y="62"/>
                    </a:lnTo>
                    <a:lnTo>
                      <a:pt x="62" y="50"/>
                    </a:lnTo>
                    <a:cubicBezTo>
                      <a:pt x="62" y="38"/>
                      <a:pt x="87" y="0"/>
                      <a:pt x="87" y="0"/>
                    </a:cubicBezTo>
                    <a:lnTo>
                      <a:pt x="87" y="0"/>
                    </a:lnTo>
                    <a:cubicBezTo>
                      <a:pt x="87" y="0"/>
                      <a:pt x="59" y="6"/>
                      <a:pt x="41" y="6"/>
                    </a:cubicBezTo>
                    <a:cubicBezTo>
                      <a:pt x="32" y="6"/>
                      <a:pt x="25" y="4"/>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2"/>
              <p:cNvSpPr/>
              <p:nvPr/>
            </p:nvSpPr>
            <p:spPr>
              <a:xfrm>
                <a:off x="5259228" y="3027944"/>
                <a:ext cx="7604" cy="5243"/>
              </a:xfrm>
              <a:custGeom>
                <a:avLst/>
                <a:gdLst/>
                <a:ahLst/>
                <a:cxnLst/>
                <a:rect l="l" t="t" r="r" b="b"/>
                <a:pathLst>
                  <a:path w="38" h="26" extrusionOk="0">
                    <a:moveTo>
                      <a:pt x="25" y="1"/>
                    </a:moveTo>
                    <a:cubicBezTo>
                      <a:pt x="13" y="13"/>
                      <a:pt x="13" y="13"/>
                      <a:pt x="1" y="26"/>
                    </a:cubicBezTo>
                    <a:cubicBezTo>
                      <a:pt x="1" y="26"/>
                      <a:pt x="12" y="20"/>
                      <a:pt x="19" y="20"/>
                    </a:cubicBezTo>
                    <a:cubicBezTo>
                      <a:pt x="23" y="20"/>
                      <a:pt x="25" y="21"/>
                      <a:pt x="25" y="26"/>
                    </a:cubicBezTo>
                    <a:cubicBezTo>
                      <a:pt x="25" y="26"/>
                      <a:pt x="38" y="13"/>
                      <a:pt x="38" y="13"/>
                    </a:cubicBezTo>
                    <a:cubicBezTo>
                      <a:pt x="25" y="13"/>
                      <a:pt x="25"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2"/>
              <p:cNvSpPr/>
              <p:nvPr/>
            </p:nvSpPr>
            <p:spPr>
              <a:xfrm>
                <a:off x="5266633" y="3153160"/>
                <a:ext cx="5203" cy="5243"/>
              </a:xfrm>
              <a:custGeom>
                <a:avLst/>
                <a:gdLst/>
                <a:ahLst/>
                <a:cxnLst/>
                <a:rect l="l" t="t" r="r" b="b"/>
                <a:pathLst>
                  <a:path w="26" h="26" extrusionOk="0">
                    <a:moveTo>
                      <a:pt x="13" y="1"/>
                    </a:moveTo>
                    <a:cubicBezTo>
                      <a:pt x="1" y="13"/>
                      <a:pt x="1" y="13"/>
                      <a:pt x="13" y="26"/>
                    </a:cubicBezTo>
                    <a:lnTo>
                      <a:pt x="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2"/>
              <p:cNvSpPr/>
              <p:nvPr/>
            </p:nvSpPr>
            <p:spPr>
              <a:xfrm>
                <a:off x="5132555" y="3268496"/>
                <a:ext cx="30017" cy="10082"/>
              </a:xfrm>
              <a:custGeom>
                <a:avLst/>
                <a:gdLst/>
                <a:ahLst/>
                <a:cxnLst/>
                <a:rect l="l" t="t" r="r" b="b"/>
                <a:pathLst>
                  <a:path w="150" h="50" extrusionOk="0">
                    <a:moveTo>
                      <a:pt x="99" y="0"/>
                    </a:moveTo>
                    <a:cubicBezTo>
                      <a:pt x="99" y="12"/>
                      <a:pt x="87" y="37"/>
                      <a:pt x="75" y="37"/>
                    </a:cubicBezTo>
                    <a:lnTo>
                      <a:pt x="62" y="37"/>
                    </a:lnTo>
                    <a:cubicBezTo>
                      <a:pt x="46" y="37"/>
                      <a:pt x="24" y="32"/>
                      <a:pt x="11" y="32"/>
                    </a:cubicBezTo>
                    <a:cubicBezTo>
                      <a:pt x="4" y="32"/>
                      <a:pt x="0" y="33"/>
                      <a:pt x="0" y="37"/>
                    </a:cubicBezTo>
                    <a:cubicBezTo>
                      <a:pt x="0" y="50"/>
                      <a:pt x="75" y="50"/>
                      <a:pt x="87" y="50"/>
                    </a:cubicBezTo>
                    <a:cubicBezTo>
                      <a:pt x="99" y="37"/>
                      <a:pt x="99" y="25"/>
                      <a:pt x="124" y="25"/>
                    </a:cubicBezTo>
                    <a:lnTo>
                      <a:pt x="149" y="25"/>
                    </a:lnTo>
                    <a:lnTo>
                      <a:pt x="149" y="12"/>
                    </a:lnTo>
                    <a:cubicBezTo>
                      <a:pt x="149" y="8"/>
                      <a:pt x="148" y="7"/>
                      <a:pt x="145" y="7"/>
                    </a:cubicBezTo>
                    <a:cubicBezTo>
                      <a:pt x="141" y="7"/>
                      <a:pt x="133" y="12"/>
                      <a:pt x="124" y="12"/>
                    </a:cubicBezTo>
                    <a:lnTo>
                      <a:pt x="124" y="0"/>
                    </a:lnTo>
                    <a:lnTo>
                      <a:pt x="112" y="12"/>
                    </a:lnTo>
                    <a:lnTo>
                      <a:pt x="99" y="12"/>
                    </a:lnTo>
                    <a:cubicBezTo>
                      <a:pt x="99" y="0"/>
                      <a:pt x="9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2"/>
              <p:cNvSpPr/>
              <p:nvPr/>
            </p:nvSpPr>
            <p:spPr>
              <a:xfrm>
                <a:off x="5132555" y="3200746"/>
                <a:ext cx="17610" cy="6251"/>
              </a:xfrm>
              <a:custGeom>
                <a:avLst/>
                <a:gdLst/>
                <a:ahLst/>
                <a:cxnLst/>
                <a:rect l="l" t="t" r="r" b="b"/>
                <a:pathLst>
                  <a:path w="88" h="31" extrusionOk="0">
                    <a:moveTo>
                      <a:pt x="62" y="1"/>
                    </a:moveTo>
                    <a:lnTo>
                      <a:pt x="62" y="13"/>
                    </a:lnTo>
                    <a:lnTo>
                      <a:pt x="50" y="13"/>
                    </a:lnTo>
                    <a:cubicBezTo>
                      <a:pt x="37" y="13"/>
                      <a:pt x="0" y="13"/>
                      <a:pt x="13" y="26"/>
                    </a:cubicBezTo>
                    <a:cubicBezTo>
                      <a:pt x="16" y="29"/>
                      <a:pt x="22" y="31"/>
                      <a:pt x="29" y="31"/>
                    </a:cubicBezTo>
                    <a:cubicBezTo>
                      <a:pt x="45" y="31"/>
                      <a:pt x="66" y="22"/>
                      <a:pt x="75" y="13"/>
                    </a:cubicBezTo>
                    <a:lnTo>
                      <a:pt x="87" y="13"/>
                    </a:lnTo>
                    <a:cubicBezTo>
                      <a:pt x="75" y="1"/>
                      <a:pt x="75"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2"/>
              <p:cNvSpPr/>
              <p:nvPr/>
            </p:nvSpPr>
            <p:spPr>
              <a:xfrm>
                <a:off x="5132555" y="3190866"/>
                <a:ext cx="7604" cy="5041"/>
              </a:xfrm>
              <a:custGeom>
                <a:avLst/>
                <a:gdLst/>
                <a:ahLst/>
                <a:cxnLst/>
                <a:rect l="l" t="t" r="r" b="b"/>
                <a:pathLst>
                  <a:path w="38" h="25" extrusionOk="0">
                    <a:moveTo>
                      <a:pt x="25" y="0"/>
                    </a:moveTo>
                    <a:cubicBezTo>
                      <a:pt x="13" y="0"/>
                      <a:pt x="0" y="0"/>
                      <a:pt x="0" y="12"/>
                    </a:cubicBezTo>
                    <a:cubicBezTo>
                      <a:pt x="0" y="12"/>
                      <a:pt x="9" y="9"/>
                      <a:pt x="19" y="9"/>
                    </a:cubicBezTo>
                    <a:cubicBezTo>
                      <a:pt x="28" y="9"/>
                      <a:pt x="37" y="12"/>
                      <a:pt x="37" y="25"/>
                    </a:cubicBezTo>
                    <a:cubicBezTo>
                      <a:pt x="37" y="12"/>
                      <a:pt x="37" y="12"/>
                      <a:pt x="37" y="12"/>
                    </a:cubicBezTo>
                    <a:cubicBezTo>
                      <a:pt x="25" y="0"/>
                      <a:pt x="25"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2"/>
              <p:cNvSpPr/>
              <p:nvPr/>
            </p:nvSpPr>
            <p:spPr>
              <a:xfrm>
                <a:off x="5139960" y="3233411"/>
                <a:ext cx="2601" cy="2621"/>
              </a:xfrm>
              <a:custGeom>
                <a:avLst/>
                <a:gdLst/>
                <a:ahLst/>
                <a:cxnLst/>
                <a:rect l="l" t="t" r="r" b="b"/>
                <a:pathLst>
                  <a:path w="13" h="13" extrusionOk="0">
                    <a:moveTo>
                      <a:pt x="0" y="0"/>
                    </a:moveTo>
                    <a:cubicBezTo>
                      <a:pt x="0" y="13"/>
                      <a:pt x="0" y="13"/>
                      <a:pt x="13" y="13"/>
                    </a:cubicBezTo>
                    <a:cubicBezTo>
                      <a:pt x="13" y="13"/>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2"/>
              <p:cNvSpPr/>
              <p:nvPr/>
            </p:nvSpPr>
            <p:spPr>
              <a:xfrm>
                <a:off x="5134957" y="3268496"/>
                <a:ext cx="2601" cy="202"/>
              </a:xfrm>
              <a:custGeom>
                <a:avLst/>
                <a:gdLst/>
                <a:ahLst/>
                <a:cxnLst/>
                <a:rect l="l" t="t" r="r" b="b"/>
                <a:pathLst>
                  <a:path w="13" h="1" extrusionOk="0">
                    <a:moveTo>
                      <a:pt x="1" y="0"/>
                    </a:moveTo>
                    <a:lnTo>
                      <a:pt x="13" y="0"/>
                    </a:lnTo>
                    <a:lnTo>
                      <a:pt x="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2"/>
              <p:cNvSpPr/>
              <p:nvPr/>
            </p:nvSpPr>
            <p:spPr>
              <a:xfrm>
                <a:off x="5040502" y="3275150"/>
                <a:ext cx="12607" cy="3428"/>
              </a:xfrm>
              <a:custGeom>
                <a:avLst/>
                <a:gdLst/>
                <a:ahLst/>
                <a:cxnLst/>
                <a:rect l="l" t="t" r="r" b="b"/>
                <a:pathLst>
                  <a:path w="63" h="17" extrusionOk="0">
                    <a:moveTo>
                      <a:pt x="59" y="1"/>
                    </a:moveTo>
                    <a:cubicBezTo>
                      <a:pt x="48" y="1"/>
                      <a:pt x="20" y="17"/>
                      <a:pt x="1" y="17"/>
                    </a:cubicBezTo>
                    <a:lnTo>
                      <a:pt x="25" y="17"/>
                    </a:lnTo>
                    <a:cubicBezTo>
                      <a:pt x="38" y="17"/>
                      <a:pt x="63" y="17"/>
                      <a:pt x="63" y="4"/>
                    </a:cubicBezTo>
                    <a:cubicBezTo>
                      <a:pt x="63" y="2"/>
                      <a:pt x="61"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2"/>
              <p:cNvSpPr/>
              <p:nvPr/>
            </p:nvSpPr>
            <p:spPr>
              <a:xfrm>
                <a:off x="5035499" y="3230790"/>
                <a:ext cx="5203" cy="5243"/>
              </a:xfrm>
              <a:custGeom>
                <a:avLst/>
                <a:gdLst/>
                <a:ahLst/>
                <a:cxnLst/>
                <a:rect l="l" t="t" r="r" b="b"/>
                <a:pathLst>
                  <a:path w="26" h="26" extrusionOk="0">
                    <a:moveTo>
                      <a:pt x="13" y="1"/>
                    </a:moveTo>
                    <a:cubicBezTo>
                      <a:pt x="2" y="1"/>
                      <a:pt x="1" y="21"/>
                      <a:pt x="1" y="25"/>
                    </a:cubicBezTo>
                    <a:lnTo>
                      <a:pt x="1" y="25"/>
                    </a:lnTo>
                    <a:cubicBezTo>
                      <a:pt x="1" y="13"/>
                      <a:pt x="13" y="1"/>
                      <a:pt x="13" y="1"/>
                    </a:cubicBezTo>
                    <a:close/>
                    <a:moveTo>
                      <a:pt x="1" y="25"/>
                    </a:moveTo>
                    <a:cubicBezTo>
                      <a:pt x="1" y="25"/>
                      <a:pt x="1" y="25"/>
                      <a:pt x="1" y="26"/>
                    </a:cubicBezTo>
                    <a:lnTo>
                      <a:pt x="1" y="26"/>
                    </a:lnTo>
                    <a:cubicBezTo>
                      <a:pt x="1" y="26"/>
                      <a:pt x="1" y="25"/>
                      <a:pt x="1" y="25"/>
                    </a:cubicBezTo>
                    <a:close/>
                    <a:moveTo>
                      <a:pt x="13" y="1"/>
                    </a:moveTo>
                    <a:cubicBezTo>
                      <a:pt x="26" y="1"/>
                      <a:pt x="13" y="13"/>
                      <a:pt x="13" y="26"/>
                    </a:cubicBezTo>
                    <a:cubicBezTo>
                      <a:pt x="13" y="26"/>
                      <a:pt x="26" y="13"/>
                      <a:pt x="26" y="13"/>
                    </a:cubicBezTo>
                    <a:cubicBezTo>
                      <a:pt x="26" y="13"/>
                      <a:pt x="26"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2"/>
              <p:cNvSpPr/>
              <p:nvPr/>
            </p:nvSpPr>
            <p:spPr>
              <a:xfrm>
                <a:off x="5040502" y="3268496"/>
                <a:ext cx="5203" cy="2621"/>
              </a:xfrm>
              <a:custGeom>
                <a:avLst/>
                <a:gdLst/>
                <a:ahLst/>
                <a:cxnLst/>
                <a:rect l="l" t="t" r="r" b="b"/>
                <a:pathLst>
                  <a:path w="26" h="13" extrusionOk="0">
                    <a:moveTo>
                      <a:pt x="13" y="0"/>
                    </a:moveTo>
                    <a:lnTo>
                      <a:pt x="1" y="12"/>
                    </a:lnTo>
                    <a:lnTo>
                      <a:pt x="1" y="12"/>
                    </a:ln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2"/>
              <p:cNvSpPr/>
              <p:nvPr/>
            </p:nvSpPr>
            <p:spPr>
              <a:xfrm>
                <a:off x="5020691" y="3213248"/>
                <a:ext cx="5203" cy="5243"/>
              </a:xfrm>
              <a:custGeom>
                <a:avLst/>
                <a:gdLst/>
                <a:ahLst/>
                <a:cxnLst/>
                <a:rect l="l" t="t" r="r" b="b"/>
                <a:pathLst>
                  <a:path w="26" h="26" extrusionOk="0">
                    <a:moveTo>
                      <a:pt x="13" y="1"/>
                    </a:moveTo>
                    <a:cubicBezTo>
                      <a:pt x="0" y="1"/>
                      <a:pt x="0" y="13"/>
                      <a:pt x="0" y="26"/>
                    </a:cubicBezTo>
                    <a:lnTo>
                      <a:pt x="25" y="26"/>
                    </a:lnTo>
                    <a:lnTo>
                      <a:pt x="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2"/>
              <p:cNvSpPr/>
              <p:nvPr/>
            </p:nvSpPr>
            <p:spPr>
              <a:xfrm>
                <a:off x="4963458" y="3358627"/>
                <a:ext cx="17610" cy="12703"/>
              </a:xfrm>
              <a:custGeom>
                <a:avLst/>
                <a:gdLst/>
                <a:ahLst/>
                <a:cxnLst/>
                <a:rect l="l" t="t" r="r" b="b"/>
                <a:pathLst>
                  <a:path w="88" h="63" extrusionOk="0">
                    <a:moveTo>
                      <a:pt x="13" y="0"/>
                    </a:moveTo>
                    <a:cubicBezTo>
                      <a:pt x="13" y="13"/>
                      <a:pt x="13" y="13"/>
                      <a:pt x="13" y="25"/>
                    </a:cubicBezTo>
                    <a:lnTo>
                      <a:pt x="1" y="37"/>
                    </a:lnTo>
                    <a:cubicBezTo>
                      <a:pt x="13" y="37"/>
                      <a:pt x="13" y="37"/>
                      <a:pt x="25" y="50"/>
                    </a:cubicBezTo>
                    <a:cubicBezTo>
                      <a:pt x="38" y="50"/>
                      <a:pt x="50" y="62"/>
                      <a:pt x="63" y="62"/>
                    </a:cubicBezTo>
                    <a:cubicBezTo>
                      <a:pt x="63" y="62"/>
                      <a:pt x="88" y="62"/>
                      <a:pt x="88" y="50"/>
                    </a:cubicBezTo>
                    <a:cubicBezTo>
                      <a:pt x="88" y="48"/>
                      <a:pt x="86" y="47"/>
                      <a:pt x="83" y="47"/>
                    </a:cubicBezTo>
                    <a:cubicBezTo>
                      <a:pt x="77" y="47"/>
                      <a:pt x="63" y="52"/>
                      <a:pt x="53" y="52"/>
                    </a:cubicBezTo>
                    <a:cubicBezTo>
                      <a:pt x="41" y="52"/>
                      <a:pt x="32" y="47"/>
                      <a:pt x="38" y="25"/>
                    </a:cubicBezTo>
                    <a:cubicBezTo>
                      <a:pt x="38" y="13"/>
                      <a:pt x="63" y="13"/>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2"/>
              <p:cNvSpPr/>
              <p:nvPr/>
            </p:nvSpPr>
            <p:spPr>
              <a:xfrm>
                <a:off x="5028095" y="3193286"/>
                <a:ext cx="17610" cy="15123"/>
              </a:xfrm>
              <a:custGeom>
                <a:avLst/>
                <a:gdLst/>
                <a:ahLst/>
                <a:cxnLst/>
                <a:rect l="l" t="t" r="r" b="b"/>
                <a:pathLst>
                  <a:path w="88" h="75" extrusionOk="0">
                    <a:moveTo>
                      <a:pt x="13" y="0"/>
                    </a:moveTo>
                    <a:cubicBezTo>
                      <a:pt x="13" y="0"/>
                      <a:pt x="13" y="13"/>
                      <a:pt x="13" y="13"/>
                    </a:cubicBezTo>
                    <a:cubicBezTo>
                      <a:pt x="0" y="25"/>
                      <a:pt x="0" y="38"/>
                      <a:pt x="13" y="38"/>
                    </a:cubicBezTo>
                    <a:cubicBezTo>
                      <a:pt x="13" y="38"/>
                      <a:pt x="13" y="38"/>
                      <a:pt x="25" y="50"/>
                    </a:cubicBezTo>
                    <a:cubicBezTo>
                      <a:pt x="38" y="63"/>
                      <a:pt x="38" y="63"/>
                      <a:pt x="63" y="75"/>
                    </a:cubicBezTo>
                    <a:lnTo>
                      <a:pt x="87" y="75"/>
                    </a:lnTo>
                    <a:cubicBezTo>
                      <a:pt x="75" y="50"/>
                      <a:pt x="63" y="63"/>
                      <a:pt x="50" y="50"/>
                    </a:cubicBezTo>
                    <a:cubicBezTo>
                      <a:pt x="38" y="38"/>
                      <a:pt x="50" y="38"/>
                      <a:pt x="38" y="25"/>
                    </a:cubicBezTo>
                    <a:cubicBezTo>
                      <a:pt x="25" y="13"/>
                      <a:pt x="25" y="25"/>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2"/>
              <p:cNvSpPr/>
              <p:nvPr/>
            </p:nvSpPr>
            <p:spPr>
              <a:xfrm>
                <a:off x="5279040" y="3048108"/>
                <a:ext cx="200" cy="202"/>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2"/>
              <p:cNvSpPr/>
              <p:nvPr/>
            </p:nvSpPr>
            <p:spPr>
              <a:xfrm>
                <a:off x="8134687" y="3233411"/>
                <a:ext cx="7804" cy="5243"/>
              </a:xfrm>
              <a:custGeom>
                <a:avLst/>
                <a:gdLst/>
                <a:ahLst/>
                <a:cxnLst/>
                <a:rect l="l" t="t" r="r" b="b"/>
                <a:pathLst>
                  <a:path w="39" h="26" extrusionOk="0">
                    <a:moveTo>
                      <a:pt x="26" y="0"/>
                    </a:moveTo>
                    <a:lnTo>
                      <a:pt x="26" y="0"/>
                    </a:lnTo>
                    <a:cubicBezTo>
                      <a:pt x="26" y="0"/>
                      <a:pt x="31" y="6"/>
                      <a:pt x="35" y="13"/>
                    </a:cubicBezTo>
                    <a:lnTo>
                      <a:pt x="35" y="13"/>
                    </a:lnTo>
                    <a:cubicBezTo>
                      <a:pt x="33" y="9"/>
                      <a:pt x="30" y="5"/>
                      <a:pt x="26" y="0"/>
                    </a:cubicBezTo>
                    <a:close/>
                    <a:moveTo>
                      <a:pt x="35" y="13"/>
                    </a:moveTo>
                    <a:cubicBezTo>
                      <a:pt x="38" y="20"/>
                      <a:pt x="38" y="25"/>
                      <a:pt x="38" y="25"/>
                    </a:cubicBezTo>
                    <a:lnTo>
                      <a:pt x="38" y="25"/>
                    </a:lnTo>
                    <a:cubicBezTo>
                      <a:pt x="38" y="21"/>
                      <a:pt x="37" y="16"/>
                      <a:pt x="35" y="13"/>
                    </a:cubicBezTo>
                    <a:close/>
                    <a:moveTo>
                      <a:pt x="1" y="0"/>
                    </a:moveTo>
                    <a:cubicBezTo>
                      <a:pt x="13" y="13"/>
                      <a:pt x="13" y="25"/>
                      <a:pt x="26" y="25"/>
                    </a:cubicBezTo>
                    <a:lnTo>
                      <a:pt x="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2"/>
              <p:cNvSpPr/>
              <p:nvPr/>
            </p:nvSpPr>
            <p:spPr>
              <a:xfrm>
                <a:off x="8134687" y="3266480"/>
                <a:ext cx="2802" cy="4638"/>
              </a:xfrm>
              <a:custGeom>
                <a:avLst/>
                <a:gdLst/>
                <a:ahLst/>
                <a:cxnLst/>
                <a:rect l="l" t="t" r="r" b="b"/>
                <a:pathLst>
                  <a:path w="14" h="23" extrusionOk="0">
                    <a:moveTo>
                      <a:pt x="7" y="1"/>
                    </a:moveTo>
                    <a:cubicBezTo>
                      <a:pt x="4" y="1"/>
                      <a:pt x="1" y="4"/>
                      <a:pt x="1" y="10"/>
                    </a:cubicBezTo>
                    <a:lnTo>
                      <a:pt x="13" y="22"/>
                    </a:lnTo>
                    <a:lnTo>
                      <a:pt x="13" y="10"/>
                    </a:lnTo>
                    <a:cubicBezTo>
                      <a:pt x="13" y="4"/>
                      <a:pt x="10" y="1"/>
                      <a:pt x="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2"/>
              <p:cNvSpPr/>
              <p:nvPr/>
            </p:nvSpPr>
            <p:spPr>
              <a:xfrm>
                <a:off x="8131485" y="3193286"/>
                <a:ext cx="16009" cy="17341"/>
              </a:xfrm>
              <a:custGeom>
                <a:avLst/>
                <a:gdLst/>
                <a:ahLst/>
                <a:cxnLst/>
                <a:rect l="l" t="t" r="r" b="b"/>
                <a:pathLst>
                  <a:path w="80" h="86" extrusionOk="0">
                    <a:moveTo>
                      <a:pt x="79" y="0"/>
                    </a:moveTo>
                    <a:cubicBezTo>
                      <a:pt x="79" y="7"/>
                      <a:pt x="76" y="7"/>
                      <a:pt x="73" y="7"/>
                    </a:cubicBezTo>
                    <a:cubicBezTo>
                      <a:pt x="70" y="7"/>
                      <a:pt x="67" y="7"/>
                      <a:pt x="67" y="13"/>
                    </a:cubicBezTo>
                    <a:cubicBezTo>
                      <a:pt x="54" y="38"/>
                      <a:pt x="67" y="38"/>
                      <a:pt x="54" y="50"/>
                    </a:cubicBezTo>
                    <a:cubicBezTo>
                      <a:pt x="42" y="63"/>
                      <a:pt x="17" y="50"/>
                      <a:pt x="5" y="75"/>
                    </a:cubicBezTo>
                    <a:cubicBezTo>
                      <a:pt x="1" y="83"/>
                      <a:pt x="2" y="86"/>
                      <a:pt x="5" y="86"/>
                    </a:cubicBezTo>
                    <a:cubicBezTo>
                      <a:pt x="12" y="86"/>
                      <a:pt x="29" y="71"/>
                      <a:pt x="29" y="63"/>
                    </a:cubicBezTo>
                    <a:cubicBezTo>
                      <a:pt x="42" y="63"/>
                      <a:pt x="54" y="50"/>
                      <a:pt x="67" y="50"/>
                    </a:cubicBezTo>
                    <a:cubicBezTo>
                      <a:pt x="67" y="50"/>
                      <a:pt x="79" y="50"/>
                      <a:pt x="79" y="38"/>
                    </a:cubicBezTo>
                    <a:cubicBezTo>
                      <a:pt x="79" y="25"/>
                      <a:pt x="79" y="25"/>
                      <a:pt x="79" y="13"/>
                    </a:cubicBezTo>
                    <a:lnTo>
                      <a:pt x="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2"/>
              <p:cNvSpPr/>
              <p:nvPr/>
            </p:nvSpPr>
            <p:spPr>
              <a:xfrm>
                <a:off x="8211731" y="3320921"/>
                <a:ext cx="25214" cy="37908"/>
              </a:xfrm>
              <a:custGeom>
                <a:avLst/>
                <a:gdLst/>
                <a:ahLst/>
                <a:cxnLst/>
                <a:rect l="l" t="t" r="r" b="b"/>
                <a:pathLst>
                  <a:path w="126" h="188" extrusionOk="0">
                    <a:moveTo>
                      <a:pt x="76" y="1"/>
                    </a:moveTo>
                    <a:cubicBezTo>
                      <a:pt x="76" y="1"/>
                      <a:pt x="76" y="13"/>
                      <a:pt x="76" y="26"/>
                    </a:cubicBezTo>
                    <a:cubicBezTo>
                      <a:pt x="76" y="26"/>
                      <a:pt x="63" y="38"/>
                      <a:pt x="63" y="51"/>
                    </a:cubicBezTo>
                    <a:lnTo>
                      <a:pt x="63" y="63"/>
                    </a:lnTo>
                    <a:cubicBezTo>
                      <a:pt x="63" y="63"/>
                      <a:pt x="63" y="75"/>
                      <a:pt x="63" y="75"/>
                    </a:cubicBezTo>
                    <a:lnTo>
                      <a:pt x="38" y="75"/>
                    </a:lnTo>
                    <a:cubicBezTo>
                      <a:pt x="38" y="100"/>
                      <a:pt x="38" y="113"/>
                      <a:pt x="38" y="125"/>
                    </a:cubicBezTo>
                    <a:cubicBezTo>
                      <a:pt x="38" y="137"/>
                      <a:pt x="13" y="137"/>
                      <a:pt x="13" y="137"/>
                    </a:cubicBezTo>
                    <a:cubicBezTo>
                      <a:pt x="1" y="137"/>
                      <a:pt x="13" y="137"/>
                      <a:pt x="13" y="162"/>
                    </a:cubicBezTo>
                    <a:cubicBezTo>
                      <a:pt x="20" y="156"/>
                      <a:pt x="26" y="153"/>
                      <a:pt x="32" y="153"/>
                    </a:cubicBezTo>
                    <a:cubicBezTo>
                      <a:pt x="38" y="153"/>
                      <a:pt x="44" y="156"/>
                      <a:pt x="51" y="162"/>
                    </a:cubicBezTo>
                    <a:cubicBezTo>
                      <a:pt x="63" y="162"/>
                      <a:pt x="63" y="175"/>
                      <a:pt x="63" y="187"/>
                    </a:cubicBezTo>
                    <a:cubicBezTo>
                      <a:pt x="76" y="187"/>
                      <a:pt x="76" y="175"/>
                      <a:pt x="76" y="175"/>
                    </a:cubicBezTo>
                    <a:cubicBezTo>
                      <a:pt x="76" y="162"/>
                      <a:pt x="76" y="150"/>
                      <a:pt x="88" y="150"/>
                    </a:cubicBezTo>
                    <a:cubicBezTo>
                      <a:pt x="88" y="150"/>
                      <a:pt x="76" y="150"/>
                      <a:pt x="76" y="137"/>
                    </a:cubicBezTo>
                    <a:cubicBezTo>
                      <a:pt x="76" y="113"/>
                      <a:pt x="76" y="113"/>
                      <a:pt x="76" y="100"/>
                    </a:cubicBezTo>
                    <a:cubicBezTo>
                      <a:pt x="76" y="88"/>
                      <a:pt x="63" y="51"/>
                      <a:pt x="76" y="51"/>
                    </a:cubicBezTo>
                    <a:cubicBezTo>
                      <a:pt x="100" y="51"/>
                      <a:pt x="88" y="75"/>
                      <a:pt x="113" y="75"/>
                    </a:cubicBezTo>
                    <a:cubicBezTo>
                      <a:pt x="125" y="75"/>
                      <a:pt x="88" y="63"/>
                      <a:pt x="88" y="51"/>
                    </a:cubicBezTo>
                    <a:cubicBezTo>
                      <a:pt x="76" y="38"/>
                      <a:pt x="88" y="13"/>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2"/>
              <p:cNvSpPr/>
              <p:nvPr/>
            </p:nvSpPr>
            <p:spPr>
              <a:xfrm>
                <a:off x="8154698" y="3213248"/>
                <a:ext cx="2601" cy="5243"/>
              </a:xfrm>
              <a:custGeom>
                <a:avLst/>
                <a:gdLst/>
                <a:ahLst/>
                <a:cxnLst/>
                <a:rect l="l" t="t" r="r" b="b"/>
                <a:pathLst>
                  <a:path w="13" h="26" extrusionOk="0">
                    <a:moveTo>
                      <a:pt x="0" y="1"/>
                    </a:moveTo>
                    <a:lnTo>
                      <a:pt x="0" y="26"/>
                    </a:lnTo>
                    <a:lnTo>
                      <a:pt x="13" y="26"/>
                    </a:lnTo>
                    <a:cubicBezTo>
                      <a:pt x="13" y="26"/>
                      <a:pt x="13" y="13"/>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2"/>
              <p:cNvSpPr/>
              <p:nvPr/>
            </p:nvSpPr>
            <p:spPr>
              <a:xfrm>
                <a:off x="8127283" y="3275956"/>
                <a:ext cx="12607" cy="2621"/>
              </a:xfrm>
              <a:custGeom>
                <a:avLst/>
                <a:gdLst/>
                <a:ahLst/>
                <a:cxnLst/>
                <a:rect l="l" t="t" r="r" b="b"/>
                <a:pathLst>
                  <a:path w="63" h="13" extrusionOk="0">
                    <a:moveTo>
                      <a:pt x="1" y="0"/>
                    </a:moveTo>
                    <a:cubicBezTo>
                      <a:pt x="1" y="13"/>
                      <a:pt x="26" y="13"/>
                      <a:pt x="38" y="13"/>
                    </a:cubicBezTo>
                    <a:lnTo>
                      <a:pt x="63" y="13"/>
                    </a:lnTo>
                    <a:cubicBezTo>
                      <a:pt x="63" y="13"/>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2"/>
              <p:cNvSpPr/>
              <p:nvPr/>
            </p:nvSpPr>
            <p:spPr>
              <a:xfrm>
                <a:off x="8037831" y="3233411"/>
                <a:ext cx="2802" cy="2621"/>
              </a:xfrm>
              <a:custGeom>
                <a:avLst/>
                <a:gdLst/>
                <a:ahLst/>
                <a:cxnLst/>
                <a:rect l="l" t="t" r="r" b="b"/>
                <a:pathLst>
                  <a:path w="14" h="13" extrusionOk="0">
                    <a:moveTo>
                      <a:pt x="1" y="13"/>
                    </a:moveTo>
                    <a:cubicBezTo>
                      <a:pt x="1" y="13"/>
                      <a:pt x="13" y="13"/>
                      <a:pt x="13" y="0"/>
                    </a:cubicBezTo>
                    <a:lnTo>
                      <a:pt x="13" y="0"/>
                    </a:lnTo>
                    <a:cubicBezTo>
                      <a:pt x="13" y="13"/>
                      <a:pt x="1" y="13"/>
                      <a:pt x="1"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2"/>
              <p:cNvSpPr/>
              <p:nvPr/>
            </p:nvSpPr>
            <p:spPr>
              <a:xfrm>
                <a:off x="8224339" y="3383630"/>
                <a:ext cx="7604" cy="5243"/>
              </a:xfrm>
              <a:custGeom>
                <a:avLst/>
                <a:gdLst/>
                <a:ahLst/>
                <a:cxnLst/>
                <a:rect l="l" t="t" r="r" b="b"/>
                <a:pathLst>
                  <a:path w="38" h="26" extrusionOk="0">
                    <a:moveTo>
                      <a:pt x="0" y="0"/>
                    </a:moveTo>
                    <a:lnTo>
                      <a:pt x="0" y="13"/>
                    </a:lnTo>
                    <a:cubicBezTo>
                      <a:pt x="0" y="13"/>
                      <a:pt x="0" y="25"/>
                      <a:pt x="13" y="25"/>
                    </a:cubicBezTo>
                    <a:cubicBezTo>
                      <a:pt x="13" y="16"/>
                      <a:pt x="16" y="14"/>
                      <a:pt x="20" y="14"/>
                    </a:cubicBezTo>
                    <a:cubicBezTo>
                      <a:pt x="25" y="14"/>
                      <a:pt x="31" y="17"/>
                      <a:pt x="34" y="17"/>
                    </a:cubicBezTo>
                    <a:cubicBezTo>
                      <a:pt x="36" y="17"/>
                      <a:pt x="37" y="16"/>
                      <a:pt x="37" y="13"/>
                    </a:cubicBezTo>
                    <a:cubicBezTo>
                      <a:pt x="37" y="13"/>
                      <a:pt x="25"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2"/>
              <p:cNvSpPr/>
              <p:nvPr/>
            </p:nvSpPr>
            <p:spPr>
              <a:xfrm>
                <a:off x="8018020" y="3308420"/>
                <a:ext cx="17610" cy="13913"/>
              </a:xfrm>
              <a:custGeom>
                <a:avLst/>
                <a:gdLst/>
                <a:ahLst/>
                <a:cxnLst/>
                <a:rect l="l" t="t" r="r" b="b"/>
                <a:pathLst>
                  <a:path w="88" h="69" extrusionOk="0">
                    <a:moveTo>
                      <a:pt x="0" y="1"/>
                    </a:moveTo>
                    <a:cubicBezTo>
                      <a:pt x="0" y="13"/>
                      <a:pt x="0" y="13"/>
                      <a:pt x="0" y="26"/>
                    </a:cubicBezTo>
                    <a:cubicBezTo>
                      <a:pt x="13" y="26"/>
                      <a:pt x="13" y="26"/>
                      <a:pt x="13" y="38"/>
                    </a:cubicBezTo>
                    <a:cubicBezTo>
                      <a:pt x="38" y="38"/>
                      <a:pt x="38" y="50"/>
                      <a:pt x="50" y="63"/>
                    </a:cubicBezTo>
                    <a:cubicBezTo>
                      <a:pt x="54" y="67"/>
                      <a:pt x="57" y="68"/>
                      <a:pt x="59" y="68"/>
                    </a:cubicBezTo>
                    <a:cubicBezTo>
                      <a:pt x="64" y="68"/>
                      <a:pt x="67" y="63"/>
                      <a:pt x="75" y="63"/>
                    </a:cubicBezTo>
                    <a:cubicBezTo>
                      <a:pt x="75" y="50"/>
                      <a:pt x="75" y="50"/>
                      <a:pt x="75" y="50"/>
                    </a:cubicBezTo>
                    <a:cubicBezTo>
                      <a:pt x="87" y="38"/>
                      <a:pt x="62" y="26"/>
                      <a:pt x="50" y="26"/>
                    </a:cubicBezTo>
                    <a:cubicBezTo>
                      <a:pt x="50" y="13"/>
                      <a:pt x="50" y="13"/>
                      <a:pt x="50" y="13"/>
                    </a:cubicBezTo>
                    <a:lnTo>
                      <a:pt x="50" y="1"/>
                    </a:lnTo>
                    <a:cubicBezTo>
                      <a:pt x="50" y="9"/>
                      <a:pt x="46" y="12"/>
                      <a:pt x="40" y="12"/>
                    </a:cubicBezTo>
                    <a:cubicBezTo>
                      <a:pt x="28" y="12"/>
                      <a:pt x="9"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2"/>
              <p:cNvSpPr/>
              <p:nvPr/>
            </p:nvSpPr>
            <p:spPr>
              <a:xfrm>
                <a:off x="8018020" y="3270916"/>
                <a:ext cx="37421" cy="11493"/>
              </a:xfrm>
              <a:custGeom>
                <a:avLst/>
                <a:gdLst/>
                <a:ahLst/>
                <a:cxnLst/>
                <a:rect l="l" t="t" r="r" b="b"/>
                <a:pathLst>
                  <a:path w="187" h="57" extrusionOk="0">
                    <a:moveTo>
                      <a:pt x="38" y="0"/>
                    </a:moveTo>
                    <a:cubicBezTo>
                      <a:pt x="38" y="0"/>
                      <a:pt x="38" y="13"/>
                      <a:pt x="13" y="13"/>
                    </a:cubicBezTo>
                    <a:cubicBezTo>
                      <a:pt x="0" y="13"/>
                      <a:pt x="13" y="25"/>
                      <a:pt x="13" y="25"/>
                    </a:cubicBezTo>
                    <a:lnTo>
                      <a:pt x="50" y="25"/>
                    </a:lnTo>
                    <a:cubicBezTo>
                      <a:pt x="50" y="25"/>
                      <a:pt x="75" y="38"/>
                      <a:pt x="87" y="50"/>
                    </a:cubicBezTo>
                    <a:cubicBezTo>
                      <a:pt x="89" y="50"/>
                      <a:pt x="90" y="50"/>
                      <a:pt x="92" y="50"/>
                    </a:cubicBezTo>
                    <a:lnTo>
                      <a:pt x="92" y="50"/>
                    </a:lnTo>
                    <a:cubicBezTo>
                      <a:pt x="89" y="47"/>
                      <a:pt x="87" y="43"/>
                      <a:pt x="87" y="38"/>
                    </a:cubicBezTo>
                    <a:cubicBezTo>
                      <a:pt x="75" y="38"/>
                      <a:pt x="75" y="13"/>
                      <a:pt x="62" y="0"/>
                    </a:cubicBezTo>
                    <a:cubicBezTo>
                      <a:pt x="62" y="0"/>
                      <a:pt x="62" y="0"/>
                      <a:pt x="62" y="13"/>
                    </a:cubicBezTo>
                    <a:lnTo>
                      <a:pt x="50" y="13"/>
                    </a:lnTo>
                    <a:lnTo>
                      <a:pt x="38" y="0"/>
                    </a:lnTo>
                    <a:close/>
                    <a:moveTo>
                      <a:pt x="176" y="27"/>
                    </a:moveTo>
                    <a:cubicBezTo>
                      <a:pt x="163" y="27"/>
                      <a:pt x="141" y="38"/>
                      <a:pt x="124" y="38"/>
                    </a:cubicBezTo>
                    <a:cubicBezTo>
                      <a:pt x="124" y="44"/>
                      <a:pt x="122" y="49"/>
                      <a:pt x="118" y="52"/>
                    </a:cubicBezTo>
                    <a:lnTo>
                      <a:pt x="118" y="52"/>
                    </a:lnTo>
                    <a:cubicBezTo>
                      <a:pt x="108" y="51"/>
                      <a:pt x="99" y="51"/>
                      <a:pt x="92" y="50"/>
                    </a:cubicBezTo>
                    <a:lnTo>
                      <a:pt x="92" y="50"/>
                    </a:lnTo>
                    <a:cubicBezTo>
                      <a:pt x="95" y="54"/>
                      <a:pt x="100" y="56"/>
                      <a:pt x="106" y="56"/>
                    </a:cubicBezTo>
                    <a:cubicBezTo>
                      <a:pt x="110" y="56"/>
                      <a:pt x="115" y="55"/>
                      <a:pt x="118" y="52"/>
                    </a:cubicBezTo>
                    <a:lnTo>
                      <a:pt x="118" y="52"/>
                    </a:lnTo>
                    <a:cubicBezTo>
                      <a:pt x="127" y="53"/>
                      <a:pt x="137" y="53"/>
                      <a:pt x="146" y="53"/>
                    </a:cubicBezTo>
                    <a:cubicBezTo>
                      <a:pt x="168" y="53"/>
                      <a:pt x="187" y="50"/>
                      <a:pt x="187" y="38"/>
                    </a:cubicBezTo>
                    <a:cubicBezTo>
                      <a:pt x="187" y="29"/>
                      <a:pt x="182" y="27"/>
                      <a:pt x="176" y="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2"/>
              <p:cNvSpPr/>
              <p:nvPr/>
            </p:nvSpPr>
            <p:spPr>
              <a:xfrm>
                <a:off x="8219336" y="3368507"/>
                <a:ext cx="200" cy="202"/>
              </a:xfrm>
              <a:custGeom>
                <a:avLst/>
                <a:gdLst/>
                <a:ahLst/>
                <a:cxnLst/>
                <a:rect l="l" t="t" r="r" b="b"/>
                <a:pathLst>
                  <a:path w="1" h="1" extrusionOk="0">
                    <a:moveTo>
                      <a:pt x="0"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2"/>
              <p:cNvSpPr/>
              <p:nvPr/>
            </p:nvSpPr>
            <p:spPr>
              <a:xfrm>
                <a:off x="8040433" y="3268496"/>
                <a:ext cx="2601" cy="202"/>
              </a:xfrm>
              <a:custGeom>
                <a:avLst/>
                <a:gdLst/>
                <a:ahLst/>
                <a:cxnLst/>
                <a:rect l="l" t="t" r="r" b="b"/>
                <a:pathLst>
                  <a:path w="13" h="1" extrusionOk="0">
                    <a:moveTo>
                      <a:pt x="0" y="0"/>
                    </a:moveTo>
                    <a:lnTo>
                      <a:pt x="0" y="0"/>
                    </a:ln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2"/>
              <p:cNvSpPr/>
              <p:nvPr/>
            </p:nvSpPr>
            <p:spPr>
              <a:xfrm>
                <a:off x="8358416" y="3611479"/>
                <a:ext cx="7604" cy="2621"/>
              </a:xfrm>
              <a:custGeom>
                <a:avLst/>
                <a:gdLst/>
                <a:ahLst/>
                <a:cxnLst/>
                <a:rect l="l" t="t" r="r" b="b"/>
                <a:pathLst>
                  <a:path w="38" h="13" extrusionOk="0">
                    <a:moveTo>
                      <a:pt x="13" y="1"/>
                    </a:moveTo>
                    <a:lnTo>
                      <a:pt x="1" y="13"/>
                    </a:lnTo>
                    <a:lnTo>
                      <a:pt x="38" y="13"/>
                    </a:lnTo>
                    <a:cubicBezTo>
                      <a:pt x="38" y="13"/>
                      <a:pt x="13"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2"/>
              <p:cNvSpPr/>
              <p:nvPr/>
            </p:nvSpPr>
            <p:spPr>
              <a:xfrm>
                <a:off x="8326197" y="3383630"/>
                <a:ext cx="200" cy="202"/>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2"/>
              <p:cNvSpPr/>
              <p:nvPr/>
            </p:nvSpPr>
            <p:spPr>
              <a:xfrm>
                <a:off x="8383230" y="3736695"/>
                <a:ext cx="22613" cy="7662"/>
              </a:xfrm>
              <a:custGeom>
                <a:avLst/>
                <a:gdLst/>
                <a:ahLst/>
                <a:cxnLst/>
                <a:rect l="l" t="t" r="r" b="b"/>
                <a:pathLst>
                  <a:path w="113" h="38" extrusionOk="0">
                    <a:moveTo>
                      <a:pt x="75" y="1"/>
                    </a:moveTo>
                    <a:cubicBezTo>
                      <a:pt x="75" y="1"/>
                      <a:pt x="63" y="13"/>
                      <a:pt x="63" y="13"/>
                    </a:cubicBezTo>
                    <a:cubicBezTo>
                      <a:pt x="53" y="13"/>
                      <a:pt x="59" y="29"/>
                      <a:pt x="55" y="29"/>
                    </a:cubicBezTo>
                    <a:cubicBezTo>
                      <a:pt x="55" y="29"/>
                      <a:pt x="53" y="28"/>
                      <a:pt x="51" y="25"/>
                    </a:cubicBezTo>
                    <a:cubicBezTo>
                      <a:pt x="38" y="25"/>
                      <a:pt x="26" y="13"/>
                      <a:pt x="26" y="13"/>
                    </a:cubicBezTo>
                    <a:lnTo>
                      <a:pt x="1" y="13"/>
                    </a:lnTo>
                    <a:cubicBezTo>
                      <a:pt x="26" y="13"/>
                      <a:pt x="26" y="25"/>
                      <a:pt x="38" y="25"/>
                    </a:cubicBezTo>
                    <a:lnTo>
                      <a:pt x="51" y="38"/>
                    </a:lnTo>
                    <a:lnTo>
                      <a:pt x="88" y="38"/>
                    </a:lnTo>
                    <a:cubicBezTo>
                      <a:pt x="88" y="38"/>
                      <a:pt x="100" y="25"/>
                      <a:pt x="113" y="13"/>
                    </a:cubicBezTo>
                    <a:cubicBezTo>
                      <a:pt x="113" y="13"/>
                      <a:pt x="100" y="13"/>
                      <a:pt x="100" y="1"/>
                    </a:cubicBezTo>
                    <a:cubicBezTo>
                      <a:pt x="100" y="13"/>
                      <a:pt x="100" y="13"/>
                      <a:pt x="100" y="13"/>
                    </a:cubicBezTo>
                    <a:lnTo>
                      <a:pt x="88" y="13"/>
                    </a:lnTo>
                    <a:lnTo>
                      <a:pt x="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2"/>
              <p:cNvSpPr/>
              <p:nvPr/>
            </p:nvSpPr>
            <p:spPr>
              <a:xfrm>
                <a:off x="8393236" y="3704231"/>
                <a:ext cx="2802" cy="2621"/>
              </a:xfrm>
              <a:custGeom>
                <a:avLst/>
                <a:gdLst/>
                <a:ahLst/>
                <a:cxnLst/>
                <a:rect l="l" t="t" r="r" b="b"/>
                <a:pathLst>
                  <a:path w="14" h="13" extrusionOk="0">
                    <a:moveTo>
                      <a:pt x="13" y="0"/>
                    </a:moveTo>
                    <a:lnTo>
                      <a:pt x="13" y="0"/>
                    </a:lnTo>
                    <a:lnTo>
                      <a:pt x="1" y="12"/>
                    </a:lnTo>
                    <a:lnTo>
                      <a:pt x="1" y="12"/>
                    </a:lnTo>
                    <a:cubicBezTo>
                      <a:pt x="1" y="12"/>
                      <a:pt x="13"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2"/>
              <p:cNvSpPr/>
              <p:nvPr/>
            </p:nvSpPr>
            <p:spPr>
              <a:xfrm>
                <a:off x="8221737" y="3431216"/>
                <a:ext cx="7604" cy="5243"/>
              </a:xfrm>
              <a:custGeom>
                <a:avLst/>
                <a:gdLst/>
                <a:ahLst/>
                <a:cxnLst/>
                <a:rect l="l" t="t" r="r" b="b"/>
                <a:pathLst>
                  <a:path w="38" h="26" extrusionOk="0">
                    <a:moveTo>
                      <a:pt x="38" y="0"/>
                    </a:moveTo>
                    <a:cubicBezTo>
                      <a:pt x="37" y="1"/>
                      <a:pt x="22" y="16"/>
                      <a:pt x="16" y="16"/>
                    </a:cubicBezTo>
                    <a:cubicBezTo>
                      <a:pt x="14" y="16"/>
                      <a:pt x="13" y="15"/>
                      <a:pt x="13" y="13"/>
                    </a:cubicBezTo>
                    <a:lnTo>
                      <a:pt x="1" y="25"/>
                    </a:lnTo>
                    <a:cubicBezTo>
                      <a:pt x="13" y="25"/>
                      <a:pt x="26" y="13"/>
                      <a:pt x="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2"/>
              <p:cNvSpPr/>
              <p:nvPr/>
            </p:nvSpPr>
            <p:spPr>
              <a:xfrm>
                <a:off x="8199324" y="3357417"/>
                <a:ext cx="17610" cy="11292"/>
              </a:xfrm>
              <a:custGeom>
                <a:avLst/>
                <a:gdLst/>
                <a:ahLst/>
                <a:cxnLst/>
                <a:rect l="l" t="t" r="r" b="b"/>
                <a:pathLst>
                  <a:path w="88" h="56" extrusionOk="0">
                    <a:moveTo>
                      <a:pt x="26" y="1"/>
                    </a:moveTo>
                    <a:cubicBezTo>
                      <a:pt x="22" y="1"/>
                      <a:pt x="17" y="2"/>
                      <a:pt x="13" y="6"/>
                    </a:cubicBezTo>
                    <a:cubicBezTo>
                      <a:pt x="13" y="19"/>
                      <a:pt x="51" y="19"/>
                      <a:pt x="51" y="31"/>
                    </a:cubicBezTo>
                    <a:cubicBezTo>
                      <a:pt x="55" y="44"/>
                      <a:pt x="50" y="48"/>
                      <a:pt x="42" y="48"/>
                    </a:cubicBezTo>
                    <a:cubicBezTo>
                      <a:pt x="30" y="48"/>
                      <a:pt x="13" y="41"/>
                      <a:pt x="5" y="41"/>
                    </a:cubicBezTo>
                    <a:cubicBezTo>
                      <a:pt x="2" y="41"/>
                      <a:pt x="1" y="42"/>
                      <a:pt x="1" y="43"/>
                    </a:cubicBezTo>
                    <a:cubicBezTo>
                      <a:pt x="1" y="56"/>
                      <a:pt x="26" y="56"/>
                      <a:pt x="26" y="56"/>
                    </a:cubicBezTo>
                    <a:cubicBezTo>
                      <a:pt x="38" y="56"/>
                      <a:pt x="51" y="56"/>
                      <a:pt x="63" y="43"/>
                    </a:cubicBezTo>
                    <a:cubicBezTo>
                      <a:pt x="75" y="31"/>
                      <a:pt x="75" y="31"/>
                      <a:pt x="88" y="31"/>
                    </a:cubicBezTo>
                    <a:lnTo>
                      <a:pt x="75" y="19"/>
                    </a:lnTo>
                    <a:cubicBezTo>
                      <a:pt x="75" y="19"/>
                      <a:pt x="75" y="6"/>
                      <a:pt x="75" y="6"/>
                    </a:cubicBezTo>
                    <a:lnTo>
                      <a:pt x="51" y="6"/>
                    </a:lnTo>
                    <a:cubicBezTo>
                      <a:pt x="42" y="6"/>
                      <a:pt x="34"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2"/>
              <p:cNvSpPr/>
              <p:nvPr/>
            </p:nvSpPr>
            <p:spPr>
              <a:xfrm>
                <a:off x="8214333" y="3393712"/>
                <a:ext cx="17610" cy="10082"/>
              </a:xfrm>
              <a:custGeom>
                <a:avLst/>
                <a:gdLst/>
                <a:ahLst/>
                <a:cxnLst/>
                <a:rect l="l" t="t" r="r" b="b"/>
                <a:pathLst>
                  <a:path w="88" h="50" extrusionOk="0">
                    <a:moveTo>
                      <a:pt x="0" y="0"/>
                    </a:moveTo>
                    <a:cubicBezTo>
                      <a:pt x="0" y="12"/>
                      <a:pt x="0" y="12"/>
                      <a:pt x="0" y="12"/>
                    </a:cubicBezTo>
                    <a:lnTo>
                      <a:pt x="13" y="19"/>
                    </a:lnTo>
                    <a:lnTo>
                      <a:pt x="13" y="19"/>
                    </a:lnTo>
                    <a:cubicBezTo>
                      <a:pt x="13" y="12"/>
                      <a:pt x="13" y="10"/>
                      <a:pt x="13" y="0"/>
                    </a:cubicBezTo>
                    <a:close/>
                    <a:moveTo>
                      <a:pt x="13" y="19"/>
                    </a:moveTo>
                    <a:cubicBezTo>
                      <a:pt x="13" y="20"/>
                      <a:pt x="13" y="22"/>
                      <a:pt x="13" y="25"/>
                    </a:cubicBezTo>
                    <a:lnTo>
                      <a:pt x="25" y="25"/>
                    </a:lnTo>
                    <a:lnTo>
                      <a:pt x="13" y="19"/>
                    </a:lnTo>
                    <a:close/>
                    <a:moveTo>
                      <a:pt x="25" y="25"/>
                    </a:moveTo>
                    <a:cubicBezTo>
                      <a:pt x="38" y="37"/>
                      <a:pt x="50" y="50"/>
                      <a:pt x="63" y="50"/>
                    </a:cubicBezTo>
                    <a:lnTo>
                      <a:pt x="63" y="37"/>
                    </a:lnTo>
                    <a:lnTo>
                      <a:pt x="75" y="37"/>
                    </a:lnTo>
                    <a:cubicBezTo>
                      <a:pt x="87" y="37"/>
                      <a:pt x="50" y="37"/>
                      <a:pt x="38"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2"/>
              <p:cNvSpPr/>
              <p:nvPr/>
            </p:nvSpPr>
            <p:spPr>
              <a:xfrm>
                <a:off x="8231743" y="3358627"/>
                <a:ext cx="2601" cy="2621"/>
              </a:xfrm>
              <a:custGeom>
                <a:avLst/>
                <a:gdLst/>
                <a:ahLst/>
                <a:cxnLst/>
                <a:rect l="l" t="t" r="r" b="b"/>
                <a:pathLst>
                  <a:path w="13" h="13" extrusionOk="0">
                    <a:moveTo>
                      <a:pt x="13" y="0"/>
                    </a:moveTo>
                    <a:lnTo>
                      <a:pt x="0" y="13"/>
                    </a:lnTo>
                    <a:cubicBezTo>
                      <a:pt x="13" y="13"/>
                      <a:pt x="13" y="13"/>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2"/>
              <p:cNvSpPr/>
              <p:nvPr/>
            </p:nvSpPr>
            <p:spPr>
              <a:xfrm>
                <a:off x="8226740" y="3474366"/>
                <a:ext cx="2601" cy="2016"/>
              </a:xfrm>
              <a:custGeom>
                <a:avLst/>
                <a:gdLst/>
                <a:ahLst/>
                <a:cxnLst/>
                <a:rect l="l" t="t" r="r" b="b"/>
                <a:pathLst>
                  <a:path w="13" h="10" extrusionOk="0">
                    <a:moveTo>
                      <a:pt x="2" y="1"/>
                    </a:moveTo>
                    <a:cubicBezTo>
                      <a:pt x="1" y="1"/>
                      <a:pt x="1" y="4"/>
                      <a:pt x="1" y="10"/>
                    </a:cubicBezTo>
                    <a:lnTo>
                      <a:pt x="13" y="10"/>
                    </a:lnTo>
                    <a:cubicBezTo>
                      <a:pt x="7" y="4"/>
                      <a:pt x="4" y="1"/>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2"/>
              <p:cNvSpPr/>
              <p:nvPr/>
            </p:nvSpPr>
            <p:spPr>
              <a:xfrm>
                <a:off x="8383230" y="3671566"/>
                <a:ext cx="200" cy="202"/>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2"/>
              <p:cNvSpPr/>
              <p:nvPr/>
            </p:nvSpPr>
            <p:spPr>
              <a:xfrm>
                <a:off x="5400910" y="1929835"/>
                <a:ext cx="2433368" cy="1315701"/>
              </a:xfrm>
              <a:custGeom>
                <a:avLst/>
                <a:gdLst/>
                <a:ahLst/>
                <a:cxnLst/>
                <a:rect l="l" t="t" r="r" b="b"/>
                <a:pathLst>
                  <a:path w="12160" h="6525" extrusionOk="0">
                    <a:moveTo>
                      <a:pt x="5572" y="531"/>
                    </a:moveTo>
                    <a:cubicBezTo>
                      <a:pt x="5577" y="531"/>
                      <a:pt x="5582" y="534"/>
                      <a:pt x="5589" y="541"/>
                    </a:cubicBezTo>
                    <a:cubicBezTo>
                      <a:pt x="5609" y="557"/>
                      <a:pt x="5624" y="560"/>
                      <a:pt x="5637" y="560"/>
                    </a:cubicBezTo>
                    <a:cubicBezTo>
                      <a:pt x="5647" y="560"/>
                      <a:pt x="5656" y="558"/>
                      <a:pt x="5663" y="558"/>
                    </a:cubicBezTo>
                    <a:cubicBezTo>
                      <a:pt x="5675" y="558"/>
                      <a:pt x="5683" y="565"/>
                      <a:pt x="5689" y="603"/>
                    </a:cubicBezTo>
                    <a:cubicBezTo>
                      <a:pt x="5701" y="653"/>
                      <a:pt x="5689" y="703"/>
                      <a:pt x="5676" y="752"/>
                    </a:cubicBezTo>
                    <a:cubicBezTo>
                      <a:pt x="5664" y="802"/>
                      <a:pt x="5639" y="864"/>
                      <a:pt x="5614" y="914"/>
                    </a:cubicBezTo>
                    <a:cubicBezTo>
                      <a:pt x="5602" y="938"/>
                      <a:pt x="5589" y="963"/>
                      <a:pt x="5564" y="976"/>
                    </a:cubicBezTo>
                    <a:cubicBezTo>
                      <a:pt x="5609" y="830"/>
                      <a:pt x="5532" y="531"/>
                      <a:pt x="5572" y="531"/>
                    </a:cubicBezTo>
                    <a:close/>
                    <a:moveTo>
                      <a:pt x="4882" y="831"/>
                    </a:moveTo>
                    <a:cubicBezTo>
                      <a:pt x="4890" y="831"/>
                      <a:pt x="4894" y="837"/>
                      <a:pt x="4894" y="852"/>
                    </a:cubicBezTo>
                    <a:cubicBezTo>
                      <a:pt x="4894" y="914"/>
                      <a:pt x="4981" y="889"/>
                      <a:pt x="4919" y="951"/>
                    </a:cubicBezTo>
                    <a:cubicBezTo>
                      <a:pt x="4881" y="988"/>
                      <a:pt x="4844" y="1025"/>
                      <a:pt x="4794" y="1038"/>
                    </a:cubicBezTo>
                    <a:cubicBezTo>
                      <a:pt x="4745" y="1075"/>
                      <a:pt x="4683" y="1100"/>
                      <a:pt x="4633" y="1112"/>
                    </a:cubicBezTo>
                    <a:cubicBezTo>
                      <a:pt x="4596" y="1125"/>
                      <a:pt x="4571" y="1125"/>
                      <a:pt x="4534" y="1125"/>
                    </a:cubicBezTo>
                    <a:cubicBezTo>
                      <a:pt x="4672" y="1050"/>
                      <a:pt x="4837" y="831"/>
                      <a:pt x="4882" y="831"/>
                    </a:cubicBezTo>
                    <a:close/>
                    <a:moveTo>
                      <a:pt x="6876" y="1164"/>
                    </a:moveTo>
                    <a:cubicBezTo>
                      <a:pt x="6909" y="1164"/>
                      <a:pt x="7295" y="1644"/>
                      <a:pt x="7465" y="1771"/>
                    </a:cubicBezTo>
                    <a:cubicBezTo>
                      <a:pt x="7465" y="1771"/>
                      <a:pt x="7465" y="1782"/>
                      <a:pt x="7446" y="1782"/>
                    </a:cubicBezTo>
                    <a:cubicBezTo>
                      <a:pt x="7437" y="1782"/>
                      <a:pt x="7423" y="1779"/>
                      <a:pt x="7403" y="1771"/>
                    </a:cubicBezTo>
                    <a:cubicBezTo>
                      <a:pt x="7340" y="1746"/>
                      <a:pt x="7278" y="1709"/>
                      <a:pt x="7229" y="1659"/>
                    </a:cubicBezTo>
                    <a:cubicBezTo>
                      <a:pt x="7154" y="1609"/>
                      <a:pt x="7080" y="1535"/>
                      <a:pt x="7030" y="1473"/>
                    </a:cubicBezTo>
                    <a:cubicBezTo>
                      <a:pt x="6918" y="1336"/>
                      <a:pt x="6993" y="1386"/>
                      <a:pt x="6893" y="1212"/>
                    </a:cubicBezTo>
                    <a:cubicBezTo>
                      <a:pt x="6875" y="1179"/>
                      <a:pt x="6870" y="1164"/>
                      <a:pt x="6876" y="1164"/>
                    </a:cubicBezTo>
                    <a:close/>
                    <a:moveTo>
                      <a:pt x="6169" y="1171"/>
                    </a:moveTo>
                    <a:cubicBezTo>
                      <a:pt x="6173" y="1171"/>
                      <a:pt x="6178" y="1180"/>
                      <a:pt x="6185" y="1199"/>
                    </a:cubicBezTo>
                    <a:cubicBezTo>
                      <a:pt x="6235" y="1323"/>
                      <a:pt x="6247" y="1249"/>
                      <a:pt x="6260" y="1373"/>
                    </a:cubicBezTo>
                    <a:cubicBezTo>
                      <a:pt x="6272" y="1448"/>
                      <a:pt x="6272" y="1522"/>
                      <a:pt x="6272" y="1584"/>
                    </a:cubicBezTo>
                    <a:cubicBezTo>
                      <a:pt x="6272" y="1646"/>
                      <a:pt x="6260" y="1696"/>
                      <a:pt x="6247" y="1758"/>
                    </a:cubicBezTo>
                    <a:cubicBezTo>
                      <a:pt x="6223" y="1808"/>
                      <a:pt x="6210" y="1808"/>
                      <a:pt x="6210" y="1808"/>
                    </a:cubicBezTo>
                    <a:cubicBezTo>
                      <a:pt x="6221" y="1633"/>
                      <a:pt x="6146" y="1171"/>
                      <a:pt x="6169" y="1171"/>
                    </a:cubicBezTo>
                    <a:close/>
                    <a:moveTo>
                      <a:pt x="6395" y="819"/>
                    </a:moveTo>
                    <a:cubicBezTo>
                      <a:pt x="6404" y="819"/>
                      <a:pt x="6420" y="829"/>
                      <a:pt x="6446" y="852"/>
                    </a:cubicBezTo>
                    <a:cubicBezTo>
                      <a:pt x="6657" y="1050"/>
                      <a:pt x="6707" y="1584"/>
                      <a:pt x="6980" y="1808"/>
                    </a:cubicBezTo>
                    <a:cubicBezTo>
                      <a:pt x="7253" y="2019"/>
                      <a:pt x="7514" y="2801"/>
                      <a:pt x="7514" y="2801"/>
                    </a:cubicBezTo>
                    <a:cubicBezTo>
                      <a:pt x="7365" y="2528"/>
                      <a:pt x="7191" y="2280"/>
                      <a:pt x="6993" y="2044"/>
                    </a:cubicBezTo>
                    <a:lnTo>
                      <a:pt x="7005" y="2044"/>
                    </a:lnTo>
                    <a:cubicBezTo>
                      <a:pt x="6819" y="1882"/>
                      <a:pt x="6794" y="1907"/>
                      <a:pt x="6645" y="1473"/>
                    </a:cubicBezTo>
                    <a:cubicBezTo>
                      <a:pt x="6520" y="1098"/>
                      <a:pt x="6351" y="819"/>
                      <a:pt x="6395" y="819"/>
                    </a:cubicBezTo>
                    <a:close/>
                    <a:moveTo>
                      <a:pt x="5266" y="1671"/>
                    </a:moveTo>
                    <a:lnTo>
                      <a:pt x="5266" y="1671"/>
                    </a:lnTo>
                    <a:cubicBezTo>
                      <a:pt x="5217" y="1833"/>
                      <a:pt x="5192" y="1982"/>
                      <a:pt x="5167" y="2143"/>
                    </a:cubicBezTo>
                    <a:cubicBezTo>
                      <a:pt x="5167" y="2317"/>
                      <a:pt x="5117" y="2503"/>
                      <a:pt x="5006" y="2640"/>
                    </a:cubicBezTo>
                    <a:cubicBezTo>
                      <a:pt x="4894" y="2839"/>
                      <a:pt x="4794" y="2814"/>
                      <a:pt x="4720" y="2926"/>
                    </a:cubicBezTo>
                    <a:cubicBezTo>
                      <a:pt x="4658" y="3013"/>
                      <a:pt x="4596" y="3087"/>
                      <a:pt x="4521" y="3174"/>
                    </a:cubicBezTo>
                    <a:cubicBezTo>
                      <a:pt x="4621" y="2690"/>
                      <a:pt x="4931" y="2789"/>
                      <a:pt x="5030" y="2329"/>
                    </a:cubicBezTo>
                    <a:cubicBezTo>
                      <a:pt x="5068" y="2094"/>
                      <a:pt x="5155" y="1882"/>
                      <a:pt x="5266" y="1671"/>
                    </a:cubicBezTo>
                    <a:close/>
                    <a:moveTo>
                      <a:pt x="4484" y="1473"/>
                    </a:moveTo>
                    <a:lnTo>
                      <a:pt x="4484" y="1473"/>
                    </a:lnTo>
                    <a:cubicBezTo>
                      <a:pt x="4335" y="1659"/>
                      <a:pt x="4161" y="1820"/>
                      <a:pt x="3962" y="1957"/>
                    </a:cubicBezTo>
                    <a:cubicBezTo>
                      <a:pt x="3714" y="2106"/>
                      <a:pt x="3652" y="2317"/>
                      <a:pt x="3540" y="2652"/>
                    </a:cubicBezTo>
                    <a:cubicBezTo>
                      <a:pt x="3441" y="3000"/>
                      <a:pt x="3366" y="3174"/>
                      <a:pt x="3180" y="3298"/>
                    </a:cubicBezTo>
                    <a:cubicBezTo>
                      <a:pt x="3093" y="3373"/>
                      <a:pt x="2981" y="3410"/>
                      <a:pt x="2869" y="3410"/>
                    </a:cubicBezTo>
                    <a:cubicBezTo>
                      <a:pt x="3279" y="3162"/>
                      <a:pt x="3441" y="2354"/>
                      <a:pt x="3652" y="2031"/>
                    </a:cubicBezTo>
                    <a:cubicBezTo>
                      <a:pt x="3850" y="1709"/>
                      <a:pt x="4484" y="1473"/>
                      <a:pt x="4484" y="1473"/>
                    </a:cubicBezTo>
                    <a:close/>
                    <a:moveTo>
                      <a:pt x="5925" y="2541"/>
                    </a:moveTo>
                    <a:lnTo>
                      <a:pt x="5925" y="2541"/>
                    </a:lnTo>
                    <a:cubicBezTo>
                      <a:pt x="5912" y="2665"/>
                      <a:pt x="5912" y="2777"/>
                      <a:pt x="5925" y="2901"/>
                    </a:cubicBezTo>
                    <a:cubicBezTo>
                      <a:pt x="5962" y="3037"/>
                      <a:pt x="5937" y="3186"/>
                      <a:pt x="5875" y="3311"/>
                    </a:cubicBezTo>
                    <a:lnTo>
                      <a:pt x="5862" y="3311"/>
                    </a:lnTo>
                    <a:cubicBezTo>
                      <a:pt x="5788" y="3497"/>
                      <a:pt x="5689" y="3534"/>
                      <a:pt x="5639" y="3634"/>
                    </a:cubicBezTo>
                    <a:cubicBezTo>
                      <a:pt x="5589" y="3745"/>
                      <a:pt x="5502" y="3894"/>
                      <a:pt x="5502" y="3894"/>
                    </a:cubicBezTo>
                    <a:cubicBezTo>
                      <a:pt x="5502" y="3534"/>
                      <a:pt x="5813" y="3460"/>
                      <a:pt x="5825" y="3087"/>
                    </a:cubicBezTo>
                    <a:cubicBezTo>
                      <a:pt x="5825" y="2901"/>
                      <a:pt x="5862" y="2714"/>
                      <a:pt x="5925" y="2541"/>
                    </a:cubicBezTo>
                    <a:close/>
                    <a:moveTo>
                      <a:pt x="6508" y="2379"/>
                    </a:moveTo>
                    <a:lnTo>
                      <a:pt x="6508" y="2379"/>
                    </a:lnTo>
                    <a:cubicBezTo>
                      <a:pt x="6583" y="2466"/>
                      <a:pt x="6632" y="2553"/>
                      <a:pt x="6682" y="2665"/>
                    </a:cubicBezTo>
                    <a:cubicBezTo>
                      <a:pt x="6782" y="2888"/>
                      <a:pt x="6769" y="2690"/>
                      <a:pt x="6943" y="3311"/>
                    </a:cubicBezTo>
                    <a:cubicBezTo>
                      <a:pt x="7085" y="3817"/>
                      <a:pt x="7028" y="3968"/>
                      <a:pt x="7003" y="4007"/>
                    </a:cubicBezTo>
                    <a:lnTo>
                      <a:pt x="7003" y="4007"/>
                    </a:lnTo>
                    <a:cubicBezTo>
                      <a:pt x="6902" y="3526"/>
                      <a:pt x="6693" y="3007"/>
                      <a:pt x="6508" y="2379"/>
                    </a:cubicBezTo>
                    <a:close/>
                    <a:moveTo>
                      <a:pt x="2344" y="3315"/>
                    </a:moveTo>
                    <a:cubicBezTo>
                      <a:pt x="2426" y="3315"/>
                      <a:pt x="2478" y="3356"/>
                      <a:pt x="2373" y="3422"/>
                    </a:cubicBezTo>
                    <a:cubicBezTo>
                      <a:pt x="2261" y="3485"/>
                      <a:pt x="2124" y="3522"/>
                      <a:pt x="2037" y="3696"/>
                    </a:cubicBezTo>
                    <a:cubicBezTo>
                      <a:pt x="1950" y="3882"/>
                      <a:pt x="1826" y="3907"/>
                      <a:pt x="1839" y="4006"/>
                    </a:cubicBezTo>
                    <a:cubicBezTo>
                      <a:pt x="1863" y="4118"/>
                      <a:pt x="1839" y="4068"/>
                      <a:pt x="1801" y="4118"/>
                    </a:cubicBezTo>
                    <a:cubicBezTo>
                      <a:pt x="1783" y="4137"/>
                      <a:pt x="1764" y="4143"/>
                      <a:pt x="1746" y="4143"/>
                    </a:cubicBezTo>
                    <a:cubicBezTo>
                      <a:pt x="1718" y="4143"/>
                      <a:pt x="1693" y="4126"/>
                      <a:pt x="1677" y="4118"/>
                    </a:cubicBezTo>
                    <a:cubicBezTo>
                      <a:pt x="1652" y="4105"/>
                      <a:pt x="1727" y="4093"/>
                      <a:pt x="1739" y="4006"/>
                    </a:cubicBezTo>
                    <a:cubicBezTo>
                      <a:pt x="1739" y="3919"/>
                      <a:pt x="1665" y="3969"/>
                      <a:pt x="1665" y="3919"/>
                    </a:cubicBezTo>
                    <a:cubicBezTo>
                      <a:pt x="1652" y="3882"/>
                      <a:pt x="1702" y="3820"/>
                      <a:pt x="1789" y="3733"/>
                    </a:cubicBezTo>
                    <a:cubicBezTo>
                      <a:pt x="1888" y="3646"/>
                      <a:pt x="2075" y="3571"/>
                      <a:pt x="2149" y="3422"/>
                    </a:cubicBezTo>
                    <a:cubicBezTo>
                      <a:pt x="2178" y="3347"/>
                      <a:pt x="2272" y="3315"/>
                      <a:pt x="2344" y="3315"/>
                    </a:cubicBezTo>
                    <a:close/>
                    <a:moveTo>
                      <a:pt x="3627" y="3473"/>
                    </a:moveTo>
                    <a:cubicBezTo>
                      <a:pt x="3651" y="3473"/>
                      <a:pt x="3676" y="3485"/>
                      <a:pt x="3689" y="3485"/>
                    </a:cubicBezTo>
                    <a:cubicBezTo>
                      <a:pt x="3726" y="3485"/>
                      <a:pt x="3639" y="3522"/>
                      <a:pt x="3652" y="3609"/>
                    </a:cubicBezTo>
                    <a:cubicBezTo>
                      <a:pt x="3652" y="3652"/>
                      <a:pt x="3667" y="3658"/>
                      <a:pt x="3684" y="3658"/>
                    </a:cubicBezTo>
                    <a:cubicBezTo>
                      <a:pt x="3691" y="3658"/>
                      <a:pt x="3698" y="3657"/>
                      <a:pt x="3705" y="3657"/>
                    </a:cubicBezTo>
                    <a:cubicBezTo>
                      <a:pt x="3714" y="3657"/>
                      <a:pt x="3723" y="3660"/>
                      <a:pt x="3726" y="3671"/>
                    </a:cubicBezTo>
                    <a:cubicBezTo>
                      <a:pt x="3739" y="3708"/>
                      <a:pt x="3701" y="3783"/>
                      <a:pt x="3602" y="3882"/>
                    </a:cubicBezTo>
                    <a:cubicBezTo>
                      <a:pt x="3515" y="3994"/>
                      <a:pt x="3341" y="4081"/>
                      <a:pt x="3279" y="4255"/>
                    </a:cubicBezTo>
                    <a:cubicBezTo>
                      <a:pt x="3252" y="4351"/>
                      <a:pt x="3127" y="4402"/>
                      <a:pt x="3057" y="4402"/>
                    </a:cubicBezTo>
                    <a:cubicBezTo>
                      <a:pt x="3002" y="4402"/>
                      <a:pt x="2980" y="4370"/>
                      <a:pt x="3068" y="4304"/>
                    </a:cubicBezTo>
                    <a:cubicBezTo>
                      <a:pt x="3167" y="4217"/>
                      <a:pt x="3304" y="4155"/>
                      <a:pt x="3379" y="3969"/>
                    </a:cubicBezTo>
                    <a:cubicBezTo>
                      <a:pt x="3441" y="3770"/>
                      <a:pt x="3565" y="3733"/>
                      <a:pt x="3540" y="3621"/>
                    </a:cubicBezTo>
                    <a:cubicBezTo>
                      <a:pt x="3515" y="3509"/>
                      <a:pt x="3540" y="3571"/>
                      <a:pt x="3577" y="3509"/>
                    </a:cubicBezTo>
                    <a:cubicBezTo>
                      <a:pt x="3589" y="3481"/>
                      <a:pt x="3608" y="3473"/>
                      <a:pt x="3627" y="3473"/>
                    </a:cubicBezTo>
                    <a:close/>
                    <a:moveTo>
                      <a:pt x="7626" y="2081"/>
                    </a:moveTo>
                    <a:cubicBezTo>
                      <a:pt x="7626" y="2081"/>
                      <a:pt x="8508" y="2652"/>
                      <a:pt x="8818" y="2926"/>
                    </a:cubicBezTo>
                    <a:cubicBezTo>
                      <a:pt x="9141" y="3199"/>
                      <a:pt x="9241" y="3410"/>
                      <a:pt x="9601" y="3683"/>
                    </a:cubicBezTo>
                    <a:cubicBezTo>
                      <a:pt x="9961" y="3956"/>
                      <a:pt x="10371" y="4602"/>
                      <a:pt x="10371" y="4602"/>
                    </a:cubicBezTo>
                    <a:cubicBezTo>
                      <a:pt x="9899" y="4180"/>
                      <a:pt x="9514" y="3807"/>
                      <a:pt x="8905" y="3323"/>
                    </a:cubicBezTo>
                    <a:cubicBezTo>
                      <a:pt x="8297" y="2839"/>
                      <a:pt x="8334" y="3099"/>
                      <a:pt x="7626" y="2081"/>
                    </a:cubicBezTo>
                    <a:close/>
                    <a:moveTo>
                      <a:pt x="7812" y="4739"/>
                    </a:moveTo>
                    <a:cubicBezTo>
                      <a:pt x="7814" y="4741"/>
                      <a:pt x="7816" y="4742"/>
                      <a:pt x="7819" y="4744"/>
                    </a:cubicBezTo>
                    <a:lnTo>
                      <a:pt x="7819" y="4744"/>
                    </a:lnTo>
                    <a:cubicBezTo>
                      <a:pt x="7818" y="4741"/>
                      <a:pt x="7818" y="4739"/>
                      <a:pt x="7812" y="4739"/>
                    </a:cubicBezTo>
                    <a:close/>
                    <a:moveTo>
                      <a:pt x="7819" y="4744"/>
                    </a:moveTo>
                    <a:cubicBezTo>
                      <a:pt x="7819" y="4747"/>
                      <a:pt x="7818" y="4751"/>
                      <a:pt x="7825" y="4751"/>
                    </a:cubicBezTo>
                    <a:cubicBezTo>
                      <a:pt x="7846" y="4751"/>
                      <a:pt x="7831" y="4751"/>
                      <a:pt x="7819" y="4744"/>
                    </a:cubicBezTo>
                    <a:close/>
                    <a:moveTo>
                      <a:pt x="8222" y="4739"/>
                    </a:moveTo>
                    <a:cubicBezTo>
                      <a:pt x="8235" y="4739"/>
                      <a:pt x="8222" y="4751"/>
                      <a:pt x="8222" y="4764"/>
                    </a:cubicBezTo>
                    <a:lnTo>
                      <a:pt x="8222" y="4739"/>
                    </a:lnTo>
                    <a:close/>
                    <a:moveTo>
                      <a:pt x="8036" y="4776"/>
                    </a:moveTo>
                    <a:cubicBezTo>
                      <a:pt x="8036" y="4776"/>
                      <a:pt x="8023" y="4776"/>
                      <a:pt x="8023" y="4789"/>
                    </a:cubicBezTo>
                    <a:lnTo>
                      <a:pt x="8036" y="4776"/>
                    </a:lnTo>
                    <a:close/>
                    <a:moveTo>
                      <a:pt x="8210" y="4851"/>
                    </a:moveTo>
                    <a:cubicBezTo>
                      <a:pt x="8210" y="4855"/>
                      <a:pt x="8211" y="4856"/>
                      <a:pt x="8213" y="4856"/>
                    </a:cubicBezTo>
                    <a:cubicBezTo>
                      <a:pt x="8215" y="4856"/>
                      <a:pt x="8218" y="4851"/>
                      <a:pt x="8210" y="4851"/>
                    </a:cubicBezTo>
                    <a:close/>
                    <a:moveTo>
                      <a:pt x="7797" y="4910"/>
                    </a:moveTo>
                    <a:cubicBezTo>
                      <a:pt x="7794" y="4913"/>
                      <a:pt x="7792" y="4913"/>
                      <a:pt x="7800" y="4913"/>
                    </a:cubicBezTo>
                    <a:cubicBezTo>
                      <a:pt x="7799" y="4912"/>
                      <a:pt x="7798" y="4911"/>
                      <a:pt x="7797" y="4910"/>
                    </a:cubicBezTo>
                    <a:close/>
                    <a:moveTo>
                      <a:pt x="7800" y="4913"/>
                    </a:moveTo>
                    <a:cubicBezTo>
                      <a:pt x="7800" y="4913"/>
                      <a:pt x="7811" y="4918"/>
                      <a:pt x="7818" y="4918"/>
                    </a:cubicBezTo>
                    <a:cubicBezTo>
                      <a:pt x="7822" y="4918"/>
                      <a:pt x="7825" y="4917"/>
                      <a:pt x="7825" y="4913"/>
                    </a:cubicBezTo>
                    <a:close/>
                    <a:moveTo>
                      <a:pt x="8110" y="5012"/>
                    </a:moveTo>
                    <a:cubicBezTo>
                      <a:pt x="8110" y="5012"/>
                      <a:pt x="8107" y="5018"/>
                      <a:pt x="8104" y="5025"/>
                    </a:cubicBezTo>
                    <a:lnTo>
                      <a:pt x="8110" y="5025"/>
                    </a:lnTo>
                    <a:cubicBezTo>
                      <a:pt x="8110" y="5025"/>
                      <a:pt x="8110" y="5012"/>
                      <a:pt x="8110" y="5012"/>
                    </a:cubicBezTo>
                    <a:close/>
                    <a:moveTo>
                      <a:pt x="8061" y="5025"/>
                    </a:moveTo>
                    <a:cubicBezTo>
                      <a:pt x="8061" y="5037"/>
                      <a:pt x="8073" y="5037"/>
                      <a:pt x="8073" y="5037"/>
                    </a:cubicBezTo>
                    <a:lnTo>
                      <a:pt x="8098" y="5037"/>
                    </a:lnTo>
                    <a:cubicBezTo>
                      <a:pt x="8098" y="5037"/>
                      <a:pt x="8101" y="5031"/>
                      <a:pt x="8104" y="5025"/>
                    </a:cubicBezTo>
                    <a:close/>
                    <a:moveTo>
                      <a:pt x="8135" y="5037"/>
                    </a:moveTo>
                    <a:cubicBezTo>
                      <a:pt x="8135" y="5037"/>
                      <a:pt x="8135" y="5049"/>
                      <a:pt x="8148" y="5049"/>
                    </a:cubicBezTo>
                    <a:cubicBezTo>
                      <a:pt x="8160" y="5049"/>
                      <a:pt x="8148" y="5049"/>
                      <a:pt x="8135" y="5037"/>
                    </a:cubicBezTo>
                    <a:close/>
                    <a:moveTo>
                      <a:pt x="7825" y="5071"/>
                    </a:moveTo>
                    <a:cubicBezTo>
                      <a:pt x="7823" y="5071"/>
                      <a:pt x="7822" y="5072"/>
                      <a:pt x="7820" y="5074"/>
                    </a:cubicBezTo>
                    <a:lnTo>
                      <a:pt x="7837" y="5074"/>
                    </a:lnTo>
                    <a:cubicBezTo>
                      <a:pt x="7831" y="5074"/>
                      <a:pt x="7828" y="5071"/>
                      <a:pt x="7825" y="5071"/>
                    </a:cubicBezTo>
                    <a:close/>
                    <a:moveTo>
                      <a:pt x="8086" y="5087"/>
                    </a:moveTo>
                    <a:cubicBezTo>
                      <a:pt x="8086" y="5087"/>
                      <a:pt x="8088" y="5087"/>
                      <a:pt x="8091" y="5087"/>
                    </a:cubicBezTo>
                    <a:lnTo>
                      <a:pt x="8091" y="5087"/>
                    </a:lnTo>
                    <a:cubicBezTo>
                      <a:pt x="8089" y="5087"/>
                      <a:pt x="8087" y="5087"/>
                      <a:pt x="8086" y="5087"/>
                    </a:cubicBezTo>
                    <a:close/>
                    <a:moveTo>
                      <a:pt x="8091" y="5087"/>
                    </a:moveTo>
                    <a:cubicBezTo>
                      <a:pt x="8093" y="5088"/>
                      <a:pt x="8094" y="5088"/>
                      <a:pt x="8096" y="5089"/>
                    </a:cubicBezTo>
                    <a:lnTo>
                      <a:pt x="8096" y="5089"/>
                    </a:lnTo>
                    <a:cubicBezTo>
                      <a:pt x="8094" y="5088"/>
                      <a:pt x="8092" y="5088"/>
                      <a:pt x="8091" y="5087"/>
                    </a:cubicBezTo>
                    <a:close/>
                    <a:moveTo>
                      <a:pt x="7874" y="5111"/>
                    </a:moveTo>
                    <a:cubicBezTo>
                      <a:pt x="7874" y="5112"/>
                      <a:pt x="7874" y="5113"/>
                      <a:pt x="7874" y="5114"/>
                    </a:cubicBezTo>
                    <a:lnTo>
                      <a:pt x="7874" y="5114"/>
                    </a:lnTo>
                    <a:cubicBezTo>
                      <a:pt x="7876" y="5113"/>
                      <a:pt x="7877" y="5111"/>
                      <a:pt x="7874" y="5111"/>
                    </a:cubicBezTo>
                    <a:close/>
                    <a:moveTo>
                      <a:pt x="7874" y="5114"/>
                    </a:moveTo>
                    <a:cubicBezTo>
                      <a:pt x="7870" y="5116"/>
                      <a:pt x="7863" y="5119"/>
                      <a:pt x="7856" y="5121"/>
                    </a:cubicBezTo>
                    <a:lnTo>
                      <a:pt x="7856" y="5121"/>
                    </a:lnTo>
                    <a:cubicBezTo>
                      <a:pt x="7864" y="5121"/>
                      <a:pt x="7872" y="5119"/>
                      <a:pt x="7874" y="5114"/>
                    </a:cubicBezTo>
                    <a:close/>
                    <a:moveTo>
                      <a:pt x="7837" y="5111"/>
                    </a:moveTo>
                    <a:cubicBezTo>
                      <a:pt x="7833" y="5120"/>
                      <a:pt x="7837" y="5123"/>
                      <a:pt x="7844" y="5123"/>
                    </a:cubicBezTo>
                    <a:cubicBezTo>
                      <a:pt x="7848" y="5123"/>
                      <a:pt x="7852" y="5122"/>
                      <a:pt x="7856" y="5121"/>
                    </a:cubicBezTo>
                    <a:lnTo>
                      <a:pt x="7856" y="5121"/>
                    </a:lnTo>
                    <a:cubicBezTo>
                      <a:pt x="7847" y="5121"/>
                      <a:pt x="7837" y="5118"/>
                      <a:pt x="7837" y="5111"/>
                    </a:cubicBezTo>
                    <a:close/>
                    <a:moveTo>
                      <a:pt x="10819" y="5130"/>
                    </a:moveTo>
                    <a:cubicBezTo>
                      <a:pt x="10814" y="5135"/>
                      <a:pt x="10812" y="5140"/>
                      <a:pt x="10813" y="5140"/>
                    </a:cubicBezTo>
                    <a:cubicBezTo>
                      <a:pt x="10814" y="5140"/>
                      <a:pt x="10815" y="5139"/>
                      <a:pt x="10818" y="5136"/>
                    </a:cubicBezTo>
                    <a:cubicBezTo>
                      <a:pt x="10818" y="5134"/>
                      <a:pt x="10818" y="5132"/>
                      <a:pt x="10819" y="5130"/>
                    </a:cubicBezTo>
                    <a:close/>
                    <a:moveTo>
                      <a:pt x="8135" y="5037"/>
                    </a:moveTo>
                    <a:cubicBezTo>
                      <a:pt x="8135" y="5037"/>
                      <a:pt x="8135" y="5037"/>
                      <a:pt x="8123" y="5049"/>
                    </a:cubicBezTo>
                    <a:lnTo>
                      <a:pt x="8123" y="5062"/>
                    </a:lnTo>
                    <a:cubicBezTo>
                      <a:pt x="8123" y="5066"/>
                      <a:pt x="8121" y="5067"/>
                      <a:pt x="8120" y="5067"/>
                    </a:cubicBezTo>
                    <a:cubicBezTo>
                      <a:pt x="8116" y="5067"/>
                      <a:pt x="8110" y="5062"/>
                      <a:pt x="8110" y="5062"/>
                    </a:cubicBezTo>
                    <a:lnTo>
                      <a:pt x="8110" y="5087"/>
                    </a:lnTo>
                    <a:cubicBezTo>
                      <a:pt x="8110" y="5091"/>
                      <a:pt x="8109" y="5092"/>
                      <a:pt x="8107" y="5092"/>
                    </a:cubicBezTo>
                    <a:cubicBezTo>
                      <a:pt x="8104" y="5092"/>
                      <a:pt x="8100" y="5090"/>
                      <a:pt x="8096" y="5089"/>
                    </a:cubicBezTo>
                    <a:lnTo>
                      <a:pt x="8096" y="5089"/>
                    </a:lnTo>
                    <a:cubicBezTo>
                      <a:pt x="8103" y="5091"/>
                      <a:pt x="8110" y="5098"/>
                      <a:pt x="8110" y="5111"/>
                    </a:cubicBezTo>
                    <a:cubicBezTo>
                      <a:pt x="8110" y="5124"/>
                      <a:pt x="8098" y="5124"/>
                      <a:pt x="8098" y="5124"/>
                    </a:cubicBezTo>
                    <a:lnTo>
                      <a:pt x="8061" y="5124"/>
                    </a:lnTo>
                    <a:cubicBezTo>
                      <a:pt x="8048" y="5124"/>
                      <a:pt x="8073" y="5136"/>
                      <a:pt x="8086" y="5136"/>
                    </a:cubicBezTo>
                    <a:cubicBezTo>
                      <a:pt x="8086" y="5140"/>
                      <a:pt x="8080" y="5142"/>
                      <a:pt x="8073" y="5142"/>
                    </a:cubicBezTo>
                    <a:cubicBezTo>
                      <a:pt x="8058" y="5142"/>
                      <a:pt x="8036" y="5136"/>
                      <a:pt x="8036" y="5136"/>
                    </a:cubicBezTo>
                    <a:lnTo>
                      <a:pt x="8036" y="5136"/>
                    </a:lnTo>
                    <a:cubicBezTo>
                      <a:pt x="8036" y="5136"/>
                      <a:pt x="8061" y="5149"/>
                      <a:pt x="8061" y="5149"/>
                    </a:cubicBezTo>
                    <a:cubicBezTo>
                      <a:pt x="8073" y="5149"/>
                      <a:pt x="8086" y="5149"/>
                      <a:pt x="8098" y="5136"/>
                    </a:cubicBezTo>
                    <a:cubicBezTo>
                      <a:pt x="8098" y="5136"/>
                      <a:pt x="8104" y="5131"/>
                      <a:pt x="8107" y="5131"/>
                    </a:cubicBezTo>
                    <a:cubicBezTo>
                      <a:pt x="8109" y="5131"/>
                      <a:pt x="8110" y="5132"/>
                      <a:pt x="8110" y="5136"/>
                    </a:cubicBezTo>
                    <a:lnTo>
                      <a:pt x="8110" y="5124"/>
                    </a:lnTo>
                    <a:cubicBezTo>
                      <a:pt x="8123" y="5111"/>
                      <a:pt x="8123" y="5111"/>
                      <a:pt x="8123" y="5111"/>
                    </a:cubicBezTo>
                    <a:lnTo>
                      <a:pt x="8123" y="5099"/>
                    </a:lnTo>
                    <a:lnTo>
                      <a:pt x="8123" y="5087"/>
                    </a:lnTo>
                    <a:cubicBezTo>
                      <a:pt x="8123" y="5087"/>
                      <a:pt x="8123" y="5074"/>
                      <a:pt x="8123" y="5074"/>
                    </a:cubicBezTo>
                    <a:lnTo>
                      <a:pt x="8135" y="5074"/>
                    </a:lnTo>
                    <a:lnTo>
                      <a:pt x="8135" y="5062"/>
                    </a:lnTo>
                    <a:lnTo>
                      <a:pt x="8135" y="5037"/>
                    </a:lnTo>
                    <a:close/>
                    <a:moveTo>
                      <a:pt x="8309" y="5223"/>
                    </a:moveTo>
                    <a:cubicBezTo>
                      <a:pt x="8309" y="5229"/>
                      <a:pt x="8306" y="5229"/>
                      <a:pt x="8301" y="5229"/>
                    </a:cubicBezTo>
                    <a:cubicBezTo>
                      <a:pt x="8297" y="5229"/>
                      <a:pt x="8291" y="5229"/>
                      <a:pt x="8284" y="5236"/>
                    </a:cubicBezTo>
                    <a:cubicBezTo>
                      <a:pt x="8284" y="5240"/>
                      <a:pt x="8284" y="5241"/>
                      <a:pt x="8285" y="5241"/>
                    </a:cubicBezTo>
                    <a:cubicBezTo>
                      <a:pt x="8286" y="5241"/>
                      <a:pt x="8288" y="5236"/>
                      <a:pt x="8297" y="5236"/>
                    </a:cubicBezTo>
                    <a:cubicBezTo>
                      <a:pt x="8309" y="5236"/>
                      <a:pt x="8309" y="5236"/>
                      <a:pt x="8309" y="5223"/>
                    </a:cubicBezTo>
                    <a:close/>
                    <a:moveTo>
                      <a:pt x="8303" y="5288"/>
                    </a:moveTo>
                    <a:cubicBezTo>
                      <a:pt x="8300" y="5288"/>
                      <a:pt x="8297" y="5292"/>
                      <a:pt x="8297" y="5298"/>
                    </a:cubicBezTo>
                    <a:lnTo>
                      <a:pt x="8309" y="5298"/>
                    </a:lnTo>
                    <a:cubicBezTo>
                      <a:pt x="8309" y="5292"/>
                      <a:pt x="8306" y="5288"/>
                      <a:pt x="8303" y="5288"/>
                    </a:cubicBezTo>
                    <a:close/>
                    <a:moveTo>
                      <a:pt x="8272" y="5360"/>
                    </a:moveTo>
                    <a:cubicBezTo>
                      <a:pt x="8272" y="5360"/>
                      <a:pt x="8288" y="5365"/>
                      <a:pt x="8299" y="5365"/>
                    </a:cubicBezTo>
                    <a:cubicBezTo>
                      <a:pt x="8305" y="5365"/>
                      <a:pt x="8309" y="5364"/>
                      <a:pt x="8309" y="5360"/>
                    </a:cubicBezTo>
                    <a:close/>
                    <a:moveTo>
                      <a:pt x="10631" y="5389"/>
                    </a:moveTo>
                    <a:cubicBezTo>
                      <a:pt x="10630" y="5391"/>
                      <a:pt x="10628" y="5391"/>
                      <a:pt x="10627" y="5391"/>
                    </a:cubicBezTo>
                    <a:cubicBezTo>
                      <a:pt x="10625" y="5391"/>
                      <a:pt x="10625" y="5391"/>
                      <a:pt x="10632" y="5397"/>
                    </a:cubicBezTo>
                    <a:cubicBezTo>
                      <a:pt x="10632" y="5393"/>
                      <a:pt x="10632" y="5390"/>
                      <a:pt x="10631" y="5389"/>
                    </a:cubicBezTo>
                    <a:close/>
                    <a:moveTo>
                      <a:pt x="10632" y="5397"/>
                    </a:moveTo>
                    <a:lnTo>
                      <a:pt x="10632" y="5410"/>
                    </a:lnTo>
                    <a:lnTo>
                      <a:pt x="10632" y="5422"/>
                    </a:lnTo>
                    <a:lnTo>
                      <a:pt x="10644" y="5422"/>
                    </a:lnTo>
                    <a:lnTo>
                      <a:pt x="10644" y="5410"/>
                    </a:lnTo>
                    <a:cubicBezTo>
                      <a:pt x="10644" y="5410"/>
                      <a:pt x="10644" y="5397"/>
                      <a:pt x="10632" y="5397"/>
                    </a:cubicBezTo>
                    <a:close/>
                    <a:moveTo>
                      <a:pt x="10619" y="5509"/>
                    </a:moveTo>
                    <a:cubicBezTo>
                      <a:pt x="10619" y="5509"/>
                      <a:pt x="10630" y="5514"/>
                      <a:pt x="10641" y="5514"/>
                    </a:cubicBezTo>
                    <a:cubicBezTo>
                      <a:pt x="10647" y="5514"/>
                      <a:pt x="10652" y="5513"/>
                      <a:pt x="10656" y="5509"/>
                    </a:cubicBezTo>
                    <a:close/>
                    <a:moveTo>
                      <a:pt x="10917" y="5534"/>
                    </a:moveTo>
                    <a:cubicBezTo>
                      <a:pt x="10905" y="5546"/>
                      <a:pt x="10917" y="5546"/>
                      <a:pt x="10917" y="5546"/>
                    </a:cubicBezTo>
                    <a:lnTo>
                      <a:pt x="10917" y="5534"/>
                    </a:lnTo>
                    <a:close/>
                    <a:moveTo>
                      <a:pt x="10639" y="5666"/>
                    </a:moveTo>
                    <a:cubicBezTo>
                      <a:pt x="10638" y="5669"/>
                      <a:pt x="10639" y="5670"/>
                      <a:pt x="10644" y="5670"/>
                    </a:cubicBezTo>
                    <a:cubicBezTo>
                      <a:pt x="10642" y="5669"/>
                      <a:pt x="10640" y="5667"/>
                      <a:pt x="10639" y="5666"/>
                    </a:cubicBezTo>
                    <a:close/>
                    <a:moveTo>
                      <a:pt x="11029" y="5658"/>
                    </a:moveTo>
                    <a:cubicBezTo>
                      <a:pt x="11029" y="5658"/>
                      <a:pt x="11031" y="5660"/>
                      <a:pt x="11041" y="5670"/>
                    </a:cubicBezTo>
                    <a:cubicBezTo>
                      <a:pt x="11054" y="5670"/>
                      <a:pt x="11041" y="5670"/>
                      <a:pt x="11029" y="5658"/>
                    </a:cubicBezTo>
                    <a:close/>
                    <a:moveTo>
                      <a:pt x="11240" y="5819"/>
                    </a:moveTo>
                    <a:cubicBezTo>
                      <a:pt x="11240" y="5819"/>
                      <a:pt x="11228" y="5819"/>
                      <a:pt x="11228" y="5832"/>
                    </a:cubicBezTo>
                    <a:lnTo>
                      <a:pt x="11240" y="5832"/>
                    </a:lnTo>
                    <a:lnTo>
                      <a:pt x="11240" y="5819"/>
                    </a:lnTo>
                    <a:close/>
                    <a:moveTo>
                      <a:pt x="5457" y="0"/>
                    </a:moveTo>
                    <a:cubicBezTo>
                      <a:pt x="5442" y="0"/>
                      <a:pt x="5422" y="14"/>
                      <a:pt x="5391" y="57"/>
                    </a:cubicBezTo>
                    <a:cubicBezTo>
                      <a:pt x="5291" y="206"/>
                      <a:pt x="5378" y="144"/>
                      <a:pt x="5068" y="355"/>
                    </a:cubicBezTo>
                    <a:cubicBezTo>
                      <a:pt x="4757" y="566"/>
                      <a:pt x="4707" y="752"/>
                      <a:pt x="4484" y="827"/>
                    </a:cubicBezTo>
                    <a:cubicBezTo>
                      <a:pt x="4260" y="901"/>
                      <a:pt x="3950" y="1224"/>
                      <a:pt x="3552" y="1634"/>
                    </a:cubicBezTo>
                    <a:cubicBezTo>
                      <a:pt x="3391" y="1795"/>
                      <a:pt x="2795" y="2243"/>
                      <a:pt x="2149" y="2876"/>
                    </a:cubicBezTo>
                    <a:cubicBezTo>
                      <a:pt x="1776" y="3249"/>
                      <a:pt x="1578" y="3671"/>
                      <a:pt x="1317" y="4043"/>
                    </a:cubicBezTo>
                    <a:cubicBezTo>
                      <a:pt x="1317" y="4143"/>
                      <a:pt x="1267" y="4242"/>
                      <a:pt x="1180" y="4292"/>
                    </a:cubicBezTo>
                    <a:cubicBezTo>
                      <a:pt x="907" y="4478"/>
                      <a:pt x="957" y="4577"/>
                      <a:pt x="857" y="4764"/>
                    </a:cubicBezTo>
                    <a:cubicBezTo>
                      <a:pt x="758" y="4950"/>
                      <a:pt x="547" y="4938"/>
                      <a:pt x="311" y="5111"/>
                    </a:cubicBezTo>
                    <a:cubicBezTo>
                      <a:pt x="75" y="5285"/>
                      <a:pt x="0" y="5683"/>
                      <a:pt x="0" y="5683"/>
                    </a:cubicBezTo>
                    <a:cubicBezTo>
                      <a:pt x="137" y="5559"/>
                      <a:pt x="274" y="5410"/>
                      <a:pt x="385" y="5261"/>
                    </a:cubicBezTo>
                    <a:cubicBezTo>
                      <a:pt x="522" y="5062"/>
                      <a:pt x="808" y="5000"/>
                      <a:pt x="1044" y="4900"/>
                    </a:cubicBezTo>
                    <a:cubicBezTo>
                      <a:pt x="1193" y="4851"/>
                      <a:pt x="1317" y="4751"/>
                      <a:pt x="1429" y="4640"/>
                    </a:cubicBezTo>
                    <a:lnTo>
                      <a:pt x="1429" y="4640"/>
                    </a:lnTo>
                    <a:cubicBezTo>
                      <a:pt x="1429" y="4640"/>
                      <a:pt x="1215" y="4750"/>
                      <a:pt x="1117" y="4750"/>
                    </a:cubicBezTo>
                    <a:cubicBezTo>
                      <a:pt x="1083" y="4750"/>
                      <a:pt x="1062" y="4737"/>
                      <a:pt x="1069" y="4702"/>
                    </a:cubicBezTo>
                    <a:cubicBezTo>
                      <a:pt x="1093" y="4565"/>
                      <a:pt x="1379" y="4441"/>
                      <a:pt x="1640" y="4329"/>
                    </a:cubicBezTo>
                    <a:cubicBezTo>
                      <a:pt x="1913" y="4217"/>
                      <a:pt x="1950" y="3981"/>
                      <a:pt x="2137" y="3845"/>
                    </a:cubicBezTo>
                    <a:cubicBezTo>
                      <a:pt x="2248" y="3767"/>
                      <a:pt x="2390" y="3719"/>
                      <a:pt x="2525" y="3719"/>
                    </a:cubicBezTo>
                    <a:cubicBezTo>
                      <a:pt x="2541" y="3719"/>
                      <a:pt x="2556" y="3719"/>
                      <a:pt x="2571" y="3720"/>
                    </a:cubicBezTo>
                    <a:cubicBezTo>
                      <a:pt x="2497" y="3807"/>
                      <a:pt x="2397" y="3870"/>
                      <a:pt x="2286" y="3919"/>
                    </a:cubicBezTo>
                    <a:cubicBezTo>
                      <a:pt x="2087" y="4019"/>
                      <a:pt x="2037" y="4217"/>
                      <a:pt x="1876" y="4354"/>
                    </a:cubicBezTo>
                    <a:cubicBezTo>
                      <a:pt x="1714" y="4490"/>
                      <a:pt x="1739" y="4652"/>
                      <a:pt x="1590" y="4851"/>
                    </a:cubicBezTo>
                    <a:cubicBezTo>
                      <a:pt x="1491" y="4975"/>
                      <a:pt x="1354" y="5074"/>
                      <a:pt x="1193" y="5136"/>
                    </a:cubicBezTo>
                    <a:cubicBezTo>
                      <a:pt x="1342" y="5124"/>
                      <a:pt x="1491" y="5087"/>
                      <a:pt x="1627" y="5037"/>
                    </a:cubicBezTo>
                    <a:cubicBezTo>
                      <a:pt x="1851" y="4962"/>
                      <a:pt x="1863" y="4702"/>
                      <a:pt x="2025" y="4428"/>
                    </a:cubicBezTo>
                    <a:cubicBezTo>
                      <a:pt x="2186" y="4168"/>
                      <a:pt x="2174" y="4217"/>
                      <a:pt x="2484" y="4056"/>
                    </a:cubicBezTo>
                    <a:cubicBezTo>
                      <a:pt x="2795" y="3907"/>
                      <a:pt x="2845" y="3807"/>
                      <a:pt x="3105" y="3658"/>
                    </a:cubicBezTo>
                    <a:cubicBezTo>
                      <a:pt x="3283" y="3561"/>
                      <a:pt x="3356" y="3485"/>
                      <a:pt x="3361" y="3485"/>
                    </a:cubicBezTo>
                    <a:lnTo>
                      <a:pt x="3361" y="3485"/>
                    </a:lnTo>
                    <a:cubicBezTo>
                      <a:pt x="3363" y="3485"/>
                      <a:pt x="3347" y="3507"/>
                      <a:pt x="3316" y="3559"/>
                    </a:cubicBezTo>
                    <a:cubicBezTo>
                      <a:pt x="3242" y="3708"/>
                      <a:pt x="2832" y="4019"/>
                      <a:pt x="2733" y="4242"/>
                    </a:cubicBezTo>
                    <a:cubicBezTo>
                      <a:pt x="2633" y="4453"/>
                      <a:pt x="2820" y="4490"/>
                      <a:pt x="2708" y="4689"/>
                    </a:cubicBezTo>
                    <a:cubicBezTo>
                      <a:pt x="2596" y="4888"/>
                      <a:pt x="2410" y="4838"/>
                      <a:pt x="2323" y="5062"/>
                    </a:cubicBezTo>
                    <a:cubicBezTo>
                      <a:pt x="2236" y="5273"/>
                      <a:pt x="1925" y="5397"/>
                      <a:pt x="1801" y="5484"/>
                    </a:cubicBezTo>
                    <a:cubicBezTo>
                      <a:pt x="1665" y="5583"/>
                      <a:pt x="1689" y="5869"/>
                      <a:pt x="1689" y="5869"/>
                    </a:cubicBezTo>
                    <a:cubicBezTo>
                      <a:pt x="1689" y="5869"/>
                      <a:pt x="2000" y="5422"/>
                      <a:pt x="2248" y="5310"/>
                    </a:cubicBezTo>
                    <a:cubicBezTo>
                      <a:pt x="2497" y="5186"/>
                      <a:pt x="2633" y="4962"/>
                      <a:pt x="2869" y="4689"/>
                    </a:cubicBezTo>
                    <a:cubicBezTo>
                      <a:pt x="3105" y="4404"/>
                      <a:pt x="3279" y="4478"/>
                      <a:pt x="3403" y="4267"/>
                    </a:cubicBezTo>
                    <a:cubicBezTo>
                      <a:pt x="3528" y="4056"/>
                      <a:pt x="3788" y="3882"/>
                      <a:pt x="3788" y="3720"/>
                    </a:cubicBezTo>
                    <a:cubicBezTo>
                      <a:pt x="3801" y="3559"/>
                      <a:pt x="3851" y="3410"/>
                      <a:pt x="3925" y="3273"/>
                    </a:cubicBezTo>
                    <a:cubicBezTo>
                      <a:pt x="3987" y="3162"/>
                      <a:pt x="4024" y="3050"/>
                      <a:pt x="4037" y="2926"/>
                    </a:cubicBezTo>
                    <a:cubicBezTo>
                      <a:pt x="4074" y="2764"/>
                      <a:pt x="4397" y="2727"/>
                      <a:pt x="4397" y="2727"/>
                    </a:cubicBezTo>
                    <a:lnTo>
                      <a:pt x="4397" y="2727"/>
                    </a:lnTo>
                    <a:cubicBezTo>
                      <a:pt x="4273" y="2826"/>
                      <a:pt x="4173" y="2963"/>
                      <a:pt x="4124" y="3124"/>
                    </a:cubicBezTo>
                    <a:cubicBezTo>
                      <a:pt x="4074" y="3323"/>
                      <a:pt x="4124" y="3534"/>
                      <a:pt x="4236" y="3708"/>
                    </a:cubicBezTo>
                    <a:cubicBezTo>
                      <a:pt x="4310" y="3870"/>
                      <a:pt x="4136" y="3969"/>
                      <a:pt x="3962" y="3994"/>
                    </a:cubicBezTo>
                    <a:cubicBezTo>
                      <a:pt x="3776" y="4006"/>
                      <a:pt x="3652" y="4130"/>
                      <a:pt x="3726" y="4366"/>
                    </a:cubicBezTo>
                    <a:cubicBezTo>
                      <a:pt x="3801" y="4615"/>
                      <a:pt x="3726" y="4627"/>
                      <a:pt x="4037" y="4764"/>
                    </a:cubicBezTo>
                    <a:cubicBezTo>
                      <a:pt x="4360" y="4888"/>
                      <a:pt x="4285" y="5273"/>
                      <a:pt x="4372" y="5397"/>
                    </a:cubicBezTo>
                    <a:cubicBezTo>
                      <a:pt x="4447" y="5534"/>
                      <a:pt x="4645" y="5894"/>
                      <a:pt x="4645" y="5894"/>
                    </a:cubicBezTo>
                    <a:cubicBezTo>
                      <a:pt x="4571" y="5720"/>
                      <a:pt x="4521" y="5534"/>
                      <a:pt x="4496" y="5347"/>
                    </a:cubicBezTo>
                    <a:cubicBezTo>
                      <a:pt x="4447" y="5012"/>
                      <a:pt x="4322" y="4938"/>
                      <a:pt x="4236" y="4627"/>
                    </a:cubicBezTo>
                    <a:cubicBezTo>
                      <a:pt x="4136" y="4317"/>
                      <a:pt x="4260" y="4503"/>
                      <a:pt x="4260" y="4180"/>
                    </a:cubicBezTo>
                    <a:cubicBezTo>
                      <a:pt x="4260" y="4006"/>
                      <a:pt x="4372" y="3857"/>
                      <a:pt x="4546" y="3807"/>
                    </a:cubicBezTo>
                    <a:lnTo>
                      <a:pt x="4546" y="3807"/>
                    </a:lnTo>
                    <a:cubicBezTo>
                      <a:pt x="4633" y="4317"/>
                      <a:pt x="4521" y="4490"/>
                      <a:pt x="4583" y="4714"/>
                    </a:cubicBezTo>
                    <a:cubicBezTo>
                      <a:pt x="4633" y="4925"/>
                      <a:pt x="4546" y="5099"/>
                      <a:pt x="4683" y="5186"/>
                    </a:cubicBezTo>
                    <a:cubicBezTo>
                      <a:pt x="4819" y="5285"/>
                      <a:pt x="4981" y="5795"/>
                      <a:pt x="4981" y="5795"/>
                    </a:cubicBezTo>
                    <a:cubicBezTo>
                      <a:pt x="4981" y="5683"/>
                      <a:pt x="4956" y="5583"/>
                      <a:pt x="4919" y="5484"/>
                    </a:cubicBezTo>
                    <a:cubicBezTo>
                      <a:pt x="4844" y="5236"/>
                      <a:pt x="4919" y="5223"/>
                      <a:pt x="4919" y="5223"/>
                    </a:cubicBezTo>
                    <a:cubicBezTo>
                      <a:pt x="5092" y="5447"/>
                      <a:pt x="5030" y="5807"/>
                      <a:pt x="5080" y="6043"/>
                    </a:cubicBezTo>
                    <a:cubicBezTo>
                      <a:pt x="5117" y="6279"/>
                      <a:pt x="5179" y="6391"/>
                      <a:pt x="5229" y="6416"/>
                    </a:cubicBezTo>
                    <a:cubicBezTo>
                      <a:pt x="5232" y="6416"/>
                      <a:pt x="5234" y="6416"/>
                      <a:pt x="5236" y="6416"/>
                    </a:cubicBezTo>
                    <a:cubicBezTo>
                      <a:pt x="5281" y="6416"/>
                      <a:pt x="5284" y="6326"/>
                      <a:pt x="5342" y="6326"/>
                    </a:cubicBezTo>
                    <a:cubicBezTo>
                      <a:pt x="5355" y="6326"/>
                      <a:pt x="5371" y="6330"/>
                      <a:pt x="5391" y="6341"/>
                    </a:cubicBezTo>
                    <a:cubicBezTo>
                      <a:pt x="5487" y="6405"/>
                      <a:pt x="5473" y="6525"/>
                      <a:pt x="5491" y="6525"/>
                    </a:cubicBezTo>
                    <a:cubicBezTo>
                      <a:pt x="5493" y="6525"/>
                      <a:pt x="5497" y="6522"/>
                      <a:pt x="5502" y="6515"/>
                    </a:cubicBezTo>
                    <a:cubicBezTo>
                      <a:pt x="5527" y="6478"/>
                      <a:pt x="5627" y="6416"/>
                      <a:pt x="5589" y="6304"/>
                    </a:cubicBezTo>
                    <a:cubicBezTo>
                      <a:pt x="5540" y="6204"/>
                      <a:pt x="5639" y="6204"/>
                      <a:pt x="5477" y="6155"/>
                    </a:cubicBezTo>
                    <a:cubicBezTo>
                      <a:pt x="5304" y="6105"/>
                      <a:pt x="5391" y="5881"/>
                      <a:pt x="5204" y="5596"/>
                    </a:cubicBezTo>
                    <a:cubicBezTo>
                      <a:pt x="5018" y="5323"/>
                      <a:pt x="5092" y="5049"/>
                      <a:pt x="5068" y="4826"/>
                    </a:cubicBezTo>
                    <a:cubicBezTo>
                      <a:pt x="5055" y="4590"/>
                      <a:pt x="5167" y="4453"/>
                      <a:pt x="5242" y="4317"/>
                    </a:cubicBezTo>
                    <a:cubicBezTo>
                      <a:pt x="5279" y="4255"/>
                      <a:pt x="5316" y="4180"/>
                      <a:pt x="5341" y="4118"/>
                    </a:cubicBezTo>
                    <a:lnTo>
                      <a:pt x="5341" y="4118"/>
                    </a:lnTo>
                    <a:cubicBezTo>
                      <a:pt x="5341" y="4453"/>
                      <a:pt x="5204" y="4515"/>
                      <a:pt x="5229" y="4714"/>
                    </a:cubicBezTo>
                    <a:cubicBezTo>
                      <a:pt x="5250" y="4894"/>
                      <a:pt x="5226" y="5038"/>
                      <a:pt x="5303" y="5038"/>
                    </a:cubicBezTo>
                    <a:cubicBezTo>
                      <a:pt x="5317" y="5038"/>
                      <a:pt x="5333" y="5034"/>
                      <a:pt x="5353" y="5025"/>
                    </a:cubicBezTo>
                    <a:cubicBezTo>
                      <a:pt x="5477" y="4975"/>
                      <a:pt x="5403" y="4826"/>
                      <a:pt x="5428" y="4503"/>
                    </a:cubicBezTo>
                    <a:cubicBezTo>
                      <a:pt x="5465" y="4292"/>
                      <a:pt x="5564" y="4105"/>
                      <a:pt x="5713" y="3969"/>
                    </a:cubicBezTo>
                    <a:lnTo>
                      <a:pt x="5713" y="3969"/>
                    </a:lnTo>
                    <a:cubicBezTo>
                      <a:pt x="5726" y="4155"/>
                      <a:pt x="5713" y="4354"/>
                      <a:pt x="5676" y="4540"/>
                    </a:cubicBezTo>
                    <a:cubicBezTo>
                      <a:pt x="5620" y="4788"/>
                      <a:pt x="5594" y="4994"/>
                      <a:pt x="5654" y="4994"/>
                    </a:cubicBezTo>
                    <a:cubicBezTo>
                      <a:pt x="5661" y="4994"/>
                      <a:pt x="5668" y="4992"/>
                      <a:pt x="5676" y="4987"/>
                    </a:cubicBezTo>
                    <a:cubicBezTo>
                      <a:pt x="5763" y="4938"/>
                      <a:pt x="5900" y="4962"/>
                      <a:pt x="5912" y="4702"/>
                    </a:cubicBezTo>
                    <a:cubicBezTo>
                      <a:pt x="5937" y="4453"/>
                      <a:pt x="5937" y="4192"/>
                      <a:pt x="5912" y="3944"/>
                    </a:cubicBezTo>
                    <a:cubicBezTo>
                      <a:pt x="5900" y="3609"/>
                      <a:pt x="5974" y="3360"/>
                      <a:pt x="6161" y="3211"/>
                    </a:cubicBezTo>
                    <a:cubicBezTo>
                      <a:pt x="6193" y="3186"/>
                      <a:pt x="6224" y="3174"/>
                      <a:pt x="6254" y="3174"/>
                    </a:cubicBezTo>
                    <a:cubicBezTo>
                      <a:pt x="6400" y="3174"/>
                      <a:pt x="6534" y="3434"/>
                      <a:pt x="6719" y="3609"/>
                    </a:cubicBezTo>
                    <a:cubicBezTo>
                      <a:pt x="6931" y="3807"/>
                      <a:pt x="6881" y="4553"/>
                      <a:pt x="7042" y="4565"/>
                    </a:cubicBezTo>
                    <a:cubicBezTo>
                      <a:pt x="7204" y="4577"/>
                      <a:pt x="7489" y="4863"/>
                      <a:pt x="7489" y="4863"/>
                    </a:cubicBezTo>
                    <a:cubicBezTo>
                      <a:pt x="7452" y="4739"/>
                      <a:pt x="7378" y="4640"/>
                      <a:pt x="7291" y="4565"/>
                    </a:cubicBezTo>
                    <a:cubicBezTo>
                      <a:pt x="7179" y="4453"/>
                      <a:pt x="7129" y="4317"/>
                      <a:pt x="7129" y="4155"/>
                    </a:cubicBezTo>
                    <a:lnTo>
                      <a:pt x="7129" y="4155"/>
                    </a:lnTo>
                    <a:cubicBezTo>
                      <a:pt x="7241" y="4391"/>
                      <a:pt x="7626" y="4503"/>
                      <a:pt x="7663" y="4702"/>
                    </a:cubicBezTo>
                    <a:cubicBezTo>
                      <a:pt x="7701" y="4913"/>
                      <a:pt x="7676" y="4913"/>
                      <a:pt x="7750" y="5211"/>
                    </a:cubicBezTo>
                    <a:lnTo>
                      <a:pt x="7775" y="5211"/>
                    </a:lnTo>
                    <a:cubicBezTo>
                      <a:pt x="7788" y="5211"/>
                      <a:pt x="7775" y="5211"/>
                      <a:pt x="7775" y="5223"/>
                    </a:cubicBezTo>
                    <a:cubicBezTo>
                      <a:pt x="7775" y="5223"/>
                      <a:pt x="7788" y="5211"/>
                      <a:pt x="7800" y="5211"/>
                    </a:cubicBezTo>
                    <a:cubicBezTo>
                      <a:pt x="7812" y="5211"/>
                      <a:pt x="7812" y="5223"/>
                      <a:pt x="7825" y="5223"/>
                    </a:cubicBezTo>
                    <a:cubicBezTo>
                      <a:pt x="7829" y="5227"/>
                      <a:pt x="7832" y="5229"/>
                      <a:pt x="7834" y="5229"/>
                    </a:cubicBezTo>
                    <a:cubicBezTo>
                      <a:pt x="7839" y="5229"/>
                      <a:pt x="7841" y="5223"/>
                      <a:pt x="7850" y="5223"/>
                    </a:cubicBezTo>
                    <a:cubicBezTo>
                      <a:pt x="7850" y="5223"/>
                      <a:pt x="7850" y="5211"/>
                      <a:pt x="7837" y="5211"/>
                    </a:cubicBezTo>
                    <a:cubicBezTo>
                      <a:pt x="7825" y="5211"/>
                      <a:pt x="7825" y="5198"/>
                      <a:pt x="7825" y="5198"/>
                    </a:cubicBezTo>
                    <a:cubicBezTo>
                      <a:pt x="7825" y="5192"/>
                      <a:pt x="7822" y="5192"/>
                      <a:pt x="7817" y="5192"/>
                    </a:cubicBezTo>
                    <a:cubicBezTo>
                      <a:pt x="7812" y="5192"/>
                      <a:pt x="7806" y="5192"/>
                      <a:pt x="7800" y="5186"/>
                    </a:cubicBezTo>
                    <a:cubicBezTo>
                      <a:pt x="7788" y="5186"/>
                      <a:pt x="7800" y="5174"/>
                      <a:pt x="7788" y="5174"/>
                    </a:cubicBezTo>
                    <a:cubicBezTo>
                      <a:pt x="7788" y="5167"/>
                      <a:pt x="7784" y="5167"/>
                      <a:pt x="7781" y="5167"/>
                    </a:cubicBezTo>
                    <a:cubicBezTo>
                      <a:pt x="7778" y="5167"/>
                      <a:pt x="7775" y="5167"/>
                      <a:pt x="7775" y="5161"/>
                    </a:cubicBezTo>
                    <a:cubicBezTo>
                      <a:pt x="7775" y="5149"/>
                      <a:pt x="7775" y="5149"/>
                      <a:pt x="7775" y="5149"/>
                    </a:cubicBezTo>
                    <a:cubicBezTo>
                      <a:pt x="7775" y="5136"/>
                      <a:pt x="7763" y="5111"/>
                      <a:pt x="7763" y="5099"/>
                    </a:cubicBezTo>
                    <a:cubicBezTo>
                      <a:pt x="7750" y="5087"/>
                      <a:pt x="7738" y="5087"/>
                      <a:pt x="7750" y="5062"/>
                    </a:cubicBezTo>
                    <a:lnTo>
                      <a:pt x="7750" y="5062"/>
                    </a:lnTo>
                    <a:cubicBezTo>
                      <a:pt x="7750" y="5065"/>
                      <a:pt x="7750" y="5070"/>
                      <a:pt x="7750" y="5074"/>
                    </a:cubicBezTo>
                    <a:cubicBezTo>
                      <a:pt x="7756" y="5080"/>
                      <a:pt x="7763" y="5080"/>
                      <a:pt x="7767" y="5080"/>
                    </a:cubicBezTo>
                    <a:cubicBezTo>
                      <a:pt x="7772" y="5080"/>
                      <a:pt x="7775" y="5080"/>
                      <a:pt x="7775" y="5087"/>
                    </a:cubicBezTo>
                    <a:cubicBezTo>
                      <a:pt x="7788" y="5099"/>
                      <a:pt x="7775" y="5099"/>
                      <a:pt x="7788" y="5111"/>
                    </a:cubicBezTo>
                    <a:lnTo>
                      <a:pt x="7837" y="5111"/>
                    </a:lnTo>
                    <a:cubicBezTo>
                      <a:pt x="7850" y="5099"/>
                      <a:pt x="7862" y="5099"/>
                      <a:pt x="7862" y="5099"/>
                    </a:cubicBezTo>
                    <a:lnTo>
                      <a:pt x="7837" y="5099"/>
                    </a:lnTo>
                    <a:cubicBezTo>
                      <a:pt x="7837" y="5099"/>
                      <a:pt x="7812" y="5099"/>
                      <a:pt x="7812" y="5087"/>
                    </a:cubicBezTo>
                    <a:cubicBezTo>
                      <a:pt x="7815" y="5080"/>
                      <a:pt x="7818" y="5077"/>
                      <a:pt x="7820" y="5074"/>
                    </a:cubicBezTo>
                    <a:lnTo>
                      <a:pt x="7812" y="5074"/>
                    </a:lnTo>
                    <a:cubicBezTo>
                      <a:pt x="7812" y="5074"/>
                      <a:pt x="7812" y="5062"/>
                      <a:pt x="7812" y="5049"/>
                    </a:cubicBezTo>
                    <a:cubicBezTo>
                      <a:pt x="7812" y="5037"/>
                      <a:pt x="7800" y="5037"/>
                      <a:pt x="7800" y="5025"/>
                    </a:cubicBezTo>
                    <a:cubicBezTo>
                      <a:pt x="7804" y="5020"/>
                      <a:pt x="7804" y="5019"/>
                      <a:pt x="7802" y="5019"/>
                    </a:cubicBezTo>
                    <a:lnTo>
                      <a:pt x="7802" y="5019"/>
                    </a:lnTo>
                    <a:cubicBezTo>
                      <a:pt x="7799" y="5019"/>
                      <a:pt x="7788" y="5025"/>
                      <a:pt x="7788" y="5025"/>
                    </a:cubicBezTo>
                    <a:cubicBezTo>
                      <a:pt x="7788" y="5012"/>
                      <a:pt x="7775" y="5012"/>
                      <a:pt x="7775" y="5000"/>
                    </a:cubicBezTo>
                    <a:lnTo>
                      <a:pt x="7775" y="4975"/>
                    </a:lnTo>
                    <a:cubicBezTo>
                      <a:pt x="7775" y="4975"/>
                      <a:pt x="7775" y="4987"/>
                      <a:pt x="7788" y="4987"/>
                    </a:cubicBezTo>
                    <a:cubicBezTo>
                      <a:pt x="7788" y="4987"/>
                      <a:pt x="7788" y="5000"/>
                      <a:pt x="7788" y="5000"/>
                    </a:cubicBezTo>
                    <a:cubicBezTo>
                      <a:pt x="7788" y="5000"/>
                      <a:pt x="7800" y="5000"/>
                      <a:pt x="7800" y="5012"/>
                    </a:cubicBezTo>
                    <a:cubicBezTo>
                      <a:pt x="7800" y="5017"/>
                      <a:pt x="7804" y="5020"/>
                      <a:pt x="7810" y="5020"/>
                    </a:cubicBezTo>
                    <a:cubicBezTo>
                      <a:pt x="7818" y="5020"/>
                      <a:pt x="7830" y="5014"/>
                      <a:pt x="7837" y="5000"/>
                    </a:cubicBezTo>
                    <a:cubicBezTo>
                      <a:pt x="7850" y="4987"/>
                      <a:pt x="7825" y="4987"/>
                      <a:pt x="7825" y="4987"/>
                    </a:cubicBezTo>
                    <a:cubicBezTo>
                      <a:pt x="7816" y="4987"/>
                      <a:pt x="7808" y="4993"/>
                      <a:pt x="7804" y="4993"/>
                    </a:cubicBezTo>
                    <a:cubicBezTo>
                      <a:pt x="7801" y="4993"/>
                      <a:pt x="7800" y="4991"/>
                      <a:pt x="7800" y="4987"/>
                    </a:cubicBezTo>
                    <a:cubicBezTo>
                      <a:pt x="7788" y="4987"/>
                      <a:pt x="7788" y="4975"/>
                      <a:pt x="7788" y="4962"/>
                    </a:cubicBezTo>
                    <a:lnTo>
                      <a:pt x="7800" y="4962"/>
                    </a:lnTo>
                    <a:cubicBezTo>
                      <a:pt x="7800" y="4938"/>
                      <a:pt x="7763" y="4938"/>
                      <a:pt x="7788" y="4925"/>
                    </a:cubicBezTo>
                    <a:cubicBezTo>
                      <a:pt x="7794" y="4919"/>
                      <a:pt x="7788" y="4919"/>
                      <a:pt x="7780" y="4919"/>
                    </a:cubicBezTo>
                    <a:cubicBezTo>
                      <a:pt x="7772" y="4919"/>
                      <a:pt x="7763" y="4919"/>
                      <a:pt x="7763" y="4913"/>
                    </a:cubicBezTo>
                    <a:cubicBezTo>
                      <a:pt x="7763" y="4907"/>
                      <a:pt x="7763" y="4907"/>
                      <a:pt x="7764" y="4907"/>
                    </a:cubicBezTo>
                    <a:cubicBezTo>
                      <a:pt x="7766" y="4907"/>
                      <a:pt x="7769" y="4907"/>
                      <a:pt x="7775" y="4900"/>
                    </a:cubicBezTo>
                    <a:cubicBezTo>
                      <a:pt x="7788" y="4900"/>
                      <a:pt x="7763" y="4875"/>
                      <a:pt x="7775" y="4863"/>
                    </a:cubicBezTo>
                    <a:lnTo>
                      <a:pt x="7788" y="4863"/>
                    </a:lnTo>
                    <a:cubicBezTo>
                      <a:pt x="7800" y="4863"/>
                      <a:pt x="7788" y="4875"/>
                      <a:pt x="7788" y="4875"/>
                    </a:cubicBezTo>
                    <a:lnTo>
                      <a:pt x="7788" y="4900"/>
                    </a:lnTo>
                    <a:cubicBezTo>
                      <a:pt x="7788" y="4900"/>
                      <a:pt x="7788" y="4900"/>
                      <a:pt x="7797" y="4910"/>
                    </a:cubicBezTo>
                    <a:lnTo>
                      <a:pt x="7797" y="4910"/>
                    </a:lnTo>
                    <a:cubicBezTo>
                      <a:pt x="7798" y="4908"/>
                      <a:pt x="7800" y="4905"/>
                      <a:pt x="7800" y="4900"/>
                    </a:cubicBezTo>
                    <a:lnTo>
                      <a:pt x="7800" y="4888"/>
                    </a:lnTo>
                    <a:lnTo>
                      <a:pt x="7800" y="4875"/>
                    </a:lnTo>
                    <a:cubicBezTo>
                      <a:pt x="7800" y="4875"/>
                      <a:pt x="7812" y="4888"/>
                      <a:pt x="7812" y="4888"/>
                    </a:cubicBezTo>
                    <a:lnTo>
                      <a:pt x="7825" y="4888"/>
                    </a:lnTo>
                    <a:cubicBezTo>
                      <a:pt x="7825" y="4888"/>
                      <a:pt x="7812" y="4875"/>
                      <a:pt x="7800" y="4863"/>
                    </a:cubicBezTo>
                    <a:cubicBezTo>
                      <a:pt x="7800" y="4851"/>
                      <a:pt x="7800" y="4851"/>
                      <a:pt x="7800" y="4838"/>
                    </a:cubicBezTo>
                    <a:cubicBezTo>
                      <a:pt x="7800" y="4838"/>
                      <a:pt x="7800" y="4838"/>
                      <a:pt x="7800" y="4826"/>
                    </a:cubicBezTo>
                    <a:cubicBezTo>
                      <a:pt x="7788" y="4826"/>
                      <a:pt x="7788" y="4813"/>
                      <a:pt x="7800" y="4801"/>
                    </a:cubicBezTo>
                    <a:lnTo>
                      <a:pt x="7812" y="4801"/>
                    </a:lnTo>
                    <a:lnTo>
                      <a:pt x="7812" y="4826"/>
                    </a:lnTo>
                    <a:lnTo>
                      <a:pt x="7825" y="4826"/>
                    </a:lnTo>
                    <a:lnTo>
                      <a:pt x="7825" y="4813"/>
                    </a:lnTo>
                    <a:cubicBezTo>
                      <a:pt x="7825" y="4801"/>
                      <a:pt x="7825" y="4801"/>
                      <a:pt x="7812" y="4789"/>
                    </a:cubicBezTo>
                    <a:lnTo>
                      <a:pt x="7812" y="4764"/>
                    </a:lnTo>
                    <a:cubicBezTo>
                      <a:pt x="7812" y="4764"/>
                      <a:pt x="7800" y="4739"/>
                      <a:pt x="7812" y="4739"/>
                    </a:cubicBezTo>
                    <a:cubicBezTo>
                      <a:pt x="7800" y="4726"/>
                      <a:pt x="7812" y="4726"/>
                      <a:pt x="7812" y="4714"/>
                    </a:cubicBezTo>
                    <a:cubicBezTo>
                      <a:pt x="7812" y="4714"/>
                      <a:pt x="7800" y="4714"/>
                      <a:pt x="7800" y="4702"/>
                    </a:cubicBezTo>
                    <a:cubicBezTo>
                      <a:pt x="7800" y="4702"/>
                      <a:pt x="7800" y="4689"/>
                      <a:pt x="7800" y="4689"/>
                    </a:cubicBezTo>
                    <a:lnTo>
                      <a:pt x="7800" y="4677"/>
                    </a:lnTo>
                    <a:cubicBezTo>
                      <a:pt x="7800" y="4677"/>
                      <a:pt x="7812" y="4677"/>
                      <a:pt x="7812" y="4689"/>
                    </a:cubicBezTo>
                    <a:cubicBezTo>
                      <a:pt x="7812" y="4686"/>
                      <a:pt x="7813" y="4684"/>
                      <a:pt x="7815" y="4684"/>
                    </a:cubicBezTo>
                    <a:cubicBezTo>
                      <a:pt x="7819" y="4684"/>
                      <a:pt x="7825" y="4693"/>
                      <a:pt x="7825" y="4702"/>
                    </a:cubicBezTo>
                    <a:cubicBezTo>
                      <a:pt x="7825" y="4706"/>
                      <a:pt x="7826" y="4707"/>
                      <a:pt x="7828" y="4707"/>
                    </a:cubicBezTo>
                    <a:cubicBezTo>
                      <a:pt x="7833" y="4707"/>
                      <a:pt x="7841" y="4702"/>
                      <a:pt x="7850" y="4702"/>
                    </a:cubicBezTo>
                    <a:cubicBezTo>
                      <a:pt x="7850" y="4702"/>
                      <a:pt x="7850" y="4689"/>
                      <a:pt x="7850" y="4677"/>
                    </a:cubicBezTo>
                    <a:cubicBezTo>
                      <a:pt x="7850" y="4677"/>
                      <a:pt x="7850" y="4664"/>
                      <a:pt x="7837" y="4652"/>
                    </a:cubicBezTo>
                    <a:cubicBezTo>
                      <a:pt x="7825" y="4652"/>
                      <a:pt x="7825" y="4615"/>
                      <a:pt x="7837" y="4615"/>
                    </a:cubicBezTo>
                    <a:cubicBezTo>
                      <a:pt x="7850" y="4615"/>
                      <a:pt x="7837" y="4615"/>
                      <a:pt x="7850" y="4627"/>
                    </a:cubicBezTo>
                    <a:lnTo>
                      <a:pt x="7862" y="4627"/>
                    </a:lnTo>
                    <a:cubicBezTo>
                      <a:pt x="7862" y="4627"/>
                      <a:pt x="7837" y="4602"/>
                      <a:pt x="7837" y="4577"/>
                    </a:cubicBezTo>
                    <a:cubicBezTo>
                      <a:pt x="7841" y="4569"/>
                      <a:pt x="7845" y="4566"/>
                      <a:pt x="7849" y="4566"/>
                    </a:cubicBezTo>
                    <a:cubicBezTo>
                      <a:pt x="7857" y="4566"/>
                      <a:pt x="7862" y="4577"/>
                      <a:pt x="7862" y="4577"/>
                    </a:cubicBezTo>
                    <a:cubicBezTo>
                      <a:pt x="7874" y="4590"/>
                      <a:pt x="7874" y="4602"/>
                      <a:pt x="7874" y="4602"/>
                    </a:cubicBezTo>
                    <a:cubicBezTo>
                      <a:pt x="7874" y="4596"/>
                      <a:pt x="7874" y="4596"/>
                      <a:pt x="7874" y="4596"/>
                    </a:cubicBezTo>
                    <a:cubicBezTo>
                      <a:pt x="7874" y="4596"/>
                      <a:pt x="7874" y="4596"/>
                      <a:pt x="7874" y="4590"/>
                    </a:cubicBezTo>
                    <a:cubicBezTo>
                      <a:pt x="7874" y="4590"/>
                      <a:pt x="7874" y="4577"/>
                      <a:pt x="7874" y="4577"/>
                    </a:cubicBezTo>
                    <a:lnTo>
                      <a:pt x="7874" y="4565"/>
                    </a:lnTo>
                    <a:cubicBezTo>
                      <a:pt x="7874" y="4565"/>
                      <a:pt x="7874" y="4565"/>
                      <a:pt x="7874" y="4553"/>
                    </a:cubicBezTo>
                    <a:cubicBezTo>
                      <a:pt x="7874" y="4553"/>
                      <a:pt x="7862" y="4553"/>
                      <a:pt x="7862" y="4540"/>
                    </a:cubicBezTo>
                    <a:cubicBezTo>
                      <a:pt x="7862" y="4536"/>
                      <a:pt x="7863" y="4535"/>
                      <a:pt x="7866" y="4535"/>
                    </a:cubicBezTo>
                    <a:cubicBezTo>
                      <a:pt x="7870" y="4535"/>
                      <a:pt x="7879" y="4540"/>
                      <a:pt x="7887" y="4540"/>
                    </a:cubicBezTo>
                    <a:cubicBezTo>
                      <a:pt x="7887" y="4540"/>
                      <a:pt x="7874" y="4503"/>
                      <a:pt x="7887" y="4503"/>
                    </a:cubicBezTo>
                    <a:cubicBezTo>
                      <a:pt x="7887" y="4503"/>
                      <a:pt x="7899" y="4503"/>
                      <a:pt x="7899" y="4515"/>
                    </a:cubicBezTo>
                    <a:cubicBezTo>
                      <a:pt x="7903" y="4519"/>
                      <a:pt x="7904" y="4520"/>
                      <a:pt x="7905" y="4520"/>
                    </a:cubicBezTo>
                    <a:cubicBezTo>
                      <a:pt x="7906" y="4520"/>
                      <a:pt x="7899" y="4512"/>
                      <a:pt x="7899" y="4503"/>
                    </a:cubicBezTo>
                    <a:lnTo>
                      <a:pt x="7899" y="4490"/>
                    </a:lnTo>
                    <a:cubicBezTo>
                      <a:pt x="7899" y="4478"/>
                      <a:pt x="7899" y="4466"/>
                      <a:pt x="7887" y="4453"/>
                    </a:cubicBezTo>
                    <a:cubicBezTo>
                      <a:pt x="7887" y="4449"/>
                      <a:pt x="7890" y="4448"/>
                      <a:pt x="7893" y="4448"/>
                    </a:cubicBezTo>
                    <a:cubicBezTo>
                      <a:pt x="7901" y="4448"/>
                      <a:pt x="7912" y="4453"/>
                      <a:pt x="7912" y="4453"/>
                    </a:cubicBezTo>
                    <a:cubicBezTo>
                      <a:pt x="7912" y="4441"/>
                      <a:pt x="7899" y="4428"/>
                      <a:pt x="7899" y="4428"/>
                    </a:cubicBezTo>
                    <a:cubicBezTo>
                      <a:pt x="7899" y="4416"/>
                      <a:pt x="7899" y="4404"/>
                      <a:pt x="7899" y="4404"/>
                    </a:cubicBezTo>
                    <a:cubicBezTo>
                      <a:pt x="7899" y="4404"/>
                      <a:pt x="7906" y="4407"/>
                      <a:pt x="7912" y="4407"/>
                    </a:cubicBezTo>
                    <a:cubicBezTo>
                      <a:pt x="7918" y="4407"/>
                      <a:pt x="7924" y="4404"/>
                      <a:pt x="7924" y="4391"/>
                    </a:cubicBezTo>
                    <a:cubicBezTo>
                      <a:pt x="7924" y="4391"/>
                      <a:pt x="7924" y="4379"/>
                      <a:pt x="7924" y="4379"/>
                    </a:cubicBezTo>
                    <a:lnTo>
                      <a:pt x="7924" y="4354"/>
                    </a:lnTo>
                    <a:cubicBezTo>
                      <a:pt x="7937" y="4354"/>
                      <a:pt x="7924" y="4341"/>
                      <a:pt x="7924" y="4341"/>
                    </a:cubicBezTo>
                    <a:cubicBezTo>
                      <a:pt x="7924" y="4329"/>
                      <a:pt x="7924" y="4329"/>
                      <a:pt x="7924" y="4329"/>
                    </a:cubicBezTo>
                    <a:cubicBezTo>
                      <a:pt x="7924" y="4317"/>
                      <a:pt x="7924" y="4304"/>
                      <a:pt x="7924" y="4304"/>
                    </a:cubicBezTo>
                    <a:cubicBezTo>
                      <a:pt x="7924" y="4292"/>
                      <a:pt x="7924" y="4279"/>
                      <a:pt x="7937" y="4279"/>
                    </a:cubicBezTo>
                    <a:cubicBezTo>
                      <a:pt x="7949" y="4279"/>
                      <a:pt x="7937" y="4292"/>
                      <a:pt x="7949" y="4292"/>
                    </a:cubicBezTo>
                    <a:lnTo>
                      <a:pt x="7961" y="4292"/>
                    </a:lnTo>
                    <a:cubicBezTo>
                      <a:pt x="7974" y="4292"/>
                      <a:pt x="7961" y="4317"/>
                      <a:pt x="7961" y="4329"/>
                    </a:cubicBezTo>
                    <a:lnTo>
                      <a:pt x="7961" y="4341"/>
                    </a:lnTo>
                    <a:lnTo>
                      <a:pt x="7961" y="4366"/>
                    </a:lnTo>
                    <a:cubicBezTo>
                      <a:pt x="7961" y="4366"/>
                      <a:pt x="7968" y="4345"/>
                      <a:pt x="7972" y="4345"/>
                    </a:cubicBezTo>
                    <a:cubicBezTo>
                      <a:pt x="7973" y="4345"/>
                      <a:pt x="7974" y="4348"/>
                      <a:pt x="7974" y="4354"/>
                    </a:cubicBezTo>
                    <a:cubicBezTo>
                      <a:pt x="7986" y="4366"/>
                      <a:pt x="7974" y="4379"/>
                      <a:pt x="7961" y="4391"/>
                    </a:cubicBezTo>
                    <a:cubicBezTo>
                      <a:pt x="7966" y="4395"/>
                      <a:pt x="7967" y="4397"/>
                      <a:pt x="7967" y="4397"/>
                    </a:cubicBezTo>
                    <a:cubicBezTo>
                      <a:pt x="7968" y="4397"/>
                      <a:pt x="7966" y="4391"/>
                      <a:pt x="7974" y="4391"/>
                    </a:cubicBezTo>
                    <a:cubicBezTo>
                      <a:pt x="7986" y="4391"/>
                      <a:pt x="7974" y="4404"/>
                      <a:pt x="7974" y="4416"/>
                    </a:cubicBezTo>
                    <a:cubicBezTo>
                      <a:pt x="7974" y="4428"/>
                      <a:pt x="7949" y="4453"/>
                      <a:pt x="7961" y="4453"/>
                    </a:cubicBezTo>
                    <a:cubicBezTo>
                      <a:pt x="7970" y="4453"/>
                      <a:pt x="7983" y="4437"/>
                      <a:pt x="7988" y="4437"/>
                    </a:cubicBezTo>
                    <a:lnTo>
                      <a:pt x="7988" y="4437"/>
                    </a:lnTo>
                    <a:cubicBezTo>
                      <a:pt x="7990" y="4437"/>
                      <a:pt x="7990" y="4441"/>
                      <a:pt x="7986" y="4453"/>
                    </a:cubicBezTo>
                    <a:cubicBezTo>
                      <a:pt x="7986" y="4466"/>
                      <a:pt x="7986" y="4466"/>
                      <a:pt x="7974" y="4478"/>
                    </a:cubicBezTo>
                    <a:cubicBezTo>
                      <a:pt x="7974" y="4478"/>
                      <a:pt x="7961" y="4490"/>
                      <a:pt x="7961" y="4490"/>
                    </a:cubicBezTo>
                    <a:cubicBezTo>
                      <a:pt x="7961" y="4495"/>
                      <a:pt x="7963" y="4496"/>
                      <a:pt x="7965" y="4496"/>
                    </a:cubicBezTo>
                    <a:cubicBezTo>
                      <a:pt x="7970" y="4496"/>
                      <a:pt x="7978" y="4490"/>
                      <a:pt x="7986" y="4490"/>
                    </a:cubicBezTo>
                    <a:lnTo>
                      <a:pt x="7986" y="4490"/>
                    </a:lnTo>
                    <a:cubicBezTo>
                      <a:pt x="7986" y="4490"/>
                      <a:pt x="7986" y="4515"/>
                      <a:pt x="7974" y="4528"/>
                    </a:cubicBezTo>
                    <a:cubicBezTo>
                      <a:pt x="7971" y="4530"/>
                      <a:pt x="7970" y="4531"/>
                      <a:pt x="7970" y="4531"/>
                    </a:cubicBezTo>
                    <a:cubicBezTo>
                      <a:pt x="7971" y="4531"/>
                      <a:pt x="7989" y="4515"/>
                      <a:pt x="7999" y="4515"/>
                    </a:cubicBezTo>
                    <a:cubicBezTo>
                      <a:pt x="7999" y="4528"/>
                      <a:pt x="7999" y="4528"/>
                      <a:pt x="7999" y="4540"/>
                    </a:cubicBezTo>
                    <a:cubicBezTo>
                      <a:pt x="7999" y="4540"/>
                      <a:pt x="7999" y="4553"/>
                      <a:pt x="7999" y="4553"/>
                    </a:cubicBezTo>
                    <a:cubicBezTo>
                      <a:pt x="7986" y="4565"/>
                      <a:pt x="7986" y="4565"/>
                      <a:pt x="7986" y="4577"/>
                    </a:cubicBezTo>
                    <a:lnTo>
                      <a:pt x="7999" y="4577"/>
                    </a:lnTo>
                    <a:cubicBezTo>
                      <a:pt x="7999" y="4571"/>
                      <a:pt x="8002" y="4568"/>
                      <a:pt x="8005" y="4568"/>
                    </a:cubicBezTo>
                    <a:cubicBezTo>
                      <a:pt x="8008" y="4568"/>
                      <a:pt x="8011" y="4571"/>
                      <a:pt x="8011" y="4577"/>
                    </a:cubicBezTo>
                    <a:cubicBezTo>
                      <a:pt x="8023" y="4590"/>
                      <a:pt x="7999" y="4615"/>
                      <a:pt x="7986" y="4627"/>
                    </a:cubicBezTo>
                    <a:cubicBezTo>
                      <a:pt x="7986" y="4631"/>
                      <a:pt x="7988" y="4633"/>
                      <a:pt x="7989" y="4633"/>
                    </a:cubicBezTo>
                    <a:cubicBezTo>
                      <a:pt x="7993" y="4633"/>
                      <a:pt x="7999" y="4627"/>
                      <a:pt x="7999" y="4627"/>
                    </a:cubicBezTo>
                    <a:lnTo>
                      <a:pt x="8011" y="4627"/>
                    </a:lnTo>
                    <a:cubicBezTo>
                      <a:pt x="8023" y="4627"/>
                      <a:pt x="8036" y="4627"/>
                      <a:pt x="8023" y="4652"/>
                    </a:cubicBezTo>
                    <a:cubicBezTo>
                      <a:pt x="8023" y="4656"/>
                      <a:pt x="8023" y="4657"/>
                      <a:pt x="8023" y="4657"/>
                    </a:cubicBezTo>
                    <a:cubicBezTo>
                      <a:pt x="8022" y="4657"/>
                      <a:pt x="8019" y="4652"/>
                      <a:pt x="8011" y="4652"/>
                    </a:cubicBezTo>
                    <a:cubicBezTo>
                      <a:pt x="7999" y="4664"/>
                      <a:pt x="8011" y="4664"/>
                      <a:pt x="8011" y="4677"/>
                    </a:cubicBezTo>
                    <a:cubicBezTo>
                      <a:pt x="8011" y="4677"/>
                      <a:pt x="7999" y="4689"/>
                      <a:pt x="7999" y="4702"/>
                    </a:cubicBezTo>
                    <a:lnTo>
                      <a:pt x="8023" y="4702"/>
                    </a:lnTo>
                    <a:cubicBezTo>
                      <a:pt x="8023" y="4702"/>
                      <a:pt x="8036" y="4714"/>
                      <a:pt x="8048" y="4714"/>
                    </a:cubicBezTo>
                    <a:cubicBezTo>
                      <a:pt x="8048" y="4714"/>
                      <a:pt x="8061" y="4714"/>
                      <a:pt x="8061" y="4726"/>
                    </a:cubicBezTo>
                    <a:cubicBezTo>
                      <a:pt x="8061" y="4739"/>
                      <a:pt x="8048" y="4739"/>
                      <a:pt x="8036" y="4751"/>
                    </a:cubicBezTo>
                    <a:cubicBezTo>
                      <a:pt x="8036" y="4751"/>
                      <a:pt x="8036" y="4764"/>
                      <a:pt x="8036" y="4764"/>
                    </a:cubicBezTo>
                    <a:cubicBezTo>
                      <a:pt x="8036" y="4764"/>
                      <a:pt x="8036" y="4764"/>
                      <a:pt x="8036" y="4776"/>
                    </a:cubicBezTo>
                    <a:lnTo>
                      <a:pt x="8036" y="4789"/>
                    </a:lnTo>
                    <a:lnTo>
                      <a:pt x="8036" y="4801"/>
                    </a:lnTo>
                    <a:lnTo>
                      <a:pt x="8036" y="4813"/>
                    </a:lnTo>
                    <a:lnTo>
                      <a:pt x="8036" y="4826"/>
                    </a:lnTo>
                    <a:cubicBezTo>
                      <a:pt x="8036" y="4826"/>
                      <a:pt x="8036" y="4838"/>
                      <a:pt x="8023" y="4851"/>
                    </a:cubicBezTo>
                    <a:cubicBezTo>
                      <a:pt x="8020" y="4854"/>
                      <a:pt x="8020" y="4856"/>
                      <a:pt x="8023" y="4856"/>
                    </a:cubicBezTo>
                    <a:cubicBezTo>
                      <a:pt x="8030" y="4856"/>
                      <a:pt x="8048" y="4847"/>
                      <a:pt x="8048" y="4838"/>
                    </a:cubicBezTo>
                    <a:cubicBezTo>
                      <a:pt x="8061" y="4826"/>
                      <a:pt x="8048" y="4826"/>
                      <a:pt x="8061" y="4826"/>
                    </a:cubicBezTo>
                    <a:lnTo>
                      <a:pt x="8073" y="4826"/>
                    </a:lnTo>
                    <a:cubicBezTo>
                      <a:pt x="8073" y="4838"/>
                      <a:pt x="8061" y="4863"/>
                      <a:pt x="8061" y="4875"/>
                    </a:cubicBezTo>
                    <a:cubicBezTo>
                      <a:pt x="8048" y="4888"/>
                      <a:pt x="8061" y="4888"/>
                      <a:pt x="8061" y="4900"/>
                    </a:cubicBezTo>
                    <a:lnTo>
                      <a:pt x="8061" y="4913"/>
                    </a:lnTo>
                    <a:lnTo>
                      <a:pt x="8073" y="4900"/>
                    </a:lnTo>
                    <a:cubicBezTo>
                      <a:pt x="8073" y="4900"/>
                      <a:pt x="8073" y="4895"/>
                      <a:pt x="8077" y="4895"/>
                    </a:cubicBezTo>
                    <a:cubicBezTo>
                      <a:pt x="8079" y="4895"/>
                      <a:pt x="8081" y="4896"/>
                      <a:pt x="8086" y="4900"/>
                    </a:cubicBezTo>
                    <a:cubicBezTo>
                      <a:pt x="8086" y="4900"/>
                      <a:pt x="8086" y="4913"/>
                      <a:pt x="8086" y="4913"/>
                    </a:cubicBezTo>
                    <a:cubicBezTo>
                      <a:pt x="8086" y="4913"/>
                      <a:pt x="8073" y="4913"/>
                      <a:pt x="8073" y="4925"/>
                    </a:cubicBezTo>
                    <a:cubicBezTo>
                      <a:pt x="8073" y="4938"/>
                      <a:pt x="8073" y="4938"/>
                      <a:pt x="8073" y="4938"/>
                    </a:cubicBezTo>
                    <a:cubicBezTo>
                      <a:pt x="8073" y="4944"/>
                      <a:pt x="8070" y="4944"/>
                      <a:pt x="8067" y="4944"/>
                    </a:cubicBezTo>
                    <a:cubicBezTo>
                      <a:pt x="8064" y="4944"/>
                      <a:pt x="8061" y="4944"/>
                      <a:pt x="8061" y="4950"/>
                    </a:cubicBezTo>
                    <a:cubicBezTo>
                      <a:pt x="8057" y="4958"/>
                      <a:pt x="8055" y="4961"/>
                      <a:pt x="8056" y="4961"/>
                    </a:cubicBezTo>
                    <a:cubicBezTo>
                      <a:pt x="8057" y="4961"/>
                      <a:pt x="8065" y="4950"/>
                      <a:pt x="8073" y="4950"/>
                    </a:cubicBezTo>
                    <a:lnTo>
                      <a:pt x="8098" y="4950"/>
                    </a:lnTo>
                    <a:cubicBezTo>
                      <a:pt x="8098" y="4950"/>
                      <a:pt x="8098" y="4938"/>
                      <a:pt x="8098" y="4925"/>
                    </a:cubicBezTo>
                    <a:cubicBezTo>
                      <a:pt x="8098" y="4925"/>
                      <a:pt x="8098" y="4913"/>
                      <a:pt x="8098" y="4913"/>
                    </a:cubicBezTo>
                    <a:cubicBezTo>
                      <a:pt x="8110" y="4925"/>
                      <a:pt x="8110" y="4950"/>
                      <a:pt x="8098" y="4950"/>
                    </a:cubicBezTo>
                    <a:cubicBezTo>
                      <a:pt x="8098" y="4954"/>
                      <a:pt x="8098" y="4956"/>
                      <a:pt x="8098" y="4956"/>
                    </a:cubicBezTo>
                    <a:cubicBezTo>
                      <a:pt x="8099" y="4956"/>
                      <a:pt x="8102" y="4950"/>
                      <a:pt x="8110" y="4950"/>
                    </a:cubicBezTo>
                    <a:cubicBezTo>
                      <a:pt x="8110" y="4962"/>
                      <a:pt x="8110" y="4962"/>
                      <a:pt x="8110" y="4975"/>
                    </a:cubicBezTo>
                    <a:lnTo>
                      <a:pt x="8098" y="4975"/>
                    </a:lnTo>
                    <a:cubicBezTo>
                      <a:pt x="8086" y="4975"/>
                      <a:pt x="8098" y="4987"/>
                      <a:pt x="8098" y="4987"/>
                    </a:cubicBezTo>
                    <a:cubicBezTo>
                      <a:pt x="8098" y="5000"/>
                      <a:pt x="8086" y="4987"/>
                      <a:pt x="8086" y="5012"/>
                    </a:cubicBezTo>
                    <a:cubicBezTo>
                      <a:pt x="8086" y="5020"/>
                      <a:pt x="8087" y="5023"/>
                      <a:pt x="8089" y="5023"/>
                    </a:cubicBezTo>
                    <a:cubicBezTo>
                      <a:pt x="8094" y="5023"/>
                      <a:pt x="8102" y="5012"/>
                      <a:pt x="8110" y="5012"/>
                    </a:cubicBezTo>
                    <a:lnTo>
                      <a:pt x="8110" y="5012"/>
                    </a:lnTo>
                    <a:cubicBezTo>
                      <a:pt x="8110" y="5012"/>
                      <a:pt x="8110" y="5012"/>
                      <a:pt x="8110" y="5012"/>
                    </a:cubicBezTo>
                    <a:lnTo>
                      <a:pt x="8123" y="5012"/>
                    </a:lnTo>
                    <a:cubicBezTo>
                      <a:pt x="8123" y="5000"/>
                      <a:pt x="8123" y="5000"/>
                      <a:pt x="8123" y="5000"/>
                    </a:cubicBezTo>
                    <a:lnTo>
                      <a:pt x="8124" y="5000"/>
                    </a:lnTo>
                    <a:cubicBezTo>
                      <a:pt x="8126" y="4993"/>
                      <a:pt x="8129" y="4987"/>
                      <a:pt x="8135" y="4987"/>
                    </a:cubicBezTo>
                    <a:cubicBezTo>
                      <a:pt x="8140" y="4987"/>
                      <a:pt x="8141" y="4993"/>
                      <a:pt x="8141" y="5001"/>
                    </a:cubicBezTo>
                    <a:lnTo>
                      <a:pt x="8141" y="5001"/>
                    </a:lnTo>
                    <a:cubicBezTo>
                      <a:pt x="8138" y="5000"/>
                      <a:pt x="8135" y="5000"/>
                      <a:pt x="8135" y="5000"/>
                    </a:cubicBezTo>
                    <a:lnTo>
                      <a:pt x="8124" y="5000"/>
                    </a:lnTo>
                    <a:cubicBezTo>
                      <a:pt x="8123" y="5006"/>
                      <a:pt x="8123" y="5012"/>
                      <a:pt x="8123" y="5012"/>
                    </a:cubicBezTo>
                    <a:cubicBezTo>
                      <a:pt x="8123" y="5018"/>
                      <a:pt x="8126" y="5018"/>
                      <a:pt x="8129" y="5018"/>
                    </a:cubicBezTo>
                    <a:cubicBezTo>
                      <a:pt x="8132" y="5018"/>
                      <a:pt x="8135" y="5018"/>
                      <a:pt x="8135" y="5025"/>
                    </a:cubicBezTo>
                    <a:cubicBezTo>
                      <a:pt x="8135" y="5025"/>
                      <a:pt x="8123" y="5025"/>
                      <a:pt x="8135" y="5037"/>
                    </a:cubicBezTo>
                    <a:cubicBezTo>
                      <a:pt x="8135" y="5029"/>
                      <a:pt x="8140" y="5013"/>
                      <a:pt x="8141" y="5001"/>
                    </a:cubicBezTo>
                    <a:lnTo>
                      <a:pt x="8141" y="5001"/>
                    </a:lnTo>
                    <a:cubicBezTo>
                      <a:pt x="8144" y="5002"/>
                      <a:pt x="8148" y="5005"/>
                      <a:pt x="8148" y="5012"/>
                    </a:cubicBezTo>
                    <a:cubicBezTo>
                      <a:pt x="8148" y="5016"/>
                      <a:pt x="8148" y="5018"/>
                      <a:pt x="8148" y="5018"/>
                    </a:cubicBezTo>
                    <a:cubicBezTo>
                      <a:pt x="8149" y="5018"/>
                      <a:pt x="8152" y="5012"/>
                      <a:pt x="8160" y="5012"/>
                    </a:cubicBezTo>
                    <a:cubicBezTo>
                      <a:pt x="8160" y="5012"/>
                      <a:pt x="8160" y="5000"/>
                      <a:pt x="8160" y="4987"/>
                    </a:cubicBezTo>
                    <a:cubicBezTo>
                      <a:pt x="8160" y="4987"/>
                      <a:pt x="8160" y="4987"/>
                      <a:pt x="8160" y="4975"/>
                    </a:cubicBezTo>
                    <a:cubicBezTo>
                      <a:pt x="8160" y="4975"/>
                      <a:pt x="8148" y="4950"/>
                      <a:pt x="8160" y="4950"/>
                    </a:cubicBezTo>
                    <a:cubicBezTo>
                      <a:pt x="8160" y="4950"/>
                      <a:pt x="8160" y="4950"/>
                      <a:pt x="8160" y="4962"/>
                    </a:cubicBezTo>
                    <a:lnTo>
                      <a:pt x="8185" y="4962"/>
                    </a:lnTo>
                    <a:cubicBezTo>
                      <a:pt x="8185" y="4962"/>
                      <a:pt x="8160" y="4950"/>
                      <a:pt x="8160" y="4925"/>
                    </a:cubicBezTo>
                    <a:lnTo>
                      <a:pt x="8185" y="4925"/>
                    </a:lnTo>
                    <a:cubicBezTo>
                      <a:pt x="8185" y="4925"/>
                      <a:pt x="8173" y="4913"/>
                      <a:pt x="8185" y="4913"/>
                    </a:cubicBezTo>
                    <a:cubicBezTo>
                      <a:pt x="8185" y="4907"/>
                      <a:pt x="8185" y="4903"/>
                      <a:pt x="8186" y="4903"/>
                    </a:cubicBezTo>
                    <a:cubicBezTo>
                      <a:pt x="8188" y="4903"/>
                      <a:pt x="8191" y="4907"/>
                      <a:pt x="8197" y="4913"/>
                    </a:cubicBezTo>
                    <a:cubicBezTo>
                      <a:pt x="8197" y="4913"/>
                      <a:pt x="8197" y="4888"/>
                      <a:pt x="8197" y="4888"/>
                    </a:cubicBezTo>
                    <a:cubicBezTo>
                      <a:pt x="8197" y="4884"/>
                      <a:pt x="8197" y="4882"/>
                      <a:pt x="8198" y="4882"/>
                    </a:cubicBezTo>
                    <a:cubicBezTo>
                      <a:pt x="8199" y="4882"/>
                      <a:pt x="8202" y="4888"/>
                      <a:pt x="8210" y="4888"/>
                    </a:cubicBezTo>
                    <a:cubicBezTo>
                      <a:pt x="8197" y="4875"/>
                      <a:pt x="8197" y="4863"/>
                      <a:pt x="8197" y="4851"/>
                    </a:cubicBezTo>
                    <a:cubicBezTo>
                      <a:pt x="8197" y="4847"/>
                      <a:pt x="8199" y="4845"/>
                      <a:pt x="8201" y="4845"/>
                    </a:cubicBezTo>
                    <a:cubicBezTo>
                      <a:pt x="8204" y="4845"/>
                      <a:pt x="8210" y="4851"/>
                      <a:pt x="8210" y="4851"/>
                    </a:cubicBezTo>
                    <a:cubicBezTo>
                      <a:pt x="8210" y="4851"/>
                      <a:pt x="8210" y="4838"/>
                      <a:pt x="8210" y="4826"/>
                    </a:cubicBezTo>
                    <a:cubicBezTo>
                      <a:pt x="8210" y="4826"/>
                      <a:pt x="8210" y="4813"/>
                      <a:pt x="8210" y="4813"/>
                    </a:cubicBezTo>
                    <a:cubicBezTo>
                      <a:pt x="8210" y="4813"/>
                      <a:pt x="8215" y="4819"/>
                      <a:pt x="8219" y="4819"/>
                    </a:cubicBezTo>
                    <a:cubicBezTo>
                      <a:pt x="8221" y="4819"/>
                      <a:pt x="8222" y="4818"/>
                      <a:pt x="8222" y="4813"/>
                    </a:cubicBezTo>
                    <a:cubicBezTo>
                      <a:pt x="8222" y="4813"/>
                      <a:pt x="8222" y="4801"/>
                      <a:pt x="8222" y="4801"/>
                    </a:cubicBezTo>
                    <a:lnTo>
                      <a:pt x="8222" y="4789"/>
                    </a:lnTo>
                    <a:cubicBezTo>
                      <a:pt x="8222" y="4789"/>
                      <a:pt x="8222" y="4773"/>
                      <a:pt x="8229" y="4773"/>
                    </a:cubicBezTo>
                    <a:cubicBezTo>
                      <a:pt x="8230" y="4773"/>
                      <a:pt x="8232" y="4774"/>
                      <a:pt x="8235" y="4776"/>
                    </a:cubicBezTo>
                    <a:cubicBezTo>
                      <a:pt x="8247" y="4789"/>
                      <a:pt x="8235" y="4801"/>
                      <a:pt x="8235" y="4813"/>
                    </a:cubicBezTo>
                    <a:cubicBezTo>
                      <a:pt x="8247" y="4813"/>
                      <a:pt x="8235" y="4826"/>
                      <a:pt x="8235" y="4826"/>
                    </a:cubicBezTo>
                    <a:cubicBezTo>
                      <a:pt x="8235" y="4838"/>
                      <a:pt x="8222" y="4863"/>
                      <a:pt x="8235" y="4863"/>
                    </a:cubicBezTo>
                    <a:cubicBezTo>
                      <a:pt x="8235" y="4863"/>
                      <a:pt x="8246" y="4852"/>
                      <a:pt x="8249" y="4852"/>
                    </a:cubicBezTo>
                    <a:lnTo>
                      <a:pt x="8249" y="4852"/>
                    </a:lnTo>
                    <a:cubicBezTo>
                      <a:pt x="8251" y="4852"/>
                      <a:pt x="8251" y="4855"/>
                      <a:pt x="8247" y="4863"/>
                    </a:cubicBezTo>
                    <a:cubicBezTo>
                      <a:pt x="8247" y="4863"/>
                      <a:pt x="8247" y="4875"/>
                      <a:pt x="8235" y="4875"/>
                    </a:cubicBezTo>
                    <a:cubicBezTo>
                      <a:pt x="8235" y="4875"/>
                      <a:pt x="8235" y="4875"/>
                      <a:pt x="8235" y="4888"/>
                    </a:cubicBezTo>
                    <a:cubicBezTo>
                      <a:pt x="8235" y="4892"/>
                      <a:pt x="8236" y="4893"/>
                      <a:pt x="8238" y="4893"/>
                    </a:cubicBezTo>
                    <a:cubicBezTo>
                      <a:pt x="8242" y="4893"/>
                      <a:pt x="8247" y="4888"/>
                      <a:pt x="8247" y="4888"/>
                    </a:cubicBezTo>
                    <a:cubicBezTo>
                      <a:pt x="8247" y="4888"/>
                      <a:pt x="8247" y="4913"/>
                      <a:pt x="8247" y="4913"/>
                    </a:cubicBezTo>
                    <a:cubicBezTo>
                      <a:pt x="8247" y="4915"/>
                      <a:pt x="8247" y="4916"/>
                      <a:pt x="8247" y="4916"/>
                    </a:cubicBezTo>
                    <a:cubicBezTo>
                      <a:pt x="8247" y="4916"/>
                      <a:pt x="8249" y="4909"/>
                      <a:pt x="8253" y="4909"/>
                    </a:cubicBezTo>
                    <a:cubicBezTo>
                      <a:pt x="8255" y="4909"/>
                      <a:pt x="8257" y="4910"/>
                      <a:pt x="8259" y="4913"/>
                    </a:cubicBezTo>
                    <a:cubicBezTo>
                      <a:pt x="8272" y="4913"/>
                      <a:pt x="8259" y="4925"/>
                      <a:pt x="8259" y="4925"/>
                    </a:cubicBezTo>
                    <a:lnTo>
                      <a:pt x="8259" y="4938"/>
                    </a:lnTo>
                    <a:lnTo>
                      <a:pt x="8259" y="4950"/>
                    </a:lnTo>
                    <a:lnTo>
                      <a:pt x="8272" y="4950"/>
                    </a:lnTo>
                    <a:cubicBezTo>
                      <a:pt x="8272" y="4950"/>
                      <a:pt x="8259" y="4987"/>
                      <a:pt x="8259" y="4987"/>
                    </a:cubicBezTo>
                    <a:cubicBezTo>
                      <a:pt x="8259" y="4991"/>
                      <a:pt x="8259" y="4993"/>
                      <a:pt x="8260" y="4993"/>
                    </a:cubicBezTo>
                    <a:cubicBezTo>
                      <a:pt x="8261" y="4993"/>
                      <a:pt x="8264" y="4987"/>
                      <a:pt x="8272" y="4987"/>
                    </a:cubicBezTo>
                    <a:cubicBezTo>
                      <a:pt x="8272" y="4987"/>
                      <a:pt x="8284" y="4987"/>
                      <a:pt x="8284" y="5012"/>
                    </a:cubicBezTo>
                    <a:cubicBezTo>
                      <a:pt x="8280" y="5016"/>
                      <a:pt x="8279" y="5018"/>
                      <a:pt x="8278" y="5018"/>
                    </a:cubicBezTo>
                    <a:cubicBezTo>
                      <a:pt x="8277" y="5018"/>
                      <a:pt x="8280" y="5012"/>
                      <a:pt x="8272" y="5012"/>
                    </a:cubicBezTo>
                    <a:cubicBezTo>
                      <a:pt x="8266" y="5018"/>
                      <a:pt x="8266" y="5018"/>
                      <a:pt x="8267" y="5018"/>
                    </a:cubicBezTo>
                    <a:cubicBezTo>
                      <a:pt x="8269" y="5018"/>
                      <a:pt x="8272" y="5018"/>
                      <a:pt x="8272" y="5025"/>
                    </a:cubicBezTo>
                    <a:cubicBezTo>
                      <a:pt x="8272" y="5037"/>
                      <a:pt x="8259" y="5049"/>
                      <a:pt x="8259" y="5049"/>
                    </a:cubicBezTo>
                    <a:lnTo>
                      <a:pt x="8284" y="5049"/>
                    </a:lnTo>
                    <a:cubicBezTo>
                      <a:pt x="8284" y="5049"/>
                      <a:pt x="8284" y="5062"/>
                      <a:pt x="8297" y="5062"/>
                    </a:cubicBezTo>
                    <a:cubicBezTo>
                      <a:pt x="8297" y="5062"/>
                      <a:pt x="8309" y="5062"/>
                      <a:pt x="8297" y="5074"/>
                    </a:cubicBezTo>
                    <a:cubicBezTo>
                      <a:pt x="8297" y="5080"/>
                      <a:pt x="8294" y="5080"/>
                      <a:pt x="8291" y="5080"/>
                    </a:cubicBezTo>
                    <a:cubicBezTo>
                      <a:pt x="8287" y="5080"/>
                      <a:pt x="8284" y="5080"/>
                      <a:pt x="8284" y="5087"/>
                    </a:cubicBezTo>
                    <a:cubicBezTo>
                      <a:pt x="8284" y="5087"/>
                      <a:pt x="8284" y="5099"/>
                      <a:pt x="8284" y="5099"/>
                    </a:cubicBezTo>
                    <a:lnTo>
                      <a:pt x="8284" y="5111"/>
                    </a:lnTo>
                    <a:cubicBezTo>
                      <a:pt x="8284" y="5111"/>
                      <a:pt x="8272" y="5111"/>
                      <a:pt x="8272" y="5124"/>
                    </a:cubicBezTo>
                    <a:lnTo>
                      <a:pt x="8284" y="5124"/>
                    </a:lnTo>
                    <a:lnTo>
                      <a:pt x="8284" y="5136"/>
                    </a:lnTo>
                    <a:lnTo>
                      <a:pt x="8284" y="5149"/>
                    </a:lnTo>
                    <a:cubicBezTo>
                      <a:pt x="8284" y="5149"/>
                      <a:pt x="8284" y="5161"/>
                      <a:pt x="8272" y="5174"/>
                    </a:cubicBezTo>
                    <a:cubicBezTo>
                      <a:pt x="8284" y="5174"/>
                      <a:pt x="8284" y="5174"/>
                      <a:pt x="8297" y="5161"/>
                    </a:cubicBezTo>
                    <a:cubicBezTo>
                      <a:pt x="8297" y="5149"/>
                      <a:pt x="8297" y="5149"/>
                      <a:pt x="8297" y="5149"/>
                    </a:cubicBezTo>
                    <a:lnTo>
                      <a:pt x="8309" y="5149"/>
                    </a:lnTo>
                    <a:cubicBezTo>
                      <a:pt x="8309" y="5161"/>
                      <a:pt x="8297" y="5174"/>
                      <a:pt x="8284" y="5186"/>
                    </a:cubicBezTo>
                    <a:cubicBezTo>
                      <a:pt x="8284" y="5198"/>
                      <a:pt x="8284" y="5198"/>
                      <a:pt x="8284" y="5198"/>
                    </a:cubicBezTo>
                    <a:lnTo>
                      <a:pt x="8284" y="5211"/>
                    </a:lnTo>
                    <a:lnTo>
                      <a:pt x="8309" y="5198"/>
                    </a:lnTo>
                    <a:lnTo>
                      <a:pt x="8309" y="5236"/>
                    </a:lnTo>
                    <a:cubicBezTo>
                      <a:pt x="8309" y="5236"/>
                      <a:pt x="8309" y="5248"/>
                      <a:pt x="8309" y="5248"/>
                    </a:cubicBezTo>
                    <a:lnTo>
                      <a:pt x="8309" y="5261"/>
                    </a:lnTo>
                    <a:cubicBezTo>
                      <a:pt x="8309" y="5261"/>
                      <a:pt x="8297" y="5261"/>
                      <a:pt x="8297" y="5273"/>
                    </a:cubicBezTo>
                    <a:cubicBezTo>
                      <a:pt x="8297" y="5281"/>
                      <a:pt x="8298" y="5284"/>
                      <a:pt x="8300" y="5284"/>
                    </a:cubicBezTo>
                    <a:cubicBezTo>
                      <a:pt x="8305" y="5284"/>
                      <a:pt x="8313" y="5273"/>
                      <a:pt x="8322" y="5273"/>
                    </a:cubicBezTo>
                    <a:cubicBezTo>
                      <a:pt x="8322" y="5285"/>
                      <a:pt x="8322" y="5285"/>
                      <a:pt x="8322" y="5298"/>
                    </a:cubicBezTo>
                    <a:cubicBezTo>
                      <a:pt x="8322" y="5298"/>
                      <a:pt x="8322" y="5273"/>
                      <a:pt x="8334" y="5273"/>
                    </a:cubicBezTo>
                    <a:cubicBezTo>
                      <a:pt x="8334" y="5273"/>
                      <a:pt x="8334" y="5261"/>
                      <a:pt x="8346" y="5261"/>
                    </a:cubicBezTo>
                    <a:cubicBezTo>
                      <a:pt x="8346" y="5261"/>
                      <a:pt x="8346" y="5285"/>
                      <a:pt x="8346" y="5285"/>
                    </a:cubicBezTo>
                    <a:lnTo>
                      <a:pt x="8346" y="5298"/>
                    </a:lnTo>
                    <a:lnTo>
                      <a:pt x="8346" y="5310"/>
                    </a:lnTo>
                    <a:lnTo>
                      <a:pt x="8334" y="5310"/>
                    </a:lnTo>
                    <a:cubicBezTo>
                      <a:pt x="8334" y="5310"/>
                      <a:pt x="8334" y="5323"/>
                      <a:pt x="8334" y="5335"/>
                    </a:cubicBezTo>
                    <a:lnTo>
                      <a:pt x="8309" y="5335"/>
                    </a:lnTo>
                    <a:cubicBezTo>
                      <a:pt x="8309" y="5335"/>
                      <a:pt x="8334" y="5335"/>
                      <a:pt x="8322" y="5347"/>
                    </a:cubicBezTo>
                    <a:lnTo>
                      <a:pt x="8284" y="5347"/>
                    </a:lnTo>
                    <a:cubicBezTo>
                      <a:pt x="8284" y="5347"/>
                      <a:pt x="8309" y="5360"/>
                      <a:pt x="8309" y="5360"/>
                    </a:cubicBezTo>
                    <a:lnTo>
                      <a:pt x="8334" y="5360"/>
                    </a:lnTo>
                    <a:cubicBezTo>
                      <a:pt x="8334" y="5347"/>
                      <a:pt x="8334" y="5347"/>
                      <a:pt x="8346" y="5347"/>
                    </a:cubicBezTo>
                    <a:lnTo>
                      <a:pt x="8346" y="5335"/>
                    </a:lnTo>
                    <a:cubicBezTo>
                      <a:pt x="8346" y="5335"/>
                      <a:pt x="8346" y="5329"/>
                      <a:pt x="8350" y="5329"/>
                    </a:cubicBezTo>
                    <a:cubicBezTo>
                      <a:pt x="8352" y="5329"/>
                      <a:pt x="8355" y="5331"/>
                      <a:pt x="8359" y="5335"/>
                    </a:cubicBezTo>
                    <a:cubicBezTo>
                      <a:pt x="8359" y="5347"/>
                      <a:pt x="8359" y="5360"/>
                      <a:pt x="8359" y="5360"/>
                    </a:cubicBezTo>
                    <a:cubicBezTo>
                      <a:pt x="8346" y="5372"/>
                      <a:pt x="8359" y="5385"/>
                      <a:pt x="8334" y="5397"/>
                    </a:cubicBezTo>
                    <a:cubicBezTo>
                      <a:pt x="8322" y="5397"/>
                      <a:pt x="8334" y="5397"/>
                      <a:pt x="8334" y="5410"/>
                    </a:cubicBezTo>
                    <a:lnTo>
                      <a:pt x="8334" y="5422"/>
                    </a:lnTo>
                    <a:lnTo>
                      <a:pt x="8309" y="5422"/>
                    </a:lnTo>
                    <a:lnTo>
                      <a:pt x="8309" y="5434"/>
                    </a:lnTo>
                    <a:cubicBezTo>
                      <a:pt x="8309" y="5434"/>
                      <a:pt x="8309" y="5447"/>
                      <a:pt x="8297" y="5447"/>
                    </a:cubicBezTo>
                    <a:cubicBezTo>
                      <a:pt x="8297" y="5447"/>
                      <a:pt x="8297" y="5447"/>
                      <a:pt x="8297" y="5459"/>
                    </a:cubicBezTo>
                    <a:cubicBezTo>
                      <a:pt x="8301" y="5463"/>
                      <a:pt x="8305" y="5465"/>
                      <a:pt x="8309" y="5465"/>
                    </a:cubicBezTo>
                    <a:cubicBezTo>
                      <a:pt x="8317" y="5465"/>
                      <a:pt x="8326" y="5459"/>
                      <a:pt x="8334" y="5459"/>
                    </a:cubicBezTo>
                    <a:cubicBezTo>
                      <a:pt x="8342" y="5459"/>
                      <a:pt x="8345" y="5465"/>
                      <a:pt x="8350" y="5465"/>
                    </a:cubicBezTo>
                    <a:cubicBezTo>
                      <a:pt x="8352" y="5465"/>
                      <a:pt x="8355" y="5463"/>
                      <a:pt x="8359" y="5459"/>
                    </a:cubicBezTo>
                    <a:lnTo>
                      <a:pt x="8359" y="5472"/>
                    </a:lnTo>
                    <a:cubicBezTo>
                      <a:pt x="8359" y="5478"/>
                      <a:pt x="8359" y="5478"/>
                      <a:pt x="8359" y="5478"/>
                    </a:cubicBezTo>
                    <a:cubicBezTo>
                      <a:pt x="8359" y="5478"/>
                      <a:pt x="8359" y="5478"/>
                      <a:pt x="8359" y="5484"/>
                    </a:cubicBezTo>
                    <a:cubicBezTo>
                      <a:pt x="8346" y="5496"/>
                      <a:pt x="8359" y="5496"/>
                      <a:pt x="8359" y="5496"/>
                    </a:cubicBezTo>
                    <a:cubicBezTo>
                      <a:pt x="8359" y="5496"/>
                      <a:pt x="8334" y="5496"/>
                      <a:pt x="8334" y="5509"/>
                    </a:cubicBezTo>
                    <a:lnTo>
                      <a:pt x="8384" y="5521"/>
                    </a:lnTo>
                    <a:lnTo>
                      <a:pt x="8396" y="5521"/>
                    </a:lnTo>
                    <a:cubicBezTo>
                      <a:pt x="8396" y="5521"/>
                      <a:pt x="8408" y="5521"/>
                      <a:pt x="8408" y="5534"/>
                    </a:cubicBezTo>
                    <a:cubicBezTo>
                      <a:pt x="8558" y="5608"/>
                      <a:pt x="8682" y="5732"/>
                      <a:pt x="8756" y="5881"/>
                    </a:cubicBezTo>
                    <a:cubicBezTo>
                      <a:pt x="8805" y="5960"/>
                      <a:pt x="8807" y="5983"/>
                      <a:pt x="8789" y="5983"/>
                    </a:cubicBezTo>
                    <a:cubicBezTo>
                      <a:pt x="8761" y="5983"/>
                      <a:pt x="8689" y="5934"/>
                      <a:pt x="8650" y="5934"/>
                    </a:cubicBezTo>
                    <a:cubicBezTo>
                      <a:pt x="8627" y="5934"/>
                      <a:pt x="8616" y="5951"/>
                      <a:pt x="8632" y="6006"/>
                    </a:cubicBezTo>
                    <a:cubicBezTo>
                      <a:pt x="8707" y="6192"/>
                      <a:pt x="8818" y="6366"/>
                      <a:pt x="8955" y="6502"/>
                    </a:cubicBezTo>
                    <a:cubicBezTo>
                      <a:pt x="8856" y="6130"/>
                      <a:pt x="9116" y="5906"/>
                      <a:pt x="8905" y="5695"/>
                    </a:cubicBezTo>
                    <a:cubicBezTo>
                      <a:pt x="8694" y="5484"/>
                      <a:pt x="8458" y="4652"/>
                      <a:pt x="8197" y="4441"/>
                    </a:cubicBezTo>
                    <a:cubicBezTo>
                      <a:pt x="7999" y="4255"/>
                      <a:pt x="7837" y="4031"/>
                      <a:pt x="7701" y="3795"/>
                    </a:cubicBezTo>
                    <a:lnTo>
                      <a:pt x="7701" y="3795"/>
                    </a:lnTo>
                    <a:cubicBezTo>
                      <a:pt x="8086" y="4093"/>
                      <a:pt x="8483" y="4366"/>
                      <a:pt x="8893" y="4615"/>
                    </a:cubicBezTo>
                    <a:cubicBezTo>
                      <a:pt x="9340" y="4838"/>
                      <a:pt x="9675" y="5385"/>
                      <a:pt x="9949" y="5472"/>
                    </a:cubicBezTo>
                    <a:cubicBezTo>
                      <a:pt x="10135" y="5534"/>
                      <a:pt x="10321" y="5621"/>
                      <a:pt x="10495" y="5720"/>
                    </a:cubicBezTo>
                    <a:cubicBezTo>
                      <a:pt x="10346" y="5546"/>
                      <a:pt x="9986" y="5310"/>
                      <a:pt x="9750" y="5087"/>
                    </a:cubicBezTo>
                    <a:cubicBezTo>
                      <a:pt x="9564" y="4913"/>
                      <a:pt x="9402" y="4702"/>
                      <a:pt x="9278" y="4478"/>
                    </a:cubicBezTo>
                    <a:lnTo>
                      <a:pt x="9278" y="4478"/>
                    </a:lnTo>
                    <a:cubicBezTo>
                      <a:pt x="9278" y="4478"/>
                      <a:pt x="10110" y="5385"/>
                      <a:pt x="10396" y="5509"/>
                    </a:cubicBezTo>
                    <a:cubicBezTo>
                      <a:pt x="10493" y="5545"/>
                      <a:pt x="10566" y="5605"/>
                      <a:pt x="10639" y="5666"/>
                    </a:cubicBezTo>
                    <a:lnTo>
                      <a:pt x="10639" y="5666"/>
                    </a:lnTo>
                    <a:cubicBezTo>
                      <a:pt x="10639" y="5661"/>
                      <a:pt x="10644" y="5653"/>
                      <a:pt x="10644" y="5646"/>
                    </a:cubicBezTo>
                    <a:cubicBezTo>
                      <a:pt x="10644" y="5646"/>
                      <a:pt x="10619" y="5633"/>
                      <a:pt x="10632" y="5621"/>
                    </a:cubicBezTo>
                    <a:cubicBezTo>
                      <a:pt x="10632" y="5617"/>
                      <a:pt x="10630" y="5615"/>
                      <a:pt x="10628" y="5615"/>
                    </a:cubicBezTo>
                    <a:cubicBezTo>
                      <a:pt x="10623" y="5615"/>
                      <a:pt x="10615" y="5621"/>
                      <a:pt x="10607" y="5621"/>
                    </a:cubicBezTo>
                    <a:cubicBezTo>
                      <a:pt x="10607" y="5621"/>
                      <a:pt x="10607" y="5608"/>
                      <a:pt x="10594" y="5596"/>
                    </a:cubicBezTo>
                    <a:lnTo>
                      <a:pt x="10594" y="5571"/>
                    </a:lnTo>
                    <a:cubicBezTo>
                      <a:pt x="10594" y="5571"/>
                      <a:pt x="10594" y="5583"/>
                      <a:pt x="10607" y="5583"/>
                    </a:cubicBezTo>
                    <a:lnTo>
                      <a:pt x="10607" y="5596"/>
                    </a:lnTo>
                    <a:cubicBezTo>
                      <a:pt x="10607" y="5602"/>
                      <a:pt x="10610" y="5602"/>
                      <a:pt x="10613" y="5602"/>
                    </a:cubicBezTo>
                    <a:cubicBezTo>
                      <a:pt x="10616" y="5602"/>
                      <a:pt x="10619" y="5602"/>
                      <a:pt x="10619" y="5608"/>
                    </a:cubicBezTo>
                    <a:cubicBezTo>
                      <a:pt x="10624" y="5613"/>
                      <a:pt x="10632" y="5616"/>
                      <a:pt x="10638" y="5616"/>
                    </a:cubicBezTo>
                    <a:cubicBezTo>
                      <a:pt x="10648" y="5616"/>
                      <a:pt x="10656" y="5610"/>
                      <a:pt x="10656" y="5596"/>
                    </a:cubicBezTo>
                    <a:cubicBezTo>
                      <a:pt x="10669" y="5583"/>
                      <a:pt x="10656" y="5583"/>
                      <a:pt x="10644" y="5583"/>
                    </a:cubicBezTo>
                    <a:cubicBezTo>
                      <a:pt x="10644" y="5583"/>
                      <a:pt x="10639" y="5589"/>
                      <a:pt x="10631" y="5589"/>
                    </a:cubicBezTo>
                    <a:cubicBezTo>
                      <a:pt x="10627" y="5589"/>
                      <a:pt x="10623" y="5588"/>
                      <a:pt x="10619" y="5583"/>
                    </a:cubicBezTo>
                    <a:cubicBezTo>
                      <a:pt x="10619" y="5583"/>
                      <a:pt x="10607" y="5571"/>
                      <a:pt x="10607" y="5559"/>
                    </a:cubicBezTo>
                    <a:lnTo>
                      <a:pt x="10632" y="5559"/>
                    </a:lnTo>
                    <a:cubicBezTo>
                      <a:pt x="10632" y="5534"/>
                      <a:pt x="10594" y="5534"/>
                      <a:pt x="10607" y="5521"/>
                    </a:cubicBezTo>
                    <a:cubicBezTo>
                      <a:pt x="10613" y="5515"/>
                      <a:pt x="10610" y="5515"/>
                      <a:pt x="10605" y="5515"/>
                    </a:cubicBezTo>
                    <a:cubicBezTo>
                      <a:pt x="10601" y="5515"/>
                      <a:pt x="10594" y="5515"/>
                      <a:pt x="10594" y="5509"/>
                    </a:cubicBezTo>
                    <a:cubicBezTo>
                      <a:pt x="10594" y="5503"/>
                      <a:pt x="10594" y="5503"/>
                      <a:pt x="10594" y="5503"/>
                    </a:cubicBezTo>
                    <a:cubicBezTo>
                      <a:pt x="10594" y="5503"/>
                      <a:pt x="10594" y="5503"/>
                      <a:pt x="10594" y="5496"/>
                    </a:cubicBezTo>
                    <a:cubicBezTo>
                      <a:pt x="10607" y="5496"/>
                      <a:pt x="10582" y="5472"/>
                      <a:pt x="10594" y="5459"/>
                    </a:cubicBezTo>
                    <a:lnTo>
                      <a:pt x="10607" y="5459"/>
                    </a:lnTo>
                    <a:cubicBezTo>
                      <a:pt x="10607" y="5472"/>
                      <a:pt x="10607" y="5472"/>
                      <a:pt x="10607" y="5472"/>
                    </a:cubicBezTo>
                    <a:lnTo>
                      <a:pt x="10607" y="5496"/>
                    </a:lnTo>
                    <a:cubicBezTo>
                      <a:pt x="10607" y="5496"/>
                      <a:pt x="10619" y="5496"/>
                      <a:pt x="10619" y="5509"/>
                    </a:cubicBezTo>
                    <a:cubicBezTo>
                      <a:pt x="10619" y="5509"/>
                      <a:pt x="10619" y="5509"/>
                      <a:pt x="10619" y="5496"/>
                    </a:cubicBezTo>
                    <a:lnTo>
                      <a:pt x="10619" y="5484"/>
                    </a:lnTo>
                    <a:lnTo>
                      <a:pt x="10619" y="5459"/>
                    </a:lnTo>
                    <a:cubicBezTo>
                      <a:pt x="10619" y="5472"/>
                      <a:pt x="10632" y="5484"/>
                      <a:pt x="10644" y="5484"/>
                    </a:cubicBezTo>
                    <a:lnTo>
                      <a:pt x="10656" y="5484"/>
                    </a:lnTo>
                    <a:cubicBezTo>
                      <a:pt x="10656" y="5484"/>
                      <a:pt x="10632" y="5472"/>
                      <a:pt x="10632" y="5459"/>
                    </a:cubicBezTo>
                    <a:cubicBezTo>
                      <a:pt x="10632" y="5434"/>
                      <a:pt x="10632" y="5434"/>
                      <a:pt x="10632" y="5434"/>
                    </a:cubicBezTo>
                    <a:cubicBezTo>
                      <a:pt x="10632" y="5428"/>
                      <a:pt x="10632" y="5428"/>
                      <a:pt x="10630" y="5428"/>
                    </a:cubicBezTo>
                    <a:cubicBezTo>
                      <a:pt x="10629" y="5428"/>
                      <a:pt x="10625" y="5428"/>
                      <a:pt x="10619" y="5422"/>
                    </a:cubicBezTo>
                    <a:cubicBezTo>
                      <a:pt x="10619" y="5410"/>
                      <a:pt x="10619" y="5397"/>
                      <a:pt x="10619" y="5397"/>
                    </a:cubicBezTo>
                    <a:cubicBezTo>
                      <a:pt x="10625" y="5391"/>
                      <a:pt x="10629" y="5388"/>
                      <a:pt x="10630" y="5388"/>
                    </a:cubicBezTo>
                    <a:cubicBezTo>
                      <a:pt x="10630" y="5388"/>
                      <a:pt x="10631" y="5388"/>
                      <a:pt x="10631" y="5389"/>
                    </a:cubicBezTo>
                    <a:lnTo>
                      <a:pt x="10631" y="5389"/>
                    </a:lnTo>
                    <a:cubicBezTo>
                      <a:pt x="10631" y="5388"/>
                      <a:pt x="10632" y="5386"/>
                      <a:pt x="10632" y="5385"/>
                    </a:cubicBezTo>
                    <a:lnTo>
                      <a:pt x="10632" y="5360"/>
                    </a:lnTo>
                    <a:cubicBezTo>
                      <a:pt x="10632" y="5360"/>
                      <a:pt x="10632" y="5335"/>
                      <a:pt x="10632" y="5335"/>
                    </a:cubicBezTo>
                    <a:cubicBezTo>
                      <a:pt x="10644" y="5335"/>
                      <a:pt x="10632" y="5360"/>
                      <a:pt x="10656" y="5360"/>
                    </a:cubicBezTo>
                    <a:cubicBezTo>
                      <a:pt x="10669" y="5360"/>
                      <a:pt x="10656" y="5347"/>
                      <a:pt x="10644" y="5335"/>
                    </a:cubicBezTo>
                    <a:cubicBezTo>
                      <a:pt x="10632" y="5335"/>
                      <a:pt x="10644" y="5323"/>
                      <a:pt x="10644" y="5310"/>
                    </a:cubicBezTo>
                    <a:cubicBezTo>
                      <a:pt x="10644" y="5310"/>
                      <a:pt x="10619" y="5310"/>
                      <a:pt x="10619" y="5298"/>
                    </a:cubicBezTo>
                    <a:cubicBezTo>
                      <a:pt x="10619" y="5285"/>
                      <a:pt x="10619" y="5285"/>
                      <a:pt x="10632" y="5285"/>
                    </a:cubicBezTo>
                    <a:cubicBezTo>
                      <a:pt x="10632" y="5285"/>
                      <a:pt x="10632" y="5273"/>
                      <a:pt x="10644" y="5273"/>
                    </a:cubicBezTo>
                    <a:cubicBezTo>
                      <a:pt x="10644" y="5273"/>
                      <a:pt x="10656" y="5273"/>
                      <a:pt x="10656" y="5285"/>
                    </a:cubicBezTo>
                    <a:cubicBezTo>
                      <a:pt x="10656" y="5282"/>
                      <a:pt x="10658" y="5280"/>
                      <a:pt x="10659" y="5280"/>
                    </a:cubicBezTo>
                    <a:cubicBezTo>
                      <a:pt x="10663" y="5280"/>
                      <a:pt x="10669" y="5289"/>
                      <a:pt x="10669" y="5298"/>
                    </a:cubicBezTo>
                    <a:cubicBezTo>
                      <a:pt x="10669" y="5302"/>
                      <a:pt x="10670" y="5303"/>
                      <a:pt x="10672" y="5303"/>
                    </a:cubicBezTo>
                    <a:cubicBezTo>
                      <a:pt x="10676" y="5303"/>
                      <a:pt x="10681" y="5298"/>
                      <a:pt x="10681" y="5298"/>
                    </a:cubicBezTo>
                    <a:cubicBezTo>
                      <a:pt x="10694" y="5298"/>
                      <a:pt x="10681" y="5285"/>
                      <a:pt x="10681" y="5273"/>
                    </a:cubicBezTo>
                    <a:lnTo>
                      <a:pt x="10669" y="5261"/>
                    </a:lnTo>
                    <a:cubicBezTo>
                      <a:pt x="10669" y="5248"/>
                      <a:pt x="10669" y="5248"/>
                      <a:pt x="10669" y="5248"/>
                    </a:cubicBezTo>
                    <a:cubicBezTo>
                      <a:pt x="10669" y="5248"/>
                      <a:pt x="10656" y="5211"/>
                      <a:pt x="10669" y="5211"/>
                    </a:cubicBezTo>
                    <a:cubicBezTo>
                      <a:pt x="10681" y="5211"/>
                      <a:pt x="10669" y="5223"/>
                      <a:pt x="10681" y="5223"/>
                    </a:cubicBezTo>
                    <a:lnTo>
                      <a:pt x="10706" y="5223"/>
                    </a:lnTo>
                    <a:cubicBezTo>
                      <a:pt x="10694" y="5223"/>
                      <a:pt x="10669" y="5198"/>
                      <a:pt x="10681" y="5186"/>
                    </a:cubicBezTo>
                    <a:cubicBezTo>
                      <a:pt x="10681" y="5175"/>
                      <a:pt x="10684" y="5172"/>
                      <a:pt x="10687" y="5172"/>
                    </a:cubicBezTo>
                    <a:cubicBezTo>
                      <a:pt x="10692" y="5172"/>
                      <a:pt x="10699" y="5179"/>
                      <a:pt x="10706" y="5186"/>
                    </a:cubicBezTo>
                    <a:cubicBezTo>
                      <a:pt x="10706" y="5186"/>
                      <a:pt x="10719" y="5198"/>
                      <a:pt x="10719" y="5198"/>
                    </a:cubicBezTo>
                    <a:cubicBezTo>
                      <a:pt x="10719" y="5198"/>
                      <a:pt x="10719" y="5186"/>
                      <a:pt x="10719" y="5186"/>
                    </a:cubicBezTo>
                    <a:lnTo>
                      <a:pt x="10719" y="5174"/>
                    </a:lnTo>
                    <a:lnTo>
                      <a:pt x="10719" y="5161"/>
                    </a:lnTo>
                    <a:cubicBezTo>
                      <a:pt x="10719" y="5161"/>
                      <a:pt x="10706" y="5161"/>
                      <a:pt x="10706" y="5149"/>
                    </a:cubicBezTo>
                    <a:cubicBezTo>
                      <a:pt x="10706" y="5143"/>
                      <a:pt x="10709" y="5139"/>
                      <a:pt x="10712" y="5139"/>
                    </a:cubicBezTo>
                    <a:cubicBezTo>
                      <a:pt x="10715" y="5139"/>
                      <a:pt x="10719" y="5143"/>
                      <a:pt x="10719" y="5149"/>
                    </a:cubicBezTo>
                    <a:cubicBezTo>
                      <a:pt x="10731" y="5149"/>
                      <a:pt x="10719" y="5111"/>
                      <a:pt x="10719" y="5111"/>
                    </a:cubicBezTo>
                    <a:lnTo>
                      <a:pt x="10719" y="5111"/>
                    </a:lnTo>
                    <a:cubicBezTo>
                      <a:pt x="10731" y="5111"/>
                      <a:pt x="10731" y="5124"/>
                      <a:pt x="10743" y="5124"/>
                    </a:cubicBezTo>
                    <a:cubicBezTo>
                      <a:pt x="10743" y="5124"/>
                      <a:pt x="10743" y="5111"/>
                      <a:pt x="10743" y="5111"/>
                    </a:cubicBezTo>
                    <a:cubicBezTo>
                      <a:pt x="10743" y="5111"/>
                      <a:pt x="10743" y="5099"/>
                      <a:pt x="10743" y="5099"/>
                    </a:cubicBezTo>
                    <a:lnTo>
                      <a:pt x="10743" y="5087"/>
                    </a:lnTo>
                    <a:cubicBezTo>
                      <a:pt x="10731" y="5087"/>
                      <a:pt x="10731" y="5074"/>
                      <a:pt x="10731" y="5062"/>
                    </a:cubicBezTo>
                    <a:cubicBezTo>
                      <a:pt x="10731" y="5054"/>
                      <a:pt x="10732" y="5051"/>
                      <a:pt x="10735" y="5051"/>
                    </a:cubicBezTo>
                    <a:cubicBezTo>
                      <a:pt x="10739" y="5051"/>
                      <a:pt x="10748" y="5062"/>
                      <a:pt x="10756" y="5062"/>
                    </a:cubicBezTo>
                    <a:cubicBezTo>
                      <a:pt x="10756" y="5049"/>
                      <a:pt x="10743" y="5037"/>
                      <a:pt x="10743" y="5025"/>
                    </a:cubicBezTo>
                    <a:cubicBezTo>
                      <a:pt x="10731" y="5025"/>
                      <a:pt x="10743" y="5000"/>
                      <a:pt x="10743" y="5000"/>
                    </a:cubicBezTo>
                    <a:cubicBezTo>
                      <a:pt x="10743" y="4997"/>
                      <a:pt x="10744" y="4996"/>
                      <a:pt x="10746" y="4996"/>
                    </a:cubicBezTo>
                    <a:cubicBezTo>
                      <a:pt x="10751" y="4996"/>
                      <a:pt x="10759" y="5003"/>
                      <a:pt x="10759" y="5003"/>
                    </a:cubicBezTo>
                    <a:cubicBezTo>
                      <a:pt x="10759" y="5003"/>
                      <a:pt x="10758" y="5002"/>
                      <a:pt x="10756" y="5000"/>
                    </a:cubicBezTo>
                    <a:cubicBezTo>
                      <a:pt x="10756" y="5000"/>
                      <a:pt x="10756" y="4987"/>
                      <a:pt x="10756" y="4987"/>
                    </a:cubicBezTo>
                    <a:lnTo>
                      <a:pt x="10756" y="4950"/>
                    </a:lnTo>
                    <a:cubicBezTo>
                      <a:pt x="10756" y="4962"/>
                      <a:pt x="10756" y="4962"/>
                      <a:pt x="10768" y="4962"/>
                    </a:cubicBezTo>
                    <a:cubicBezTo>
                      <a:pt x="10781" y="4962"/>
                      <a:pt x="10768" y="4938"/>
                      <a:pt x="10768" y="4938"/>
                    </a:cubicBezTo>
                    <a:cubicBezTo>
                      <a:pt x="10768" y="4938"/>
                      <a:pt x="10768" y="4938"/>
                      <a:pt x="10768" y="4925"/>
                    </a:cubicBezTo>
                    <a:cubicBezTo>
                      <a:pt x="10768" y="4925"/>
                      <a:pt x="10768" y="4913"/>
                      <a:pt x="10768" y="4900"/>
                    </a:cubicBezTo>
                    <a:cubicBezTo>
                      <a:pt x="10768" y="4900"/>
                      <a:pt x="10768" y="4875"/>
                      <a:pt x="10781" y="4875"/>
                    </a:cubicBezTo>
                    <a:cubicBezTo>
                      <a:pt x="10793" y="4875"/>
                      <a:pt x="10781" y="4888"/>
                      <a:pt x="10793" y="4888"/>
                    </a:cubicBezTo>
                    <a:cubicBezTo>
                      <a:pt x="10805" y="4888"/>
                      <a:pt x="10793" y="4913"/>
                      <a:pt x="10793" y="4925"/>
                    </a:cubicBezTo>
                    <a:cubicBezTo>
                      <a:pt x="10805" y="4938"/>
                      <a:pt x="10805" y="4938"/>
                      <a:pt x="10793" y="4950"/>
                    </a:cubicBezTo>
                    <a:lnTo>
                      <a:pt x="10793" y="4962"/>
                    </a:lnTo>
                    <a:cubicBezTo>
                      <a:pt x="10793" y="4962"/>
                      <a:pt x="10793" y="4947"/>
                      <a:pt x="10806" y="4947"/>
                    </a:cubicBezTo>
                    <a:cubicBezTo>
                      <a:pt x="10809" y="4947"/>
                      <a:pt x="10813" y="4948"/>
                      <a:pt x="10818" y="4950"/>
                    </a:cubicBezTo>
                    <a:cubicBezTo>
                      <a:pt x="10818" y="4962"/>
                      <a:pt x="10818" y="4987"/>
                      <a:pt x="10805" y="5000"/>
                    </a:cubicBezTo>
                    <a:cubicBezTo>
                      <a:pt x="10805" y="5004"/>
                      <a:pt x="10805" y="5005"/>
                      <a:pt x="10806" y="5005"/>
                    </a:cubicBezTo>
                    <a:cubicBezTo>
                      <a:pt x="10807" y="5005"/>
                      <a:pt x="10810" y="5000"/>
                      <a:pt x="10818" y="5000"/>
                    </a:cubicBezTo>
                    <a:cubicBezTo>
                      <a:pt x="10830" y="5000"/>
                      <a:pt x="10818" y="5012"/>
                      <a:pt x="10818" y="5025"/>
                    </a:cubicBezTo>
                    <a:cubicBezTo>
                      <a:pt x="10818" y="5025"/>
                      <a:pt x="10793" y="5062"/>
                      <a:pt x="10805" y="5062"/>
                    </a:cubicBezTo>
                    <a:cubicBezTo>
                      <a:pt x="10814" y="5062"/>
                      <a:pt x="10828" y="5045"/>
                      <a:pt x="10832" y="5045"/>
                    </a:cubicBezTo>
                    <a:lnTo>
                      <a:pt x="10832" y="5045"/>
                    </a:lnTo>
                    <a:cubicBezTo>
                      <a:pt x="10834" y="5045"/>
                      <a:pt x="10834" y="5049"/>
                      <a:pt x="10830" y="5062"/>
                    </a:cubicBezTo>
                    <a:cubicBezTo>
                      <a:pt x="10830" y="5062"/>
                      <a:pt x="10818" y="5074"/>
                      <a:pt x="10818" y="5087"/>
                    </a:cubicBezTo>
                    <a:cubicBezTo>
                      <a:pt x="10818" y="5087"/>
                      <a:pt x="10805" y="5087"/>
                      <a:pt x="10805" y="5099"/>
                    </a:cubicBezTo>
                    <a:cubicBezTo>
                      <a:pt x="10805" y="5107"/>
                      <a:pt x="10807" y="5110"/>
                      <a:pt x="10809" y="5110"/>
                    </a:cubicBezTo>
                    <a:cubicBezTo>
                      <a:pt x="10812" y="5110"/>
                      <a:pt x="10818" y="5099"/>
                      <a:pt x="10818" y="5099"/>
                    </a:cubicBezTo>
                    <a:cubicBezTo>
                      <a:pt x="10828" y="5099"/>
                      <a:pt x="10821" y="5117"/>
                      <a:pt x="10819" y="5130"/>
                    </a:cubicBezTo>
                    <a:lnTo>
                      <a:pt x="10819" y="5130"/>
                    </a:lnTo>
                    <a:cubicBezTo>
                      <a:pt x="10822" y="5127"/>
                      <a:pt x="10826" y="5124"/>
                      <a:pt x="10830" y="5124"/>
                    </a:cubicBezTo>
                    <a:cubicBezTo>
                      <a:pt x="10843" y="5136"/>
                      <a:pt x="10830" y="5136"/>
                      <a:pt x="10830" y="5149"/>
                    </a:cubicBezTo>
                    <a:lnTo>
                      <a:pt x="10830" y="5161"/>
                    </a:lnTo>
                    <a:cubicBezTo>
                      <a:pt x="10830" y="5174"/>
                      <a:pt x="10830" y="5174"/>
                      <a:pt x="10818" y="5186"/>
                    </a:cubicBezTo>
                    <a:lnTo>
                      <a:pt x="10830" y="5186"/>
                    </a:lnTo>
                    <a:cubicBezTo>
                      <a:pt x="10837" y="5180"/>
                      <a:pt x="10840" y="5177"/>
                      <a:pt x="10843" y="5177"/>
                    </a:cubicBezTo>
                    <a:cubicBezTo>
                      <a:pt x="10846" y="5177"/>
                      <a:pt x="10849" y="5180"/>
                      <a:pt x="10855" y="5186"/>
                    </a:cubicBezTo>
                    <a:cubicBezTo>
                      <a:pt x="10868" y="5198"/>
                      <a:pt x="10830" y="5223"/>
                      <a:pt x="10830" y="5236"/>
                    </a:cubicBezTo>
                    <a:lnTo>
                      <a:pt x="10855" y="5236"/>
                    </a:lnTo>
                    <a:cubicBezTo>
                      <a:pt x="10868" y="5236"/>
                      <a:pt x="10868" y="5236"/>
                      <a:pt x="10868" y="5261"/>
                    </a:cubicBezTo>
                    <a:cubicBezTo>
                      <a:pt x="10868" y="5270"/>
                      <a:pt x="10868" y="5272"/>
                      <a:pt x="10867" y="5272"/>
                    </a:cubicBezTo>
                    <a:cubicBezTo>
                      <a:pt x="10866" y="5272"/>
                      <a:pt x="10865" y="5269"/>
                      <a:pt x="10862" y="5269"/>
                    </a:cubicBezTo>
                    <a:cubicBezTo>
                      <a:pt x="10860" y="5269"/>
                      <a:pt x="10858" y="5270"/>
                      <a:pt x="10855" y="5273"/>
                    </a:cubicBezTo>
                    <a:cubicBezTo>
                      <a:pt x="10849" y="5279"/>
                      <a:pt x="10849" y="5279"/>
                      <a:pt x="10851" y="5279"/>
                    </a:cubicBezTo>
                    <a:cubicBezTo>
                      <a:pt x="10852" y="5279"/>
                      <a:pt x="10855" y="5279"/>
                      <a:pt x="10855" y="5285"/>
                    </a:cubicBezTo>
                    <a:cubicBezTo>
                      <a:pt x="10855" y="5298"/>
                      <a:pt x="10830" y="5298"/>
                      <a:pt x="10843" y="5310"/>
                    </a:cubicBezTo>
                    <a:lnTo>
                      <a:pt x="10868" y="5310"/>
                    </a:lnTo>
                    <a:cubicBezTo>
                      <a:pt x="10868" y="5310"/>
                      <a:pt x="10880" y="5323"/>
                      <a:pt x="10880" y="5323"/>
                    </a:cubicBezTo>
                    <a:cubicBezTo>
                      <a:pt x="10880" y="5323"/>
                      <a:pt x="10905" y="5323"/>
                      <a:pt x="10892" y="5335"/>
                    </a:cubicBezTo>
                    <a:cubicBezTo>
                      <a:pt x="10892" y="5347"/>
                      <a:pt x="10880" y="5347"/>
                      <a:pt x="10880" y="5360"/>
                    </a:cubicBezTo>
                    <a:cubicBezTo>
                      <a:pt x="10880" y="5360"/>
                      <a:pt x="10880" y="5372"/>
                      <a:pt x="10880" y="5372"/>
                    </a:cubicBezTo>
                    <a:lnTo>
                      <a:pt x="10880" y="5385"/>
                    </a:lnTo>
                    <a:cubicBezTo>
                      <a:pt x="10880" y="5391"/>
                      <a:pt x="10877" y="5391"/>
                      <a:pt x="10872" y="5391"/>
                    </a:cubicBezTo>
                    <a:cubicBezTo>
                      <a:pt x="10868" y="5391"/>
                      <a:pt x="10861" y="5391"/>
                      <a:pt x="10855" y="5397"/>
                    </a:cubicBezTo>
                    <a:cubicBezTo>
                      <a:pt x="10855" y="5401"/>
                      <a:pt x="10857" y="5403"/>
                      <a:pt x="10859" y="5403"/>
                    </a:cubicBezTo>
                    <a:cubicBezTo>
                      <a:pt x="10863" y="5403"/>
                      <a:pt x="10872" y="5397"/>
                      <a:pt x="10880" y="5397"/>
                    </a:cubicBezTo>
                    <a:lnTo>
                      <a:pt x="10880" y="5410"/>
                    </a:lnTo>
                    <a:lnTo>
                      <a:pt x="10880" y="5422"/>
                    </a:lnTo>
                    <a:cubicBezTo>
                      <a:pt x="10880" y="5434"/>
                      <a:pt x="10868" y="5447"/>
                      <a:pt x="10868" y="5459"/>
                    </a:cubicBezTo>
                    <a:cubicBezTo>
                      <a:pt x="10880" y="5459"/>
                      <a:pt x="10880" y="5459"/>
                      <a:pt x="10892" y="5447"/>
                    </a:cubicBezTo>
                    <a:cubicBezTo>
                      <a:pt x="10892" y="5434"/>
                      <a:pt x="10892" y="5434"/>
                      <a:pt x="10905" y="5434"/>
                    </a:cubicBezTo>
                    <a:cubicBezTo>
                      <a:pt x="10905" y="5430"/>
                      <a:pt x="10906" y="5429"/>
                      <a:pt x="10908" y="5429"/>
                    </a:cubicBezTo>
                    <a:cubicBezTo>
                      <a:pt x="10912" y="5429"/>
                      <a:pt x="10917" y="5434"/>
                      <a:pt x="10917" y="5434"/>
                    </a:cubicBezTo>
                    <a:cubicBezTo>
                      <a:pt x="10930" y="5459"/>
                      <a:pt x="10892" y="5472"/>
                      <a:pt x="10892" y="5484"/>
                    </a:cubicBezTo>
                    <a:cubicBezTo>
                      <a:pt x="10892" y="5496"/>
                      <a:pt x="10892" y="5496"/>
                      <a:pt x="10892" y="5509"/>
                    </a:cubicBezTo>
                    <a:lnTo>
                      <a:pt x="10892" y="5521"/>
                    </a:lnTo>
                    <a:lnTo>
                      <a:pt x="10917" y="5509"/>
                    </a:lnTo>
                    <a:lnTo>
                      <a:pt x="10930" y="5509"/>
                    </a:lnTo>
                    <a:cubicBezTo>
                      <a:pt x="10917" y="5509"/>
                      <a:pt x="10917" y="5521"/>
                      <a:pt x="10917" y="5521"/>
                    </a:cubicBezTo>
                    <a:lnTo>
                      <a:pt x="10917" y="5534"/>
                    </a:lnTo>
                    <a:lnTo>
                      <a:pt x="10930" y="5521"/>
                    </a:lnTo>
                    <a:cubicBezTo>
                      <a:pt x="10930" y="5532"/>
                      <a:pt x="10930" y="5546"/>
                      <a:pt x="10930" y="5546"/>
                    </a:cubicBezTo>
                    <a:cubicBezTo>
                      <a:pt x="10930" y="5559"/>
                      <a:pt x="10930" y="5559"/>
                      <a:pt x="10930" y="5571"/>
                    </a:cubicBezTo>
                    <a:lnTo>
                      <a:pt x="10917" y="5571"/>
                    </a:lnTo>
                    <a:cubicBezTo>
                      <a:pt x="10917" y="5571"/>
                      <a:pt x="10917" y="5583"/>
                      <a:pt x="10917" y="5583"/>
                    </a:cubicBezTo>
                    <a:lnTo>
                      <a:pt x="10942" y="5608"/>
                    </a:lnTo>
                    <a:lnTo>
                      <a:pt x="11029" y="5670"/>
                    </a:lnTo>
                    <a:lnTo>
                      <a:pt x="11029" y="5658"/>
                    </a:lnTo>
                    <a:cubicBezTo>
                      <a:pt x="11029" y="5646"/>
                      <a:pt x="11029" y="5646"/>
                      <a:pt x="11029" y="5633"/>
                    </a:cubicBezTo>
                    <a:cubicBezTo>
                      <a:pt x="11029" y="5633"/>
                      <a:pt x="11017" y="5633"/>
                      <a:pt x="11017" y="5621"/>
                    </a:cubicBezTo>
                    <a:cubicBezTo>
                      <a:pt x="11017" y="5608"/>
                      <a:pt x="11017" y="5608"/>
                      <a:pt x="11017" y="5608"/>
                    </a:cubicBezTo>
                    <a:lnTo>
                      <a:pt x="11017" y="5596"/>
                    </a:lnTo>
                    <a:cubicBezTo>
                      <a:pt x="11017" y="5596"/>
                      <a:pt x="11029" y="5596"/>
                      <a:pt x="11029" y="5608"/>
                    </a:cubicBezTo>
                    <a:cubicBezTo>
                      <a:pt x="11029" y="5614"/>
                      <a:pt x="11032" y="5614"/>
                      <a:pt x="11035" y="5614"/>
                    </a:cubicBezTo>
                    <a:cubicBezTo>
                      <a:pt x="11038" y="5614"/>
                      <a:pt x="11041" y="5614"/>
                      <a:pt x="11041" y="5621"/>
                    </a:cubicBezTo>
                    <a:cubicBezTo>
                      <a:pt x="11041" y="5625"/>
                      <a:pt x="11043" y="5626"/>
                      <a:pt x="11045" y="5626"/>
                    </a:cubicBezTo>
                    <a:cubicBezTo>
                      <a:pt x="11048" y="5626"/>
                      <a:pt x="11054" y="5621"/>
                      <a:pt x="11054" y="5621"/>
                    </a:cubicBezTo>
                    <a:cubicBezTo>
                      <a:pt x="11054" y="5621"/>
                      <a:pt x="11054" y="5608"/>
                      <a:pt x="11054" y="5608"/>
                    </a:cubicBezTo>
                    <a:cubicBezTo>
                      <a:pt x="11054" y="5596"/>
                      <a:pt x="11054" y="5596"/>
                      <a:pt x="11054" y="5583"/>
                    </a:cubicBezTo>
                    <a:cubicBezTo>
                      <a:pt x="11041" y="5583"/>
                      <a:pt x="11041" y="5559"/>
                      <a:pt x="11054" y="5559"/>
                    </a:cubicBezTo>
                    <a:lnTo>
                      <a:pt x="11066" y="5559"/>
                    </a:lnTo>
                    <a:cubicBezTo>
                      <a:pt x="11070" y="5563"/>
                      <a:pt x="11073" y="5564"/>
                      <a:pt x="11075" y="5564"/>
                    </a:cubicBezTo>
                    <a:cubicBezTo>
                      <a:pt x="11079" y="5564"/>
                      <a:pt x="11079" y="5559"/>
                      <a:pt x="11079" y="5559"/>
                    </a:cubicBezTo>
                    <a:cubicBezTo>
                      <a:pt x="11079" y="5559"/>
                      <a:pt x="11054" y="5546"/>
                      <a:pt x="11066" y="5534"/>
                    </a:cubicBezTo>
                    <a:cubicBezTo>
                      <a:pt x="11066" y="5528"/>
                      <a:pt x="11069" y="5524"/>
                      <a:pt x="11073" y="5524"/>
                    </a:cubicBezTo>
                    <a:cubicBezTo>
                      <a:pt x="11076" y="5524"/>
                      <a:pt x="11079" y="5528"/>
                      <a:pt x="11079" y="5534"/>
                    </a:cubicBezTo>
                    <a:cubicBezTo>
                      <a:pt x="11079" y="5534"/>
                      <a:pt x="11079" y="5546"/>
                      <a:pt x="11091" y="5546"/>
                    </a:cubicBezTo>
                    <a:cubicBezTo>
                      <a:pt x="11091" y="5534"/>
                      <a:pt x="11091" y="5534"/>
                      <a:pt x="11091" y="5534"/>
                    </a:cubicBezTo>
                    <a:lnTo>
                      <a:pt x="11091" y="5521"/>
                    </a:lnTo>
                    <a:cubicBezTo>
                      <a:pt x="11091" y="5521"/>
                      <a:pt x="11079" y="5521"/>
                      <a:pt x="11079" y="5509"/>
                    </a:cubicBezTo>
                    <a:cubicBezTo>
                      <a:pt x="11079" y="5503"/>
                      <a:pt x="11082" y="5500"/>
                      <a:pt x="11085" y="5500"/>
                    </a:cubicBezTo>
                    <a:cubicBezTo>
                      <a:pt x="11088" y="5500"/>
                      <a:pt x="11091" y="5503"/>
                      <a:pt x="11091" y="5509"/>
                    </a:cubicBezTo>
                    <a:cubicBezTo>
                      <a:pt x="11091" y="5502"/>
                      <a:pt x="11091" y="5484"/>
                      <a:pt x="11091" y="5484"/>
                    </a:cubicBezTo>
                    <a:cubicBezTo>
                      <a:pt x="11091" y="5484"/>
                      <a:pt x="11104" y="5484"/>
                      <a:pt x="11104" y="5496"/>
                    </a:cubicBezTo>
                    <a:cubicBezTo>
                      <a:pt x="11116" y="5496"/>
                      <a:pt x="11104" y="5496"/>
                      <a:pt x="11104" y="5484"/>
                    </a:cubicBezTo>
                    <a:cubicBezTo>
                      <a:pt x="11104" y="5484"/>
                      <a:pt x="11104" y="5472"/>
                      <a:pt x="11104" y="5472"/>
                    </a:cubicBezTo>
                    <a:cubicBezTo>
                      <a:pt x="11104" y="5459"/>
                      <a:pt x="11104" y="5459"/>
                      <a:pt x="11104" y="5447"/>
                    </a:cubicBezTo>
                    <a:cubicBezTo>
                      <a:pt x="11104" y="5443"/>
                      <a:pt x="11105" y="5441"/>
                      <a:pt x="11107" y="5441"/>
                    </a:cubicBezTo>
                    <a:cubicBezTo>
                      <a:pt x="11110" y="5441"/>
                      <a:pt x="11116" y="5447"/>
                      <a:pt x="11116" y="5447"/>
                    </a:cubicBezTo>
                    <a:cubicBezTo>
                      <a:pt x="11116" y="5434"/>
                      <a:pt x="11116" y="5434"/>
                      <a:pt x="11104" y="5422"/>
                    </a:cubicBezTo>
                    <a:cubicBezTo>
                      <a:pt x="11091" y="5422"/>
                      <a:pt x="11104" y="5410"/>
                      <a:pt x="11104" y="5410"/>
                    </a:cubicBezTo>
                    <a:cubicBezTo>
                      <a:pt x="11104" y="5403"/>
                      <a:pt x="11110" y="5403"/>
                      <a:pt x="11114" y="5403"/>
                    </a:cubicBezTo>
                    <a:cubicBezTo>
                      <a:pt x="11119" y="5403"/>
                      <a:pt x="11122" y="5403"/>
                      <a:pt x="11116" y="5397"/>
                    </a:cubicBezTo>
                    <a:cubicBezTo>
                      <a:pt x="11116" y="5397"/>
                      <a:pt x="11116" y="5385"/>
                      <a:pt x="11116" y="5385"/>
                    </a:cubicBezTo>
                    <a:lnTo>
                      <a:pt x="11116" y="5360"/>
                    </a:lnTo>
                    <a:cubicBezTo>
                      <a:pt x="11116" y="5366"/>
                      <a:pt x="11116" y="5369"/>
                      <a:pt x="11118" y="5369"/>
                    </a:cubicBezTo>
                    <a:cubicBezTo>
                      <a:pt x="11119" y="5369"/>
                      <a:pt x="11122" y="5366"/>
                      <a:pt x="11128" y="5360"/>
                    </a:cubicBezTo>
                    <a:lnTo>
                      <a:pt x="11128" y="5347"/>
                    </a:lnTo>
                    <a:lnTo>
                      <a:pt x="11128" y="5335"/>
                    </a:lnTo>
                    <a:cubicBezTo>
                      <a:pt x="11128" y="5335"/>
                      <a:pt x="11128" y="5323"/>
                      <a:pt x="11128" y="5323"/>
                    </a:cubicBezTo>
                    <a:cubicBezTo>
                      <a:pt x="11128" y="5323"/>
                      <a:pt x="11128" y="5298"/>
                      <a:pt x="11141" y="5298"/>
                    </a:cubicBezTo>
                    <a:cubicBezTo>
                      <a:pt x="11141" y="5298"/>
                      <a:pt x="11141" y="5310"/>
                      <a:pt x="11141" y="5310"/>
                    </a:cubicBezTo>
                    <a:lnTo>
                      <a:pt x="11141" y="5335"/>
                    </a:lnTo>
                    <a:lnTo>
                      <a:pt x="11141" y="5347"/>
                    </a:lnTo>
                    <a:lnTo>
                      <a:pt x="11141" y="5372"/>
                    </a:lnTo>
                    <a:cubicBezTo>
                      <a:pt x="11141" y="5372"/>
                      <a:pt x="11141" y="5356"/>
                      <a:pt x="11147" y="5356"/>
                    </a:cubicBezTo>
                    <a:cubicBezTo>
                      <a:pt x="11149" y="5356"/>
                      <a:pt x="11151" y="5357"/>
                      <a:pt x="11153" y="5360"/>
                    </a:cubicBezTo>
                    <a:cubicBezTo>
                      <a:pt x="11153" y="5372"/>
                      <a:pt x="11153" y="5385"/>
                      <a:pt x="11141" y="5385"/>
                    </a:cubicBezTo>
                    <a:cubicBezTo>
                      <a:pt x="11141" y="5389"/>
                      <a:pt x="11141" y="5390"/>
                      <a:pt x="11141" y="5390"/>
                    </a:cubicBezTo>
                    <a:cubicBezTo>
                      <a:pt x="11142" y="5390"/>
                      <a:pt x="11145" y="5385"/>
                      <a:pt x="11153" y="5385"/>
                    </a:cubicBezTo>
                    <a:cubicBezTo>
                      <a:pt x="11166" y="5385"/>
                      <a:pt x="11153" y="5397"/>
                      <a:pt x="11153" y="5410"/>
                    </a:cubicBezTo>
                    <a:cubicBezTo>
                      <a:pt x="11153" y="5410"/>
                      <a:pt x="11128" y="5434"/>
                      <a:pt x="11141" y="5434"/>
                    </a:cubicBezTo>
                    <a:cubicBezTo>
                      <a:pt x="11149" y="5434"/>
                      <a:pt x="11157" y="5423"/>
                      <a:pt x="11162" y="5423"/>
                    </a:cubicBezTo>
                    <a:cubicBezTo>
                      <a:pt x="11164" y="5423"/>
                      <a:pt x="11166" y="5426"/>
                      <a:pt x="11166" y="5434"/>
                    </a:cubicBezTo>
                    <a:cubicBezTo>
                      <a:pt x="11153" y="5447"/>
                      <a:pt x="11153" y="5447"/>
                      <a:pt x="11153" y="5459"/>
                    </a:cubicBezTo>
                    <a:lnTo>
                      <a:pt x="11153" y="5472"/>
                    </a:lnTo>
                    <a:lnTo>
                      <a:pt x="11166" y="5472"/>
                    </a:lnTo>
                    <a:cubicBezTo>
                      <a:pt x="11166" y="5472"/>
                      <a:pt x="11166" y="5484"/>
                      <a:pt x="11166" y="5496"/>
                    </a:cubicBezTo>
                    <a:cubicBezTo>
                      <a:pt x="11166" y="5499"/>
                      <a:pt x="11166" y="5500"/>
                      <a:pt x="11166" y="5500"/>
                    </a:cubicBezTo>
                    <a:cubicBezTo>
                      <a:pt x="11166" y="5500"/>
                      <a:pt x="11168" y="5484"/>
                      <a:pt x="11178" y="5484"/>
                    </a:cubicBezTo>
                    <a:cubicBezTo>
                      <a:pt x="11190" y="5484"/>
                      <a:pt x="11178" y="5496"/>
                      <a:pt x="11178" y="5509"/>
                    </a:cubicBezTo>
                    <a:lnTo>
                      <a:pt x="11178" y="5521"/>
                    </a:lnTo>
                    <a:lnTo>
                      <a:pt x="11178" y="5534"/>
                    </a:lnTo>
                    <a:lnTo>
                      <a:pt x="11190" y="5534"/>
                    </a:lnTo>
                    <a:cubicBezTo>
                      <a:pt x="11190" y="5534"/>
                      <a:pt x="11178" y="5559"/>
                      <a:pt x="11178" y="5571"/>
                    </a:cubicBezTo>
                    <a:lnTo>
                      <a:pt x="11190" y="5571"/>
                    </a:lnTo>
                    <a:cubicBezTo>
                      <a:pt x="11190" y="5571"/>
                      <a:pt x="11203" y="5571"/>
                      <a:pt x="11203" y="5583"/>
                    </a:cubicBezTo>
                    <a:cubicBezTo>
                      <a:pt x="11198" y="5593"/>
                      <a:pt x="11197" y="5595"/>
                      <a:pt x="11197" y="5595"/>
                    </a:cubicBezTo>
                    <a:cubicBezTo>
                      <a:pt x="11196" y="5595"/>
                      <a:pt x="11197" y="5592"/>
                      <a:pt x="11196" y="5592"/>
                    </a:cubicBezTo>
                    <a:cubicBezTo>
                      <a:pt x="11195" y="5592"/>
                      <a:pt x="11193" y="5593"/>
                      <a:pt x="11190" y="5596"/>
                    </a:cubicBezTo>
                    <a:cubicBezTo>
                      <a:pt x="11184" y="5602"/>
                      <a:pt x="11184" y="5602"/>
                      <a:pt x="11186" y="5602"/>
                    </a:cubicBezTo>
                    <a:cubicBezTo>
                      <a:pt x="11187" y="5602"/>
                      <a:pt x="11190" y="5602"/>
                      <a:pt x="11190" y="5608"/>
                    </a:cubicBezTo>
                    <a:cubicBezTo>
                      <a:pt x="11190" y="5621"/>
                      <a:pt x="11178" y="5621"/>
                      <a:pt x="11178" y="5633"/>
                    </a:cubicBezTo>
                    <a:lnTo>
                      <a:pt x="11203" y="5633"/>
                    </a:lnTo>
                    <a:cubicBezTo>
                      <a:pt x="11203" y="5633"/>
                      <a:pt x="11203" y="5646"/>
                      <a:pt x="11215" y="5646"/>
                    </a:cubicBezTo>
                    <a:lnTo>
                      <a:pt x="11228" y="5646"/>
                    </a:lnTo>
                    <a:cubicBezTo>
                      <a:pt x="11215" y="5658"/>
                      <a:pt x="11215" y="5658"/>
                      <a:pt x="11203" y="5670"/>
                    </a:cubicBezTo>
                    <a:cubicBezTo>
                      <a:pt x="11203" y="5670"/>
                      <a:pt x="11203" y="5670"/>
                      <a:pt x="11203" y="5683"/>
                    </a:cubicBezTo>
                    <a:cubicBezTo>
                      <a:pt x="11203" y="5683"/>
                      <a:pt x="11190" y="5683"/>
                      <a:pt x="11190" y="5695"/>
                    </a:cubicBezTo>
                    <a:lnTo>
                      <a:pt x="11203" y="5695"/>
                    </a:lnTo>
                    <a:lnTo>
                      <a:pt x="11203" y="5708"/>
                    </a:lnTo>
                    <a:cubicBezTo>
                      <a:pt x="11203" y="5708"/>
                      <a:pt x="11203" y="5720"/>
                      <a:pt x="11203" y="5720"/>
                    </a:cubicBezTo>
                    <a:lnTo>
                      <a:pt x="11203" y="5732"/>
                    </a:lnTo>
                    <a:cubicBezTo>
                      <a:pt x="11203" y="5732"/>
                      <a:pt x="11203" y="5745"/>
                      <a:pt x="11203" y="5757"/>
                    </a:cubicBezTo>
                    <a:cubicBezTo>
                      <a:pt x="11203" y="5757"/>
                      <a:pt x="11215" y="5757"/>
                      <a:pt x="11215" y="5745"/>
                    </a:cubicBezTo>
                    <a:cubicBezTo>
                      <a:pt x="11228" y="5732"/>
                      <a:pt x="11215" y="5732"/>
                      <a:pt x="11215" y="5732"/>
                    </a:cubicBezTo>
                    <a:lnTo>
                      <a:pt x="11228" y="5732"/>
                    </a:lnTo>
                    <a:cubicBezTo>
                      <a:pt x="11228" y="5745"/>
                      <a:pt x="11215" y="5757"/>
                      <a:pt x="11215" y="5770"/>
                    </a:cubicBezTo>
                    <a:cubicBezTo>
                      <a:pt x="11203" y="5782"/>
                      <a:pt x="11215" y="5782"/>
                      <a:pt x="11215" y="5782"/>
                    </a:cubicBezTo>
                    <a:lnTo>
                      <a:pt x="11215" y="5795"/>
                    </a:lnTo>
                    <a:lnTo>
                      <a:pt x="11228" y="5782"/>
                    </a:lnTo>
                    <a:lnTo>
                      <a:pt x="11240" y="5782"/>
                    </a:lnTo>
                    <a:cubicBezTo>
                      <a:pt x="11240" y="5782"/>
                      <a:pt x="11240" y="5795"/>
                      <a:pt x="11240" y="5795"/>
                    </a:cubicBezTo>
                    <a:lnTo>
                      <a:pt x="11240" y="5807"/>
                    </a:lnTo>
                    <a:cubicBezTo>
                      <a:pt x="11253" y="5807"/>
                      <a:pt x="11240" y="5832"/>
                      <a:pt x="11240" y="5832"/>
                    </a:cubicBezTo>
                    <a:cubicBezTo>
                      <a:pt x="11253" y="5844"/>
                      <a:pt x="11253" y="5844"/>
                      <a:pt x="11240" y="5844"/>
                    </a:cubicBezTo>
                    <a:cubicBezTo>
                      <a:pt x="11228" y="5844"/>
                      <a:pt x="11240" y="5857"/>
                      <a:pt x="11240" y="5857"/>
                    </a:cubicBezTo>
                    <a:lnTo>
                      <a:pt x="11265" y="5881"/>
                    </a:lnTo>
                    <a:cubicBezTo>
                      <a:pt x="11265" y="5881"/>
                      <a:pt x="11265" y="5869"/>
                      <a:pt x="11277" y="5869"/>
                    </a:cubicBezTo>
                    <a:cubicBezTo>
                      <a:pt x="11277" y="5869"/>
                      <a:pt x="11277" y="5881"/>
                      <a:pt x="11277" y="5881"/>
                    </a:cubicBezTo>
                    <a:cubicBezTo>
                      <a:pt x="11426" y="5993"/>
                      <a:pt x="11588" y="6093"/>
                      <a:pt x="11687" y="6142"/>
                    </a:cubicBezTo>
                    <a:cubicBezTo>
                      <a:pt x="11902" y="6260"/>
                      <a:pt x="12005" y="6443"/>
                      <a:pt x="12093" y="6443"/>
                    </a:cubicBezTo>
                    <a:cubicBezTo>
                      <a:pt x="12107" y="6443"/>
                      <a:pt x="12121" y="6438"/>
                      <a:pt x="12134" y="6428"/>
                    </a:cubicBezTo>
                    <a:cubicBezTo>
                      <a:pt x="12159" y="5919"/>
                      <a:pt x="11936" y="5447"/>
                      <a:pt x="11464" y="5111"/>
                    </a:cubicBezTo>
                    <a:cubicBezTo>
                      <a:pt x="10880" y="4689"/>
                      <a:pt x="10917" y="4118"/>
                      <a:pt x="9650" y="3087"/>
                    </a:cubicBezTo>
                    <a:cubicBezTo>
                      <a:pt x="8384" y="2044"/>
                      <a:pt x="7427" y="1584"/>
                      <a:pt x="6409" y="144"/>
                    </a:cubicBezTo>
                    <a:cubicBezTo>
                      <a:pt x="6352" y="64"/>
                      <a:pt x="6324" y="31"/>
                      <a:pt x="6301" y="31"/>
                    </a:cubicBezTo>
                    <a:cubicBezTo>
                      <a:pt x="6275" y="31"/>
                      <a:pt x="6257" y="76"/>
                      <a:pt x="6210" y="144"/>
                    </a:cubicBezTo>
                    <a:cubicBezTo>
                      <a:pt x="6151" y="220"/>
                      <a:pt x="6155" y="303"/>
                      <a:pt x="6104" y="303"/>
                    </a:cubicBezTo>
                    <a:cubicBezTo>
                      <a:pt x="6080" y="303"/>
                      <a:pt x="6045" y="286"/>
                      <a:pt x="5987" y="243"/>
                    </a:cubicBezTo>
                    <a:cubicBezTo>
                      <a:pt x="5942" y="211"/>
                      <a:pt x="5915" y="200"/>
                      <a:pt x="5897" y="200"/>
                    </a:cubicBezTo>
                    <a:cubicBezTo>
                      <a:pt x="5861" y="200"/>
                      <a:pt x="5862" y="241"/>
                      <a:pt x="5842" y="241"/>
                    </a:cubicBezTo>
                    <a:cubicBezTo>
                      <a:pt x="5829" y="241"/>
                      <a:pt x="5808" y="224"/>
                      <a:pt x="5763" y="168"/>
                    </a:cubicBezTo>
                    <a:cubicBezTo>
                      <a:pt x="5665" y="46"/>
                      <a:pt x="5626" y="4"/>
                      <a:pt x="5593" y="4"/>
                    </a:cubicBezTo>
                    <a:cubicBezTo>
                      <a:pt x="5576" y="4"/>
                      <a:pt x="5561" y="15"/>
                      <a:pt x="5540" y="32"/>
                    </a:cubicBezTo>
                    <a:cubicBezTo>
                      <a:pt x="5531" y="39"/>
                      <a:pt x="5523" y="42"/>
                      <a:pt x="5517" y="42"/>
                    </a:cubicBezTo>
                    <a:cubicBezTo>
                      <a:pt x="5493" y="42"/>
                      <a:pt x="5483" y="0"/>
                      <a:pt x="5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2"/>
              <p:cNvSpPr/>
              <p:nvPr/>
            </p:nvSpPr>
            <p:spPr>
              <a:xfrm>
                <a:off x="8030427" y="3200746"/>
                <a:ext cx="17610" cy="8469"/>
              </a:xfrm>
              <a:custGeom>
                <a:avLst/>
                <a:gdLst/>
                <a:ahLst/>
                <a:cxnLst/>
                <a:rect l="l" t="t" r="r" b="b"/>
                <a:pathLst>
                  <a:path w="88" h="42" extrusionOk="0">
                    <a:moveTo>
                      <a:pt x="13" y="1"/>
                    </a:moveTo>
                    <a:cubicBezTo>
                      <a:pt x="13" y="1"/>
                      <a:pt x="13" y="13"/>
                      <a:pt x="0" y="13"/>
                    </a:cubicBezTo>
                    <a:cubicBezTo>
                      <a:pt x="13" y="13"/>
                      <a:pt x="13" y="26"/>
                      <a:pt x="13" y="26"/>
                    </a:cubicBezTo>
                    <a:cubicBezTo>
                      <a:pt x="23" y="26"/>
                      <a:pt x="49" y="41"/>
                      <a:pt x="65" y="41"/>
                    </a:cubicBezTo>
                    <a:cubicBezTo>
                      <a:pt x="69" y="41"/>
                      <a:pt x="72" y="40"/>
                      <a:pt x="75" y="38"/>
                    </a:cubicBezTo>
                    <a:cubicBezTo>
                      <a:pt x="87" y="13"/>
                      <a:pt x="50" y="13"/>
                      <a:pt x="38" y="13"/>
                    </a:cubicBezTo>
                    <a:lnTo>
                      <a:pt x="13" y="13"/>
                    </a:lnTo>
                    <a:lnTo>
                      <a:pt x="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2"/>
              <p:cNvSpPr/>
              <p:nvPr/>
            </p:nvSpPr>
            <p:spPr>
              <a:xfrm>
                <a:off x="8037831" y="3190866"/>
                <a:ext cx="7604" cy="5041"/>
              </a:xfrm>
              <a:custGeom>
                <a:avLst/>
                <a:gdLst/>
                <a:ahLst/>
                <a:cxnLst/>
                <a:rect l="l" t="t" r="r" b="b"/>
                <a:pathLst>
                  <a:path w="38" h="25" extrusionOk="0">
                    <a:moveTo>
                      <a:pt x="13" y="0"/>
                    </a:moveTo>
                    <a:cubicBezTo>
                      <a:pt x="13" y="0"/>
                      <a:pt x="13" y="0"/>
                      <a:pt x="1" y="12"/>
                    </a:cubicBezTo>
                    <a:cubicBezTo>
                      <a:pt x="13" y="12"/>
                      <a:pt x="13" y="12"/>
                      <a:pt x="13" y="25"/>
                    </a:cubicBezTo>
                    <a:cubicBezTo>
                      <a:pt x="13" y="12"/>
                      <a:pt x="19" y="9"/>
                      <a:pt x="25" y="9"/>
                    </a:cubicBezTo>
                    <a:cubicBezTo>
                      <a:pt x="32" y="9"/>
                      <a:pt x="38" y="12"/>
                      <a:pt x="38" y="12"/>
                    </a:cubicBezTo>
                    <a:cubicBezTo>
                      <a:pt x="38" y="0"/>
                      <a:pt x="25"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2"/>
              <p:cNvSpPr/>
              <p:nvPr/>
            </p:nvSpPr>
            <p:spPr>
              <a:xfrm>
                <a:off x="4754738" y="1872974"/>
                <a:ext cx="3675867" cy="1959134"/>
              </a:xfrm>
              <a:custGeom>
                <a:avLst/>
                <a:gdLst/>
                <a:ahLst/>
                <a:cxnLst/>
                <a:rect l="l" t="t" r="r" b="b"/>
                <a:pathLst>
                  <a:path w="18369" h="9716" extrusionOk="0">
                    <a:moveTo>
                      <a:pt x="8933" y="122"/>
                    </a:moveTo>
                    <a:cubicBezTo>
                      <a:pt x="8944" y="135"/>
                      <a:pt x="8955" y="149"/>
                      <a:pt x="8967" y="165"/>
                    </a:cubicBezTo>
                    <a:cubicBezTo>
                      <a:pt x="9012" y="225"/>
                      <a:pt x="9034" y="243"/>
                      <a:pt x="9046" y="243"/>
                    </a:cubicBezTo>
                    <a:cubicBezTo>
                      <a:pt x="9066" y="243"/>
                      <a:pt x="9066" y="203"/>
                      <a:pt x="9099" y="203"/>
                    </a:cubicBezTo>
                    <a:cubicBezTo>
                      <a:pt x="9117" y="203"/>
                      <a:pt x="9145" y="215"/>
                      <a:pt x="9191" y="252"/>
                    </a:cubicBezTo>
                    <a:cubicBezTo>
                      <a:pt x="9197" y="256"/>
                      <a:pt x="9203" y="260"/>
                      <a:pt x="9208" y="264"/>
                    </a:cubicBezTo>
                    <a:lnTo>
                      <a:pt x="9208" y="264"/>
                    </a:lnTo>
                    <a:cubicBezTo>
                      <a:pt x="9124" y="160"/>
                      <a:pt x="9089" y="124"/>
                      <a:pt x="9058" y="124"/>
                    </a:cubicBezTo>
                    <a:cubicBezTo>
                      <a:pt x="9041" y="124"/>
                      <a:pt x="9026" y="135"/>
                      <a:pt x="9005" y="152"/>
                    </a:cubicBezTo>
                    <a:cubicBezTo>
                      <a:pt x="8997" y="159"/>
                      <a:pt x="8991" y="162"/>
                      <a:pt x="8986" y="162"/>
                    </a:cubicBezTo>
                    <a:cubicBezTo>
                      <a:pt x="8967" y="162"/>
                      <a:pt x="8955" y="130"/>
                      <a:pt x="8933" y="122"/>
                    </a:cubicBezTo>
                    <a:close/>
                    <a:moveTo>
                      <a:pt x="3248" y="4617"/>
                    </a:moveTo>
                    <a:cubicBezTo>
                      <a:pt x="3245" y="4627"/>
                      <a:pt x="3242" y="4636"/>
                      <a:pt x="3229" y="4636"/>
                    </a:cubicBezTo>
                    <a:cubicBezTo>
                      <a:pt x="3229" y="4619"/>
                      <a:pt x="3241" y="4619"/>
                      <a:pt x="3248" y="4617"/>
                    </a:cubicBezTo>
                    <a:close/>
                    <a:moveTo>
                      <a:pt x="2790" y="4635"/>
                    </a:moveTo>
                    <a:cubicBezTo>
                      <a:pt x="2791" y="4636"/>
                      <a:pt x="2793" y="4636"/>
                      <a:pt x="2795" y="4636"/>
                    </a:cubicBezTo>
                    <a:cubicBezTo>
                      <a:pt x="2795" y="4648"/>
                      <a:pt x="2820" y="4636"/>
                      <a:pt x="2820" y="4661"/>
                    </a:cubicBezTo>
                    <a:cubicBezTo>
                      <a:pt x="2807" y="4661"/>
                      <a:pt x="2795" y="4661"/>
                      <a:pt x="2795" y="4648"/>
                    </a:cubicBezTo>
                    <a:cubicBezTo>
                      <a:pt x="2795" y="4648"/>
                      <a:pt x="2795" y="4640"/>
                      <a:pt x="2790" y="4635"/>
                    </a:cubicBezTo>
                    <a:close/>
                    <a:moveTo>
                      <a:pt x="11687" y="4847"/>
                    </a:moveTo>
                    <a:cubicBezTo>
                      <a:pt x="11687" y="4847"/>
                      <a:pt x="11675" y="4859"/>
                      <a:pt x="11687" y="4859"/>
                    </a:cubicBezTo>
                    <a:lnTo>
                      <a:pt x="11687" y="4847"/>
                    </a:lnTo>
                    <a:close/>
                    <a:moveTo>
                      <a:pt x="11282" y="4866"/>
                    </a:moveTo>
                    <a:lnTo>
                      <a:pt x="11282" y="4866"/>
                    </a:lnTo>
                    <a:cubicBezTo>
                      <a:pt x="11284" y="4867"/>
                      <a:pt x="11286" y="4868"/>
                      <a:pt x="11290" y="4872"/>
                    </a:cubicBezTo>
                    <a:cubicBezTo>
                      <a:pt x="11293" y="4878"/>
                      <a:pt x="11294" y="4880"/>
                      <a:pt x="11293" y="4880"/>
                    </a:cubicBezTo>
                    <a:cubicBezTo>
                      <a:pt x="11292" y="4880"/>
                      <a:pt x="11286" y="4872"/>
                      <a:pt x="11282" y="4866"/>
                    </a:cubicBezTo>
                    <a:close/>
                    <a:moveTo>
                      <a:pt x="11501" y="4897"/>
                    </a:moveTo>
                    <a:lnTo>
                      <a:pt x="11488" y="4909"/>
                    </a:lnTo>
                    <a:cubicBezTo>
                      <a:pt x="11488" y="4897"/>
                      <a:pt x="11501" y="4897"/>
                      <a:pt x="11501" y="4897"/>
                    </a:cubicBezTo>
                    <a:close/>
                    <a:moveTo>
                      <a:pt x="11687" y="4897"/>
                    </a:moveTo>
                    <a:cubicBezTo>
                      <a:pt x="11687" y="4897"/>
                      <a:pt x="11675" y="4909"/>
                      <a:pt x="11687" y="4909"/>
                    </a:cubicBezTo>
                    <a:lnTo>
                      <a:pt x="11687" y="4897"/>
                    </a:lnTo>
                    <a:close/>
                    <a:moveTo>
                      <a:pt x="11290" y="5033"/>
                    </a:moveTo>
                    <a:cubicBezTo>
                      <a:pt x="11290" y="5037"/>
                      <a:pt x="11287" y="5039"/>
                      <a:pt x="11283" y="5039"/>
                    </a:cubicBezTo>
                    <a:cubicBezTo>
                      <a:pt x="11279" y="5039"/>
                      <a:pt x="11273" y="5037"/>
                      <a:pt x="11270" y="5035"/>
                    </a:cubicBezTo>
                    <a:lnTo>
                      <a:pt x="11270" y="5035"/>
                    </a:lnTo>
                    <a:cubicBezTo>
                      <a:pt x="11271" y="5034"/>
                      <a:pt x="11274" y="5033"/>
                      <a:pt x="11277" y="5033"/>
                    </a:cubicBezTo>
                    <a:close/>
                    <a:moveTo>
                      <a:pt x="15938" y="5033"/>
                    </a:moveTo>
                    <a:cubicBezTo>
                      <a:pt x="15944" y="5034"/>
                      <a:pt x="15957" y="5036"/>
                      <a:pt x="15947" y="5046"/>
                    </a:cubicBezTo>
                    <a:cubicBezTo>
                      <a:pt x="15947" y="5046"/>
                      <a:pt x="15943" y="5038"/>
                      <a:pt x="15938" y="5033"/>
                    </a:cubicBezTo>
                    <a:close/>
                    <a:moveTo>
                      <a:pt x="11599" y="5117"/>
                    </a:moveTo>
                    <a:cubicBezTo>
                      <a:pt x="11600" y="5117"/>
                      <a:pt x="11600" y="5118"/>
                      <a:pt x="11600" y="5120"/>
                    </a:cubicBezTo>
                    <a:cubicBezTo>
                      <a:pt x="11599" y="5120"/>
                      <a:pt x="11597" y="5120"/>
                      <a:pt x="11596" y="5120"/>
                    </a:cubicBezTo>
                    <a:lnTo>
                      <a:pt x="11596" y="5120"/>
                    </a:lnTo>
                    <a:cubicBezTo>
                      <a:pt x="11597" y="5118"/>
                      <a:pt x="11598" y="5117"/>
                      <a:pt x="11599" y="5117"/>
                    </a:cubicBezTo>
                    <a:close/>
                    <a:moveTo>
                      <a:pt x="14283" y="5120"/>
                    </a:moveTo>
                    <a:cubicBezTo>
                      <a:pt x="14283" y="5120"/>
                      <a:pt x="14283" y="5120"/>
                      <a:pt x="14283" y="5120"/>
                    </a:cubicBezTo>
                    <a:cubicBezTo>
                      <a:pt x="14283" y="5120"/>
                      <a:pt x="14283" y="5120"/>
                      <a:pt x="14283" y="5120"/>
                    </a:cubicBezTo>
                    <a:close/>
                    <a:moveTo>
                      <a:pt x="11257" y="5106"/>
                    </a:moveTo>
                    <a:cubicBezTo>
                      <a:pt x="11260" y="5107"/>
                      <a:pt x="11262" y="5108"/>
                      <a:pt x="11265" y="5108"/>
                    </a:cubicBezTo>
                    <a:lnTo>
                      <a:pt x="11277" y="5108"/>
                    </a:lnTo>
                    <a:cubicBezTo>
                      <a:pt x="11290" y="5120"/>
                      <a:pt x="11277" y="5120"/>
                      <a:pt x="11302" y="5120"/>
                    </a:cubicBezTo>
                    <a:cubicBezTo>
                      <a:pt x="11315" y="5120"/>
                      <a:pt x="11277" y="5120"/>
                      <a:pt x="11265" y="5133"/>
                    </a:cubicBezTo>
                    <a:cubicBezTo>
                      <a:pt x="11261" y="5136"/>
                      <a:pt x="11259" y="5138"/>
                      <a:pt x="11257" y="5138"/>
                    </a:cubicBezTo>
                    <a:cubicBezTo>
                      <a:pt x="11252" y="5138"/>
                      <a:pt x="11252" y="5129"/>
                      <a:pt x="11252" y="5120"/>
                    </a:cubicBezTo>
                    <a:cubicBezTo>
                      <a:pt x="11252" y="5120"/>
                      <a:pt x="11252" y="5108"/>
                      <a:pt x="11252" y="5108"/>
                    </a:cubicBezTo>
                    <a:cubicBezTo>
                      <a:pt x="11255" y="5108"/>
                      <a:pt x="11257" y="5107"/>
                      <a:pt x="11257" y="5106"/>
                    </a:cubicBezTo>
                    <a:close/>
                    <a:moveTo>
                      <a:pt x="11570" y="5143"/>
                    </a:moveTo>
                    <a:cubicBezTo>
                      <a:pt x="11567" y="5150"/>
                      <a:pt x="11563" y="5157"/>
                      <a:pt x="11563" y="5157"/>
                    </a:cubicBezTo>
                    <a:lnTo>
                      <a:pt x="11538" y="5157"/>
                    </a:lnTo>
                    <a:cubicBezTo>
                      <a:pt x="11526" y="5157"/>
                      <a:pt x="11526" y="5157"/>
                      <a:pt x="11513" y="5145"/>
                    </a:cubicBezTo>
                    <a:lnTo>
                      <a:pt x="11563" y="5145"/>
                    </a:lnTo>
                    <a:cubicBezTo>
                      <a:pt x="11566" y="5145"/>
                      <a:pt x="11569" y="5144"/>
                      <a:pt x="11570" y="5143"/>
                    </a:cubicBezTo>
                    <a:close/>
                    <a:moveTo>
                      <a:pt x="11600" y="5157"/>
                    </a:moveTo>
                    <a:cubicBezTo>
                      <a:pt x="11600" y="5164"/>
                      <a:pt x="11600" y="5164"/>
                      <a:pt x="11600" y="5164"/>
                    </a:cubicBezTo>
                    <a:cubicBezTo>
                      <a:pt x="11600" y="5164"/>
                      <a:pt x="11600" y="5164"/>
                      <a:pt x="11600" y="5164"/>
                    </a:cubicBezTo>
                    <a:lnTo>
                      <a:pt x="11600" y="5164"/>
                    </a:lnTo>
                    <a:cubicBezTo>
                      <a:pt x="11599" y="5163"/>
                      <a:pt x="11598" y="5162"/>
                      <a:pt x="11596" y="5161"/>
                    </a:cubicBezTo>
                    <a:lnTo>
                      <a:pt x="11596" y="5161"/>
                    </a:lnTo>
                    <a:cubicBezTo>
                      <a:pt x="11598" y="5160"/>
                      <a:pt x="11599" y="5159"/>
                      <a:pt x="11600" y="5157"/>
                    </a:cubicBezTo>
                    <a:close/>
                    <a:moveTo>
                      <a:pt x="15917" y="5195"/>
                    </a:moveTo>
                    <a:cubicBezTo>
                      <a:pt x="15918" y="5195"/>
                      <a:pt x="15920" y="5195"/>
                      <a:pt x="15922" y="5195"/>
                    </a:cubicBezTo>
                    <a:cubicBezTo>
                      <a:pt x="15922" y="5197"/>
                      <a:pt x="15922" y="5197"/>
                      <a:pt x="15921" y="5197"/>
                    </a:cubicBezTo>
                    <a:cubicBezTo>
                      <a:pt x="15920" y="5197"/>
                      <a:pt x="15918" y="5196"/>
                      <a:pt x="15917" y="5195"/>
                    </a:cubicBezTo>
                    <a:close/>
                    <a:moveTo>
                      <a:pt x="3329" y="5182"/>
                    </a:moveTo>
                    <a:lnTo>
                      <a:pt x="3292" y="5220"/>
                    </a:lnTo>
                    <a:cubicBezTo>
                      <a:pt x="3292" y="5220"/>
                      <a:pt x="3292" y="5207"/>
                      <a:pt x="3292" y="5207"/>
                    </a:cubicBezTo>
                    <a:cubicBezTo>
                      <a:pt x="3294" y="5210"/>
                      <a:pt x="3296" y="5211"/>
                      <a:pt x="3297" y="5211"/>
                    </a:cubicBezTo>
                    <a:cubicBezTo>
                      <a:pt x="3304" y="5211"/>
                      <a:pt x="3306" y="5192"/>
                      <a:pt x="3316" y="5182"/>
                    </a:cubicBezTo>
                    <a:close/>
                    <a:moveTo>
                      <a:pt x="11588" y="5182"/>
                    </a:moveTo>
                    <a:lnTo>
                      <a:pt x="11588" y="5195"/>
                    </a:lnTo>
                    <a:cubicBezTo>
                      <a:pt x="11588" y="5195"/>
                      <a:pt x="11588" y="5207"/>
                      <a:pt x="11588" y="5207"/>
                    </a:cubicBezTo>
                    <a:lnTo>
                      <a:pt x="11588" y="5220"/>
                    </a:lnTo>
                    <a:lnTo>
                      <a:pt x="11588" y="5232"/>
                    </a:lnTo>
                    <a:cubicBezTo>
                      <a:pt x="11588" y="5232"/>
                      <a:pt x="11588" y="5232"/>
                      <a:pt x="11575" y="5244"/>
                    </a:cubicBezTo>
                    <a:lnTo>
                      <a:pt x="11575" y="5257"/>
                    </a:lnTo>
                    <a:lnTo>
                      <a:pt x="11551" y="5257"/>
                    </a:lnTo>
                    <a:cubicBezTo>
                      <a:pt x="11538" y="5244"/>
                      <a:pt x="11526" y="5244"/>
                      <a:pt x="11526" y="5244"/>
                    </a:cubicBezTo>
                    <a:lnTo>
                      <a:pt x="11551" y="5244"/>
                    </a:lnTo>
                    <a:cubicBezTo>
                      <a:pt x="11563" y="5244"/>
                      <a:pt x="11563" y="5244"/>
                      <a:pt x="11575" y="5232"/>
                    </a:cubicBezTo>
                    <a:cubicBezTo>
                      <a:pt x="11575" y="5220"/>
                      <a:pt x="11563" y="5220"/>
                      <a:pt x="11551" y="5207"/>
                    </a:cubicBezTo>
                    <a:lnTo>
                      <a:pt x="11575" y="5207"/>
                    </a:lnTo>
                    <a:lnTo>
                      <a:pt x="11575" y="5182"/>
                    </a:lnTo>
                    <a:close/>
                    <a:moveTo>
                      <a:pt x="11507" y="5253"/>
                    </a:moveTo>
                    <a:cubicBezTo>
                      <a:pt x="11516" y="5253"/>
                      <a:pt x="11535" y="5260"/>
                      <a:pt x="11545" y="5260"/>
                    </a:cubicBezTo>
                    <a:cubicBezTo>
                      <a:pt x="11548" y="5260"/>
                      <a:pt x="11551" y="5259"/>
                      <a:pt x="11551" y="5257"/>
                    </a:cubicBezTo>
                    <a:lnTo>
                      <a:pt x="11551" y="5257"/>
                    </a:lnTo>
                    <a:cubicBezTo>
                      <a:pt x="11551" y="5269"/>
                      <a:pt x="11538" y="5269"/>
                      <a:pt x="11526" y="5269"/>
                    </a:cubicBezTo>
                    <a:cubicBezTo>
                      <a:pt x="11526" y="5269"/>
                      <a:pt x="11501" y="5269"/>
                      <a:pt x="11501" y="5257"/>
                    </a:cubicBezTo>
                    <a:cubicBezTo>
                      <a:pt x="11501" y="5254"/>
                      <a:pt x="11503" y="5253"/>
                      <a:pt x="11507" y="5253"/>
                    </a:cubicBezTo>
                    <a:close/>
                    <a:moveTo>
                      <a:pt x="14991" y="5269"/>
                    </a:moveTo>
                    <a:lnTo>
                      <a:pt x="14991" y="5269"/>
                    </a:lnTo>
                    <a:cubicBezTo>
                      <a:pt x="14991" y="5269"/>
                      <a:pt x="14990" y="5269"/>
                      <a:pt x="14990" y="5269"/>
                    </a:cubicBezTo>
                    <a:lnTo>
                      <a:pt x="14990" y="5269"/>
                    </a:lnTo>
                    <a:cubicBezTo>
                      <a:pt x="14990" y="5269"/>
                      <a:pt x="14990" y="5269"/>
                      <a:pt x="14991" y="5269"/>
                    </a:cubicBezTo>
                    <a:close/>
                    <a:moveTo>
                      <a:pt x="11774" y="5344"/>
                    </a:moveTo>
                    <a:cubicBezTo>
                      <a:pt x="11774" y="5356"/>
                      <a:pt x="11762" y="5356"/>
                      <a:pt x="11762" y="5356"/>
                    </a:cubicBezTo>
                    <a:lnTo>
                      <a:pt x="11749" y="5356"/>
                    </a:lnTo>
                    <a:cubicBezTo>
                      <a:pt x="11749" y="5356"/>
                      <a:pt x="11762" y="5356"/>
                      <a:pt x="11774" y="5344"/>
                    </a:cubicBezTo>
                    <a:close/>
                    <a:moveTo>
                      <a:pt x="9518" y="27"/>
                    </a:moveTo>
                    <a:cubicBezTo>
                      <a:pt x="9492" y="27"/>
                      <a:pt x="9474" y="73"/>
                      <a:pt x="9427" y="140"/>
                    </a:cubicBezTo>
                    <a:cubicBezTo>
                      <a:pt x="9367" y="226"/>
                      <a:pt x="9366" y="311"/>
                      <a:pt x="9310" y="311"/>
                    </a:cubicBezTo>
                    <a:cubicBezTo>
                      <a:pt x="9287" y="311"/>
                      <a:pt x="9256" y="297"/>
                      <a:pt x="9208" y="264"/>
                    </a:cubicBezTo>
                    <a:lnTo>
                      <a:pt x="9208" y="264"/>
                    </a:lnTo>
                    <a:cubicBezTo>
                      <a:pt x="9214" y="272"/>
                      <a:pt x="9221" y="280"/>
                      <a:pt x="9228" y="289"/>
                    </a:cubicBezTo>
                    <a:cubicBezTo>
                      <a:pt x="9269" y="345"/>
                      <a:pt x="9289" y="361"/>
                      <a:pt x="9301" y="361"/>
                    </a:cubicBezTo>
                    <a:cubicBezTo>
                      <a:pt x="9321" y="361"/>
                      <a:pt x="9323" y="320"/>
                      <a:pt x="9360" y="320"/>
                    </a:cubicBezTo>
                    <a:cubicBezTo>
                      <a:pt x="9379" y="320"/>
                      <a:pt x="9407" y="331"/>
                      <a:pt x="9452" y="364"/>
                    </a:cubicBezTo>
                    <a:cubicBezTo>
                      <a:pt x="9506" y="406"/>
                      <a:pt x="9540" y="424"/>
                      <a:pt x="9563" y="424"/>
                    </a:cubicBezTo>
                    <a:cubicBezTo>
                      <a:pt x="9614" y="424"/>
                      <a:pt x="9616" y="341"/>
                      <a:pt x="9675" y="264"/>
                    </a:cubicBezTo>
                    <a:cubicBezTo>
                      <a:pt x="9682" y="254"/>
                      <a:pt x="9688" y="245"/>
                      <a:pt x="9694" y="236"/>
                    </a:cubicBezTo>
                    <a:lnTo>
                      <a:pt x="9694" y="236"/>
                    </a:lnTo>
                    <a:cubicBezTo>
                      <a:pt x="10712" y="1638"/>
                      <a:pt x="11678" y="2101"/>
                      <a:pt x="12929" y="3146"/>
                    </a:cubicBezTo>
                    <a:cubicBezTo>
                      <a:pt x="14221" y="4214"/>
                      <a:pt x="14184" y="4785"/>
                      <a:pt x="14792" y="5207"/>
                    </a:cubicBezTo>
                    <a:cubicBezTo>
                      <a:pt x="14854" y="5269"/>
                      <a:pt x="14929" y="5319"/>
                      <a:pt x="14991" y="5381"/>
                    </a:cubicBezTo>
                    <a:cubicBezTo>
                      <a:pt x="14997" y="5387"/>
                      <a:pt x="15022" y="5393"/>
                      <a:pt x="15045" y="5393"/>
                    </a:cubicBezTo>
                    <a:cubicBezTo>
                      <a:pt x="15068" y="5393"/>
                      <a:pt x="15090" y="5387"/>
                      <a:pt x="15090" y="5369"/>
                    </a:cubicBezTo>
                    <a:lnTo>
                      <a:pt x="15090" y="5369"/>
                    </a:lnTo>
                    <a:cubicBezTo>
                      <a:pt x="15090" y="5369"/>
                      <a:pt x="15050" y="5382"/>
                      <a:pt x="15023" y="5382"/>
                    </a:cubicBezTo>
                    <a:cubicBezTo>
                      <a:pt x="15005" y="5382"/>
                      <a:pt x="14993" y="5376"/>
                      <a:pt x="15003" y="5356"/>
                    </a:cubicBezTo>
                    <a:cubicBezTo>
                      <a:pt x="15003" y="5344"/>
                      <a:pt x="15053" y="5331"/>
                      <a:pt x="15053" y="5331"/>
                    </a:cubicBezTo>
                    <a:lnTo>
                      <a:pt x="14978" y="5331"/>
                    </a:lnTo>
                    <a:cubicBezTo>
                      <a:pt x="14978" y="5331"/>
                      <a:pt x="14941" y="5307"/>
                      <a:pt x="14954" y="5294"/>
                    </a:cubicBezTo>
                    <a:cubicBezTo>
                      <a:pt x="14954" y="5281"/>
                      <a:pt x="14965" y="5274"/>
                      <a:pt x="14975" y="5272"/>
                    </a:cubicBezTo>
                    <a:lnTo>
                      <a:pt x="14975" y="5272"/>
                    </a:lnTo>
                    <a:cubicBezTo>
                      <a:pt x="14967" y="5273"/>
                      <a:pt x="14958" y="5275"/>
                      <a:pt x="14951" y="5275"/>
                    </a:cubicBezTo>
                    <a:cubicBezTo>
                      <a:pt x="14945" y="5275"/>
                      <a:pt x="14941" y="5273"/>
                      <a:pt x="14941" y="5269"/>
                    </a:cubicBezTo>
                    <a:cubicBezTo>
                      <a:pt x="14941" y="5263"/>
                      <a:pt x="14944" y="5254"/>
                      <a:pt x="14946" y="5245"/>
                    </a:cubicBezTo>
                    <a:lnTo>
                      <a:pt x="14946" y="5245"/>
                    </a:lnTo>
                    <a:cubicBezTo>
                      <a:pt x="14940" y="5240"/>
                      <a:pt x="14934" y="5236"/>
                      <a:pt x="14929" y="5232"/>
                    </a:cubicBezTo>
                    <a:cubicBezTo>
                      <a:pt x="14345" y="4810"/>
                      <a:pt x="14370" y="4238"/>
                      <a:pt x="13115" y="3208"/>
                    </a:cubicBezTo>
                    <a:cubicBezTo>
                      <a:pt x="11849" y="2164"/>
                      <a:pt x="10892" y="1705"/>
                      <a:pt x="9874" y="264"/>
                    </a:cubicBezTo>
                    <a:cubicBezTo>
                      <a:pt x="9817" y="184"/>
                      <a:pt x="9789" y="152"/>
                      <a:pt x="9766" y="152"/>
                    </a:cubicBezTo>
                    <a:cubicBezTo>
                      <a:pt x="9744" y="152"/>
                      <a:pt x="9728" y="185"/>
                      <a:pt x="9694" y="236"/>
                    </a:cubicBezTo>
                    <a:lnTo>
                      <a:pt x="9694" y="236"/>
                    </a:lnTo>
                    <a:cubicBezTo>
                      <a:pt x="9671" y="204"/>
                      <a:pt x="9648" y="172"/>
                      <a:pt x="9626" y="140"/>
                    </a:cubicBezTo>
                    <a:cubicBezTo>
                      <a:pt x="9568" y="60"/>
                      <a:pt x="9540" y="27"/>
                      <a:pt x="9518" y="27"/>
                    </a:cubicBezTo>
                    <a:close/>
                    <a:moveTo>
                      <a:pt x="11451" y="5393"/>
                    </a:moveTo>
                    <a:cubicBezTo>
                      <a:pt x="11451" y="5393"/>
                      <a:pt x="11464" y="5393"/>
                      <a:pt x="11464" y="5406"/>
                    </a:cubicBezTo>
                    <a:cubicBezTo>
                      <a:pt x="11464" y="5410"/>
                      <a:pt x="11462" y="5411"/>
                      <a:pt x="11460" y="5411"/>
                    </a:cubicBezTo>
                    <a:cubicBezTo>
                      <a:pt x="11457" y="5411"/>
                      <a:pt x="11451" y="5406"/>
                      <a:pt x="11451" y="5406"/>
                    </a:cubicBezTo>
                    <a:lnTo>
                      <a:pt x="11451" y="5393"/>
                    </a:lnTo>
                    <a:close/>
                    <a:moveTo>
                      <a:pt x="11763" y="5409"/>
                    </a:moveTo>
                    <a:cubicBezTo>
                      <a:pt x="11765" y="5409"/>
                      <a:pt x="11768" y="5412"/>
                      <a:pt x="11774" y="5418"/>
                    </a:cubicBezTo>
                    <a:lnTo>
                      <a:pt x="11762" y="5418"/>
                    </a:lnTo>
                    <a:cubicBezTo>
                      <a:pt x="11762" y="5412"/>
                      <a:pt x="11762" y="5409"/>
                      <a:pt x="11763" y="5409"/>
                    </a:cubicBezTo>
                    <a:close/>
                    <a:moveTo>
                      <a:pt x="11451" y="5418"/>
                    </a:moveTo>
                    <a:cubicBezTo>
                      <a:pt x="11451" y="5418"/>
                      <a:pt x="11476" y="5418"/>
                      <a:pt x="11464" y="5431"/>
                    </a:cubicBezTo>
                    <a:lnTo>
                      <a:pt x="11439" y="5431"/>
                    </a:lnTo>
                    <a:lnTo>
                      <a:pt x="11439" y="5418"/>
                    </a:lnTo>
                    <a:close/>
                    <a:moveTo>
                      <a:pt x="11414" y="5456"/>
                    </a:moveTo>
                    <a:cubicBezTo>
                      <a:pt x="11414" y="5468"/>
                      <a:pt x="11414" y="5468"/>
                      <a:pt x="11414" y="5468"/>
                    </a:cubicBezTo>
                    <a:lnTo>
                      <a:pt x="11402" y="5468"/>
                    </a:lnTo>
                    <a:lnTo>
                      <a:pt x="11414" y="5456"/>
                    </a:lnTo>
                    <a:close/>
                    <a:moveTo>
                      <a:pt x="11451" y="5480"/>
                    </a:moveTo>
                    <a:cubicBezTo>
                      <a:pt x="11451" y="5480"/>
                      <a:pt x="11451" y="5493"/>
                      <a:pt x="11464" y="5493"/>
                    </a:cubicBezTo>
                    <a:cubicBezTo>
                      <a:pt x="11464" y="5493"/>
                      <a:pt x="11439" y="5493"/>
                      <a:pt x="11426" y="5505"/>
                    </a:cubicBezTo>
                    <a:lnTo>
                      <a:pt x="11426" y="5493"/>
                    </a:lnTo>
                    <a:lnTo>
                      <a:pt x="11426" y="5480"/>
                    </a:lnTo>
                    <a:close/>
                    <a:moveTo>
                      <a:pt x="2535" y="5508"/>
                    </a:moveTo>
                    <a:cubicBezTo>
                      <a:pt x="2534" y="5513"/>
                      <a:pt x="2534" y="5518"/>
                      <a:pt x="2534" y="5518"/>
                    </a:cubicBezTo>
                    <a:cubicBezTo>
                      <a:pt x="2526" y="5518"/>
                      <a:pt x="2528" y="5512"/>
                      <a:pt x="2535" y="5508"/>
                    </a:cubicBezTo>
                    <a:close/>
                    <a:moveTo>
                      <a:pt x="15832" y="5527"/>
                    </a:moveTo>
                    <a:cubicBezTo>
                      <a:pt x="15833" y="5528"/>
                      <a:pt x="15834" y="5529"/>
                      <a:pt x="15835" y="5530"/>
                    </a:cubicBezTo>
                    <a:cubicBezTo>
                      <a:pt x="15835" y="5531"/>
                      <a:pt x="15835" y="5532"/>
                      <a:pt x="15835" y="5532"/>
                    </a:cubicBezTo>
                    <a:cubicBezTo>
                      <a:pt x="15834" y="5532"/>
                      <a:pt x="15833" y="5530"/>
                      <a:pt x="15832" y="5527"/>
                    </a:cubicBezTo>
                    <a:close/>
                    <a:moveTo>
                      <a:pt x="11017" y="5567"/>
                    </a:moveTo>
                    <a:cubicBezTo>
                      <a:pt x="11017" y="5580"/>
                      <a:pt x="11029" y="5580"/>
                      <a:pt x="11041" y="5592"/>
                    </a:cubicBezTo>
                    <a:cubicBezTo>
                      <a:pt x="11041" y="5592"/>
                      <a:pt x="11029" y="5605"/>
                      <a:pt x="11029" y="5617"/>
                    </a:cubicBezTo>
                    <a:lnTo>
                      <a:pt x="11029" y="5605"/>
                    </a:lnTo>
                    <a:cubicBezTo>
                      <a:pt x="11017" y="5592"/>
                      <a:pt x="11017" y="5580"/>
                      <a:pt x="11004" y="5567"/>
                    </a:cubicBezTo>
                    <a:close/>
                    <a:moveTo>
                      <a:pt x="14121" y="5629"/>
                    </a:moveTo>
                    <a:cubicBezTo>
                      <a:pt x="14117" y="5634"/>
                      <a:pt x="14113" y="5635"/>
                      <a:pt x="14109" y="5635"/>
                    </a:cubicBezTo>
                    <a:cubicBezTo>
                      <a:pt x="14103" y="5635"/>
                      <a:pt x="14097" y="5632"/>
                      <a:pt x="14091" y="5630"/>
                    </a:cubicBezTo>
                    <a:lnTo>
                      <a:pt x="14091" y="5630"/>
                    </a:lnTo>
                    <a:cubicBezTo>
                      <a:pt x="14092" y="5630"/>
                      <a:pt x="14094" y="5629"/>
                      <a:pt x="14097" y="5629"/>
                    </a:cubicBezTo>
                    <a:close/>
                    <a:moveTo>
                      <a:pt x="2571" y="5431"/>
                    </a:moveTo>
                    <a:cubicBezTo>
                      <a:pt x="2596" y="5456"/>
                      <a:pt x="2584" y="5505"/>
                      <a:pt x="2608" y="5518"/>
                    </a:cubicBezTo>
                    <a:cubicBezTo>
                      <a:pt x="2596" y="5530"/>
                      <a:pt x="2596" y="5530"/>
                      <a:pt x="2608" y="5543"/>
                    </a:cubicBezTo>
                    <a:cubicBezTo>
                      <a:pt x="2621" y="5555"/>
                      <a:pt x="2627" y="5555"/>
                      <a:pt x="2630" y="5555"/>
                    </a:cubicBezTo>
                    <a:cubicBezTo>
                      <a:pt x="2633" y="5555"/>
                      <a:pt x="2633" y="5555"/>
                      <a:pt x="2633" y="5567"/>
                    </a:cubicBezTo>
                    <a:cubicBezTo>
                      <a:pt x="2640" y="5574"/>
                      <a:pt x="2640" y="5574"/>
                      <a:pt x="2638" y="5574"/>
                    </a:cubicBezTo>
                    <a:cubicBezTo>
                      <a:pt x="2636" y="5574"/>
                      <a:pt x="2633" y="5574"/>
                      <a:pt x="2633" y="5580"/>
                    </a:cubicBezTo>
                    <a:cubicBezTo>
                      <a:pt x="2633" y="5580"/>
                      <a:pt x="2633" y="5592"/>
                      <a:pt x="2633" y="5617"/>
                    </a:cubicBezTo>
                    <a:cubicBezTo>
                      <a:pt x="2636" y="5620"/>
                      <a:pt x="2638" y="5620"/>
                      <a:pt x="2641" y="5620"/>
                    </a:cubicBezTo>
                    <a:cubicBezTo>
                      <a:pt x="2650" y="5620"/>
                      <a:pt x="2658" y="5605"/>
                      <a:pt x="2658" y="5605"/>
                    </a:cubicBezTo>
                    <a:cubicBezTo>
                      <a:pt x="2671" y="5605"/>
                      <a:pt x="2671" y="5617"/>
                      <a:pt x="2683" y="5617"/>
                    </a:cubicBezTo>
                    <a:lnTo>
                      <a:pt x="2695" y="5617"/>
                    </a:lnTo>
                    <a:cubicBezTo>
                      <a:pt x="2708" y="5617"/>
                      <a:pt x="2720" y="5629"/>
                      <a:pt x="2720" y="5642"/>
                    </a:cubicBezTo>
                    <a:cubicBezTo>
                      <a:pt x="2733" y="5654"/>
                      <a:pt x="2733" y="5667"/>
                      <a:pt x="2745" y="5679"/>
                    </a:cubicBezTo>
                    <a:cubicBezTo>
                      <a:pt x="2757" y="5692"/>
                      <a:pt x="2770" y="5692"/>
                      <a:pt x="2757" y="5716"/>
                    </a:cubicBezTo>
                    <a:lnTo>
                      <a:pt x="2757" y="5704"/>
                    </a:lnTo>
                    <a:cubicBezTo>
                      <a:pt x="2751" y="5714"/>
                      <a:pt x="2743" y="5718"/>
                      <a:pt x="2735" y="5718"/>
                    </a:cubicBezTo>
                    <a:cubicBezTo>
                      <a:pt x="2713" y="5718"/>
                      <a:pt x="2689" y="5692"/>
                      <a:pt x="2671" y="5692"/>
                    </a:cubicBezTo>
                    <a:cubicBezTo>
                      <a:pt x="2651" y="5692"/>
                      <a:pt x="2639" y="5707"/>
                      <a:pt x="2628" y="5707"/>
                    </a:cubicBezTo>
                    <a:cubicBezTo>
                      <a:pt x="2626" y="5707"/>
                      <a:pt x="2623" y="5706"/>
                      <a:pt x="2621" y="5704"/>
                    </a:cubicBezTo>
                    <a:cubicBezTo>
                      <a:pt x="2608" y="5698"/>
                      <a:pt x="2608" y="5698"/>
                      <a:pt x="2610" y="5698"/>
                    </a:cubicBezTo>
                    <a:cubicBezTo>
                      <a:pt x="2612" y="5698"/>
                      <a:pt x="2615" y="5698"/>
                      <a:pt x="2608" y="5692"/>
                    </a:cubicBezTo>
                    <a:cubicBezTo>
                      <a:pt x="2596" y="5667"/>
                      <a:pt x="2608" y="5667"/>
                      <a:pt x="2596" y="5667"/>
                    </a:cubicBezTo>
                    <a:lnTo>
                      <a:pt x="2571" y="5667"/>
                    </a:lnTo>
                    <a:lnTo>
                      <a:pt x="2571" y="5654"/>
                    </a:lnTo>
                    <a:cubicBezTo>
                      <a:pt x="2571" y="5642"/>
                      <a:pt x="2584" y="5642"/>
                      <a:pt x="2584" y="5642"/>
                    </a:cubicBezTo>
                    <a:cubicBezTo>
                      <a:pt x="2596" y="5629"/>
                      <a:pt x="2596" y="5605"/>
                      <a:pt x="2584" y="5592"/>
                    </a:cubicBezTo>
                    <a:lnTo>
                      <a:pt x="2559" y="5592"/>
                    </a:lnTo>
                    <a:cubicBezTo>
                      <a:pt x="2559" y="5592"/>
                      <a:pt x="2559" y="5617"/>
                      <a:pt x="2546" y="5629"/>
                    </a:cubicBezTo>
                    <a:cubicBezTo>
                      <a:pt x="2534" y="5629"/>
                      <a:pt x="2546" y="5642"/>
                      <a:pt x="2546" y="5642"/>
                    </a:cubicBezTo>
                    <a:lnTo>
                      <a:pt x="2534" y="5642"/>
                    </a:lnTo>
                    <a:lnTo>
                      <a:pt x="2522" y="5629"/>
                    </a:lnTo>
                    <a:cubicBezTo>
                      <a:pt x="2509" y="5617"/>
                      <a:pt x="2534" y="5605"/>
                      <a:pt x="2546" y="5592"/>
                    </a:cubicBezTo>
                    <a:cubicBezTo>
                      <a:pt x="2546" y="5586"/>
                      <a:pt x="2546" y="5586"/>
                      <a:pt x="2546" y="5586"/>
                    </a:cubicBezTo>
                    <a:cubicBezTo>
                      <a:pt x="2546" y="5586"/>
                      <a:pt x="2546" y="5586"/>
                      <a:pt x="2546" y="5580"/>
                    </a:cubicBezTo>
                    <a:cubicBezTo>
                      <a:pt x="2559" y="5555"/>
                      <a:pt x="2546" y="5555"/>
                      <a:pt x="2546" y="5543"/>
                    </a:cubicBezTo>
                    <a:cubicBezTo>
                      <a:pt x="2546" y="5530"/>
                      <a:pt x="2571" y="5493"/>
                      <a:pt x="2546" y="5493"/>
                    </a:cubicBezTo>
                    <a:cubicBezTo>
                      <a:pt x="2546" y="5480"/>
                      <a:pt x="2546" y="5465"/>
                      <a:pt x="2546" y="5456"/>
                    </a:cubicBezTo>
                    <a:cubicBezTo>
                      <a:pt x="2546" y="5443"/>
                      <a:pt x="2559" y="5443"/>
                      <a:pt x="2571" y="5431"/>
                    </a:cubicBezTo>
                    <a:close/>
                    <a:moveTo>
                      <a:pt x="15786" y="5431"/>
                    </a:moveTo>
                    <a:cubicBezTo>
                      <a:pt x="15786" y="5443"/>
                      <a:pt x="15810" y="5443"/>
                      <a:pt x="15810" y="5456"/>
                    </a:cubicBezTo>
                    <a:cubicBezTo>
                      <a:pt x="15823" y="5468"/>
                      <a:pt x="15810" y="5480"/>
                      <a:pt x="15810" y="5505"/>
                    </a:cubicBezTo>
                    <a:cubicBezTo>
                      <a:pt x="15798" y="5505"/>
                      <a:pt x="15810" y="5530"/>
                      <a:pt x="15810" y="5543"/>
                    </a:cubicBezTo>
                    <a:lnTo>
                      <a:pt x="15810" y="5580"/>
                    </a:lnTo>
                    <a:cubicBezTo>
                      <a:pt x="15810" y="5586"/>
                      <a:pt x="15810" y="5586"/>
                      <a:pt x="15812" y="5586"/>
                    </a:cubicBezTo>
                    <a:cubicBezTo>
                      <a:pt x="15814" y="5586"/>
                      <a:pt x="15817" y="5586"/>
                      <a:pt x="15823" y="5592"/>
                    </a:cubicBezTo>
                    <a:cubicBezTo>
                      <a:pt x="15835" y="5605"/>
                      <a:pt x="15823" y="5617"/>
                      <a:pt x="15835" y="5629"/>
                    </a:cubicBezTo>
                    <a:cubicBezTo>
                      <a:pt x="15860" y="5642"/>
                      <a:pt x="15823" y="5642"/>
                      <a:pt x="15823" y="5642"/>
                    </a:cubicBezTo>
                    <a:lnTo>
                      <a:pt x="15810" y="5642"/>
                    </a:lnTo>
                    <a:cubicBezTo>
                      <a:pt x="15810" y="5629"/>
                      <a:pt x="15810" y="5629"/>
                      <a:pt x="15810" y="5617"/>
                    </a:cubicBezTo>
                    <a:cubicBezTo>
                      <a:pt x="15810" y="5617"/>
                      <a:pt x="15810" y="5592"/>
                      <a:pt x="15798" y="5592"/>
                    </a:cubicBezTo>
                    <a:cubicBezTo>
                      <a:pt x="15792" y="5586"/>
                      <a:pt x="15786" y="5583"/>
                      <a:pt x="15781" y="5583"/>
                    </a:cubicBezTo>
                    <a:cubicBezTo>
                      <a:pt x="15776" y="5583"/>
                      <a:pt x="15773" y="5586"/>
                      <a:pt x="15773" y="5592"/>
                    </a:cubicBezTo>
                    <a:cubicBezTo>
                      <a:pt x="15761" y="5605"/>
                      <a:pt x="15761" y="5617"/>
                      <a:pt x="15773" y="5629"/>
                    </a:cubicBezTo>
                    <a:cubicBezTo>
                      <a:pt x="15773" y="5642"/>
                      <a:pt x="15786" y="5642"/>
                      <a:pt x="15786" y="5654"/>
                    </a:cubicBezTo>
                    <a:cubicBezTo>
                      <a:pt x="15786" y="5660"/>
                      <a:pt x="15786" y="5660"/>
                      <a:pt x="15786" y="5660"/>
                    </a:cubicBezTo>
                    <a:cubicBezTo>
                      <a:pt x="15786" y="5660"/>
                      <a:pt x="15786" y="5660"/>
                      <a:pt x="15786" y="5667"/>
                    </a:cubicBezTo>
                    <a:lnTo>
                      <a:pt x="15761" y="5667"/>
                    </a:lnTo>
                    <a:cubicBezTo>
                      <a:pt x="15748" y="5667"/>
                      <a:pt x="15761" y="5679"/>
                      <a:pt x="15748" y="5679"/>
                    </a:cubicBezTo>
                    <a:cubicBezTo>
                      <a:pt x="15736" y="5692"/>
                      <a:pt x="15748" y="5692"/>
                      <a:pt x="15736" y="5704"/>
                    </a:cubicBezTo>
                    <a:cubicBezTo>
                      <a:pt x="15736" y="5706"/>
                      <a:pt x="15735" y="5707"/>
                      <a:pt x="15733" y="5707"/>
                    </a:cubicBezTo>
                    <a:cubicBezTo>
                      <a:pt x="15726" y="5707"/>
                      <a:pt x="15706" y="5692"/>
                      <a:pt x="15686" y="5692"/>
                    </a:cubicBezTo>
                    <a:cubicBezTo>
                      <a:pt x="15677" y="5692"/>
                      <a:pt x="15649" y="5718"/>
                      <a:pt x="15624" y="5718"/>
                    </a:cubicBezTo>
                    <a:cubicBezTo>
                      <a:pt x="15615" y="5718"/>
                      <a:pt x="15606" y="5714"/>
                      <a:pt x="15599" y="5704"/>
                    </a:cubicBezTo>
                    <a:cubicBezTo>
                      <a:pt x="15584" y="5682"/>
                      <a:pt x="15587" y="5677"/>
                      <a:pt x="15595" y="5677"/>
                    </a:cubicBezTo>
                    <a:cubicBezTo>
                      <a:pt x="15600" y="5677"/>
                      <a:pt x="15607" y="5679"/>
                      <a:pt x="15612" y="5679"/>
                    </a:cubicBezTo>
                    <a:cubicBezTo>
                      <a:pt x="15624" y="5667"/>
                      <a:pt x="15637" y="5654"/>
                      <a:pt x="15637" y="5642"/>
                    </a:cubicBezTo>
                    <a:cubicBezTo>
                      <a:pt x="15637" y="5642"/>
                      <a:pt x="15649" y="5629"/>
                      <a:pt x="15661" y="5617"/>
                    </a:cubicBezTo>
                    <a:lnTo>
                      <a:pt x="15686" y="5617"/>
                    </a:lnTo>
                    <a:cubicBezTo>
                      <a:pt x="15686" y="5617"/>
                      <a:pt x="15699" y="5605"/>
                      <a:pt x="15699" y="5605"/>
                    </a:cubicBezTo>
                    <a:cubicBezTo>
                      <a:pt x="15709" y="5605"/>
                      <a:pt x="15711" y="5620"/>
                      <a:pt x="15717" y="5620"/>
                    </a:cubicBezTo>
                    <a:cubicBezTo>
                      <a:pt x="15719" y="5620"/>
                      <a:pt x="15721" y="5620"/>
                      <a:pt x="15724" y="5617"/>
                    </a:cubicBezTo>
                    <a:cubicBezTo>
                      <a:pt x="15736" y="5592"/>
                      <a:pt x="15724" y="5592"/>
                      <a:pt x="15724" y="5580"/>
                    </a:cubicBezTo>
                    <a:lnTo>
                      <a:pt x="15724" y="5567"/>
                    </a:lnTo>
                    <a:cubicBezTo>
                      <a:pt x="15724" y="5561"/>
                      <a:pt x="15730" y="5561"/>
                      <a:pt x="15736" y="5561"/>
                    </a:cubicBezTo>
                    <a:cubicBezTo>
                      <a:pt x="15742" y="5561"/>
                      <a:pt x="15748" y="5561"/>
                      <a:pt x="15748" y="5555"/>
                    </a:cubicBezTo>
                    <a:cubicBezTo>
                      <a:pt x="15761" y="5530"/>
                      <a:pt x="15748" y="5530"/>
                      <a:pt x="15748" y="5518"/>
                    </a:cubicBezTo>
                    <a:cubicBezTo>
                      <a:pt x="15773" y="5505"/>
                      <a:pt x="15773" y="5456"/>
                      <a:pt x="15786" y="5431"/>
                    </a:cubicBezTo>
                    <a:close/>
                    <a:moveTo>
                      <a:pt x="15798" y="5729"/>
                    </a:moveTo>
                    <a:cubicBezTo>
                      <a:pt x="15810" y="5729"/>
                      <a:pt x="15810" y="5741"/>
                      <a:pt x="15823" y="5741"/>
                    </a:cubicBezTo>
                    <a:lnTo>
                      <a:pt x="15786" y="5741"/>
                    </a:lnTo>
                    <a:cubicBezTo>
                      <a:pt x="15798" y="5741"/>
                      <a:pt x="15798" y="5729"/>
                      <a:pt x="15798" y="5729"/>
                    </a:cubicBezTo>
                    <a:close/>
                    <a:moveTo>
                      <a:pt x="2559" y="5729"/>
                    </a:moveTo>
                    <a:cubicBezTo>
                      <a:pt x="2559" y="5741"/>
                      <a:pt x="2546" y="5741"/>
                      <a:pt x="2546" y="5754"/>
                    </a:cubicBezTo>
                    <a:cubicBezTo>
                      <a:pt x="2546" y="5749"/>
                      <a:pt x="2545" y="5748"/>
                      <a:pt x="2543" y="5748"/>
                    </a:cubicBezTo>
                    <a:cubicBezTo>
                      <a:pt x="2538" y="5748"/>
                      <a:pt x="2530" y="5754"/>
                      <a:pt x="2522" y="5754"/>
                    </a:cubicBezTo>
                    <a:lnTo>
                      <a:pt x="2522" y="5741"/>
                    </a:lnTo>
                    <a:cubicBezTo>
                      <a:pt x="2534" y="5741"/>
                      <a:pt x="2534" y="5729"/>
                      <a:pt x="2546" y="5729"/>
                    </a:cubicBezTo>
                    <a:close/>
                    <a:moveTo>
                      <a:pt x="14345" y="5791"/>
                    </a:moveTo>
                    <a:cubicBezTo>
                      <a:pt x="14345" y="5791"/>
                      <a:pt x="14345" y="5803"/>
                      <a:pt x="14333" y="5803"/>
                    </a:cubicBezTo>
                    <a:lnTo>
                      <a:pt x="14320" y="5803"/>
                    </a:lnTo>
                    <a:cubicBezTo>
                      <a:pt x="14333" y="5803"/>
                      <a:pt x="14333" y="5791"/>
                      <a:pt x="14345" y="5791"/>
                    </a:cubicBezTo>
                    <a:close/>
                    <a:moveTo>
                      <a:pt x="15786" y="5791"/>
                    </a:moveTo>
                    <a:cubicBezTo>
                      <a:pt x="15798" y="5791"/>
                      <a:pt x="15823" y="5803"/>
                      <a:pt x="15810" y="5816"/>
                    </a:cubicBezTo>
                    <a:lnTo>
                      <a:pt x="15823" y="5816"/>
                    </a:lnTo>
                    <a:cubicBezTo>
                      <a:pt x="15819" y="5819"/>
                      <a:pt x="15815" y="5821"/>
                      <a:pt x="15809" y="5821"/>
                    </a:cubicBezTo>
                    <a:cubicBezTo>
                      <a:pt x="15797" y="5821"/>
                      <a:pt x="15782" y="5812"/>
                      <a:pt x="15773" y="5803"/>
                    </a:cubicBezTo>
                    <a:lnTo>
                      <a:pt x="15773" y="5791"/>
                    </a:lnTo>
                    <a:close/>
                    <a:moveTo>
                      <a:pt x="2571" y="5791"/>
                    </a:moveTo>
                    <a:lnTo>
                      <a:pt x="2571" y="5803"/>
                    </a:lnTo>
                    <a:cubicBezTo>
                      <a:pt x="2571" y="5812"/>
                      <a:pt x="2553" y="5826"/>
                      <a:pt x="2538" y="5826"/>
                    </a:cubicBezTo>
                    <a:cubicBezTo>
                      <a:pt x="2532" y="5826"/>
                      <a:pt x="2525" y="5823"/>
                      <a:pt x="2522" y="5816"/>
                    </a:cubicBezTo>
                    <a:cubicBezTo>
                      <a:pt x="2509" y="5791"/>
                      <a:pt x="2546" y="5803"/>
                      <a:pt x="2559" y="5791"/>
                    </a:cubicBezTo>
                    <a:close/>
                    <a:moveTo>
                      <a:pt x="1716" y="5825"/>
                    </a:moveTo>
                    <a:cubicBezTo>
                      <a:pt x="1717" y="5825"/>
                      <a:pt x="1720" y="5828"/>
                      <a:pt x="1727" y="5828"/>
                    </a:cubicBezTo>
                    <a:cubicBezTo>
                      <a:pt x="1728" y="5828"/>
                      <a:pt x="1728" y="5827"/>
                      <a:pt x="1729" y="5827"/>
                    </a:cubicBezTo>
                    <a:lnTo>
                      <a:pt x="1729" y="5827"/>
                    </a:lnTo>
                    <a:cubicBezTo>
                      <a:pt x="1724" y="5833"/>
                      <a:pt x="1721" y="5841"/>
                      <a:pt x="1714" y="5841"/>
                    </a:cubicBezTo>
                    <a:cubicBezTo>
                      <a:pt x="1714" y="5828"/>
                      <a:pt x="1714" y="5825"/>
                      <a:pt x="1716" y="5825"/>
                    </a:cubicBezTo>
                    <a:close/>
                    <a:moveTo>
                      <a:pt x="2658" y="5841"/>
                    </a:moveTo>
                    <a:cubicBezTo>
                      <a:pt x="2658" y="5841"/>
                      <a:pt x="2695" y="5865"/>
                      <a:pt x="2695" y="5865"/>
                    </a:cubicBezTo>
                    <a:lnTo>
                      <a:pt x="2671" y="5878"/>
                    </a:lnTo>
                    <a:cubicBezTo>
                      <a:pt x="2658" y="5878"/>
                      <a:pt x="2633" y="5878"/>
                      <a:pt x="2621" y="5865"/>
                    </a:cubicBezTo>
                    <a:lnTo>
                      <a:pt x="2621" y="5853"/>
                    </a:lnTo>
                    <a:lnTo>
                      <a:pt x="2646" y="5841"/>
                    </a:lnTo>
                    <a:close/>
                    <a:moveTo>
                      <a:pt x="15736" y="5853"/>
                    </a:moveTo>
                    <a:lnTo>
                      <a:pt x="15736" y="5865"/>
                    </a:lnTo>
                    <a:cubicBezTo>
                      <a:pt x="15727" y="5874"/>
                      <a:pt x="15712" y="5883"/>
                      <a:pt x="15700" y="5883"/>
                    </a:cubicBezTo>
                    <a:cubicBezTo>
                      <a:pt x="15695" y="5883"/>
                      <a:pt x="15690" y="5881"/>
                      <a:pt x="15686" y="5878"/>
                    </a:cubicBezTo>
                    <a:cubicBezTo>
                      <a:pt x="15686" y="5878"/>
                      <a:pt x="15711" y="5865"/>
                      <a:pt x="15711" y="5853"/>
                    </a:cubicBezTo>
                    <a:close/>
                    <a:moveTo>
                      <a:pt x="14059" y="5890"/>
                    </a:moveTo>
                    <a:cubicBezTo>
                      <a:pt x="14047" y="5903"/>
                      <a:pt x="14047" y="5903"/>
                      <a:pt x="14047" y="5915"/>
                    </a:cubicBezTo>
                    <a:lnTo>
                      <a:pt x="14047" y="5903"/>
                    </a:lnTo>
                    <a:lnTo>
                      <a:pt x="14034" y="5890"/>
                    </a:lnTo>
                    <a:close/>
                    <a:moveTo>
                      <a:pt x="14084" y="5928"/>
                    </a:moveTo>
                    <a:cubicBezTo>
                      <a:pt x="14084" y="5928"/>
                      <a:pt x="14072" y="5940"/>
                      <a:pt x="14072" y="5940"/>
                    </a:cubicBezTo>
                    <a:lnTo>
                      <a:pt x="14072" y="5928"/>
                    </a:lnTo>
                    <a:close/>
                    <a:moveTo>
                      <a:pt x="14419" y="5865"/>
                    </a:moveTo>
                    <a:lnTo>
                      <a:pt x="14457" y="5898"/>
                    </a:lnTo>
                    <a:lnTo>
                      <a:pt x="14457" y="5898"/>
                    </a:lnTo>
                    <a:cubicBezTo>
                      <a:pt x="14457" y="5901"/>
                      <a:pt x="14457" y="5903"/>
                      <a:pt x="14457" y="5903"/>
                    </a:cubicBezTo>
                    <a:cubicBezTo>
                      <a:pt x="14457" y="5907"/>
                      <a:pt x="14455" y="5908"/>
                      <a:pt x="14454" y="5908"/>
                    </a:cubicBezTo>
                    <a:cubicBezTo>
                      <a:pt x="14450" y="5908"/>
                      <a:pt x="14444" y="5903"/>
                      <a:pt x="14444" y="5903"/>
                    </a:cubicBezTo>
                    <a:cubicBezTo>
                      <a:pt x="14444" y="5915"/>
                      <a:pt x="14432" y="5915"/>
                      <a:pt x="14432" y="5915"/>
                    </a:cubicBezTo>
                    <a:cubicBezTo>
                      <a:pt x="14419" y="5915"/>
                      <a:pt x="14419" y="5928"/>
                      <a:pt x="14419" y="5928"/>
                    </a:cubicBezTo>
                    <a:cubicBezTo>
                      <a:pt x="14419" y="5928"/>
                      <a:pt x="14419" y="5940"/>
                      <a:pt x="14407" y="5940"/>
                    </a:cubicBezTo>
                    <a:lnTo>
                      <a:pt x="14370" y="5940"/>
                    </a:lnTo>
                    <a:cubicBezTo>
                      <a:pt x="14370" y="5940"/>
                      <a:pt x="14357" y="5928"/>
                      <a:pt x="14357" y="5928"/>
                    </a:cubicBezTo>
                    <a:cubicBezTo>
                      <a:pt x="14357" y="5923"/>
                      <a:pt x="14359" y="5922"/>
                      <a:pt x="14361" y="5922"/>
                    </a:cubicBezTo>
                    <a:cubicBezTo>
                      <a:pt x="14366" y="5922"/>
                      <a:pt x="14374" y="5928"/>
                      <a:pt x="14382" y="5928"/>
                    </a:cubicBezTo>
                    <a:cubicBezTo>
                      <a:pt x="14395" y="5928"/>
                      <a:pt x="14407" y="5928"/>
                      <a:pt x="14407" y="5915"/>
                    </a:cubicBezTo>
                    <a:cubicBezTo>
                      <a:pt x="14407" y="5903"/>
                      <a:pt x="14395" y="5903"/>
                      <a:pt x="14382" y="5903"/>
                    </a:cubicBezTo>
                    <a:cubicBezTo>
                      <a:pt x="14382" y="5899"/>
                      <a:pt x="14385" y="5897"/>
                      <a:pt x="14389" y="5897"/>
                    </a:cubicBezTo>
                    <a:cubicBezTo>
                      <a:pt x="14396" y="5897"/>
                      <a:pt x="14407" y="5903"/>
                      <a:pt x="14407" y="5903"/>
                    </a:cubicBezTo>
                    <a:lnTo>
                      <a:pt x="14407" y="5865"/>
                    </a:lnTo>
                    <a:close/>
                    <a:moveTo>
                      <a:pt x="14494" y="5952"/>
                    </a:moveTo>
                    <a:lnTo>
                      <a:pt x="14489" y="5958"/>
                    </a:lnTo>
                    <a:lnTo>
                      <a:pt x="14489" y="5958"/>
                    </a:lnTo>
                    <a:cubicBezTo>
                      <a:pt x="14492" y="5958"/>
                      <a:pt x="14494" y="5956"/>
                      <a:pt x="14494" y="5952"/>
                    </a:cubicBezTo>
                    <a:close/>
                    <a:moveTo>
                      <a:pt x="14525" y="5959"/>
                    </a:moveTo>
                    <a:cubicBezTo>
                      <a:pt x="14526" y="5959"/>
                      <a:pt x="14526" y="5959"/>
                      <a:pt x="14527" y="5959"/>
                    </a:cubicBezTo>
                    <a:cubicBezTo>
                      <a:pt x="14531" y="5959"/>
                      <a:pt x="14537" y="5959"/>
                      <a:pt x="14544" y="5965"/>
                    </a:cubicBezTo>
                    <a:cubicBezTo>
                      <a:pt x="14544" y="5969"/>
                      <a:pt x="14542" y="5970"/>
                      <a:pt x="14540" y="5970"/>
                    </a:cubicBezTo>
                    <a:cubicBezTo>
                      <a:pt x="14537" y="5970"/>
                      <a:pt x="14531" y="5965"/>
                      <a:pt x="14531" y="5965"/>
                    </a:cubicBezTo>
                    <a:cubicBezTo>
                      <a:pt x="14531" y="5965"/>
                      <a:pt x="14528" y="5962"/>
                      <a:pt x="14525" y="5959"/>
                    </a:cubicBezTo>
                    <a:close/>
                    <a:moveTo>
                      <a:pt x="14469" y="5909"/>
                    </a:moveTo>
                    <a:lnTo>
                      <a:pt x="14519" y="5952"/>
                    </a:lnTo>
                    <a:cubicBezTo>
                      <a:pt x="14506" y="5952"/>
                      <a:pt x="14506" y="5952"/>
                      <a:pt x="14519" y="5965"/>
                    </a:cubicBezTo>
                    <a:cubicBezTo>
                      <a:pt x="14523" y="5974"/>
                      <a:pt x="14525" y="5976"/>
                      <a:pt x="14524" y="5976"/>
                    </a:cubicBezTo>
                    <a:cubicBezTo>
                      <a:pt x="14524" y="5976"/>
                      <a:pt x="14522" y="5973"/>
                      <a:pt x="14520" y="5973"/>
                    </a:cubicBezTo>
                    <a:cubicBezTo>
                      <a:pt x="14519" y="5973"/>
                      <a:pt x="14519" y="5974"/>
                      <a:pt x="14519" y="5977"/>
                    </a:cubicBezTo>
                    <a:cubicBezTo>
                      <a:pt x="14519" y="5977"/>
                      <a:pt x="14519" y="5990"/>
                      <a:pt x="14519" y="5990"/>
                    </a:cubicBezTo>
                    <a:cubicBezTo>
                      <a:pt x="14519" y="5990"/>
                      <a:pt x="14501" y="5962"/>
                      <a:pt x="14488" y="5962"/>
                    </a:cubicBezTo>
                    <a:cubicBezTo>
                      <a:pt x="14485" y="5962"/>
                      <a:pt x="14483" y="5963"/>
                      <a:pt x="14482" y="5965"/>
                    </a:cubicBezTo>
                    <a:lnTo>
                      <a:pt x="14489" y="5958"/>
                    </a:lnTo>
                    <a:lnTo>
                      <a:pt x="14489" y="5958"/>
                    </a:lnTo>
                    <a:cubicBezTo>
                      <a:pt x="14488" y="5958"/>
                      <a:pt x="14488" y="5958"/>
                      <a:pt x="14488" y="5958"/>
                    </a:cubicBezTo>
                    <a:cubicBezTo>
                      <a:pt x="14480" y="5958"/>
                      <a:pt x="14469" y="5952"/>
                      <a:pt x="14469" y="5952"/>
                    </a:cubicBezTo>
                    <a:cubicBezTo>
                      <a:pt x="14457" y="5952"/>
                      <a:pt x="14457" y="5952"/>
                      <a:pt x="14457" y="5940"/>
                    </a:cubicBezTo>
                    <a:lnTo>
                      <a:pt x="14457" y="5928"/>
                    </a:lnTo>
                    <a:cubicBezTo>
                      <a:pt x="14467" y="5918"/>
                      <a:pt x="14469" y="5916"/>
                      <a:pt x="14469" y="5909"/>
                    </a:cubicBezTo>
                    <a:close/>
                    <a:moveTo>
                      <a:pt x="14444" y="5944"/>
                    </a:moveTo>
                    <a:cubicBezTo>
                      <a:pt x="14444" y="5947"/>
                      <a:pt x="14444" y="5949"/>
                      <a:pt x="14444" y="5952"/>
                    </a:cubicBezTo>
                    <a:cubicBezTo>
                      <a:pt x="14444" y="5952"/>
                      <a:pt x="14457" y="5965"/>
                      <a:pt x="14457" y="5965"/>
                    </a:cubicBezTo>
                    <a:cubicBezTo>
                      <a:pt x="14469" y="5965"/>
                      <a:pt x="14482" y="5977"/>
                      <a:pt x="14482" y="5990"/>
                    </a:cubicBezTo>
                    <a:cubicBezTo>
                      <a:pt x="14477" y="5998"/>
                      <a:pt x="14475" y="6001"/>
                      <a:pt x="14472" y="6001"/>
                    </a:cubicBezTo>
                    <a:cubicBezTo>
                      <a:pt x="14468" y="6001"/>
                      <a:pt x="14465" y="5990"/>
                      <a:pt x="14457" y="5990"/>
                    </a:cubicBezTo>
                    <a:lnTo>
                      <a:pt x="14457" y="5990"/>
                    </a:lnTo>
                    <a:cubicBezTo>
                      <a:pt x="14457" y="5990"/>
                      <a:pt x="14457" y="5996"/>
                      <a:pt x="14458" y="6002"/>
                    </a:cubicBezTo>
                    <a:lnTo>
                      <a:pt x="14458" y="6002"/>
                    </a:lnTo>
                    <a:cubicBezTo>
                      <a:pt x="14458" y="6002"/>
                      <a:pt x="14457" y="6002"/>
                      <a:pt x="14457" y="6002"/>
                    </a:cubicBezTo>
                    <a:cubicBezTo>
                      <a:pt x="14457" y="6002"/>
                      <a:pt x="14457" y="6014"/>
                      <a:pt x="14457" y="6027"/>
                    </a:cubicBezTo>
                    <a:lnTo>
                      <a:pt x="14419" y="6002"/>
                    </a:lnTo>
                    <a:cubicBezTo>
                      <a:pt x="14419" y="6002"/>
                      <a:pt x="14432" y="6002"/>
                      <a:pt x="14432" y="5990"/>
                    </a:cubicBezTo>
                    <a:cubicBezTo>
                      <a:pt x="14444" y="5977"/>
                      <a:pt x="14432" y="5977"/>
                      <a:pt x="14432" y="5977"/>
                    </a:cubicBezTo>
                    <a:cubicBezTo>
                      <a:pt x="14432" y="5969"/>
                      <a:pt x="14437" y="5956"/>
                      <a:pt x="14444" y="5944"/>
                    </a:cubicBezTo>
                    <a:close/>
                    <a:moveTo>
                      <a:pt x="14494" y="6014"/>
                    </a:moveTo>
                    <a:cubicBezTo>
                      <a:pt x="14494" y="6014"/>
                      <a:pt x="14494" y="6027"/>
                      <a:pt x="14506" y="6027"/>
                    </a:cubicBezTo>
                    <a:cubicBezTo>
                      <a:pt x="14519" y="6027"/>
                      <a:pt x="14482" y="6027"/>
                      <a:pt x="14469" y="6039"/>
                    </a:cubicBezTo>
                    <a:cubicBezTo>
                      <a:pt x="14457" y="6039"/>
                      <a:pt x="14469" y="6039"/>
                      <a:pt x="14469" y="6027"/>
                    </a:cubicBezTo>
                    <a:lnTo>
                      <a:pt x="14469" y="6014"/>
                    </a:lnTo>
                    <a:close/>
                    <a:moveTo>
                      <a:pt x="14333" y="6014"/>
                    </a:moveTo>
                    <a:lnTo>
                      <a:pt x="14357" y="6039"/>
                    </a:lnTo>
                    <a:cubicBezTo>
                      <a:pt x="14347" y="6039"/>
                      <a:pt x="14330" y="6055"/>
                      <a:pt x="14323" y="6055"/>
                    </a:cubicBezTo>
                    <a:cubicBezTo>
                      <a:pt x="14321" y="6055"/>
                      <a:pt x="14320" y="6054"/>
                      <a:pt x="14320" y="6052"/>
                    </a:cubicBezTo>
                    <a:lnTo>
                      <a:pt x="14320" y="6039"/>
                    </a:lnTo>
                    <a:lnTo>
                      <a:pt x="14320" y="6027"/>
                    </a:lnTo>
                    <a:cubicBezTo>
                      <a:pt x="14320" y="6027"/>
                      <a:pt x="14320" y="6027"/>
                      <a:pt x="14333" y="6014"/>
                    </a:cubicBezTo>
                    <a:close/>
                    <a:moveTo>
                      <a:pt x="15711" y="6027"/>
                    </a:moveTo>
                    <a:lnTo>
                      <a:pt x="15736" y="6039"/>
                    </a:lnTo>
                    <a:cubicBezTo>
                      <a:pt x="15724" y="6039"/>
                      <a:pt x="15724" y="6052"/>
                      <a:pt x="15736" y="6064"/>
                    </a:cubicBezTo>
                    <a:lnTo>
                      <a:pt x="15761" y="6064"/>
                    </a:lnTo>
                    <a:cubicBezTo>
                      <a:pt x="15773" y="6064"/>
                      <a:pt x="15736" y="6064"/>
                      <a:pt x="15736" y="6077"/>
                    </a:cubicBezTo>
                    <a:cubicBezTo>
                      <a:pt x="15736" y="6078"/>
                      <a:pt x="15736" y="6079"/>
                      <a:pt x="15736" y="6080"/>
                    </a:cubicBezTo>
                    <a:lnTo>
                      <a:pt x="15736" y="6080"/>
                    </a:lnTo>
                    <a:cubicBezTo>
                      <a:pt x="15727" y="6058"/>
                      <a:pt x="15711" y="6033"/>
                      <a:pt x="15711" y="6027"/>
                    </a:cubicBezTo>
                    <a:close/>
                    <a:moveTo>
                      <a:pt x="14419" y="6089"/>
                    </a:moveTo>
                    <a:lnTo>
                      <a:pt x="14432" y="6101"/>
                    </a:lnTo>
                    <a:lnTo>
                      <a:pt x="14419" y="6101"/>
                    </a:lnTo>
                    <a:lnTo>
                      <a:pt x="14419" y="6089"/>
                    </a:lnTo>
                    <a:close/>
                    <a:moveTo>
                      <a:pt x="14655" y="6114"/>
                    </a:moveTo>
                    <a:cubicBezTo>
                      <a:pt x="14655" y="6114"/>
                      <a:pt x="14659" y="6115"/>
                      <a:pt x="14663" y="6116"/>
                    </a:cubicBezTo>
                    <a:lnTo>
                      <a:pt x="14663" y="6116"/>
                    </a:lnTo>
                    <a:cubicBezTo>
                      <a:pt x="14659" y="6118"/>
                      <a:pt x="14654" y="6119"/>
                      <a:pt x="14649" y="6119"/>
                    </a:cubicBezTo>
                    <a:cubicBezTo>
                      <a:pt x="14646" y="6119"/>
                      <a:pt x="14643" y="6118"/>
                      <a:pt x="14643" y="6114"/>
                    </a:cubicBezTo>
                    <a:close/>
                    <a:moveTo>
                      <a:pt x="14693" y="6101"/>
                    </a:moveTo>
                    <a:lnTo>
                      <a:pt x="14718" y="6114"/>
                    </a:lnTo>
                    <a:lnTo>
                      <a:pt x="14693" y="6114"/>
                    </a:lnTo>
                    <a:cubicBezTo>
                      <a:pt x="14693" y="6120"/>
                      <a:pt x="14690" y="6123"/>
                      <a:pt x="14685" y="6123"/>
                    </a:cubicBezTo>
                    <a:cubicBezTo>
                      <a:pt x="14682" y="6123"/>
                      <a:pt x="14678" y="6122"/>
                      <a:pt x="14674" y="6119"/>
                    </a:cubicBezTo>
                    <a:lnTo>
                      <a:pt x="14674" y="6119"/>
                    </a:lnTo>
                    <a:cubicBezTo>
                      <a:pt x="14676" y="6119"/>
                      <a:pt x="14678" y="6119"/>
                      <a:pt x="14679" y="6119"/>
                    </a:cubicBezTo>
                    <a:cubicBezTo>
                      <a:pt x="14683" y="6119"/>
                      <a:pt x="14684" y="6118"/>
                      <a:pt x="14680" y="6114"/>
                    </a:cubicBezTo>
                    <a:cubicBezTo>
                      <a:pt x="14680" y="6101"/>
                      <a:pt x="14668" y="6101"/>
                      <a:pt x="14668" y="6101"/>
                    </a:cubicBezTo>
                    <a:close/>
                    <a:moveTo>
                      <a:pt x="2646" y="6027"/>
                    </a:moveTo>
                    <a:cubicBezTo>
                      <a:pt x="2646" y="6038"/>
                      <a:pt x="2597" y="6107"/>
                      <a:pt x="2620" y="6114"/>
                    </a:cubicBezTo>
                    <a:lnTo>
                      <a:pt x="2620" y="6114"/>
                    </a:lnTo>
                    <a:cubicBezTo>
                      <a:pt x="2614" y="6120"/>
                      <a:pt x="2608" y="6126"/>
                      <a:pt x="2608" y="6126"/>
                    </a:cubicBezTo>
                    <a:cubicBezTo>
                      <a:pt x="2596" y="6126"/>
                      <a:pt x="2596" y="6126"/>
                      <a:pt x="2596" y="6114"/>
                    </a:cubicBezTo>
                    <a:cubicBezTo>
                      <a:pt x="2608" y="6114"/>
                      <a:pt x="2608" y="6089"/>
                      <a:pt x="2608" y="6077"/>
                    </a:cubicBezTo>
                    <a:cubicBezTo>
                      <a:pt x="2608" y="6064"/>
                      <a:pt x="2584" y="6064"/>
                      <a:pt x="2584" y="6064"/>
                    </a:cubicBezTo>
                    <a:lnTo>
                      <a:pt x="2608" y="6064"/>
                    </a:lnTo>
                    <a:cubicBezTo>
                      <a:pt x="2621" y="6064"/>
                      <a:pt x="2608" y="6052"/>
                      <a:pt x="2608" y="6039"/>
                    </a:cubicBezTo>
                    <a:lnTo>
                      <a:pt x="2646" y="6027"/>
                    </a:lnTo>
                    <a:close/>
                    <a:moveTo>
                      <a:pt x="14370" y="6077"/>
                    </a:moveTo>
                    <a:cubicBezTo>
                      <a:pt x="14370" y="6089"/>
                      <a:pt x="14370" y="6089"/>
                      <a:pt x="14382" y="6089"/>
                    </a:cubicBezTo>
                    <a:cubicBezTo>
                      <a:pt x="14382" y="6101"/>
                      <a:pt x="14382" y="6101"/>
                      <a:pt x="14382" y="6101"/>
                    </a:cubicBezTo>
                    <a:cubicBezTo>
                      <a:pt x="14382" y="6101"/>
                      <a:pt x="14395" y="6126"/>
                      <a:pt x="14382" y="6126"/>
                    </a:cubicBezTo>
                    <a:lnTo>
                      <a:pt x="14357" y="6126"/>
                    </a:lnTo>
                    <a:lnTo>
                      <a:pt x="14370" y="6114"/>
                    </a:lnTo>
                    <a:cubicBezTo>
                      <a:pt x="14382" y="6101"/>
                      <a:pt x="14370" y="6114"/>
                      <a:pt x="14370" y="6089"/>
                    </a:cubicBezTo>
                    <a:lnTo>
                      <a:pt x="14370" y="6077"/>
                    </a:lnTo>
                    <a:close/>
                    <a:moveTo>
                      <a:pt x="15743" y="6106"/>
                    </a:moveTo>
                    <a:lnTo>
                      <a:pt x="15743" y="6106"/>
                    </a:lnTo>
                    <a:cubicBezTo>
                      <a:pt x="15746" y="6111"/>
                      <a:pt x="15752" y="6114"/>
                      <a:pt x="15761" y="6114"/>
                    </a:cubicBezTo>
                    <a:cubicBezTo>
                      <a:pt x="15761" y="6114"/>
                      <a:pt x="15761" y="6126"/>
                      <a:pt x="15736" y="6126"/>
                    </a:cubicBezTo>
                    <a:cubicBezTo>
                      <a:pt x="15724" y="6126"/>
                      <a:pt x="15724" y="6126"/>
                      <a:pt x="15711" y="6114"/>
                    </a:cubicBezTo>
                    <a:lnTo>
                      <a:pt x="15724" y="6114"/>
                    </a:lnTo>
                    <a:cubicBezTo>
                      <a:pt x="15727" y="6115"/>
                      <a:pt x="15730" y="6115"/>
                      <a:pt x="15732" y="6115"/>
                    </a:cubicBezTo>
                    <a:cubicBezTo>
                      <a:pt x="15739" y="6115"/>
                      <a:pt x="15742" y="6112"/>
                      <a:pt x="15743" y="6106"/>
                    </a:cubicBezTo>
                    <a:close/>
                    <a:moveTo>
                      <a:pt x="14444" y="6163"/>
                    </a:moveTo>
                    <a:cubicBezTo>
                      <a:pt x="14444" y="6163"/>
                      <a:pt x="14444" y="6176"/>
                      <a:pt x="14444" y="6176"/>
                    </a:cubicBezTo>
                    <a:lnTo>
                      <a:pt x="14457" y="6176"/>
                    </a:lnTo>
                    <a:cubicBezTo>
                      <a:pt x="14457" y="6176"/>
                      <a:pt x="14463" y="6189"/>
                      <a:pt x="14467" y="6201"/>
                    </a:cubicBezTo>
                    <a:lnTo>
                      <a:pt x="14457" y="6201"/>
                    </a:lnTo>
                    <a:cubicBezTo>
                      <a:pt x="14444" y="6201"/>
                      <a:pt x="14444" y="6188"/>
                      <a:pt x="14432" y="6188"/>
                    </a:cubicBezTo>
                    <a:lnTo>
                      <a:pt x="14419" y="6188"/>
                    </a:lnTo>
                    <a:cubicBezTo>
                      <a:pt x="14419" y="6176"/>
                      <a:pt x="14444" y="6188"/>
                      <a:pt x="14419" y="6163"/>
                    </a:cubicBezTo>
                    <a:close/>
                    <a:moveTo>
                      <a:pt x="1895" y="6267"/>
                    </a:moveTo>
                    <a:cubicBezTo>
                      <a:pt x="1892" y="6277"/>
                      <a:pt x="1889" y="6288"/>
                      <a:pt x="1876" y="6288"/>
                    </a:cubicBezTo>
                    <a:cubicBezTo>
                      <a:pt x="1866" y="6288"/>
                      <a:pt x="1885" y="6273"/>
                      <a:pt x="1895" y="6267"/>
                    </a:cubicBezTo>
                    <a:close/>
                    <a:moveTo>
                      <a:pt x="1445" y="6288"/>
                    </a:moveTo>
                    <a:cubicBezTo>
                      <a:pt x="1448" y="6289"/>
                      <a:pt x="1453" y="6292"/>
                      <a:pt x="1453" y="6300"/>
                    </a:cubicBezTo>
                    <a:cubicBezTo>
                      <a:pt x="1466" y="6300"/>
                      <a:pt x="1491" y="6300"/>
                      <a:pt x="1491" y="6325"/>
                    </a:cubicBezTo>
                    <a:cubicBezTo>
                      <a:pt x="1478" y="6325"/>
                      <a:pt x="1466" y="6313"/>
                      <a:pt x="1453" y="6313"/>
                    </a:cubicBezTo>
                    <a:cubicBezTo>
                      <a:pt x="1443" y="6302"/>
                      <a:pt x="1451" y="6291"/>
                      <a:pt x="1445" y="6288"/>
                    </a:cubicBezTo>
                    <a:close/>
                    <a:moveTo>
                      <a:pt x="17032" y="6313"/>
                    </a:moveTo>
                    <a:cubicBezTo>
                      <a:pt x="17040" y="6313"/>
                      <a:pt x="17040" y="6314"/>
                      <a:pt x="17040" y="6325"/>
                    </a:cubicBezTo>
                    <a:cubicBezTo>
                      <a:pt x="17040" y="6325"/>
                      <a:pt x="17037" y="6319"/>
                      <a:pt x="17032" y="6313"/>
                    </a:cubicBezTo>
                    <a:close/>
                    <a:moveTo>
                      <a:pt x="15674" y="6350"/>
                    </a:moveTo>
                    <a:cubicBezTo>
                      <a:pt x="15661" y="6362"/>
                      <a:pt x="15661" y="6362"/>
                      <a:pt x="15674" y="6362"/>
                    </a:cubicBezTo>
                    <a:lnTo>
                      <a:pt x="15661" y="6362"/>
                    </a:lnTo>
                    <a:cubicBezTo>
                      <a:pt x="15664" y="6365"/>
                      <a:pt x="15666" y="6366"/>
                      <a:pt x="15669" y="6366"/>
                    </a:cubicBezTo>
                    <a:cubicBezTo>
                      <a:pt x="15678" y="6366"/>
                      <a:pt x="15686" y="6350"/>
                      <a:pt x="15686" y="6350"/>
                    </a:cubicBezTo>
                    <a:close/>
                    <a:moveTo>
                      <a:pt x="2584" y="6350"/>
                    </a:moveTo>
                    <a:lnTo>
                      <a:pt x="2584" y="6362"/>
                    </a:lnTo>
                    <a:lnTo>
                      <a:pt x="2571" y="6375"/>
                    </a:lnTo>
                    <a:lnTo>
                      <a:pt x="2571" y="6362"/>
                    </a:lnTo>
                    <a:cubicBezTo>
                      <a:pt x="2571" y="6362"/>
                      <a:pt x="2571" y="6350"/>
                      <a:pt x="2571" y="6350"/>
                    </a:cubicBezTo>
                    <a:close/>
                    <a:moveTo>
                      <a:pt x="15773" y="6350"/>
                    </a:moveTo>
                    <a:lnTo>
                      <a:pt x="15773" y="6362"/>
                    </a:lnTo>
                    <a:cubicBezTo>
                      <a:pt x="15761" y="6362"/>
                      <a:pt x="15761" y="6375"/>
                      <a:pt x="15748" y="6375"/>
                    </a:cubicBezTo>
                    <a:cubicBezTo>
                      <a:pt x="15755" y="6381"/>
                      <a:pt x="15764" y="6384"/>
                      <a:pt x="15772" y="6384"/>
                    </a:cubicBezTo>
                    <a:cubicBezTo>
                      <a:pt x="15779" y="6384"/>
                      <a:pt x="15786" y="6381"/>
                      <a:pt x="15786" y="6375"/>
                    </a:cubicBezTo>
                    <a:lnTo>
                      <a:pt x="15773" y="6375"/>
                    </a:lnTo>
                    <a:cubicBezTo>
                      <a:pt x="15786" y="6375"/>
                      <a:pt x="15786" y="6362"/>
                      <a:pt x="15786" y="6350"/>
                    </a:cubicBezTo>
                    <a:close/>
                    <a:moveTo>
                      <a:pt x="14730" y="6139"/>
                    </a:moveTo>
                    <a:lnTo>
                      <a:pt x="14730" y="6139"/>
                    </a:lnTo>
                    <a:cubicBezTo>
                      <a:pt x="14792" y="6188"/>
                      <a:pt x="14842" y="6263"/>
                      <a:pt x="14867" y="6337"/>
                    </a:cubicBezTo>
                    <a:cubicBezTo>
                      <a:pt x="14876" y="6372"/>
                      <a:pt x="14878" y="6387"/>
                      <a:pt x="14871" y="6387"/>
                    </a:cubicBezTo>
                    <a:cubicBezTo>
                      <a:pt x="14860" y="6387"/>
                      <a:pt x="14827" y="6352"/>
                      <a:pt x="14767" y="6300"/>
                    </a:cubicBezTo>
                    <a:cubicBezTo>
                      <a:pt x="14767" y="6300"/>
                      <a:pt x="14780" y="6300"/>
                      <a:pt x="14780" y="6288"/>
                    </a:cubicBezTo>
                    <a:cubicBezTo>
                      <a:pt x="14780" y="6275"/>
                      <a:pt x="14786" y="6275"/>
                      <a:pt x="14792" y="6275"/>
                    </a:cubicBezTo>
                    <a:cubicBezTo>
                      <a:pt x="14798" y="6275"/>
                      <a:pt x="14804" y="6275"/>
                      <a:pt x="14804" y="6263"/>
                    </a:cubicBezTo>
                    <a:cubicBezTo>
                      <a:pt x="14804" y="6257"/>
                      <a:pt x="14804" y="6254"/>
                      <a:pt x="14803" y="6254"/>
                    </a:cubicBezTo>
                    <a:cubicBezTo>
                      <a:pt x="14801" y="6254"/>
                      <a:pt x="14798" y="6257"/>
                      <a:pt x="14792" y="6263"/>
                    </a:cubicBezTo>
                    <a:lnTo>
                      <a:pt x="14767" y="6275"/>
                    </a:lnTo>
                    <a:lnTo>
                      <a:pt x="14755" y="6275"/>
                    </a:lnTo>
                    <a:lnTo>
                      <a:pt x="14755" y="6263"/>
                    </a:lnTo>
                    <a:cubicBezTo>
                      <a:pt x="14755" y="6259"/>
                      <a:pt x="14753" y="6257"/>
                      <a:pt x="14752" y="6257"/>
                    </a:cubicBezTo>
                    <a:cubicBezTo>
                      <a:pt x="14748" y="6257"/>
                      <a:pt x="14742" y="6263"/>
                      <a:pt x="14742" y="6263"/>
                    </a:cubicBezTo>
                    <a:lnTo>
                      <a:pt x="14742" y="6250"/>
                    </a:lnTo>
                    <a:cubicBezTo>
                      <a:pt x="14742" y="6244"/>
                      <a:pt x="14746" y="6244"/>
                      <a:pt x="14749" y="6244"/>
                    </a:cubicBezTo>
                    <a:cubicBezTo>
                      <a:pt x="14752" y="6244"/>
                      <a:pt x="14755" y="6244"/>
                      <a:pt x="14755" y="6238"/>
                    </a:cubicBezTo>
                    <a:cubicBezTo>
                      <a:pt x="14767" y="6226"/>
                      <a:pt x="14755" y="6226"/>
                      <a:pt x="14755" y="6226"/>
                    </a:cubicBezTo>
                    <a:cubicBezTo>
                      <a:pt x="14755" y="6226"/>
                      <a:pt x="14755" y="6226"/>
                      <a:pt x="14767" y="6213"/>
                    </a:cubicBezTo>
                    <a:cubicBezTo>
                      <a:pt x="14780" y="6213"/>
                      <a:pt x="14767" y="6201"/>
                      <a:pt x="14767" y="6188"/>
                    </a:cubicBezTo>
                    <a:lnTo>
                      <a:pt x="14755" y="6188"/>
                    </a:lnTo>
                    <a:cubicBezTo>
                      <a:pt x="14755" y="6188"/>
                      <a:pt x="14755" y="6188"/>
                      <a:pt x="14755" y="6201"/>
                    </a:cubicBezTo>
                    <a:lnTo>
                      <a:pt x="14730" y="6201"/>
                    </a:lnTo>
                    <a:cubicBezTo>
                      <a:pt x="14730" y="6201"/>
                      <a:pt x="14719" y="6212"/>
                      <a:pt x="14712" y="6212"/>
                    </a:cubicBezTo>
                    <a:cubicBezTo>
                      <a:pt x="14708" y="6212"/>
                      <a:pt x="14705" y="6209"/>
                      <a:pt x="14705" y="6201"/>
                    </a:cubicBezTo>
                    <a:cubicBezTo>
                      <a:pt x="14699" y="6188"/>
                      <a:pt x="14699" y="6185"/>
                      <a:pt x="14700" y="6185"/>
                    </a:cubicBezTo>
                    <a:lnTo>
                      <a:pt x="14700" y="6185"/>
                    </a:lnTo>
                    <a:cubicBezTo>
                      <a:pt x="14702" y="6185"/>
                      <a:pt x="14705" y="6188"/>
                      <a:pt x="14705" y="6188"/>
                    </a:cubicBezTo>
                    <a:cubicBezTo>
                      <a:pt x="14705" y="6188"/>
                      <a:pt x="14705" y="6188"/>
                      <a:pt x="14718" y="6176"/>
                    </a:cubicBezTo>
                    <a:cubicBezTo>
                      <a:pt x="14718" y="6176"/>
                      <a:pt x="14718" y="6176"/>
                      <a:pt x="14718" y="6163"/>
                    </a:cubicBezTo>
                    <a:cubicBezTo>
                      <a:pt x="14730" y="6151"/>
                      <a:pt x="14718" y="6151"/>
                      <a:pt x="14718" y="6151"/>
                    </a:cubicBezTo>
                    <a:lnTo>
                      <a:pt x="14730" y="6151"/>
                    </a:lnTo>
                    <a:cubicBezTo>
                      <a:pt x="14742" y="6151"/>
                      <a:pt x="14730" y="6151"/>
                      <a:pt x="14730" y="6139"/>
                    </a:cubicBezTo>
                    <a:close/>
                    <a:moveTo>
                      <a:pt x="1354" y="6502"/>
                    </a:moveTo>
                    <a:cubicBezTo>
                      <a:pt x="1354" y="6505"/>
                      <a:pt x="1354" y="6508"/>
                      <a:pt x="1354" y="6511"/>
                    </a:cubicBezTo>
                    <a:lnTo>
                      <a:pt x="1342" y="6511"/>
                    </a:lnTo>
                    <a:cubicBezTo>
                      <a:pt x="1346" y="6509"/>
                      <a:pt x="1351" y="6506"/>
                      <a:pt x="1354" y="6502"/>
                    </a:cubicBezTo>
                    <a:close/>
                    <a:moveTo>
                      <a:pt x="1925" y="6524"/>
                    </a:moveTo>
                    <a:cubicBezTo>
                      <a:pt x="1925" y="6536"/>
                      <a:pt x="1925" y="6536"/>
                      <a:pt x="1938" y="6536"/>
                    </a:cubicBezTo>
                    <a:cubicBezTo>
                      <a:pt x="1938" y="6536"/>
                      <a:pt x="1938" y="6548"/>
                      <a:pt x="1938" y="6548"/>
                    </a:cubicBezTo>
                    <a:cubicBezTo>
                      <a:pt x="1938" y="6544"/>
                      <a:pt x="1935" y="6543"/>
                      <a:pt x="1931" y="6543"/>
                    </a:cubicBezTo>
                    <a:cubicBezTo>
                      <a:pt x="1924" y="6543"/>
                      <a:pt x="1913" y="6548"/>
                      <a:pt x="1913" y="6548"/>
                    </a:cubicBezTo>
                    <a:cubicBezTo>
                      <a:pt x="1913" y="6536"/>
                      <a:pt x="1913" y="6536"/>
                      <a:pt x="1913" y="6536"/>
                    </a:cubicBezTo>
                    <a:lnTo>
                      <a:pt x="1925" y="6524"/>
                    </a:lnTo>
                    <a:close/>
                    <a:moveTo>
                      <a:pt x="16431" y="6524"/>
                    </a:moveTo>
                    <a:cubicBezTo>
                      <a:pt x="16444" y="6536"/>
                      <a:pt x="16444" y="6536"/>
                      <a:pt x="16456" y="6548"/>
                    </a:cubicBezTo>
                    <a:cubicBezTo>
                      <a:pt x="16456" y="6548"/>
                      <a:pt x="16445" y="6543"/>
                      <a:pt x="16438" y="6543"/>
                    </a:cubicBezTo>
                    <a:cubicBezTo>
                      <a:pt x="16434" y="6543"/>
                      <a:pt x="16431" y="6544"/>
                      <a:pt x="16431" y="6548"/>
                    </a:cubicBezTo>
                    <a:cubicBezTo>
                      <a:pt x="16419" y="6548"/>
                      <a:pt x="16419" y="6536"/>
                      <a:pt x="16419" y="6536"/>
                    </a:cubicBezTo>
                    <a:lnTo>
                      <a:pt x="16431" y="6524"/>
                    </a:lnTo>
                    <a:close/>
                    <a:moveTo>
                      <a:pt x="16394" y="6573"/>
                    </a:moveTo>
                    <a:lnTo>
                      <a:pt x="16394" y="6598"/>
                    </a:lnTo>
                    <a:lnTo>
                      <a:pt x="16419" y="6598"/>
                    </a:lnTo>
                    <a:cubicBezTo>
                      <a:pt x="16419" y="6598"/>
                      <a:pt x="16469" y="6598"/>
                      <a:pt x="16444" y="6611"/>
                    </a:cubicBezTo>
                    <a:cubicBezTo>
                      <a:pt x="16440" y="6614"/>
                      <a:pt x="16434" y="6616"/>
                      <a:pt x="16428" y="6616"/>
                    </a:cubicBezTo>
                    <a:cubicBezTo>
                      <a:pt x="16412" y="6616"/>
                      <a:pt x="16391" y="6607"/>
                      <a:pt x="16382" y="6598"/>
                    </a:cubicBezTo>
                    <a:cubicBezTo>
                      <a:pt x="16382" y="6586"/>
                      <a:pt x="16382" y="6586"/>
                      <a:pt x="16369" y="6586"/>
                    </a:cubicBezTo>
                    <a:lnTo>
                      <a:pt x="16382" y="6586"/>
                    </a:lnTo>
                    <a:cubicBezTo>
                      <a:pt x="16382" y="6586"/>
                      <a:pt x="16394" y="6586"/>
                      <a:pt x="16394" y="6573"/>
                    </a:cubicBezTo>
                    <a:close/>
                    <a:moveTo>
                      <a:pt x="1950" y="6573"/>
                    </a:moveTo>
                    <a:lnTo>
                      <a:pt x="1950" y="6573"/>
                    </a:lnTo>
                    <a:cubicBezTo>
                      <a:pt x="1963" y="6586"/>
                      <a:pt x="1963" y="6586"/>
                      <a:pt x="1975" y="6586"/>
                    </a:cubicBezTo>
                    <a:cubicBezTo>
                      <a:pt x="1963" y="6598"/>
                      <a:pt x="1963" y="6598"/>
                      <a:pt x="1963" y="6598"/>
                    </a:cubicBezTo>
                    <a:cubicBezTo>
                      <a:pt x="1954" y="6607"/>
                      <a:pt x="1934" y="6621"/>
                      <a:pt x="1918" y="6621"/>
                    </a:cubicBezTo>
                    <a:cubicBezTo>
                      <a:pt x="1911" y="6621"/>
                      <a:pt x="1904" y="6618"/>
                      <a:pt x="1901" y="6611"/>
                    </a:cubicBezTo>
                    <a:cubicBezTo>
                      <a:pt x="1876" y="6598"/>
                      <a:pt x="1925" y="6598"/>
                      <a:pt x="1925" y="6598"/>
                    </a:cubicBezTo>
                    <a:lnTo>
                      <a:pt x="1950" y="6598"/>
                    </a:lnTo>
                    <a:cubicBezTo>
                      <a:pt x="1963" y="6598"/>
                      <a:pt x="1950" y="6586"/>
                      <a:pt x="1950" y="6573"/>
                    </a:cubicBezTo>
                    <a:close/>
                    <a:moveTo>
                      <a:pt x="1391" y="6548"/>
                    </a:moveTo>
                    <a:cubicBezTo>
                      <a:pt x="1391" y="6548"/>
                      <a:pt x="1404" y="6548"/>
                      <a:pt x="1416" y="6561"/>
                    </a:cubicBezTo>
                    <a:cubicBezTo>
                      <a:pt x="1416" y="6573"/>
                      <a:pt x="1416" y="6586"/>
                      <a:pt x="1416" y="6586"/>
                    </a:cubicBezTo>
                    <a:cubicBezTo>
                      <a:pt x="1429" y="6598"/>
                      <a:pt x="1453" y="6586"/>
                      <a:pt x="1466" y="6611"/>
                    </a:cubicBezTo>
                    <a:cubicBezTo>
                      <a:pt x="1470" y="6619"/>
                      <a:pt x="1469" y="6622"/>
                      <a:pt x="1465" y="6622"/>
                    </a:cubicBezTo>
                    <a:cubicBezTo>
                      <a:pt x="1458" y="6622"/>
                      <a:pt x="1441" y="6611"/>
                      <a:pt x="1441" y="6611"/>
                    </a:cubicBezTo>
                    <a:cubicBezTo>
                      <a:pt x="1429" y="6598"/>
                      <a:pt x="1416" y="6598"/>
                      <a:pt x="1404" y="6586"/>
                    </a:cubicBezTo>
                    <a:cubicBezTo>
                      <a:pt x="1404" y="6586"/>
                      <a:pt x="1393" y="6591"/>
                      <a:pt x="1385" y="6591"/>
                    </a:cubicBezTo>
                    <a:cubicBezTo>
                      <a:pt x="1382" y="6591"/>
                      <a:pt x="1379" y="6590"/>
                      <a:pt x="1379" y="6586"/>
                    </a:cubicBezTo>
                    <a:cubicBezTo>
                      <a:pt x="1379" y="6573"/>
                      <a:pt x="1379" y="6561"/>
                      <a:pt x="1379" y="6561"/>
                    </a:cubicBezTo>
                    <a:cubicBezTo>
                      <a:pt x="1379" y="6561"/>
                      <a:pt x="1379" y="6548"/>
                      <a:pt x="1391" y="6548"/>
                    </a:cubicBezTo>
                    <a:close/>
                    <a:moveTo>
                      <a:pt x="16966" y="6548"/>
                    </a:moveTo>
                    <a:cubicBezTo>
                      <a:pt x="16966" y="6548"/>
                      <a:pt x="16966" y="6561"/>
                      <a:pt x="16966" y="6561"/>
                    </a:cubicBezTo>
                    <a:cubicBezTo>
                      <a:pt x="16966" y="6573"/>
                      <a:pt x="16966" y="6586"/>
                      <a:pt x="16953" y="6586"/>
                    </a:cubicBezTo>
                    <a:lnTo>
                      <a:pt x="16966" y="6586"/>
                    </a:lnTo>
                    <a:cubicBezTo>
                      <a:pt x="16966" y="6586"/>
                      <a:pt x="16953" y="6586"/>
                      <a:pt x="16953" y="6598"/>
                    </a:cubicBezTo>
                    <a:cubicBezTo>
                      <a:pt x="16941" y="6598"/>
                      <a:pt x="16928" y="6611"/>
                      <a:pt x="16916" y="6611"/>
                    </a:cubicBezTo>
                    <a:cubicBezTo>
                      <a:pt x="16903" y="6611"/>
                      <a:pt x="16903" y="6623"/>
                      <a:pt x="16891" y="6623"/>
                    </a:cubicBezTo>
                    <a:cubicBezTo>
                      <a:pt x="16879" y="6623"/>
                      <a:pt x="16916" y="6611"/>
                      <a:pt x="16928" y="6598"/>
                    </a:cubicBezTo>
                    <a:cubicBezTo>
                      <a:pt x="16953" y="6586"/>
                      <a:pt x="16928" y="6573"/>
                      <a:pt x="16941" y="6561"/>
                    </a:cubicBezTo>
                    <a:cubicBezTo>
                      <a:pt x="16947" y="6555"/>
                      <a:pt x="16950" y="6555"/>
                      <a:pt x="16953" y="6555"/>
                    </a:cubicBezTo>
                    <a:cubicBezTo>
                      <a:pt x="16956" y="6555"/>
                      <a:pt x="16959" y="6555"/>
                      <a:pt x="16966" y="6548"/>
                    </a:cubicBezTo>
                    <a:close/>
                    <a:moveTo>
                      <a:pt x="1342" y="6648"/>
                    </a:moveTo>
                    <a:lnTo>
                      <a:pt x="1354" y="6660"/>
                    </a:lnTo>
                    <a:lnTo>
                      <a:pt x="1354" y="6673"/>
                    </a:lnTo>
                    <a:lnTo>
                      <a:pt x="1329" y="6673"/>
                    </a:lnTo>
                    <a:cubicBezTo>
                      <a:pt x="1329" y="6660"/>
                      <a:pt x="1342" y="6660"/>
                      <a:pt x="1342" y="6648"/>
                    </a:cubicBezTo>
                    <a:close/>
                    <a:moveTo>
                      <a:pt x="17003" y="6648"/>
                    </a:moveTo>
                    <a:cubicBezTo>
                      <a:pt x="17003" y="6648"/>
                      <a:pt x="17003" y="6660"/>
                      <a:pt x="17003" y="6673"/>
                    </a:cubicBezTo>
                    <a:lnTo>
                      <a:pt x="16990" y="6673"/>
                    </a:lnTo>
                    <a:lnTo>
                      <a:pt x="16990" y="6648"/>
                    </a:lnTo>
                    <a:close/>
                    <a:moveTo>
                      <a:pt x="2072" y="6639"/>
                    </a:moveTo>
                    <a:cubicBezTo>
                      <a:pt x="2066" y="6651"/>
                      <a:pt x="2047" y="6687"/>
                      <a:pt x="2037" y="6698"/>
                    </a:cubicBezTo>
                    <a:lnTo>
                      <a:pt x="2025" y="6710"/>
                    </a:lnTo>
                    <a:cubicBezTo>
                      <a:pt x="2025" y="6710"/>
                      <a:pt x="2025" y="6698"/>
                      <a:pt x="2025" y="6698"/>
                    </a:cubicBezTo>
                    <a:cubicBezTo>
                      <a:pt x="2025" y="6698"/>
                      <a:pt x="2025" y="6685"/>
                      <a:pt x="2025" y="6673"/>
                    </a:cubicBezTo>
                    <a:cubicBezTo>
                      <a:pt x="2025" y="6669"/>
                      <a:pt x="2021" y="6667"/>
                      <a:pt x="2015" y="6667"/>
                    </a:cubicBezTo>
                    <a:cubicBezTo>
                      <a:pt x="2004" y="6667"/>
                      <a:pt x="1987" y="6673"/>
                      <a:pt x="1987" y="6673"/>
                    </a:cubicBezTo>
                    <a:cubicBezTo>
                      <a:pt x="1987" y="6660"/>
                      <a:pt x="1987" y="6648"/>
                      <a:pt x="2000" y="6648"/>
                    </a:cubicBezTo>
                    <a:cubicBezTo>
                      <a:pt x="2004" y="6651"/>
                      <a:pt x="2011" y="6653"/>
                      <a:pt x="2021" y="6653"/>
                    </a:cubicBezTo>
                    <a:cubicBezTo>
                      <a:pt x="2040" y="6653"/>
                      <a:pt x="2065" y="6647"/>
                      <a:pt x="2072" y="6639"/>
                    </a:cubicBezTo>
                    <a:close/>
                    <a:moveTo>
                      <a:pt x="16288" y="6657"/>
                    </a:moveTo>
                    <a:cubicBezTo>
                      <a:pt x="16298" y="6657"/>
                      <a:pt x="16318" y="6664"/>
                      <a:pt x="16332" y="6664"/>
                    </a:cubicBezTo>
                    <a:cubicBezTo>
                      <a:pt x="16338" y="6664"/>
                      <a:pt x="16342" y="6663"/>
                      <a:pt x="16345" y="6660"/>
                    </a:cubicBezTo>
                    <a:lnTo>
                      <a:pt x="16357" y="6660"/>
                    </a:lnTo>
                    <a:cubicBezTo>
                      <a:pt x="16357" y="6660"/>
                      <a:pt x="16369" y="6673"/>
                      <a:pt x="16369" y="6685"/>
                    </a:cubicBezTo>
                    <a:cubicBezTo>
                      <a:pt x="16369" y="6685"/>
                      <a:pt x="16358" y="6680"/>
                      <a:pt x="16347" y="6680"/>
                    </a:cubicBezTo>
                    <a:cubicBezTo>
                      <a:pt x="16342" y="6680"/>
                      <a:pt x="16336" y="6681"/>
                      <a:pt x="16332" y="6685"/>
                    </a:cubicBezTo>
                    <a:cubicBezTo>
                      <a:pt x="16332" y="6698"/>
                      <a:pt x="16332" y="6698"/>
                      <a:pt x="16332" y="6710"/>
                    </a:cubicBezTo>
                    <a:lnTo>
                      <a:pt x="16320" y="6722"/>
                    </a:lnTo>
                    <a:lnTo>
                      <a:pt x="16307" y="6710"/>
                    </a:lnTo>
                    <a:cubicBezTo>
                      <a:pt x="16307" y="6685"/>
                      <a:pt x="16282" y="6660"/>
                      <a:pt x="16282" y="6660"/>
                    </a:cubicBezTo>
                    <a:cubicBezTo>
                      <a:pt x="16282" y="6658"/>
                      <a:pt x="16285" y="6657"/>
                      <a:pt x="16288" y="6657"/>
                    </a:cubicBezTo>
                    <a:close/>
                    <a:moveTo>
                      <a:pt x="797" y="6722"/>
                    </a:moveTo>
                    <a:cubicBezTo>
                      <a:pt x="792" y="6729"/>
                      <a:pt x="789" y="6735"/>
                      <a:pt x="783" y="6735"/>
                    </a:cubicBezTo>
                    <a:cubicBezTo>
                      <a:pt x="783" y="6725"/>
                      <a:pt x="783" y="6723"/>
                      <a:pt x="797" y="6722"/>
                    </a:cubicBezTo>
                    <a:close/>
                    <a:moveTo>
                      <a:pt x="1416" y="6735"/>
                    </a:moveTo>
                    <a:cubicBezTo>
                      <a:pt x="1416" y="6735"/>
                      <a:pt x="1416" y="6747"/>
                      <a:pt x="1404" y="6760"/>
                    </a:cubicBezTo>
                    <a:cubicBezTo>
                      <a:pt x="1404" y="6760"/>
                      <a:pt x="1404" y="6747"/>
                      <a:pt x="1416" y="6735"/>
                    </a:cubicBezTo>
                    <a:close/>
                    <a:moveTo>
                      <a:pt x="1416" y="6735"/>
                    </a:moveTo>
                    <a:cubicBezTo>
                      <a:pt x="1429" y="6747"/>
                      <a:pt x="1441" y="6747"/>
                      <a:pt x="1441" y="6747"/>
                    </a:cubicBezTo>
                    <a:cubicBezTo>
                      <a:pt x="1441" y="6760"/>
                      <a:pt x="1429" y="6760"/>
                      <a:pt x="1416" y="6760"/>
                    </a:cubicBezTo>
                    <a:cubicBezTo>
                      <a:pt x="1416" y="6760"/>
                      <a:pt x="1416" y="6747"/>
                      <a:pt x="1416" y="6747"/>
                    </a:cubicBezTo>
                    <a:lnTo>
                      <a:pt x="1416" y="6735"/>
                    </a:lnTo>
                    <a:close/>
                    <a:moveTo>
                      <a:pt x="1925" y="6747"/>
                    </a:moveTo>
                    <a:cubicBezTo>
                      <a:pt x="1925" y="6747"/>
                      <a:pt x="1925" y="6760"/>
                      <a:pt x="1938" y="6760"/>
                    </a:cubicBezTo>
                    <a:cubicBezTo>
                      <a:pt x="1925" y="6760"/>
                      <a:pt x="1913" y="6760"/>
                      <a:pt x="1913" y="6747"/>
                    </a:cubicBezTo>
                    <a:close/>
                    <a:moveTo>
                      <a:pt x="16431" y="6747"/>
                    </a:moveTo>
                    <a:cubicBezTo>
                      <a:pt x="16419" y="6760"/>
                      <a:pt x="16419" y="6760"/>
                      <a:pt x="16407" y="6760"/>
                    </a:cubicBezTo>
                    <a:cubicBezTo>
                      <a:pt x="16419" y="6760"/>
                      <a:pt x="16419" y="6747"/>
                      <a:pt x="16431" y="6747"/>
                    </a:cubicBezTo>
                    <a:close/>
                    <a:moveTo>
                      <a:pt x="16941" y="6735"/>
                    </a:moveTo>
                    <a:cubicBezTo>
                      <a:pt x="16941" y="6735"/>
                      <a:pt x="16953" y="6747"/>
                      <a:pt x="16953" y="6760"/>
                    </a:cubicBezTo>
                    <a:lnTo>
                      <a:pt x="16953" y="6760"/>
                    </a:lnTo>
                    <a:cubicBezTo>
                      <a:pt x="16953" y="6760"/>
                      <a:pt x="16953" y="6747"/>
                      <a:pt x="16928" y="6747"/>
                    </a:cubicBezTo>
                    <a:cubicBezTo>
                      <a:pt x="16916" y="6747"/>
                      <a:pt x="16928" y="6747"/>
                      <a:pt x="16928" y="6760"/>
                    </a:cubicBezTo>
                    <a:cubicBezTo>
                      <a:pt x="16928" y="6760"/>
                      <a:pt x="16916" y="6760"/>
                      <a:pt x="16916" y="6747"/>
                    </a:cubicBezTo>
                    <a:cubicBezTo>
                      <a:pt x="16916" y="6747"/>
                      <a:pt x="16928" y="6735"/>
                      <a:pt x="16928" y="6735"/>
                    </a:cubicBezTo>
                    <a:close/>
                    <a:moveTo>
                      <a:pt x="1137" y="6753"/>
                    </a:moveTo>
                    <a:lnTo>
                      <a:pt x="1137" y="6753"/>
                    </a:lnTo>
                    <a:cubicBezTo>
                      <a:pt x="1138" y="6755"/>
                      <a:pt x="1140" y="6757"/>
                      <a:pt x="1143" y="6760"/>
                    </a:cubicBezTo>
                    <a:cubicBezTo>
                      <a:pt x="1143" y="6760"/>
                      <a:pt x="1155" y="6760"/>
                      <a:pt x="1155" y="6784"/>
                    </a:cubicBezTo>
                    <a:cubicBezTo>
                      <a:pt x="1155" y="6784"/>
                      <a:pt x="1143" y="6772"/>
                      <a:pt x="1143" y="6772"/>
                    </a:cubicBezTo>
                    <a:cubicBezTo>
                      <a:pt x="1136" y="6765"/>
                      <a:pt x="1137" y="6758"/>
                      <a:pt x="1137" y="6753"/>
                    </a:cubicBezTo>
                    <a:close/>
                    <a:moveTo>
                      <a:pt x="1429" y="6909"/>
                    </a:moveTo>
                    <a:cubicBezTo>
                      <a:pt x="1436" y="6909"/>
                      <a:pt x="1443" y="6909"/>
                      <a:pt x="1448" y="6911"/>
                    </a:cubicBezTo>
                    <a:lnTo>
                      <a:pt x="1448" y="6911"/>
                    </a:lnTo>
                    <a:lnTo>
                      <a:pt x="1429" y="6921"/>
                    </a:lnTo>
                    <a:lnTo>
                      <a:pt x="1429" y="6909"/>
                    </a:lnTo>
                    <a:close/>
                    <a:moveTo>
                      <a:pt x="16902" y="6912"/>
                    </a:moveTo>
                    <a:cubicBezTo>
                      <a:pt x="16903" y="6912"/>
                      <a:pt x="16903" y="6915"/>
                      <a:pt x="16903" y="6921"/>
                    </a:cubicBezTo>
                    <a:lnTo>
                      <a:pt x="16903" y="6933"/>
                    </a:lnTo>
                    <a:lnTo>
                      <a:pt x="16891" y="6921"/>
                    </a:lnTo>
                    <a:cubicBezTo>
                      <a:pt x="16897" y="6915"/>
                      <a:pt x="16900" y="6912"/>
                      <a:pt x="16902" y="6912"/>
                    </a:cubicBezTo>
                    <a:close/>
                    <a:moveTo>
                      <a:pt x="17516" y="6931"/>
                    </a:moveTo>
                    <a:cubicBezTo>
                      <a:pt x="17518" y="6932"/>
                      <a:pt x="17521" y="6933"/>
                      <a:pt x="17524" y="6933"/>
                    </a:cubicBezTo>
                    <a:cubicBezTo>
                      <a:pt x="17524" y="6935"/>
                      <a:pt x="17524" y="6936"/>
                      <a:pt x="17523" y="6936"/>
                    </a:cubicBezTo>
                    <a:cubicBezTo>
                      <a:pt x="17522" y="6936"/>
                      <a:pt x="17519" y="6934"/>
                      <a:pt x="17516" y="6931"/>
                    </a:cubicBezTo>
                    <a:close/>
                    <a:moveTo>
                      <a:pt x="16357" y="6921"/>
                    </a:moveTo>
                    <a:cubicBezTo>
                      <a:pt x="16369" y="6933"/>
                      <a:pt x="16369" y="6958"/>
                      <a:pt x="16382" y="6958"/>
                    </a:cubicBezTo>
                    <a:lnTo>
                      <a:pt x="16407" y="6958"/>
                    </a:lnTo>
                    <a:cubicBezTo>
                      <a:pt x="16423" y="6958"/>
                      <a:pt x="16445" y="6953"/>
                      <a:pt x="16458" y="6953"/>
                    </a:cubicBezTo>
                    <a:cubicBezTo>
                      <a:pt x="16465" y="6953"/>
                      <a:pt x="16469" y="6954"/>
                      <a:pt x="16469" y="6958"/>
                    </a:cubicBezTo>
                    <a:cubicBezTo>
                      <a:pt x="16469" y="6968"/>
                      <a:pt x="16419" y="6970"/>
                      <a:pt x="16394" y="6971"/>
                    </a:cubicBezTo>
                    <a:lnTo>
                      <a:pt x="16394" y="6971"/>
                    </a:lnTo>
                    <a:cubicBezTo>
                      <a:pt x="16369" y="6958"/>
                      <a:pt x="16357" y="6946"/>
                      <a:pt x="16345" y="6946"/>
                    </a:cubicBezTo>
                    <a:cubicBezTo>
                      <a:pt x="16336" y="6950"/>
                      <a:pt x="16332" y="6951"/>
                      <a:pt x="16330" y="6951"/>
                    </a:cubicBezTo>
                    <a:cubicBezTo>
                      <a:pt x="16325" y="6951"/>
                      <a:pt x="16328" y="6946"/>
                      <a:pt x="16320" y="6946"/>
                    </a:cubicBezTo>
                    <a:lnTo>
                      <a:pt x="16307" y="6946"/>
                    </a:lnTo>
                    <a:lnTo>
                      <a:pt x="16307" y="6933"/>
                    </a:lnTo>
                    <a:cubicBezTo>
                      <a:pt x="16307" y="6929"/>
                      <a:pt x="16309" y="6928"/>
                      <a:pt x="16311" y="6928"/>
                    </a:cubicBezTo>
                    <a:cubicBezTo>
                      <a:pt x="16316" y="6928"/>
                      <a:pt x="16324" y="6933"/>
                      <a:pt x="16332" y="6933"/>
                    </a:cubicBezTo>
                    <a:lnTo>
                      <a:pt x="16332" y="6921"/>
                    </a:lnTo>
                    <a:lnTo>
                      <a:pt x="16345" y="6933"/>
                    </a:lnTo>
                    <a:lnTo>
                      <a:pt x="16357" y="6933"/>
                    </a:lnTo>
                    <a:cubicBezTo>
                      <a:pt x="16357" y="6921"/>
                      <a:pt x="16357" y="6921"/>
                      <a:pt x="16357" y="6921"/>
                    </a:cubicBezTo>
                    <a:close/>
                    <a:moveTo>
                      <a:pt x="1441" y="6970"/>
                    </a:moveTo>
                    <a:cubicBezTo>
                      <a:pt x="1441" y="6970"/>
                      <a:pt x="1441" y="6970"/>
                      <a:pt x="1441" y="6971"/>
                    </a:cubicBezTo>
                    <a:lnTo>
                      <a:pt x="1429" y="6971"/>
                    </a:lnTo>
                    <a:cubicBezTo>
                      <a:pt x="1432" y="6971"/>
                      <a:pt x="1437" y="6970"/>
                      <a:pt x="1441" y="6970"/>
                    </a:cubicBezTo>
                    <a:close/>
                    <a:moveTo>
                      <a:pt x="1480" y="6965"/>
                    </a:moveTo>
                    <a:cubicBezTo>
                      <a:pt x="1487" y="6965"/>
                      <a:pt x="1491" y="6967"/>
                      <a:pt x="1491" y="6971"/>
                    </a:cubicBezTo>
                    <a:lnTo>
                      <a:pt x="1453" y="6971"/>
                    </a:lnTo>
                    <a:cubicBezTo>
                      <a:pt x="1453" y="6970"/>
                      <a:pt x="1453" y="6969"/>
                      <a:pt x="1453" y="6968"/>
                    </a:cubicBezTo>
                    <a:lnTo>
                      <a:pt x="1453" y="6968"/>
                    </a:lnTo>
                    <a:cubicBezTo>
                      <a:pt x="1463" y="6967"/>
                      <a:pt x="1473" y="6965"/>
                      <a:pt x="1480" y="6965"/>
                    </a:cubicBezTo>
                    <a:close/>
                    <a:moveTo>
                      <a:pt x="16877" y="6953"/>
                    </a:moveTo>
                    <a:cubicBezTo>
                      <a:pt x="16890" y="6953"/>
                      <a:pt x="16912" y="6958"/>
                      <a:pt x="16928" y="6958"/>
                    </a:cubicBezTo>
                    <a:lnTo>
                      <a:pt x="16916" y="6971"/>
                    </a:lnTo>
                    <a:lnTo>
                      <a:pt x="16903" y="6971"/>
                    </a:lnTo>
                    <a:cubicBezTo>
                      <a:pt x="16891" y="6971"/>
                      <a:pt x="16866" y="6971"/>
                      <a:pt x="16866" y="6958"/>
                    </a:cubicBezTo>
                    <a:cubicBezTo>
                      <a:pt x="16866" y="6954"/>
                      <a:pt x="16870" y="6953"/>
                      <a:pt x="16877" y="6953"/>
                    </a:cubicBezTo>
                    <a:close/>
                    <a:moveTo>
                      <a:pt x="2000" y="6909"/>
                    </a:moveTo>
                    <a:lnTo>
                      <a:pt x="2000" y="6921"/>
                    </a:lnTo>
                    <a:cubicBezTo>
                      <a:pt x="2000" y="6921"/>
                      <a:pt x="2000" y="6933"/>
                      <a:pt x="2025" y="6933"/>
                    </a:cubicBezTo>
                    <a:cubicBezTo>
                      <a:pt x="2028" y="6930"/>
                      <a:pt x="2030" y="6928"/>
                      <a:pt x="2030" y="6928"/>
                    </a:cubicBezTo>
                    <a:lnTo>
                      <a:pt x="2030" y="6928"/>
                    </a:lnTo>
                    <a:cubicBezTo>
                      <a:pt x="2031" y="6928"/>
                      <a:pt x="2025" y="6937"/>
                      <a:pt x="2025" y="6946"/>
                    </a:cubicBezTo>
                    <a:lnTo>
                      <a:pt x="1987" y="6946"/>
                    </a:lnTo>
                    <a:cubicBezTo>
                      <a:pt x="1987" y="6946"/>
                      <a:pt x="1963" y="6958"/>
                      <a:pt x="1950" y="6958"/>
                    </a:cubicBezTo>
                    <a:cubicBezTo>
                      <a:pt x="1936" y="6966"/>
                      <a:pt x="1913" y="6973"/>
                      <a:pt x="1894" y="6973"/>
                    </a:cubicBezTo>
                    <a:cubicBezTo>
                      <a:pt x="1880" y="6973"/>
                      <a:pt x="1869" y="6969"/>
                      <a:pt x="1863" y="6958"/>
                    </a:cubicBezTo>
                    <a:lnTo>
                      <a:pt x="1950" y="6958"/>
                    </a:lnTo>
                    <a:cubicBezTo>
                      <a:pt x="1963" y="6958"/>
                      <a:pt x="1963" y="6921"/>
                      <a:pt x="1975" y="6921"/>
                    </a:cubicBezTo>
                    <a:lnTo>
                      <a:pt x="1987" y="6921"/>
                    </a:lnTo>
                    <a:lnTo>
                      <a:pt x="2000" y="6909"/>
                    </a:lnTo>
                    <a:close/>
                    <a:moveTo>
                      <a:pt x="17437" y="7045"/>
                    </a:moveTo>
                    <a:cubicBezTo>
                      <a:pt x="17444" y="7045"/>
                      <a:pt x="17444" y="7045"/>
                      <a:pt x="17441" y="7047"/>
                    </a:cubicBezTo>
                    <a:lnTo>
                      <a:pt x="17441" y="7047"/>
                    </a:lnTo>
                    <a:cubicBezTo>
                      <a:pt x="17439" y="7046"/>
                      <a:pt x="17437" y="7045"/>
                      <a:pt x="17437" y="7045"/>
                    </a:cubicBezTo>
                    <a:close/>
                    <a:moveTo>
                      <a:pt x="1084" y="7063"/>
                    </a:moveTo>
                    <a:cubicBezTo>
                      <a:pt x="1091" y="7067"/>
                      <a:pt x="1108" y="7063"/>
                      <a:pt x="1118" y="7083"/>
                    </a:cubicBezTo>
                    <a:cubicBezTo>
                      <a:pt x="1118" y="7090"/>
                      <a:pt x="1117" y="7093"/>
                      <a:pt x="1115" y="7093"/>
                    </a:cubicBezTo>
                    <a:cubicBezTo>
                      <a:pt x="1110" y="7093"/>
                      <a:pt x="1102" y="7079"/>
                      <a:pt x="1093" y="7070"/>
                    </a:cubicBezTo>
                    <a:cubicBezTo>
                      <a:pt x="1093" y="7070"/>
                      <a:pt x="1089" y="7066"/>
                      <a:pt x="1084" y="7063"/>
                    </a:cubicBezTo>
                    <a:close/>
                    <a:moveTo>
                      <a:pt x="2056" y="7104"/>
                    </a:moveTo>
                    <a:cubicBezTo>
                      <a:pt x="2050" y="7110"/>
                      <a:pt x="2043" y="7120"/>
                      <a:pt x="2037" y="7132"/>
                    </a:cubicBezTo>
                    <a:cubicBezTo>
                      <a:pt x="2037" y="7132"/>
                      <a:pt x="2025" y="7145"/>
                      <a:pt x="2025" y="7145"/>
                    </a:cubicBezTo>
                    <a:cubicBezTo>
                      <a:pt x="2012" y="7145"/>
                      <a:pt x="2012" y="7157"/>
                      <a:pt x="1987" y="7169"/>
                    </a:cubicBezTo>
                    <a:cubicBezTo>
                      <a:pt x="1983" y="7174"/>
                      <a:pt x="1981" y="7175"/>
                      <a:pt x="1978" y="7175"/>
                    </a:cubicBezTo>
                    <a:cubicBezTo>
                      <a:pt x="1974" y="7175"/>
                      <a:pt x="1971" y="7169"/>
                      <a:pt x="1963" y="7169"/>
                    </a:cubicBezTo>
                    <a:cubicBezTo>
                      <a:pt x="1963" y="7169"/>
                      <a:pt x="1963" y="7169"/>
                      <a:pt x="1963" y="7157"/>
                    </a:cubicBezTo>
                    <a:cubicBezTo>
                      <a:pt x="1963" y="7145"/>
                      <a:pt x="1987" y="7132"/>
                      <a:pt x="1987" y="7132"/>
                    </a:cubicBezTo>
                    <a:cubicBezTo>
                      <a:pt x="2000" y="7132"/>
                      <a:pt x="2012" y="7120"/>
                      <a:pt x="2012" y="7107"/>
                    </a:cubicBezTo>
                    <a:cubicBezTo>
                      <a:pt x="2012" y="7116"/>
                      <a:pt x="2016" y="7118"/>
                      <a:pt x="2022" y="7118"/>
                    </a:cubicBezTo>
                    <a:cubicBezTo>
                      <a:pt x="2033" y="7118"/>
                      <a:pt x="2050" y="7107"/>
                      <a:pt x="2050" y="7107"/>
                    </a:cubicBezTo>
                    <a:lnTo>
                      <a:pt x="2056" y="7104"/>
                    </a:lnTo>
                    <a:close/>
                    <a:moveTo>
                      <a:pt x="16320" y="7114"/>
                    </a:moveTo>
                    <a:lnTo>
                      <a:pt x="16332" y="7120"/>
                    </a:lnTo>
                    <a:cubicBezTo>
                      <a:pt x="16332" y="7120"/>
                      <a:pt x="16354" y="7131"/>
                      <a:pt x="16365" y="7131"/>
                    </a:cubicBezTo>
                    <a:cubicBezTo>
                      <a:pt x="16367" y="7131"/>
                      <a:pt x="16368" y="7131"/>
                      <a:pt x="16369" y="7130"/>
                    </a:cubicBezTo>
                    <a:lnTo>
                      <a:pt x="16369" y="7130"/>
                    </a:lnTo>
                    <a:lnTo>
                      <a:pt x="16369" y="7132"/>
                    </a:lnTo>
                    <a:cubicBezTo>
                      <a:pt x="16382" y="7132"/>
                      <a:pt x="16382" y="7145"/>
                      <a:pt x="16394" y="7145"/>
                    </a:cubicBezTo>
                    <a:cubicBezTo>
                      <a:pt x="16382" y="7145"/>
                      <a:pt x="16407" y="7157"/>
                      <a:pt x="16394" y="7169"/>
                    </a:cubicBezTo>
                    <a:lnTo>
                      <a:pt x="16407" y="7169"/>
                    </a:lnTo>
                    <a:cubicBezTo>
                      <a:pt x="16407" y="7169"/>
                      <a:pt x="16407" y="7169"/>
                      <a:pt x="16407" y="7182"/>
                    </a:cubicBezTo>
                    <a:lnTo>
                      <a:pt x="16382" y="7182"/>
                    </a:lnTo>
                    <a:cubicBezTo>
                      <a:pt x="16369" y="7182"/>
                      <a:pt x="16369" y="7157"/>
                      <a:pt x="16345" y="7157"/>
                    </a:cubicBezTo>
                    <a:cubicBezTo>
                      <a:pt x="16345" y="7145"/>
                      <a:pt x="16332" y="7145"/>
                      <a:pt x="16332" y="7145"/>
                    </a:cubicBezTo>
                    <a:cubicBezTo>
                      <a:pt x="16332" y="7132"/>
                      <a:pt x="16332" y="7132"/>
                      <a:pt x="16332" y="7120"/>
                    </a:cubicBezTo>
                    <a:cubicBezTo>
                      <a:pt x="16326" y="7120"/>
                      <a:pt x="16323" y="7117"/>
                      <a:pt x="16320" y="7114"/>
                    </a:cubicBezTo>
                    <a:close/>
                    <a:moveTo>
                      <a:pt x="948" y="7236"/>
                    </a:moveTo>
                    <a:cubicBezTo>
                      <a:pt x="945" y="7240"/>
                      <a:pt x="941" y="7244"/>
                      <a:pt x="932" y="7244"/>
                    </a:cubicBezTo>
                    <a:cubicBezTo>
                      <a:pt x="925" y="7244"/>
                      <a:pt x="935" y="7241"/>
                      <a:pt x="948" y="7236"/>
                    </a:cubicBezTo>
                    <a:close/>
                    <a:moveTo>
                      <a:pt x="994" y="7169"/>
                    </a:moveTo>
                    <a:cubicBezTo>
                      <a:pt x="994" y="7182"/>
                      <a:pt x="994" y="7182"/>
                      <a:pt x="994" y="7194"/>
                    </a:cubicBezTo>
                    <a:cubicBezTo>
                      <a:pt x="994" y="7207"/>
                      <a:pt x="994" y="7219"/>
                      <a:pt x="1006" y="7219"/>
                    </a:cubicBezTo>
                    <a:lnTo>
                      <a:pt x="1006" y="7232"/>
                    </a:lnTo>
                    <a:cubicBezTo>
                      <a:pt x="1006" y="7244"/>
                      <a:pt x="1006" y="7244"/>
                      <a:pt x="1006" y="7256"/>
                    </a:cubicBezTo>
                    <a:lnTo>
                      <a:pt x="1019" y="7256"/>
                    </a:lnTo>
                    <a:cubicBezTo>
                      <a:pt x="1031" y="7256"/>
                      <a:pt x="1019" y="7294"/>
                      <a:pt x="1019" y="7306"/>
                    </a:cubicBezTo>
                    <a:lnTo>
                      <a:pt x="1056" y="7306"/>
                    </a:lnTo>
                    <a:cubicBezTo>
                      <a:pt x="1056" y="7318"/>
                      <a:pt x="1031" y="7306"/>
                      <a:pt x="1031" y="7331"/>
                    </a:cubicBezTo>
                    <a:cubicBezTo>
                      <a:pt x="1025" y="7325"/>
                      <a:pt x="1019" y="7322"/>
                      <a:pt x="1013" y="7322"/>
                    </a:cubicBezTo>
                    <a:cubicBezTo>
                      <a:pt x="1006" y="7322"/>
                      <a:pt x="1000" y="7325"/>
                      <a:pt x="994" y="7331"/>
                    </a:cubicBezTo>
                    <a:cubicBezTo>
                      <a:pt x="981" y="7343"/>
                      <a:pt x="981" y="7356"/>
                      <a:pt x="981" y="7368"/>
                    </a:cubicBezTo>
                    <a:cubicBezTo>
                      <a:pt x="969" y="7356"/>
                      <a:pt x="969" y="7356"/>
                      <a:pt x="969" y="7343"/>
                    </a:cubicBezTo>
                    <a:cubicBezTo>
                      <a:pt x="969" y="7331"/>
                      <a:pt x="957" y="7331"/>
                      <a:pt x="957" y="7331"/>
                    </a:cubicBezTo>
                    <a:cubicBezTo>
                      <a:pt x="957" y="7331"/>
                      <a:pt x="969" y="7331"/>
                      <a:pt x="969" y="7306"/>
                    </a:cubicBezTo>
                    <a:cubicBezTo>
                      <a:pt x="969" y="7294"/>
                      <a:pt x="969" y="7294"/>
                      <a:pt x="969" y="7269"/>
                    </a:cubicBezTo>
                    <a:cubicBezTo>
                      <a:pt x="969" y="7259"/>
                      <a:pt x="976" y="7235"/>
                      <a:pt x="974" y="7224"/>
                    </a:cubicBezTo>
                    <a:lnTo>
                      <a:pt x="974" y="7224"/>
                    </a:lnTo>
                    <a:cubicBezTo>
                      <a:pt x="977" y="7223"/>
                      <a:pt x="980" y="7221"/>
                      <a:pt x="981" y="7219"/>
                    </a:cubicBezTo>
                    <a:cubicBezTo>
                      <a:pt x="994" y="7207"/>
                      <a:pt x="981" y="7182"/>
                      <a:pt x="994" y="7169"/>
                    </a:cubicBezTo>
                    <a:close/>
                    <a:moveTo>
                      <a:pt x="17388" y="7368"/>
                    </a:moveTo>
                    <a:cubicBezTo>
                      <a:pt x="17388" y="7381"/>
                      <a:pt x="17388" y="7384"/>
                      <a:pt x="17386" y="7384"/>
                    </a:cubicBezTo>
                    <a:cubicBezTo>
                      <a:pt x="17385" y="7384"/>
                      <a:pt x="17382" y="7381"/>
                      <a:pt x="17375" y="7381"/>
                    </a:cubicBezTo>
                    <a:lnTo>
                      <a:pt x="17388" y="7368"/>
                    </a:lnTo>
                    <a:close/>
                    <a:moveTo>
                      <a:pt x="1096" y="7350"/>
                    </a:moveTo>
                    <a:cubicBezTo>
                      <a:pt x="1099" y="7350"/>
                      <a:pt x="1102" y="7352"/>
                      <a:pt x="1106" y="7356"/>
                    </a:cubicBezTo>
                    <a:cubicBezTo>
                      <a:pt x="1118" y="7368"/>
                      <a:pt x="1081" y="7381"/>
                      <a:pt x="1081" y="7381"/>
                    </a:cubicBezTo>
                    <a:cubicBezTo>
                      <a:pt x="1076" y="7394"/>
                      <a:pt x="1081" y="7398"/>
                      <a:pt x="1090" y="7398"/>
                    </a:cubicBezTo>
                    <a:cubicBezTo>
                      <a:pt x="1101" y="7398"/>
                      <a:pt x="1119" y="7390"/>
                      <a:pt x="1127" y="7390"/>
                    </a:cubicBezTo>
                    <a:cubicBezTo>
                      <a:pt x="1129" y="7390"/>
                      <a:pt x="1131" y="7391"/>
                      <a:pt x="1131" y="7393"/>
                    </a:cubicBezTo>
                    <a:cubicBezTo>
                      <a:pt x="1131" y="7405"/>
                      <a:pt x="1106" y="7418"/>
                      <a:pt x="1106" y="7418"/>
                    </a:cubicBezTo>
                    <a:cubicBezTo>
                      <a:pt x="1093" y="7418"/>
                      <a:pt x="1068" y="7418"/>
                      <a:pt x="1068" y="7405"/>
                    </a:cubicBezTo>
                    <a:cubicBezTo>
                      <a:pt x="1056" y="7393"/>
                      <a:pt x="1044" y="7393"/>
                      <a:pt x="1044" y="7393"/>
                    </a:cubicBezTo>
                    <a:lnTo>
                      <a:pt x="1056" y="7381"/>
                    </a:lnTo>
                    <a:cubicBezTo>
                      <a:pt x="1056" y="7368"/>
                      <a:pt x="1056" y="7368"/>
                      <a:pt x="1056" y="7356"/>
                    </a:cubicBezTo>
                    <a:lnTo>
                      <a:pt x="1081" y="7356"/>
                    </a:lnTo>
                    <a:cubicBezTo>
                      <a:pt x="1089" y="7356"/>
                      <a:pt x="1092" y="7350"/>
                      <a:pt x="1096" y="7350"/>
                    </a:cubicBezTo>
                    <a:close/>
                    <a:moveTo>
                      <a:pt x="17288" y="7368"/>
                    </a:moveTo>
                    <a:cubicBezTo>
                      <a:pt x="17288" y="7381"/>
                      <a:pt x="17288" y="7381"/>
                      <a:pt x="17288" y="7393"/>
                    </a:cubicBezTo>
                    <a:lnTo>
                      <a:pt x="17301" y="7405"/>
                    </a:lnTo>
                    <a:lnTo>
                      <a:pt x="17276" y="7405"/>
                    </a:lnTo>
                    <a:cubicBezTo>
                      <a:pt x="17267" y="7414"/>
                      <a:pt x="17258" y="7423"/>
                      <a:pt x="17250" y="7423"/>
                    </a:cubicBezTo>
                    <a:cubicBezTo>
                      <a:pt x="17246" y="7423"/>
                      <a:pt x="17242" y="7421"/>
                      <a:pt x="17239" y="7418"/>
                    </a:cubicBezTo>
                    <a:cubicBezTo>
                      <a:pt x="17239" y="7418"/>
                      <a:pt x="17214" y="7418"/>
                      <a:pt x="17214" y="7405"/>
                    </a:cubicBezTo>
                    <a:cubicBezTo>
                      <a:pt x="17214" y="7404"/>
                      <a:pt x="17215" y="7403"/>
                      <a:pt x="17218" y="7403"/>
                    </a:cubicBezTo>
                    <a:cubicBezTo>
                      <a:pt x="17226" y="7403"/>
                      <a:pt x="17243" y="7410"/>
                      <a:pt x="17255" y="7410"/>
                    </a:cubicBezTo>
                    <a:cubicBezTo>
                      <a:pt x="17263" y="7410"/>
                      <a:pt x="17268" y="7406"/>
                      <a:pt x="17264" y="7393"/>
                    </a:cubicBezTo>
                    <a:cubicBezTo>
                      <a:pt x="17264" y="7381"/>
                      <a:pt x="17239" y="7368"/>
                      <a:pt x="17239" y="7368"/>
                    </a:cubicBezTo>
                    <a:close/>
                    <a:moveTo>
                      <a:pt x="1006" y="7492"/>
                    </a:moveTo>
                    <a:cubicBezTo>
                      <a:pt x="1006" y="7492"/>
                      <a:pt x="1006" y="7505"/>
                      <a:pt x="1006" y="7505"/>
                    </a:cubicBezTo>
                    <a:cubicBezTo>
                      <a:pt x="1006" y="7505"/>
                      <a:pt x="1006" y="7517"/>
                      <a:pt x="1006" y="7517"/>
                    </a:cubicBezTo>
                    <a:cubicBezTo>
                      <a:pt x="1006" y="7508"/>
                      <a:pt x="1003" y="7506"/>
                      <a:pt x="999" y="7506"/>
                    </a:cubicBezTo>
                    <a:cubicBezTo>
                      <a:pt x="994" y="7506"/>
                      <a:pt x="988" y="7509"/>
                      <a:pt x="985" y="7509"/>
                    </a:cubicBezTo>
                    <a:cubicBezTo>
                      <a:pt x="983" y="7509"/>
                      <a:pt x="981" y="7508"/>
                      <a:pt x="981" y="7505"/>
                    </a:cubicBezTo>
                    <a:cubicBezTo>
                      <a:pt x="981" y="7505"/>
                      <a:pt x="994" y="7492"/>
                      <a:pt x="994" y="7492"/>
                    </a:cubicBezTo>
                    <a:close/>
                    <a:moveTo>
                      <a:pt x="17351" y="7492"/>
                    </a:moveTo>
                    <a:cubicBezTo>
                      <a:pt x="17359" y="7492"/>
                      <a:pt x="17362" y="7498"/>
                      <a:pt x="17367" y="7502"/>
                    </a:cubicBezTo>
                    <a:lnTo>
                      <a:pt x="17367" y="7502"/>
                    </a:lnTo>
                    <a:cubicBezTo>
                      <a:pt x="17366" y="7502"/>
                      <a:pt x="17364" y="7502"/>
                      <a:pt x="17363" y="7502"/>
                    </a:cubicBezTo>
                    <a:cubicBezTo>
                      <a:pt x="17357" y="7502"/>
                      <a:pt x="17351" y="7505"/>
                      <a:pt x="17351" y="7517"/>
                    </a:cubicBezTo>
                    <a:cubicBezTo>
                      <a:pt x="17351" y="7517"/>
                      <a:pt x="17338" y="7505"/>
                      <a:pt x="17338" y="7505"/>
                    </a:cubicBezTo>
                    <a:lnTo>
                      <a:pt x="17338" y="7492"/>
                    </a:lnTo>
                    <a:close/>
                    <a:moveTo>
                      <a:pt x="17313" y="7554"/>
                    </a:moveTo>
                    <a:cubicBezTo>
                      <a:pt x="17313" y="7554"/>
                      <a:pt x="17313" y="7554"/>
                      <a:pt x="17313" y="7567"/>
                    </a:cubicBezTo>
                    <a:lnTo>
                      <a:pt x="17301" y="7554"/>
                    </a:lnTo>
                    <a:close/>
                    <a:moveTo>
                      <a:pt x="1044" y="7542"/>
                    </a:moveTo>
                    <a:lnTo>
                      <a:pt x="1056" y="7554"/>
                    </a:lnTo>
                    <a:lnTo>
                      <a:pt x="1031" y="7567"/>
                    </a:lnTo>
                    <a:cubicBezTo>
                      <a:pt x="1019" y="7579"/>
                      <a:pt x="1006" y="7592"/>
                      <a:pt x="981" y="7592"/>
                    </a:cubicBezTo>
                    <a:cubicBezTo>
                      <a:pt x="981" y="7588"/>
                      <a:pt x="981" y="7586"/>
                      <a:pt x="981" y="7586"/>
                    </a:cubicBezTo>
                    <a:cubicBezTo>
                      <a:pt x="980" y="7586"/>
                      <a:pt x="977" y="7592"/>
                      <a:pt x="969" y="7592"/>
                    </a:cubicBezTo>
                    <a:cubicBezTo>
                      <a:pt x="957" y="7592"/>
                      <a:pt x="1006" y="7579"/>
                      <a:pt x="1006" y="7567"/>
                    </a:cubicBezTo>
                    <a:lnTo>
                      <a:pt x="1031" y="7567"/>
                    </a:lnTo>
                    <a:cubicBezTo>
                      <a:pt x="1031" y="7554"/>
                      <a:pt x="1031" y="7554"/>
                      <a:pt x="1031" y="7542"/>
                    </a:cubicBezTo>
                    <a:close/>
                    <a:moveTo>
                      <a:pt x="17313" y="7567"/>
                    </a:moveTo>
                    <a:lnTo>
                      <a:pt x="17313" y="7567"/>
                    </a:lnTo>
                    <a:cubicBezTo>
                      <a:pt x="17314" y="7567"/>
                      <a:pt x="17326" y="7579"/>
                      <a:pt x="17338" y="7579"/>
                    </a:cubicBezTo>
                    <a:cubicBezTo>
                      <a:pt x="17338" y="7579"/>
                      <a:pt x="17351" y="7576"/>
                      <a:pt x="17361" y="7576"/>
                    </a:cubicBezTo>
                    <a:cubicBezTo>
                      <a:pt x="17372" y="7576"/>
                      <a:pt x="17382" y="7579"/>
                      <a:pt x="17375" y="7592"/>
                    </a:cubicBezTo>
                    <a:lnTo>
                      <a:pt x="17363" y="7592"/>
                    </a:lnTo>
                    <a:cubicBezTo>
                      <a:pt x="17351" y="7592"/>
                      <a:pt x="17326" y="7579"/>
                      <a:pt x="17313" y="7567"/>
                    </a:cubicBezTo>
                    <a:close/>
                    <a:moveTo>
                      <a:pt x="403" y="7666"/>
                    </a:moveTo>
                    <a:lnTo>
                      <a:pt x="403" y="7666"/>
                    </a:lnTo>
                    <a:cubicBezTo>
                      <a:pt x="413" y="7666"/>
                      <a:pt x="423" y="7668"/>
                      <a:pt x="423" y="7679"/>
                    </a:cubicBezTo>
                    <a:cubicBezTo>
                      <a:pt x="418" y="7679"/>
                      <a:pt x="410" y="7672"/>
                      <a:pt x="403" y="7666"/>
                    </a:cubicBezTo>
                    <a:close/>
                    <a:moveTo>
                      <a:pt x="17910" y="7691"/>
                    </a:moveTo>
                    <a:cubicBezTo>
                      <a:pt x="17910" y="7691"/>
                      <a:pt x="17910" y="7691"/>
                      <a:pt x="17909" y="7691"/>
                    </a:cubicBezTo>
                    <a:cubicBezTo>
                      <a:pt x="17909" y="7691"/>
                      <a:pt x="17910" y="7691"/>
                      <a:pt x="17910" y="7691"/>
                    </a:cubicBezTo>
                    <a:close/>
                    <a:moveTo>
                      <a:pt x="1006" y="7741"/>
                    </a:moveTo>
                    <a:lnTo>
                      <a:pt x="1019" y="7753"/>
                    </a:lnTo>
                    <a:lnTo>
                      <a:pt x="994" y="7753"/>
                    </a:lnTo>
                    <a:lnTo>
                      <a:pt x="994" y="7741"/>
                    </a:lnTo>
                    <a:close/>
                    <a:moveTo>
                      <a:pt x="17338" y="7753"/>
                    </a:moveTo>
                    <a:cubicBezTo>
                      <a:pt x="17338" y="7761"/>
                      <a:pt x="17333" y="7764"/>
                      <a:pt x="17326" y="7765"/>
                    </a:cubicBezTo>
                    <a:lnTo>
                      <a:pt x="17326" y="7765"/>
                    </a:lnTo>
                    <a:lnTo>
                      <a:pt x="17338" y="7753"/>
                    </a:lnTo>
                    <a:close/>
                    <a:moveTo>
                      <a:pt x="17971" y="7865"/>
                    </a:moveTo>
                    <a:lnTo>
                      <a:pt x="17959" y="7877"/>
                    </a:lnTo>
                    <a:lnTo>
                      <a:pt x="17947" y="7877"/>
                    </a:lnTo>
                    <a:lnTo>
                      <a:pt x="17959" y="7865"/>
                    </a:lnTo>
                    <a:close/>
                    <a:moveTo>
                      <a:pt x="988" y="7943"/>
                    </a:moveTo>
                    <a:cubicBezTo>
                      <a:pt x="991" y="7943"/>
                      <a:pt x="994" y="7946"/>
                      <a:pt x="994" y="7952"/>
                    </a:cubicBezTo>
                    <a:lnTo>
                      <a:pt x="981" y="7952"/>
                    </a:lnTo>
                    <a:cubicBezTo>
                      <a:pt x="981" y="7946"/>
                      <a:pt x="985" y="7943"/>
                      <a:pt x="988" y="7943"/>
                    </a:cubicBezTo>
                    <a:close/>
                    <a:moveTo>
                      <a:pt x="17375" y="7939"/>
                    </a:moveTo>
                    <a:cubicBezTo>
                      <a:pt x="17375" y="7939"/>
                      <a:pt x="17351" y="7952"/>
                      <a:pt x="17351" y="7952"/>
                    </a:cubicBezTo>
                    <a:cubicBezTo>
                      <a:pt x="17351" y="7952"/>
                      <a:pt x="17351" y="7939"/>
                      <a:pt x="17351" y="7939"/>
                    </a:cubicBezTo>
                    <a:close/>
                    <a:moveTo>
                      <a:pt x="18046" y="8126"/>
                    </a:moveTo>
                    <a:cubicBezTo>
                      <a:pt x="18046" y="8126"/>
                      <a:pt x="18046" y="8138"/>
                      <a:pt x="18034" y="8138"/>
                    </a:cubicBezTo>
                    <a:cubicBezTo>
                      <a:pt x="18034" y="8138"/>
                      <a:pt x="18033" y="8138"/>
                      <a:pt x="18033" y="8138"/>
                    </a:cubicBezTo>
                    <a:lnTo>
                      <a:pt x="18033" y="8138"/>
                    </a:lnTo>
                    <a:cubicBezTo>
                      <a:pt x="18038" y="8134"/>
                      <a:pt x="18042" y="8129"/>
                      <a:pt x="18046" y="8126"/>
                    </a:cubicBezTo>
                    <a:close/>
                    <a:moveTo>
                      <a:pt x="261" y="8560"/>
                    </a:moveTo>
                    <a:cubicBezTo>
                      <a:pt x="266" y="8560"/>
                      <a:pt x="263" y="8560"/>
                      <a:pt x="257" y="8562"/>
                    </a:cubicBezTo>
                    <a:lnTo>
                      <a:pt x="257" y="8562"/>
                    </a:lnTo>
                    <a:cubicBezTo>
                      <a:pt x="260" y="8561"/>
                      <a:pt x="261" y="8560"/>
                      <a:pt x="261" y="8560"/>
                    </a:cubicBezTo>
                    <a:close/>
                    <a:moveTo>
                      <a:pt x="18058" y="8623"/>
                    </a:moveTo>
                    <a:lnTo>
                      <a:pt x="18046" y="8635"/>
                    </a:lnTo>
                    <a:cubicBezTo>
                      <a:pt x="18046" y="8635"/>
                      <a:pt x="18021" y="8635"/>
                      <a:pt x="18021" y="8623"/>
                    </a:cubicBezTo>
                    <a:close/>
                    <a:moveTo>
                      <a:pt x="98" y="9047"/>
                    </a:moveTo>
                    <a:cubicBezTo>
                      <a:pt x="99" y="9051"/>
                      <a:pt x="102" y="9054"/>
                      <a:pt x="105" y="9057"/>
                    </a:cubicBezTo>
                    <a:lnTo>
                      <a:pt x="100" y="9057"/>
                    </a:lnTo>
                    <a:cubicBezTo>
                      <a:pt x="90" y="9057"/>
                      <a:pt x="95" y="9050"/>
                      <a:pt x="98" y="9047"/>
                    </a:cubicBezTo>
                    <a:close/>
                    <a:moveTo>
                      <a:pt x="150" y="9082"/>
                    </a:moveTo>
                    <a:cubicBezTo>
                      <a:pt x="152" y="9082"/>
                      <a:pt x="162" y="9084"/>
                      <a:pt x="162" y="9094"/>
                    </a:cubicBezTo>
                    <a:cubicBezTo>
                      <a:pt x="154" y="9094"/>
                      <a:pt x="151" y="9089"/>
                      <a:pt x="150" y="9082"/>
                    </a:cubicBezTo>
                    <a:close/>
                    <a:moveTo>
                      <a:pt x="18183" y="9082"/>
                    </a:moveTo>
                    <a:cubicBezTo>
                      <a:pt x="18183" y="9082"/>
                      <a:pt x="18183" y="9094"/>
                      <a:pt x="18170" y="9094"/>
                    </a:cubicBezTo>
                    <a:lnTo>
                      <a:pt x="18183" y="9082"/>
                    </a:lnTo>
                    <a:close/>
                    <a:moveTo>
                      <a:pt x="199" y="9244"/>
                    </a:moveTo>
                    <a:lnTo>
                      <a:pt x="211" y="9256"/>
                    </a:lnTo>
                    <a:cubicBezTo>
                      <a:pt x="199" y="9256"/>
                      <a:pt x="187" y="9268"/>
                      <a:pt x="187" y="9281"/>
                    </a:cubicBezTo>
                    <a:lnTo>
                      <a:pt x="125" y="9281"/>
                    </a:lnTo>
                    <a:cubicBezTo>
                      <a:pt x="112" y="9281"/>
                      <a:pt x="112" y="9256"/>
                      <a:pt x="100" y="9256"/>
                    </a:cubicBezTo>
                    <a:cubicBezTo>
                      <a:pt x="100" y="9244"/>
                      <a:pt x="100" y="9244"/>
                      <a:pt x="112" y="9244"/>
                    </a:cubicBezTo>
                    <a:lnTo>
                      <a:pt x="137" y="9244"/>
                    </a:lnTo>
                    <a:cubicBezTo>
                      <a:pt x="137" y="9244"/>
                      <a:pt x="137" y="9249"/>
                      <a:pt x="141" y="9249"/>
                    </a:cubicBezTo>
                    <a:cubicBezTo>
                      <a:pt x="142" y="9249"/>
                      <a:pt x="145" y="9248"/>
                      <a:pt x="149" y="9244"/>
                    </a:cubicBezTo>
                    <a:cubicBezTo>
                      <a:pt x="162" y="9244"/>
                      <a:pt x="149" y="9268"/>
                      <a:pt x="162" y="9268"/>
                    </a:cubicBezTo>
                    <a:cubicBezTo>
                      <a:pt x="174" y="9256"/>
                      <a:pt x="174" y="9256"/>
                      <a:pt x="187" y="9244"/>
                    </a:cubicBezTo>
                    <a:close/>
                    <a:moveTo>
                      <a:pt x="18136" y="9250"/>
                    </a:moveTo>
                    <a:cubicBezTo>
                      <a:pt x="18140" y="9250"/>
                      <a:pt x="18145" y="9256"/>
                      <a:pt x="18145" y="9256"/>
                    </a:cubicBezTo>
                    <a:cubicBezTo>
                      <a:pt x="18158" y="9256"/>
                      <a:pt x="18170" y="9268"/>
                      <a:pt x="18183" y="9281"/>
                    </a:cubicBezTo>
                    <a:lnTo>
                      <a:pt x="18158" y="9281"/>
                    </a:lnTo>
                    <a:cubicBezTo>
                      <a:pt x="18145" y="9268"/>
                      <a:pt x="18145" y="9256"/>
                      <a:pt x="18133" y="9256"/>
                    </a:cubicBezTo>
                    <a:cubicBezTo>
                      <a:pt x="18133" y="9252"/>
                      <a:pt x="18134" y="9250"/>
                      <a:pt x="18136" y="9250"/>
                    </a:cubicBezTo>
                    <a:close/>
                    <a:moveTo>
                      <a:pt x="18232" y="9244"/>
                    </a:moveTo>
                    <a:cubicBezTo>
                      <a:pt x="18232" y="9256"/>
                      <a:pt x="18232" y="9256"/>
                      <a:pt x="18245" y="9256"/>
                    </a:cubicBezTo>
                    <a:cubicBezTo>
                      <a:pt x="18232" y="9256"/>
                      <a:pt x="18220" y="9281"/>
                      <a:pt x="18207" y="9281"/>
                    </a:cubicBezTo>
                    <a:lnTo>
                      <a:pt x="18183" y="9281"/>
                    </a:lnTo>
                    <a:cubicBezTo>
                      <a:pt x="18195" y="9281"/>
                      <a:pt x="18195" y="9281"/>
                      <a:pt x="18183" y="9256"/>
                    </a:cubicBezTo>
                    <a:cubicBezTo>
                      <a:pt x="18183" y="9250"/>
                      <a:pt x="18186" y="9250"/>
                      <a:pt x="18190" y="9250"/>
                    </a:cubicBezTo>
                    <a:cubicBezTo>
                      <a:pt x="18195" y="9250"/>
                      <a:pt x="18201" y="9250"/>
                      <a:pt x="18207" y="9244"/>
                    </a:cubicBezTo>
                    <a:lnTo>
                      <a:pt x="18220" y="9256"/>
                    </a:lnTo>
                    <a:lnTo>
                      <a:pt x="18232" y="9256"/>
                    </a:lnTo>
                    <a:cubicBezTo>
                      <a:pt x="18232" y="9256"/>
                      <a:pt x="18232" y="9256"/>
                      <a:pt x="18232" y="9244"/>
                    </a:cubicBezTo>
                    <a:close/>
                    <a:moveTo>
                      <a:pt x="8797" y="0"/>
                    </a:moveTo>
                    <a:cubicBezTo>
                      <a:pt x="8780" y="0"/>
                      <a:pt x="8765" y="11"/>
                      <a:pt x="8744" y="28"/>
                    </a:cubicBezTo>
                    <a:cubicBezTo>
                      <a:pt x="8736" y="38"/>
                      <a:pt x="8729" y="42"/>
                      <a:pt x="8723" y="42"/>
                    </a:cubicBezTo>
                    <a:cubicBezTo>
                      <a:pt x="8703" y="42"/>
                      <a:pt x="8691" y="3"/>
                      <a:pt x="8664" y="3"/>
                    </a:cubicBezTo>
                    <a:cubicBezTo>
                      <a:pt x="8648" y="3"/>
                      <a:pt x="8626" y="18"/>
                      <a:pt x="8595" y="65"/>
                    </a:cubicBezTo>
                    <a:cubicBezTo>
                      <a:pt x="8495" y="215"/>
                      <a:pt x="8582" y="152"/>
                      <a:pt x="8259" y="364"/>
                    </a:cubicBezTo>
                    <a:cubicBezTo>
                      <a:pt x="7936" y="587"/>
                      <a:pt x="7899" y="761"/>
                      <a:pt x="7663" y="848"/>
                    </a:cubicBezTo>
                    <a:cubicBezTo>
                      <a:pt x="7440" y="922"/>
                      <a:pt x="7117" y="1258"/>
                      <a:pt x="6719" y="1680"/>
                    </a:cubicBezTo>
                    <a:cubicBezTo>
                      <a:pt x="6570" y="1841"/>
                      <a:pt x="5949" y="2301"/>
                      <a:pt x="5291" y="2947"/>
                    </a:cubicBezTo>
                    <a:cubicBezTo>
                      <a:pt x="4633" y="3580"/>
                      <a:pt x="4484" y="4425"/>
                      <a:pt x="3677" y="4822"/>
                    </a:cubicBezTo>
                    <a:cubicBezTo>
                      <a:pt x="3552" y="4884"/>
                      <a:pt x="3453" y="4959"/>
                      <a:pt x="3366" y="5046"/>
                    </a:cubicBezTo>
                    <a:cubicBezTo>
                      <a:pt x="3354" y="5046"/>
                      <a:pt x="3341" y="5058"/>
                      <a:pt x="3341" y="5058"/>
                    </a:cubicBezTo>
                    <a:cubicBezTo>
                      <a:pt x="3329" y="5008"/>
                      <a:pt x="3403" y="5008"/>
                      <a:pt x="3378" y="4984"/>
                    </a:cubicBezTo>
                    <a:cubicBezTo>
                      <a:pt x="3391" y="4984"/>
                      <a:pt x="3416" y="4984"/>
                      <a:pt x="3416" y="4946"/>
                    </a:cubicBezTo>
                    <a:cubicBezTo>
                      <a:pt x="3416" y="4937"/>
                      <a:pt x="3414" y="4935"/>
                      <a:pt x="3411" y="4935"/>
                    </a:cubicBezTo>
                    <a:cubicBezTo>
                      <a:pt x="3408" y="4935"/>
                      <a:pt x="3404" y="4938"/>
                      <a:pt x="3399" y="4938"/>
                    </a:cubicBezTo>
                    <a:cubicBezTo>
                      <a:pt x="3397" y="4938"/>
                      <a:pt x="3394" y="4937"/>
                      <a:pt x="3391" y="4934"/>
                    </a:cubicBezTo>
                    <a:cubicBezTo>
                      <a:pt x="3378" y="4934"/>
                      <a:pt x="3416" y="4872"/>
                      <a:pt x="3391" y="4859"/>
                    </a:cubicBezTo>
                    <a:cubicBezTo>
                      <a:pt x="3384" y="4856"/>
                      <a:pt x="3380" y="4854"/>
                      <a:pt x="3377" y="4854"/>
                    </a:cubicBezTo>
                    <a:lnTo>
                      <a:pt x="3377" y="4854"/>
                    </a:lnTo>
                    <a:cubicBezTo>
                      <a:pt x="3372" y="4854"/>
                      <a:pt x="3378" y="4863"/>
                      <a:pt x="3378" y="4872"/>
                    </a:cubicBezTo>
                    <a:cubicBezTo>
                      <a:pt x="3366" y="4884"/>
                      <a:pt x="3378" y="4897"/>
                      <a:pt x="3366" y="4897"/>
                    </a:cubicBezTo>
                    <a:lnTo>
                      <a:pt x="3354" y="4897"/>
                    </a:lnTo>
                    <a:cubicBezTo>
                      <a:pt x="3354" y="4897"/>
                      <a:pt x="3354" y="4909"/>
                      <a:pt x="3341" y="4922"/>
                    </a:cubicBezTo>
                    <a:cubicBezTo>
                      <a:pt x="3329" y="4934"/>
                      <a:pt x="3316" y="4946"/>
                      <a:pt x="3316" y="4959"/>
                    </a:cubicBezTo>
                    <a:cubicBezTo>
                      <a:pt x="3308" y="4967"/>
                      <a:pt x="3287" y="4982"/>
                      <a:pt x="3267" y="4982"/>
                    </a:cubicBezTo>
                    <a:cubicBezTo>
                      <a:pt x="3258" y="4982"/>
                      <a:pt x="3250" y="4979"/>
                      <a:pt x="3242" y="4971"/>
                    </a:cubicBezTo>
                    <a:cubicBezTo>
                      <a:pt x="3236" y="4959"/>
                      <a:pt x="3245" y="4956"/>
                      <a:pt x="3256" y="4956"/>
                    </a:cubicBezTo>
                    <a:cubicBezTo>
                      <a:pt x="3267" y="4956"/>
                      <a:pt x="3279" y="4959"/>
                      <a:pt x="3279" y="4959"/>
                    </a:cubicBezTo>
                    <a:cubicBezTo>
                      <a:pt x="3292" y="4959"/>
                      <a:pt x="3304" y="4959"/>
                      <a:pt x="3304" y="4946"/>
                    </a:cubicBezTo>
                    <a:cubicBezTo>
                      <a:pt x="3304" y="4934"/>
                      <a:pt x="3304" y="4934"/>
                      <a:pt x="3304" y="4922"/>
                    </a:cubicBezTo>
                    <a:cubicBezTo>
                      <a:pt x="3304" y="4922"/>
                      <a:pt x="3304" y="4909"/>
                      <a:pt x="3316" y="4909"/>
                    </a:cubicBezTo>
                    <a:cubicBezTo>
                      <a:pt x="3327" y="4898"/>
                      <a:pt x="3319" y="4857"/>
                      <a:pt x="3308" y="4857"/>
                    </a:cubicBezTo>
                    <a:cubicBezTo>
                      <a:pt x="3307" y="4857"/>
                      <a:pt x="3305" y="4858"/>
                      <a:pt x="3304" y="4859"/>
                    </a:cubicBezTo>
                    <a:cubicBezTo>
                      <a:pt x="3279" y="4884"/>
                      <a:pt x="3279" y="4897"/>
                      <a:pt x="3267" y="4897"/>
                    </a:cubicBezTo>
                    <a:cubicBezTo>
                      <a:pt x="3267" y="4893"/>
                      <a:pt x="3265" y="4891"/>
                      <a:pt x="3263" y="4891"/>
                    </a:cubicBezTo>
                    <a:cubicBezTo>
                      <a:pt x="3258" y="4891"/>
                      <a:pt x="3250" y="4897"/>
                      <a:pt x="3242" y="4897"/>
                    </a:cubicBezTo>
                    <a:cubicBezTo>
                      <a:pt x="3242" y="4884"/>
                      <a:pt x="3279" y="4872"/>
                      <a:pt x="3292" y="4835"/>
                    </a:cubicBezTo>
                    <a:cubicBezTo>
                      <a:pt x="3304" y="4810"/>
                      <a:pt x="3292" y="4810"/>
                      <a:pt x="3304" y="4797"/>
                    </a:cubicBezTo>
                    <a:cubicBezTo>
                      <a:pt x="3316" y="4772"/>
                      <a:pt x="3316" y="4785"/>
                      <a:pt x="3329" y="4772"/>
                    </a:cubicBezTo>
                    <a:cubicBezTo>
                      <a:pt x="3329" y="4748"/>
                      <a:pt x="3329" y="4735"/>
                      <a:pt x="3316" y="4710"/>
                    </a:cubicBezTo>
                    <a:lnTo>
                      <a:pt x="3279" y="4710"/>
                    </a:lnTo>
                    <a:cubicBezTo>
                      <a:pt x="3279" y="4723"/>
                      <a:pt x="3267" y="4748"/>
                      <a:pt x="3267" y="4748"/>
                    </a:cubicBezTo>
                    <a:cubicBezTo>
                      <a:pt x="3254" y="4760"/>
                      <a:pt x="3267" y="4772"/>
                      <a:pt x="3267" y="4772"/>
                    </a:cubicBezTo>
                    <a:lnTo>
                      <a:pt x="3242" y="4772"/>
                    </a:lnTo>
                    <a:cubicBezTo>
                      <a:pt x="3242" y="4772"/>
                      <a:pt x="3229" y="4772"/>
                      <a:pt x="3229" y="4760"/>
                    </a:cubicBezTo>
                    <a:cubicBezTo>
                      <a:pt x="3229" y="4735"/>
                      <a:pt x="3242" y="4735"/>
                      <a:pt x="3254" y="4710"/>
                    </a:cubicBezTo>
                    <a:cubicBezTo>
                      <a:pt x="3260" y="4704"/>
                      <a:pt x="3264" y="4704"/>
                      <a:pt x="3265" y="4704"/>
                    </a:cubicBezTo>
                    <a:cubicBezTo>
                      <a:pt x="3267" y="4704"/>
                      <a:pt x="3267" y="4704"/>
                      <a:pt x="3267" y="4698"/>
                    </a:cubicBezTo>
                    <a:cubicBezTo>
                      <a:pt x="3267" y="4686"/>
                      <a:pt x="3267" y="4673"/>
                      <a:pt x="3267" y="4661"/>
                    </a:cubicBezTo>
                    <a:cubicBezTo>
                      <a:pt x="3267" y="4648"/>
                      <a:pt x="3292" y="4611"/>
                      <a:pt x="3267" y="4599"/>
                    </a:cubicBezTo>
                    <a:cubicBezTo>
                      <a:pt x="3264" y="4599"/>
                      <a:pt x="3262" y="4599"/>
                      <a:pt x="3260" y="4600"/>
                    </a:cubicBezTo>
                    <a:lnTo>
                      <a:pt x="3260" y="4600"/>
                    </a:lnTo>
                    <a:cubicBezTo>
                      <a:pt x="3262" y="4586"/>
                      <a:pt x="3257" y="4568"/>
                      <a:pt x="3267" y="4549"/>
                    </a:cubicBezTo>
                    <a:cubicBezTo>
                      <a:pt x="3279" y="4537"/>
                      <a:pt x="3304" y="4537"/>
                      <a:pt x="3304" y="4524"/>
                    </a:cubicBezTo>
                    <a:cubicBezTo>
                      <a:pt x="3316" y="4512"/>
                      <a:pt x="3304" y="4487"/>
                      <a:pt x="3292" y="4487"/>
                    </a:cubicBezTo>
                    <a:lnTo>
                      <a:pt x="3279" y="4487"/>
                    </a:lnTo>
                    <a:cubicBezTo>
                      <a:pt x="3267" y="4487"/>
                      <a:pt x="3267" y="4474"/>
                      <a:pt x="3254" y="4474"/>
                    </a:cubicBezTo>
                    <a:cubicBezTo>
                      <a:pt x="3254" y="4474"/>
                      <a:pt x="3254" y="4487"/>
                      <a:pt x="3242" y="4487"/>
                    </a:cubicBezTo>
                    <a:cubicBezTo>
                      <a:pt x="3242" y="4487"/>
                      <a:pt x="3242" y="4474"/>
                      <a:pt x="3229" y="4474"/>
                    </a:cubicBezTo>
                    <a:cubicBezTo>
                      <a:pt x="3229" y="4471"/>
                      <a:pt x="3227" y="4469"/>
                      <a:pt x="3224" y="4469"/>
                    </a:cubicBezTo>
                    <a:cubicBezTo>
                      <a:pt x="3217" y="4469"/>
                      <a:pt x="3205" y="4478"/>
                      <a:pt x="3205" y="4487"/>
                    </a:cubicBezTo>
                    <a:cubicBezTo>
                      <a:pt x="3198" y="4484"/>
                      <a:pt x="3193" y="4482"/>
                      <a:pt x="3188" y="4482"/>
                    </a:cubicBezTo>
                    <a:cubicBezTo>
                      <a:pt x="3174" y="4482"/>
                      <a:pt x="3167" y="4496"/>
                      <a:pt x="3167" y="4524"/>
                    </a:cubicBezTo>
                    <a:cubicBezTo>
                      <a:pt x="3161" y="4518"/>
                      <a:pt x="3155" y="4518"/>
                      <a:pt x="3150" y="4518"/>
                    </a:cubicBezTo>
                    <a:cubicBezTo>
                      <a:pt x="3146" y="4518"/>
                      <a:pt x="3142" y="4518"/>
                      <a:pt x="3142" y="4512"/>
                    </a:cubicBezTo>
                    <a:cubicBezTo>
                      <a:pt x="3130" y="4499"/>
                      <a:pt x="3142" y="4487"/>
                      <a:pt x="3155" y="4474"/>
                    </a:cubicBezTo>
                    <a:cubicBezTo>
                      <a:pt x="3155" y="4450"/>
                      <a:pt x="3167" y="4437"/>
                      <a:pt x="3180" y="4425"/>
                    </a:cubicBezTo>
                    <a:lnTo>
                      <a:pt x="3180" y="4412"/>
                    </a:lnTo>
                    <a:lnTo>
                      <a:pt x="3180" y="4400"/>
                    </a:lnTo>
                    <a:cubicBezTo>
                      <a:pt x="3180" y="4392"/>
                      <a:pt x="3180" y="4389"/>
                      <a:pt x="3180" y="4389"/>
                    </a:cubicBezTo>
                    <a:cubicBezTo>
                      <a:pt x="3181" y="4389"/>
                      <a:pt x="3184" y="4400"/>
                      <a:pt x="3192" y="4400"/>
                    </a:cubicBezTo>
                    <a:cubicBezTo>
                      <a:pt x="3217" y="4387"/>
                      <a:pt x="3217" y="4325"/>
                      <a:pt x="3180" y="4313"/>
                    </a:cubicBezTo>
                    <a:cubicBezTo>
                      <a:pt x="3155" y="4313"/>
                      <a:pt x="3167" y="4338"/>
                      <a:pt x="3155" y="4338"/>
                    </a:cubicBezTo>
                    <a:cubicBezTo>
                      <a:pt x="3149" y="4344"/>
                      <a:pt x="3142" y="4347"/>
                      <a:pt x="3136" y="4347"/>
                    </a:cubicBezTo>
                    <a:cubicBezTo>
                      <a:pt x="3130" y="4347"/>
                      <a:pt x="3124" y="4344"/>
                      <a:pt x="3118" y="4338"/>
                    </a:cubicBezTo>
                    <a:cubicBezTo>
                      <a:pt x="3130" y="4325"/>
                      <a:pt x="3180" y="4313"/>
                      <a:pt x="3167" y="4263"/>
                    </a:cubicBezTo>
                    <a:cubicBezTo>
                      <a:pt x="3160" y="4249"/>
                      <a:pt x="3149" y="4243"/>
                      <a:pt x="3138" y="4243"/>
                    </a:cubicBezTo>
                    <a:cubicBezTo>
                      <a:pt x="3130" y="4243"/>
                      <a:pt x="3123" y="4246"/>
                      <a:pt x="3118" y="4251"/>
                    </a:cubicBezTo>
                    <a:cubicBezTo>
                      <a:pt x="3118" y="4251"/>
                      <a:pt x="3099" y="4278"/>
                      <a:pt x="3094" y="4278"/>
                    </a:cubicBezTo>
                    <a:cubicBezTo>
                      <a:pt x="3093" y="4278"/>
                      <a:pt x="3093" y="4277"/>
                      <a:pt x="3093" y="4276"/>
                    </a:cubicBezTo>
                    <a:cubicBezTo>
                      <a:pt x="3080" y="4276"/>
                      <a:pt x="3105" y="4276"/>
                      <a:pt x="3105" y="4263"/>
                    </a:cubicBezTo>
                    <a:cubicBezTo>
                      <a:pt x="3105" y="4251"/>
                      <a:pt x="3105" y="4251"/>
                      <a:pt x="3105" y="4238"/>
                    </a:cubicBezTo>
                    <a:lnTo>
                      <a:pt x="3105" y="4226"/>
                    </a:lnTo>
                    <a:cubicBezTo>
                      <a:pt x="3105" y="4214"/>
                      <a:pt x="3105" y="4201"/>
                      <a:pt x="3118" y="4201"/>
                    </a:cubicBezTo>
                    <a:cubicBezTo>
                      <a:pt x="3118" y="4189"/>
                      <a:pt x="3142" y="4176"/>
                      <a:pt x="3142" y="4152"/>
                    </a:cubicBezTo>
                    <a:cubicBezTo>
                      <a:pt x="3142" y="4145"/>
                      <a:pt x="3133" y="4142"/>
                      <a:pt x="3124" y="4142"/>
                    </a:cubicBezTo>
                    <a:cubicBezTo>
                      <a:pt x="3115" y="4142"/>
                      <a:pt x="3105" y="4145"/>
                      <a:pt x="3105" y="4152"/>
                    </a:cubicBezTo>
                    <a:cubicBezTo>
                      <a:pt x="3105" y="4127"/>
                      <a:pt x="3118" y="4089"/>
                      <a:pt x="3093" y="4089"/>
                    </a:cubicBezTo>
                    <a:cubicBezTo>
                      <a:pt x="3068" y="4089"/>
                      <a:pt x="3068" y="4102"/>
                      <a:pt x="3056" y="4114"/>
                    </a:cubicBezTo>
                    <a:cubicBezTo>
                      <a:pt x="3056" y="4089"/>
                      <a:pt x="3056" y="4102"/>
                      <a:pt x="3068" y="4089"/>
                    </a:cubicBezTo>
                    <a:cubicBezTo>
                      <a:pt x="3093" y="4077"/>
                      <a:pt x="3080" y="4077"/>
                      <a:pt x="3080" y="4065"/>
                    </a:cubicBezTo>
                    <a:cubicBezTo>
                      <a:pt x="3093" y="4052"/>
                      <a:pt x="3093" y="4052"/>
                      <a:pt x="3105" y="4052"/>
                    </a:cubicBezTo>
                    <a:cubicBezTo>
                      <a:pt x="3105" y="4027"/>
                      <a:pt x="3118" y="4002"/>
                      <a:pt x="3118" y="3978"/>
                    </a:cubicBezTo>
                    <a:cubicBezTo>
                      <a:pt x="3118" y="3966"/>
                      <a:pt x="3114" y="3962"/>
                      <a:pt x="3109" y="3962"/>
                    </a:cubicBezTo>
                    <a:cubicBezTo>
                      <a:pt x="3098" y="3962"/>
                      <a:pt x="3080" y="3982"/>
                      <a:pt x="3080" y="3990"/>
                    </a:cubicBezTo>
                    <a:cubicBezTo>
                      <a:pt x="3073" y="3997"/>
                      <a:pt x="3070" y="4004"/>
                      <a:pt x="3069" y="4004"/>
                    </a:cubicBezTo>
                    <a:cubicBezTo>
                      <a:pt x="3068" y="4004"/>
                      <a:pt x="3068" y="4001"/>
                      <a:pt x="3068" y="3990"/>
                    </a:cubicBezTo>
                    <a:cubicBezTo>
                      <a:pt x="3068" y="3965"/>
                      <a:pt x="3080" y="3953"/>
                      <a:pt x="3093" y="3928"/>
                    </a:cubicBezTo>
                    <a:cubicBezTo>
                      <a:pt x="3093" y="3916"/>
                      <a:pt x="3105" y="3891"/>
                      <a:pt x="3093" y="3878"/>
                    </a:cubicBezTo>
                    <a:cubicBezTo>
                      <a:pt x="3090" y="3875"/>
                      <a:pt x="3085" y="3874"/>
                      <a:pt x="3080" y="3874"/>
                    </a:cubicBezTo>
                    <a:cubicBezTo>
                      <a:pt x="3075" y="3874"/>
                      <a:pt x="3070" y="3875"/>
                      <a:pt x="3065" y="3875"/>
                    </a:cubicBezTo>
                    <a:cubicBezTo>
                      <a:pt x="3056" y="3875"/>
                      <a:pt x="3049" y="3872"/>
                      <a:pt x="3056" y="3853"/>
                    </a:cubicBezTo>
                    <a:lnTo>
                      <a:pt x="3068" y="3853"/>
                    </a:lnTo>
                    <a:cubicBezTo>
                      <a:pt x="3068" y="3853"/>
                      <a:pt x="3068" y="3841"/>
                      <a:pt x="3068" y="3829"/>
                    </a:cubicBezTo>
                    <a:cubicBezTo>
                      <a:pt x="3068" y="3806"/>
                      <a:pt x="3088" y="3765"/>
                      <a:pt x="3074" y="3765"/>
                    </a:cubicBezTo>
                    <a:lnTo>
                      <a:pt x="3074" y="3765"/>
                    </a:lnTo>
                    <a:cubicBezTo>
                      <a:pt x="3073" y="3765"/>
                      <a:pt x="3071" y="3765"/>
                      <a:pt x="3068" y="3767"/>
                    </a:cubicBezTo>
                    <a:cubicBezTo>
                      <a:pt x="3031" y="3779"/>
                      <a:pt x="3056" y="3791"/>
                      <a:pt x="3043" y="3791"/>
                    </a:cubicBezTo>
                    <a:cubicBezTo>
                      <a:pt x="3043" y="3767"/>
                      <a:pt x="3043" y="3754"/>
                      <a:pt x="3043" y="3742"/>
                    </a:cubicBezTo>
                    <a:cubicBezTo>
                      <a:pt x="3043" y="3729"/>
                      <a:pt x="3043" y="3717"/>
                      <a:pt x="3031" y="3717"/>
                    </a:cubicBezTo>
                    <a:cubicBezTo>
                      <a:pt x="3031" y="3704"/>
                      <a:pt x="3031" y="3680"/>
                      <a:pt x="3031" y="3667"/>
                    </a:cubicBezTo>
                    <a:cubicBezTo>
                      <a:pt x="3031" y="3642"/>
                      <a:pt x="3031" y="3617"/>
                      <a:pt x="3006" y="3617"/>
                    </a:cubicBezTo>
                    <a:cubicBezTo>
                      <a:pt x="2981" y="3617"/>
                      <a:pt x="2993" y="3630"/>
                      <a:pt x="2993" y="3642"/>
                    </a:cubicBezTo>
                    <a:cubicBezTo>
                      <a:pt x="2987" y="3649"/>
                      <a:pt x="2984" y="3649"/>
                      <a:pt x="2981" y="3649"/>
                    </a:cubicBezTo>
                    <a:cubicBezTo>
                      <a:pt x="2978" y="3649"/>
                      <a:pt x="2975" y="3649"/>
                      <a:pt x="2969" y="3655"/>
                    </a:cubicBezTo>
                    <a:cubicBezTo>
                      <a:pt x="2969" y="3655"/>
                      <a:pt x="2969" y="3704"/>
                      <a:pt x="2969" y="3717"/>
                    </a:cubicBezTo>
                    <a:cubicBezTo>
                      <a:pt x="2969" y="3742"/>
                      <a:pt x="2956" y="3742"/>
                      <a:pt x="2956" y="3754"/>
                    </a:cubicBezTo>
                    <a:cubicBezTo>
                      <a:pt x="2956" y="3767"/>
                      <a:pt x="2956" y="3804"/>
                      <a:pt x="2956" y="3804"/>
                    </a:cubicBezTo>
                    <a:cubicBezTo>
                      <a:pt x="2956" y="3804"/>
                      <a:pt x="2949" y="3767"/>
                      <a:pt x="2940" y="3767"/>
                    </a:cubicBezTo>
                    <a:cubicBezTo>
                      <a:pt x="2937" y="3767"/>
                      <a:pt x="2934" y="3770"/>
                      <a:pt x="2931" y="3779"/>
                    </a:cubicBezTo>
                    <a:cubicBezTo>
                      <a:pt x="2919" y="3804"/>
                      <a:pt x="2931" y="3841"/>
                      <a:pt x="2956" y="3866"/>
                    </a:cubicBezTo>
                    <a:cubicBezTo>
                      <a:pt x="2947" y="3875"/>
                      <a:pt x="2943" y="3877"/>
                      <a:pt x="2940" y="3877"/>
                    </a:cubicBezTo>
                    <a:cubicBezTo>
                      <a:pt x="2937" y="3877"/>
                      <a:pt x="2936" y="3875"/>
                      <a:pt x="2931" y="3875"/>
                    </a:cubicBezTo>
                    <a:cubicBezTo>
                      <a:pt x="2928" y="3875"/>
                      <a:pt x="2925" y="3875"/>
                      <a:pt x="2919" y="3878"/>
                    </a:cubicBezTo>
                    <a:cubicBezTo>
                      <a:pt x="2907" y="3878"/>
                      <a:pt x="2919" y="3903"/>
                      <a:pt x="2919" y="3916"/>
                    </a:cubicBezTo>
                    <a:cubicBezTo>
                      <a:pt x="2931" y="3940"/>
                      <a:pt x="2981" y="3990"/>
                      <a:pt x="2956" y="3990"/>
                    </a:cubicBezTo>
                    <a:cubicBezTo>
                      <a:pt x="2953" y="3991"/>
                      <a:pt x="2950" y="3991"/>
                      <a:pt x="2947" y="3991"/>
                    </a:cubicBezTo>
                    <a:cubicBezTo>
                      <a:pt x="2926" y="3991"/>
                      <a:pt x="2906" y="3969"/>
                      <a:pt x="2900" y="3969"/>
                    </a:cubicBezTo>
                    <a:lnTo>
                      <a:pt x="2900" y="3969"/>
                    </a:lnTo>
                    <a:cubicBezTo>
                      <a:pt x="2897" y="3969"/>
                      <a:pt x="2898" y="3977"/>
                      <a:pt x="2907" y="4002"/>
                    </a:cubicBezTo>
                    <a:cubicBezTo>
                      <a:pt x="2907" y="4027"/>
                      <a:pt x="2919" y="4052"/>
                      <a:pt x="2931" y="4065"/>
                    </a:cubicBezTo>
                    <a:cubicBezTo>
                      <a:pt x="2931" y="4077"/>
                      <a:pt x="2956" y="4077"/>
                      <a:pt x="2956" y="4102"/>
                    </a:cubicBezTo>
                    <a:cubicBezTo>
                      <a:pt x="2956" y="4104"/>
                      <a:pt x="2955" y="4105"/>
                      <a:pt x="2952" y="4105"/>
                    </a:cubicBezTo>
                    <a:cubicBezTo>
                      <a:pt x="2944" y="4105"/>
                      <a:pt x="2929" y="4098"/>
                      <a:pt x="2917" y="4098"/>
                    </a:cubicBezTo>
                    <a:cubicBezTo>
                      <a:pt x="2913" y="4098"/>
                      <a:pt x="2909" y="4099"/>
                      <a:pt x="2907" y="4102"/>
                    </a:cubicBezTo>
                    <a:cubicBezTo>
                      <a:pt x="2894" y="4127"/>
                      <a:pt x="2919" y="4152"/>
                      <a:pt x="2931" y="4176"/>
                    </a:cubicBezTo>
                    <a:cubicBezTo>
                      <a:pt x="2921" y="4176"/>
                      <a:pt x="2910" y="4149"/>
                      <a:pt x="2899" y="4149"/>
                    </a:cubicBezTo>
                    <a:cubicBezTo>
                      <a:pt x="2898" y="4149"/>
                      <a:pt x="2896" y="4150"/>
                      <a:pt x="2894" y="4152"/>
                    </a:cubicBezTo>
                    <a:cubicBezTo>
                      <a:pt x="2869" y="4164"/>
                      <a:pt x="2882" y="4176"/>
                      <a:pt x="2894" y="4201"/>
                    </a:cubicBezTo>
                    <a:cubicBezTo>
                      <a:pt x="2894" y="4214"/>
                      <a:pt x="2907" y="4214"/>
                      <a:pt x="2907" y="4226"/>
                    </a:cubicBezTo>
                    <a:cubicBezTo>
                      <a:pt x="2907" y="4251"/>
                      <a:pt x="2919" y="4251"/>
                      <a:pt x="2919" y="4263"/>
                    </a:cubicBezTo>
                    <a:cubicBezTo>
                      <a:pt x="2923" y="4272"/>
                      <a:pt x="2924" y="4274"/>
                      <a:pt x="2924" y="4274"/>
                    </a:cubicBezTo>
                    <a:cubicBezTo>
                      <a:pt x="2923" y="4274"/>
                      <a:pt x="2915" y="4263"/>
                      <a:pt x="2907" y="4263"/>
                    </a:cubicBezTo>
                    <a:lnTo>
                      <a:pt x="2894" y="4263"/>
                    </a:lnTo>
                    <a:cubicBezTo>
                      <a:pt x="2886" y="4263"/>
                      <a:pt x="2878" y="4258"/>
                      <a:pt x="2869" y="4258"/>
                    </a:cubicBezTo>
                    <a:cubicBezTo>
                      <a:pt x="2865" y="4258"/>
                      <a:pt x="2861" y="4259"/>
                      <a:pt x="2857" y="4263"/>
                    </a:cubicBezTo>
                    <a:cubicBezTo>
                      <a:pt x="2820" y="4301"/>
                      <a:pt x="2882" y="4338"/>
                      <a:pt x="2894" y="4363"/>
                    </a:cubicBezTo>
                    <a:cubicBezTo>
                      <a:pt x="2898" y="4371"/>
                      <a:pt x="2898" y="4374"/>
                      <a:pt x="2896" y="4374"/>
                    </a:cubicBezTo>
                    <a:cubicBezTo>
                      <a:pt x="2891" y="4374"/>
                      <a:pt x="2878" y="4363"/>
                      <a:pt x="2869" y="4363"/>
                    </a:cubicBezTo>
                    <a:cubicBezTo>
                      <a:pt x="2857" y="4363"/>
                      <a:pt x="2869" y="4350"/>
                      <a:pt x="2869" y="4350"/>
                    </a:cubicBezTo>
                    <a:lnTo>
                      <a:pt x="2844" y="4338"/>
                    </a:lnTo>
                    <a:cubicBezTo>
                      <a:pt x="2842" y="4336"/>
                      <a:pt x="2840" y="4335"/>
                      <a:pt x="2838" y="4335"/>
                    </a:cubicBezTo>
                    <a:cubicBezTo>
                      <a:pt x="2828" y="4335"/>
                      <a:pt x="2820" y="4357"/>
                      <a:pt x="2820" y="4387"/>
                    </a:cubicBezTo>
                    <a:cubicBezTo>
                      <a:pt x="2820" y="4406"/>
                      <a:pt x="2823" y="4409"/>
                      <a:pt x="2827" y="4409"/>
                    </a:cubicBezTo>
                    <a:cubicBezTo>
                      <a:pt x="2830" y="4409"/>
                      <a:pt x="2832" y="4408"/>
                      <a:pt x="2835" y="4408"/>
                    </a:cubicBezTo>
                    <a:cubicBezTo>
                      <a:pt x="2838" y="4408"/>
                      <a:pt x="2841" y="4409"/>
                      <a:pt x="2844" y="4412"/>
                    </a:cubicBezTo>
                    <a:cubicBezTo>
                      <a:pt x="2869" y="4412"/>
                      <a:pt x="2857" y="4425"/>
                      <a:pt x="2857" y="4437"/>
                    </a:cubicBezTo>
                    <a:cubicBezTo>
                      <a:pt x="2869" y="4450"/>
                      <a:pt x="2894" y="4474"/>
                      <a:pt x="2882" y="4487"/>
                    </a:cubicBezTo>
                    <a:cubicBezTo>
                      <a:pt x="2878" y="4495"/>
                      <a:pt x="2875" y="4498"/>
                      <a:pt x="2872" y="4498"/>
                    </a:cubicBezTo>
                    <a:cubicBezTo>
                      <a:pt x="2868" y="4498"/>
                      <a:pt x="2865" y="4487"/>
                      <a:pt x="2857" y="4487"/>
                    </a:cubicBezTo>
                    <a:cubicBezTo>
                      <a:pt x="2851" y="4481"/>
                      <a:pt x="2848" y="4478"/>
                      <a:pt x="2844" y="4478"/>
                    </a:cubicBezTo>
                    <a:cubicBezTo>
                      <a:pt x="2841" y="4478"/>
                      <a:pt x="2838" y="4481"/>
                      <a:pt x="2832" y="4487"/>
                    </a:cubicBezTo>
                    <a:cubicBezTo>
                      <a:pt x="2820" y="4487"/>
                      <a:pt x="2807" y="4512"/>
                      <a:pt x="2795" y="4512"/>
                    </a:cubicBezTo>
                    <a:lnTo>
                      <a:pt x="2782" y="4499"/>
                    </a:lnTo>
                    <a:cubicBezTo>
                      <a:pt x="2782" y="4499"/>
                      <a:pt x="2770" y="4499"/>
                      <a:pt x="2770" y="4512"/>
                    </a:cubicBezTo>
                    <a:lnTo>
                      <a:pt x="2757" y="4512"/>
                    </a:lnTo>
                    <a:cubicBezTo>
                      <a:pt x="2757" y="4512"/>
                      <a:pt x="2733" y="4512"/>
                      <a:pt x="2733" y="4537"/>
                    </a:cubicBezTo>
                    <a:cubicBezTo>
                      <a:pt x="2733" y="4561"/>
                      <a:pt x="2770" y="4561"/>
                      <a:pt x="2770" y="4586"/>
                    </a:cubicBezTo>
                    <a:cubicBezTo>
                      <a:pt x="2782" y="4599"/>
                      <a:pt x="2770" y="4611"/>
                      <a:pt x="2770" y="4623"/>
                    </a:cubicBezTo>
                    <a:cubicBezTo>
                      <a:pt x="2770" y="4623"/>
                      <a:pt x="2775" y="4629"/>
                      <a:pt x="2782" y="4632"/>
                    </a:cubicBezTo>
                    <a:lnTo>
                      <a:pt x="2782" y="4632"/>
                    </a:lnTo>
                    <a:cubicBezTo>
                      <a:pt x="2782" y="4632"/>
                      <a:pt x="2782" y="4632"/>
                      <a:pt x="2782" y="4632"/>
                    </a:cubicBezTo>
                    <a:cubicBezTo>
                      <a:pt x="2779" y="4632"/>
                      <a:pt x="2775" y="4633"/>
                      <a:pt x="2770" y="4636"/>
                    </a:cubicBezTo>
                    <a:cubicBezTo>
                      <a:pt x="2757" y="4636"/>
                      <a:pt x="2757" y="4648"/>
                      <a:pt x="2757" y="4661"/>
                    </a:cubicBezTo>
                    <a:cubicBezTo>
                      <a:pt x="2770" y="4673"/>
                      <a:pt x="2770" y="4673"/>
                      <a:pt x="2770" y="4686"/>
                    </a:cubicBezTo>
                    <a:cubicBezTo>
                      <a:pt x="2770" y="4698"/>
                      <a:pt x="2770" y="4710"/>
                      <a:pt x="2770" y="4723"/>
                    </a:cubicBezTo>
                    <a:cubicBezTo>
                      <a:pt x="2770" y="4723"/>
                      <a:pt x="2770" y="4723"/>
                      <a:pt x="2782" y="4735"/>
                    </a:cubicBezTo>
                    <a:cubicBezTo>
                      <a:pt x="2795" y="4748"/>
                      <a:pt x="2795" y="4772"/>
                      <a:pt x="2807" y="4797"/>
                    </a:cubicBezTo>
                    <a:cubicBezTo>
                      <a:pt x="2797" y="4797"/>
                      <a:pt x="2791" y="4799"/>
                      <a:pt x="2786" y="4799"/>
                    </a:cubicBezTo>
                    <a:cubicBezTo>
                      <a:pt x="2778" y="4799"/>
                      <a:pt x="2772" y="4795"/>
                      <a:pt x="2757" y="4772"/>
                    </a:cubicBezTo>
                    <a:cubicBezTo>
                      <a:pt x="2745" y="4735"/>
                      <a:pt x="2757" y="4748"/>
                      <a:pt x="2733" y="4735"/>
                    </a:cubicBezTo>
                    <a:cubicBezTo>
                      <a:pt x="2720" y="4735"/>
                      <a:pt x="2708" y="4748"/>
                      <a:pt x="2708" y="4760"/>
                    </a:cubicBezTo>
                    <a:cubicBezTo>
                      <a:pt x="2683" y="4797"/>
                      <a:pt x="2745" y="4822"/>
                      <a:pt x="2745" y="4847"/>
                    </a:cubicBezTo>
                    <a:cubicBezTo>
                      <a:pt x="2757" y="4884"/>
                      <a:pt x="2745" y="4884"/>
                      <a:pt x="2757" y="4897"/>
                    </a:cubicBezTo>
                    <a:cubicBezTo>
                      <a:pt x="2770" y="4922"/>
                      <a:pt x="2782" y="4909"/>
                      <a:pt x="2770" y="4922"/>
                    </a:cubicBezTo>
                    <a:lnTo>
                      <a:pt x="2733" y="4897"/>
                    </a:lnTo>
                    <a:cubicBezTo>
                      <a:pt x="2733" y="4897"/>
                      <a:pt x="2727" y="4891"/>
                      <a:pt x="2720" y="4891"/>
                    </a:cubicBezTo>
                    <a:cubicBezTo>
                      <a:pt x="2716" y="4891"/>
                      <a:pt x="2712" y="4893"/>
                      <a:pt x="2708" y="4897"/>
                    </a:cubicBezTo>
                    <a:cubicBezTo>
                      <a:pt x="2708" y="4909"/>
                      <a:pt x="2708" y="4922"/>
                      <a:pt x="2708" y="4934"/>
                    </a:cubicBezTo>
                    <a:cubicBezTo>
                      <a:pt x="2708" y="4940"/>
                      <a:pt x="2714" y="4940"/>
                      <a:pt x="2720" y="4940"/>
                    </a:cubicBezTo>
                    <a:cubicBezTo>
                      <a:pt x="2726" y="4940"/>
                      <a:pt x="2733" y="4940"/>
                      <a:pt x="2733" y="4946"/>
                    </a:cubicBezTo>
                    <a:cubicBezTo>
                      <a:pt x="2733" y="4971"/>
                      <a:pt x="2733" y="4971"/>
                      <a:pt x="2745" y="4984"/>
                    </a:cubicBezTo>
                    <a:cubicBezTo>
                      <a:pt x="2757" y="4996"/>
                      <a:pt x="2782" y="4984"/>
                      <a:pt x="2795" y="5021"/>
                    </a:cubicBezTo>
                    <a:cubicBezTo>
                      <a:pt x="2798" y="5027"/>
                      <a:pt x="2798" y="5029"/>
                      <a:pt x="2796" y="5029"/>
                    </a:cubicBezTo>
                    <a:cubicBezTo>
                      <a:pt x="2790" y="5029"/>
                      <a:pt x="2767" y="5008"/>
                      <a:pt x="2757" y="5008"/>
                    </a:cubicBezTo>
                    <a:cubicBezTo>
                      <a:pt x="2745" y="4996"/>
                      <a:pt x="2733" y="4996"/>
                      <a:pt x="2720" y="4984"/>
                    </a:cubicBezTo>
                    <a:cubicBezTo>
                      <a:pt x="2720" y="4984"/>
                      <a:pt x="2720" y="4984"/>
                      <a:pt x="2708" y="4971"/>
                    </a:cubicBezTo>
                    <a:cubicBezTo>
                      <a:pt x="2708" y="4959"/>
                      <a:pt x="2708" y="4946"/>
                      <a:pt x="2708" y="4934"/>
                    </a:cubicBezTo>
                    <a:cubicBezTo>
                      <a:pt x="2708" y="4934"/>
                      <a:pt x="2708" y="4934"/>
                      <a:pt x="2695" y="4922"/>
                    </a:cubicBezTo>
                    <a:lnTo>
                      <a:pt x="2683" y="4922"/>
                    </a:lnTo>
                    <a:lnTo>
                      <a:pt x="2683" y="4909"/>
                    </a:lnTo>
                    <a:cubicBezTo>
                      <a:pt x="2683" y="4897"/>
                      <a:pt x="2683" y="4884"/>
                      <a:pt x="2671" y="4884"/>
                    </a:cubicBezTo>
                    <a:cubicBezTo>
                      <a:pt x="2646" y="4884"/>
                      <a:pt x="2646" y="4946"/>
                      <a:pt x="2671" y="4971"/>
                    </a:cubicBezTo>
                    <a:cubicBezTo>
                      <a:pt x="2677" y="4977"/>
                      <a:pt x="2671" y="4977"/>
                      <a:pt x="2663" y="4977"/>
                    </a:cubicBezTo>
                    <a:cubicBezTo>
                      <a:pt x="2655" y="4977"/>
                      <a:pt x="2646" y="4977"/>
                      <a:pt x="2646" y="4984"/>
                    </a:cubicBezTo>
                    <a:cubicBezTo>
                      <a:pt x="2646" y="4996"/>
                      <a:pt x="2646" y="5008"/>
                      <a:pt x="2658" y="5021"/>
                    </a:cubicBezTo>
                    <a:lnTo>
                      <a:pt x="2683" y="5021"/>
                    </a:lnTo>
                    <a:cubicBezTo>
                      <a:pt x="2658" y="5033"/>
                      <a:pt x="2683" y="5046"/>
                      <a:pt x="2695" y="5058"/>
                    </a:cubicBezTo>
                    <a:cubicBezTo>
                      <a:pt x="2708" y="5058"/>
                      <a:pt x="2720" y="5071"/>
                      <a:pt x="2720" y="5095"/>
                    </a:cubicBezTo>
                    <a:cubicBezTo>
                      <a:pt x="2712" y="5095"/>
                      <a:pt x="2698" y="5090"/>
                      <a:pt x="2690" y="5090"/>
                    </a:cubicBezTo>
                    <a:cubicBezTo>
                      <a:pt x="2686" y="5090"/>
                      <a:pt x="2683" y="5091"/>
                      <a:pt x="2683" y="5095"/>
                    </a:cubicBezTo>
                    <a:cubicBezTo>
                      <a:pt x="2671" y="5108"/>
                      <a:pt x="2671" y="5120"/>
                      <a:pt x="2683" y="5133"/>
                    </a:cubicBezTo>
                    <a:cubicBezTo>
                      <a:pt x="2683" y="5139"/>
                      <a:pt x="2686" y="5139"/>
                      <a:pt x="2691" y="5139"/>
                    </a:cubicBezTo>
                    <a:cubicBezTo>
                      <a:pt x="2695" y="5139"/>
                      <a:pt x="2702" y="5139"/>
                      <a:pt x="2708" y="5145"/>
                    </a:cubicBezTo>
                    <a:cubicBezTo>
                      <a:pt x="2720" y="5145"/>
                      <a:pt x="2720" y="5157"/>
                      <a:pt x="2733" y="5157"/>
                    </a:cubicBezTo>
                    <a:lnTo>
                      <a:pt x="2757" y="5157"/>
                    </a:lnTo>
                    <a:cubicBezTo>
                      <a:pt x="2770" y="5157"/>
                      <a:pt x="2770" y="5157"/>
                      <a:pt x="2782" y="5170"/>
                    </a:cubicBezTo>
                    <a:cubicBezTo>
                      <a:pt x="2770" y="5182"/>
                      <a:pt x="2757" y="5182"/>
                      <a:pt x="2733" y="5182"/>
                    </a:cubicBezTo>
                    <a:lnTo>
                      <a:pt x="2695" y="5182"/>
                    </a:lnTo>
                    <a:cubicBezTo>
                      <a:pt x="2683" y="5182"/>
                      <a:pt x="2671" y="5145"/>
                      <a:pt x="2658" y="5133"/>
                    </a:cubicBezTo>
                    <a:cubicBezTo>
                      <a:pt x="2654" y="5129"/>
                      <a:pt x="2651" y="5127"/>
                      <a:pt x="2649" y="5127"/>
                    </a:cubicBezTo>
                    <a:cubicBezTo>
                      <a:pt x="2644" y="5127"/>
                      <a:pt x="2642" y="5133"/>
                      <a:pt x="2633" y="5133"/>
                    </a:cubicBezTo>
                    <a:cubicBezTo>
                      <a:pt x="2633" y="5133"/>
                      <a:pt x="2621" y="5095"/>
                      <a:pt x="2608" y="5095"/>
                    </a:cubicBezTo>
                    <a:cubicBezTo>
                      <a:pt x="2608" y="5095"/>
                      <a:pt x="2608" y="5157"/>
                      <a:pt x="2608" y="5170"/>
                    </a:cubicBezTo>
                    <a:cubicBezTo>
                      <a:pt x="2621" y="5182"/>
                      <a:pt x="2621" y="5195"/>
                      <a:pt x="2633" y="5207"/>
                    </a:cubicBezTo>
                    <a:lnTo>
                      <a:pt x="2633" y="5220"/>
                    </a:lnTo>
                    <a:cubicBezTo>
                      <a:pt x="2633" y="5220"/>
                      <a:pt x="2633" y="5232"/>
                      <a:pt x="2646" y="5244"/>
                    </a:cubicBezTo>
                    <a:lnTo>
                      <a:pt x="2671" y="5244"/>
                    </a:lnTo>
                    <a:cubicBezTo>
                      <a:pt x="2683" y="5244"/>
                      <a:pt x="2671" y="5294"/>
                      <a:pt x="2671" y="5294"/>
                    </a:cubicBezTo>
                    <a:cubicBezTo>
                      <a:pt x="2671" y="5307"/>
                      <a:pt x="2708" y="5307"/>
                      <a:pt x="2720" y="5307"/>
                    </a:cubicBezTo>
                    <a:cubicBezTo>
                      <a:pt x="2733" y="5307"/>
                      <a:pt x="2683" y="5307"/>
                      <a:pt x="2683" y="5344"/>
                    </a:cubicBezTo>
                    <a:cubicBezTo>
                      <a:pt x="2683" y="5366"/>
                      <a:pt x="2687" y="5371"/>
                      <a:pt x="2694" y="5371"/>
                    </a:cubicBezTo>
                    <a:cubicBezTo>
                      <a:pt x="2698" y="5371"/>
                      <a:pt x="2703" y="5369"/>
                      <a:pt x="2708" y="5369"/>
                    </a:cubicBezTo>
                    <a:lnTo>
                      <a:pt x="2733" y="5369"/>
                    </a:lnTo>
                    <a:cubicBezTo>
                      <a:pt x="2749" y="5369"/>
                      <a:pt x="2760" y="5363"/>
                      <a:pt x="2769" y="5363"/>
                    </a:cubicBezTo>
                    <a:cubicBezTo>
                      <a:pt x="2774" y="5363"/>
                      <a:pt x="2778" y="5364"/>
                      <a:pt x="2782" y="5369"/>
                    </a:cubicBezTo>
                    <a:cubicBezTo>
                      <a:pt x="2770" y="5369"/>
                      <a:pt x="2745" y="5381"/>
                      <a:pt x="2733" y="5406"/>
                    </a:cubicBezTo>
                    <a:cubicBezTo>
                      <a:pt x="2728" y="5419"/>
                      <a:pt x="2738" y="5423"/>
                      <a:pt x="2752" y="5423"/>
                    </a:cubicBezTo>
                    <a:cubicBezTo>
                      <a:pt x="2772" y="5423"/>
                      <a:pt x="2801" y="5416"/>
                      <a:pt x="2813" y="5416"/>
                    </a:cubicBezTo>
                    <a:cubicBezTo>
                      <a:pt x="2817" y="5416"/>
                      <a:pt x="2820" y="5416"/>
                      <a:pt x="2820" y="5418"/>
                    </a:cubicBezTo>
                    <a:cubicBezTo>
                      <a:pt x="2820" y="5418"/>
                      <a:pt x="2782" y="5431"/>
                      <a:pt x="2770" y="5431"/>
                    </a:cubicBezTo>
                    <a:cubicBezTo>
                      <a:pt x="2757" y="5431"/>
                      <a:pt x="2733" y="5431"/>
                      <a:pt x="2708" y="5418"/>
                    </a:cubicBezTo>
                    <a:cubicBezTo>
                      <a:pt x="2698" y="5418"/>
                      <a:pt x="2688" y="5402"/>
                      <a:pt x="2678" y="5402"/>
                    </a:cubicBezTo>
                    <a:cubicBezTo>
                      <a:pt x="2676" y="5402"/>
                      <a:pt x="2673" y="5403"/>
                      <a:pt x="2671" y="5406"/>
                    </a:cubicBezTo>
                    <a:cubicBezTo>
                      <a:pt x="2658" y="5418"/>
                      <a:pt x="2671" y="5418"/>
                      <a:pt x="2646" y="5418"/>
                    </a:cubicBezTo>
                    <a:cubicBezTo>
                      <a:pt x="2633" y="5418"/>
                      <a:pt x="2633" y="5406"/>
                      <a:pt x="2633" y="5393"/>
                    </a:cubicBezTo>
                    <a:cubicBezTo>
                      <a:pt x="2621" y="5381"/>
                      <a:pt x="2608" y="5369"/>
                      <a:pt x="2608" y="5369"/>
                    </a:cubicBezTo>
                    <a:cubicBezTo>
                      <a:pt x="2596" y="5356"/>
                      <a:pt x="2584" y="5356"/>
                      <a:pt x="2584" y="5344"/>
                    </a:cubicBezTo>
                    <a:cubicBezTo>
                      <a:pt x="2575" y="5335"/>
                      <a:pt x="2566" y="5321"/>
                      <a:pt x="2558" y="5321"/>
                    </a:cubicBezTo>
                    <a:cubicBezTo>
                      <a:pt x="2554" y="5321"/>
                      <a:pt x="2550" y="5324"/>
                      <a:pt x="2546" y="5331"/>
                    </a:cubicBezTo>
                    <a:cubicBezTo>
                      <a:pt x="2546" y="5323"/>
                      <a:pt x="2541" y="5303"/>
                      <a:pt x="2533" y="5303"/>
                    </a:cubicBezTo>
                    <a:cubicBezTo>
                      <a:pt x="2529" y="5303"/>
                      <a:pt x="2525" y="5307"/>
                      <a:pt x="2522" y="5319"/>
                    </a:cubicBezTo>
                    <a:cubicBezTo>
                      <a:pt x="2522" y="5331"/>
                      <a:pt x="2522" y="5331"/>
                      <a:pt x="2522" y="5344"/>
                    </a:cubicBezTo>
                    <a:cubicBezTo>
                      <a:pt x="2522" y="5344"/>
                      <a:pt x="2522" y="5356"/>
                      <a:pt x="2522" y="5356"/>
                    </a:cubicBezTo>
                    <a:cubicBezTo>
                      <a:pt x="2509" y="5356"/>
                      <a:pt x="2509" y="5344"/>
                      <a:pt x="2509" y="5344"/>
                    </a:cubicBezTo>
                    <a:cubicBezTo>
                      <a:pt x="2505" y="5340"/>
                      <a:pt x="2502" y="5339"/>
                      <a:pt x="2498" y="5339"/>
                    </a:cubicBezTo>
                    <a:cubicBezTo>
                      <a:pt x="2490" y="5339"/>
                      <a:pt x="2484" y="5347"/>
                      <a:pt x="2484" y="5356"/>
                    </a:cubicBezTo>
                    <a:cubicBezTo>
                      <a:pt x="2481" y="5353"/>
                      <a:pt x="2478" y="5351"/>
                      <a:pt x="2475" y="5351"/>
                    </a:cubicBezTo>
                    <a:cubicBezTo>
                      <a:pt x="2466" y="5351"/>
                      <a:pt x="2459" y="5363"/>
                      <a:pt x="2459" y="5381"/>
                    </a:cubicBezTo>
                    <a:lnTo>
                      <a:pt x="2435" y="5381"/>
                    </a:lnTo>
                    <a:cubicBezTo>
                      <a:pt x="2422" y="5369"/>
                      <a:pt x="2447" y="5356"/>
                      <a:pt x="2447" y="5331"/>
                    </a:cubicBezTo>
                    <a:cubicBezTo>
                      <a:pt x="2447" y="5319"/>
                      <a:pt x="2459" y="5319"/>
                      <a:pt x="2459" y="5307"/>
                    </a:cubicBezTo>
                    <a:cubicBezTo>
                      <a:pt x="2459" y="5294"/>
                      <a:pt x="2459" y="5294"/>
                      <a:pt x="2459" y="5282"/>
                    </a:cubicBezTo>
                    <a:cubicBezTo>
                      <a:pt x="2466" y="5275"/>
                      <a:pt x="2466" y="5275"/>
                      <a:pt x="2464" y="5275"/>
                    </a:cubicBezTo>
                    <a:cubicBezTo>
                      <a:pt x="2463" y="5275"/>
                      <a:pt x="2459" y="5275"/>
                      <a:pt x="2459" y="5269"/>
                    </a:cubicBezTo>
                    <a:cubicBezTo>
                      <a:pt x="2459" y="5265"/>
                      <a:pt x="2459" y="5264"/>
                      <a:pt x="2460" y="5264"/>
                    </a:cubicBezTo>
                    <a:cubicBezTo>
                      <a:pt x="2461" y="5264"/>
                      <a:pt x="2464" y="5269"/>
                      <a:pt x="2472" y="5269"/>
                    </a:cubicBezTo>
                    <a:cubicBezTo>
                      <a:pt x="2484" y="5269"/>
                      <a:pt x="2484" y="5207"/>
                      <a:pt x="2472" y="5207"/>
                    </a:cubicBezTo>
                    <a:cubicBezTo>
                      <a:pt x="2459" y="5207"/>
                      <a:pt x="2459" y="5220"/>
                      <a:pt x="2459" y="5232"/>
                    </a:cubicBezTo>
                    <a:cubicBezTo>
                      <a:pt x="2453" y="5238"/>
                      <a:pt x="2447" y="5241"/>
                      <a:pt x="2441" y="5241"/>
                    </a:cubicBezTo>
                    <a:cubicBezTo>
                      <a:pt x="2435" y="5241"/>
                      <a:pt x="2428" y="5238"/>
                      <a:pt x="2422" y="5232"/>
                    </a:cubicBezTo>
                    <a:cubicBezTo>
                      <a:pt x="2435" y="5220"/>
                      <a:pt x="2472" y="5195"/>
                      <a:pt x="2459" y="5157"/>
                    </a:cubicBezTo>
                    <a:cubicBezTo>
                      <a:pt x="2459" y="5149"/>
                      <a:pt x="2447" y="5140"/>
                      <a:pt x="2435" y="5140"/>
                    </a:cubicBezTo>
                    <a:cubicBezTo>
                      <a:pt x="2431" y="5140"/>
                      <a:pt x="2426" y="5141"/>
                      <a:pt x="2422" y="5145"/>
                    </a:cubicBezTo>
                    <a:cubicBezTo>
                      <a:pt x="2422" y="5145"/>
                      <a:pt x="2410" y="5182"/>
                      <a:pt x="2410" y="5182"/>
                    </a:cubicBezTo>
                    <a:cubicBezTo>
                      <a:pt x="2397" y="5170"/>
                      <a:pt x="2410" y="5170"/>
                      <a:pt x="2410" y="5157"/>
                    </a:cubicBezTo>
                    <a:cubicBezTo>
                      <a:pt x="2422" y="5157"/>
                      <a:pt x="2410" y="5145"/>
                      <a:pt x="2410" y="5145"/>
                    </a:cubicBezTo>
                    <a:lnTo>
                      <a:pt x="2410" y="5120"/>
                    </a:lnTo>
                    <a:cubicBezTo>
                      <a:pt x="2410" y="5120"/>
                      <a:pt x="2410" y="5108"/>
                      <a:pt x="2410" y="5108"/>
                    </a:cubicBezTo>
                    <a:cubicBezTo>
                      <a:pt x="2410" y="5095"/>
                      <a:pt x="2435" y="5083"/>
                      <a:pt x="2435" y="5071"/>
                    </a:cubicBezTo>
                    <a:cubicBezTo>
                      <a:pt x="2435" y="5058"/>
                      <a:pt x="2410" y="5058"/>
                      <a:pt x="2410" y="5058"/>
                    </a:cubicBezTo>
                    <a:cubicBezTo>
                      <a:pt x="2410" y="5046"/>
                      <a:pt x="2422" y="5008"/>
                      <a:pt x="2410" y="5008"/>
                    </a:cubicBezTo>
                    <a:cubicBezTo>
                      <a:pt x="2397" y="5008"/>
                      <a:pt x="2385" y="5021"/>
                      <a:pt x="2372" y="5021"/>
                    </a:cubicBezTo>
                    <a:cubicBezTo>
                      <a:pt x="2372" y="5008"/>
                      <a:pt x="2372" y="5008"/>
                      <a:pt x="2385" y="5008"/>
                    </a:cubicBezTo>
                    <a:cubicBezTo>
                      <a:pt x="2397" y="4996"/>
                      <a:pt x="2397" y="4996"/>
                      <a:pt x="2397" y="4984"/>
                    </a:cubicBezTo>
                    <a:cubicBezTo>
                      <a:pt x="2410" y="4984"/>
                      <a:pt x="2410" y="4984"/>
                      <a:pt x="2410" y="4971"/>
                    </a:cubicBezTo>
                    <a:cubicBezTo>
                      <a:pt x="2422" y="4959"/>
                      <a:pt x="2422" y="4934"/>
                      <a:pt x="2435" y="4909"/>
                    </a:cubicBezTo>
                    <a:cubicBezTo>
                      <a:pt x="2435" y="4901"/>
                      <a:pt x="2431" y="4898"/>
                      <a:pt x="2426" y="4898"/>
                    </a:cubicBezTo>
                    <a:cubicBezTo>
                      <a:pt x="2415" y="4898"/>
                      <a:pt x="2397" y="4913"/>
                      <a:pt x="2397" y="4922"/>
                    </a:cubicBezTo>
                    <a:cubicBezTo>
                      <a:pt x="2397" y="4929"/>
                      <a:pt x="2397" y="4936"/>
                      <a:pt x="2395" y="4936"/>
                    </a:cubicBezTo>
                    <a:cubicBezTo>
                      <a:pt x="2393" y="4936"/>
                      <a:pt x="2390" y="4932"/>
                      <a:pt x="2385" y="4922"/>
                    </a:cubicBezTo>
                    <a:cubicBezTo>
                      <a:pt x="2385" y="4909"/>
                      <a:pt x="2397" y="4884"/>
                      <a:pt x="2410" y="4859"/>
                    </a:cubicBezTo>
                    <a:cubicBezTo>
                      <a:pt x="2410" y="4847"/>
                      <a:pt x="2410" y="4835"/>
                      <a:pt x="2410" y="4822"/>
                    </a:cubicBezTo>
                    <a:cubicBezTo>
                      <a:pt x="2410" y="4819"/>
                      <a:pt x="2408" y="4818"/>
                      <a:pt x="2405" y="4818"/>
                    </a:cubicBezTo>
                    <a:cubicBezTo>
                      <a:pt x="2400" y="4818"/>
                      <a:pt x="2391" y="4821"/>
                      <a:pt x="2384" y="4821"/>
                    </a:cubicBezTo>
                    <a:cubicBezTo>
                      <a:pt x="2378" y="4821"/>
                      <a:pt x="2372" y="4819"/>
                      <a:pt x="2372" y="4810"/>
                    </a:cubicBezTo>
                    <a:lnTo>
                      <a:pt x="2385" y="4810"/>
                    </a:lnTo>
                    <a:cubicBezTo>
                      <a:pt x="2385" y="4797"/>
                      <a:pt x="2385" y="4797"/>
                      <a:pt x="2397" y="4785"/>
                    </a:cubicBezTo>
                    <a:cubicBezTo>
                      <a:pt x="2397" y="4763"/>
                      <a:pt x="2397" y="4733"/>
                      <a:pt x="2389" y="4733"/>
                    </a:cubicBezTo>
                    <a:cubicBezTo>
                      <a:pt x="2388" y="4733"/>
                      <a:pt x="2387" y="4734"/>
                      <a:pt x="2385" y="4735"/>
                    </a:cubicBezTo>
                    <a:cubicBezTo>
                      <a:pt x="2379" y="4738"/>
                      <a:pt x="2375" y="4741"/>
                      <a:pt x="2372" y="4742"/>
                    </a:cubicBezTo>
                    <a:lnTo>
                      <a:pt x="2372" y="4742"/>
                    </a:lnTo>
                    <a:cubicBezTo>
                      <a:pt x="2372" y="4729"/>
                      <a:pt x="2372" y="4710"/>
                      <a:pt x="2372" y="4710"/>
                    </a:cubicBezTo>
                    <a:cubicBezTo>
                      <a:pt x="2372" y="4698"/>
                      <a:pt x="2372" y="4686"/>
                      <a:pt x="2360" y="4686"/>
                    </a:cubicBezTo>
                    <a:cubicBezTo>
                      <a:pt x="2360" y="4673"/>
                      <a:pt x="2360" y="4661"/>
                      <a:pt x="2360" y="4648"/>
                    </a:cubicBezTo>
                    <a:cubicBezTo>
                      <a:pt x="2360" y="4623"/>
                      <a:pt x="2360" y="4599"/>
                      <a:pt x="2348" y="4599"/>
                    </a:cubicBezTo>
                    <a:cubicBezTo>
                      <a:pt x="2323" y="4599"/>
                      <a:pt x="2335" y="4611"/>
                      <a:pt x="2335" y="4623"/>
                    </a:cubicBezTo>
                    <a:cubicBezTo>
                      <a:pt x="2331" y="4628"/>
                      <a:pt x="2328" y="4629"/>
                      <a:pt x="2326" y="4629"/>
                    </a:cubicBezTo>
                    <a:cubicBezTo>
                      <a:pt x="2321" y="4629"/>
                      <a:pt x="2319" y="4623"/>
                      <a:pt x="2310" y="4623"/>
                    </a:cubicBezTo>
                    <a:cubicBezTo>
                      <a:pt x="2310" y="4623"/>
                      <a:pt x="2310" y="4661"/>
                      <a:pt x="2310" y="4686"/>
                    </a:cubicBezTo>
                    <a:cubicBezTo>
                      <a:pt x="2310" y="4698"/>
                      <a:pt x="2310" y="4698"/>
                      <a:pt x="2310" y="4710"/>
                    </a:cubicBezTo>
                    <a:cubicBezTo>
                      <a:pt x="2310" y="4723"/>
                      <a:pt x="2310" y="4735"/>
                      <a:pt x="2310" y="4748"/>
                    </a:cubicBezTo>
                    <a:cubicBezTo>
                      <a:pt x="2300" y="4748"/>
                      <a:pt x="2298" y="4716"/>
                      <a:pt x="2292" y="4716"/>
                    </a:cubicBezTo>
                    <a:cubicBezTo>
                      <a:pt x="2290" y="4716"/>
                      <a:pt x="2288" y="4718"/>
                      <a:pt x="2286" y="4723"/>
                    </a:cubicBezTo>
                    <a:cubicBezTo>
                      <a:pt x="2273" y="4760"/>
                      <a:pt x="2286" y="4785"/>
                      <a:pt x="2298" y="4810"/>
                    </a:cubicBezTo>
                    <a:cubicBezTo>
                      <a:pt x="2294" y="4818"/>
                      <a:pt x="2292" y="4821"/>
                      <a:pt x="2292" y="4821"/>
                    </a:cubicBezTo>
                    <a:cubicBezTo>
                      <a:pt x="2291" y="4821"/>
                      <a:pt x="2294" y="4810"/>
                      <a:pt x="2286" y="4810"/>
                    </a:cubicBezTo>
                    <a:cubicBezTo>
                      <a:pt x="2261" y="4822"/>
                      <a:pt x="2273" y="4835"/>
                      <a:pt x="2286" y="4859"/>
                    </a:cubicBezTo>
                    <a:cubicBezTo>
                      <a:pt x="2286" y="4872"/>
                      <a:pt x="2323" y="4922"/>
                      <a:pt x="2298" y="4922"/>
                    </a:cubicBezTo>
                    <a:cubicBezTo>
                      <a:pt x="2282" y="4922"/>
                      <a:pt x="2267" y="4897"/>
                      <a:pt x="2260" y="4897"/>
                    </a:cubicBezTo>
                    <a:lnTo>
                      <a:pt x="2260" y="4897"/>
                    </a:lnTo>
                    <a:cubicBezTo>
                      <a:pt x="2257" y="4897"/>
                      <a:pt x="2256" y="4906"/>
                      <a:pt x="2261" y="4934"/>
                    </a:cubicBezTo>
                    <a:cubicBezTo>
                      <a:pt x="2261" y="4946"/>
                      <a:pt x="2273" y="4959"/>
                      <a:pt x="2286" y="4984"/>
                    </a:cubicBezTo>
                    <a:cubicBezTo>
                      <a:pt x="2286" y="4984"/>
                      <a:pt x="2298" y="4996"/>
                      <a:pt x="2298" y="5008"/>
                    </a:cubicBezTo>
                    <a:cubicBezTo>
                      <a:pt x="2298" y="5011"/>
                      <a:pt x="2297" y="5012"/>
                      <a:pt x="2295" y="5012"/>
                    </a:cubicBezTo>
                    <a:cubicBezTo>
                      <a:pt x="2290" y="5012"/>
                      <a:pt x="2281" y="5005"/>
                      <a:pt x="2276" y="5005"/>
                    </a:cubicBezTo>
                    <a:cubicBezTo>
                      <a:pt x="2274" y="5005"/>
                      <a:pt x="2273" y="5006"/>
                      <a:pt x="2273" y="5008"/>
                    </a:cubicBezTo>
                    <a:cubicBezTo>
                      <a:pt x="2261" y="5033"/>
                      <a:pt x="2273" y="5058"/>
                      <a:pt x="2286" y="5071"/>
                    </a:cubicBezTo>
                    <a:cubicBezTo>
                      <a:pt x="2286" y="5076"/>
                      <a:pt x="2285" y="5078"/>
                      <a:pt x="2284" y="5078"/>
                    </a:cubicBezTo>
                    <a:cubicBezTo>
                      <a:pt x="2281" y="5078"/>
                      <a:pt x="2271" y="5056"/>
                      <a:pt x="2256" y="5056"/>
                    </a:cubicBezTo>
                    <a:cubicBezTo>
                      <a:pt x="2254" y="5056"/>
                      <a:pt x="2251" y="5057"/>
                      <a:pt x="2248" y="5058"/>
                    </a:cubicBezTo>
                    <a:cubicBezTo>
                      <a:pt x="2236" y="5058"/>
                      <a:pt x="2248" y="5083"/>
                      <a:pt x="2248" y="5095"/>
                    </a:cubicBezTo>
                    <a:cubicBezTo>
                      <a:pt x="2261" y="5095"/>
                      <a:pt x="2261" y="5108"/>
                      <a:pt x="2261" y="5120"/>
                    </a:cubicBezTo>
                    <a:cubicBezTo>
                      <a:pt x="2273" y="5133"/>
                      <a:pt x="2273" y="5145"/>
                      <a:pt x="2273" y="5157"/>
                    </a:cubicBezTo>
                    <a:lnTo>
                      <a:pt x="2261" y="5157"/>
                    </a:lnTo>
                    <a:lnTo>
                      <a:pt x="2248" y="5145"/>
                    </a:lnTo>
                    <a:lnTo>
                      <a:pt x="2223" y="5145"/>
                    </a:lnTo>
                    <a:cubicBezTo>
                      <a:pt x="2199" y="5182"/>
                      <a:pt x="2248" y="5220"/>
                      <a:pt x="2261" y="5232"/>
                    </a:cubicBezTo>
                    <a:cubicBezTo>
                      <a:pt x="2261" y="5240"/>
                      <a:pt x="2258" y="5243"/>
                      <a:pt x="2254" y="5243"/>
                    </a:cubicBezTo>
                    <a:cubicBezTo>
                      <a:pt x="2247" y="5243"/>
                      <a:pt x="2236" y="5232"/>
                      <a:pt x="2236" y="5232"/>
                    </a:cubicBezTo>
                    <a:cubicBezTo>
                      <a:pt x="2236" y="5232"/>
                      <a:pt x="2236" y="5232"/>
                      <a:pt x="2236" y="5220"/>
                    </a:cubicBezTo>
                    <a:lnTo>
                      <a:pt x="2223" y="5220"/>
                    </a:lnTo>
                    <a:cubicBezTo>
                      <a:pt x="2220" y="5216"/>
                      <a:pt x="2217" y="5215"/>
                      <a:pt x="2214" y="5215"/>
                    </a:cubicBezTo>
                    <a:cubicBezTo>
                      <a:pt x="2206" y="5215"/>
                      <a:pt x="2199" y="5229"/>
                      <a:pt x="2199" y="5257"/>
                    </a:cubicBezTo>
                    <a:cubicBezTo>
                      <a:pt x="2205" y="5269"/>
                      <a:pt x="2208" y="5272"/>
                      <a:pt x="2211" y="5272"/>
                    </a:cubicBezTo>
                    <a:cubicBezTo>
                      <a:pt x="2214" y="5272"/>
                      <a:pt x="2217" y="5269"/>
                      <a:pt x="2223" y="5269"/>
                    </a:cubicBezTo>
                    <a:cubicBezTo>
                      <a:pt x="2236" y="5282"/>
                      <a:pt x="2223" y="5294"/>
                      <a:pt x="2236" y="5294"/>
                    </a:cubicBezTo>
                    <a:cubicBezTo>
                      <a:pt x="2236" y="5307"/>
                      <a:pt x="2261" y="5331"/>
                      <a:pt x="2248" y="5344"/>
                    </a:cubicBezTo>
                    <a:cubicBezTo>
                      <a:pt x="2245" y="5347"/>
                      <a:pt x="2242" y="5349"/>
                      <a:pt x="2240" y="5349"/>
                    </a:cubicBezTo>
                    <a:cubicBezTo>
                      <a:pt x="2236" y="5349"/>
                      <a:pt x="2236" y="5340"/>
                      <a:pt x="2236" y="5331"/>
                    </a:cubicBezTo>
                    <a:lnTo>
                      <a:pt x="2211" y="5331"/>
                    </a:lnTo>
                    <a:cubicBezTo>
                      <a:pt x="2199" y="5331"/>
                      <a:pt x="2186" y="5369"/>
                      <a:pt x="2186" y="5369"/>
                    </a:cubicBezTo>
                    <a:lnTo>
                      <a:pt x="2174" y="5356"/>
                    </a:lnTo>
                    <a:lnTo>
                      <a:pt x="2161" y="5369"/>
                    </a:lnTo>
                    <a:cubicBezTo>
                      <a:pt x="2161" y="5369"/>
                      <a:pt x="2137" y="5369"/>
                      <a:pt x="2137" y="5381"/>
                    </a:cubicBezTo>
                    <a:cubicBezTo>
                      <a:pt x="2137" y="5406"/>
                      <a:pt x="2161" y="5406"/>
                      <a:pt x="2161" y="5418"/>
                    </a:cubicBezTo>
                    <a:cubicBezTo>
                      <a:pt x="2174" y="5431"/>
                      <a:pt x="2161" y="5443"/>
                      <a:pt x="2161" y="5456"/>
                    </a:cubicBezTo>
                    <a:cubicBezTo>
                      <a:pt x="2174" y="5456"/>
                      <a:pt x="2174" y="5468"/>
                      <a:pt x="2174" y="5468"/>
                    </a:cubicBezTo>
                    <a:cubicBezTo>
                      <a:pt x="2174" y="5480"/>
                      <a:pt x="2199" y="5480"/>
                      <a:pt x="2211" y="5493"/>
                    </a:cubicBezTo>
                    <a:cubicBezTo>
                      <a:pt x="2199" y="5493"/>
                      <a:pt x="2186" y="5480"/>
                      <a:pt x="2174" y="5480"/>
                    </a:cubicBezTo>
                    <a:cubicBezTo>
                      <a:pt x="2174" y="5480"/>
                      <a:pt x="2174" y="5468"/>
                      <a:pt x="2161" y="5468"/>
                    </a:cubicBezTo>
                    <a:cubicBezTo>
                      <a:pt x="2161" y="5468"/>
                      <a:pt x="2161" y="5480"/>
                      <a:pt x="2161" y="5493"/>
                    </a:cubicBezTo>
                    <a:cubicBezTo>
                      <a:pt x="2161" y="5505"/>
                      <a:pt x="2161" y="5505"/>
                      <a:pt x="2161" y="5518"/>
                    </a:cubicBezTo>
                    <a:cubicBezTo>
                      <a:pt x="2174" y="5530"/>
                      <a:pt x="2161" y="5530"/>
                      <a:pt x="2161" y="5543"/>
                    </a:cubicBezTo>
                    <a:cubicBezTo>
                      <a:pt x="2161" y="5549"/>
                      <a:pt x="2161" y="5549"/>
                      <a:pt x="2163" y="5549"/>
                    </a:cubicBezTo>
                    <a:cubicBezTo>
                      <a:pt x="2164" y="5549"/>
                      <a:pt x="2168" y="5549"/>
                      <a:pt x="2174" y="5555"/>
                    </a:cubicBezTo>
                    <a:cubicBezTo>
                      <a:pt x="2186" y="5555"/>
                      <a:pt x="2186" y="5592"/>
                      <a:pt x="2199" y="5605"/>
                    </a:cubicBezTo>
                    <a:cubicBezTo>
                      <a:pt x="2189" y="5605"/>
                      <a:pt x="2183" y="5607"/>
                      <a:pt x="2178" y="5607"/>
                    </a:cubicBezTo>
                    <a:cubicBezTo>
                      <a:pt x="2172" y="5607"/>
                      <a:pt x="2169" y="5602"/>
                      <a:pt x="2161" y="5580"/>
                    </a:cubicBezTo>
                    <a:cubicBezTo>
                      <a:pt x="2149" y="5555"/>
                      <a:pt x="2161" y="5567"/>
                      <a:pt x="2137" y="5555"/>
                    </a:cubicBezTo>
                    <a:cubicBezTo>
                      <a:pt x="2137" y="5555"/>
                      <a:pt x="2124" y="5567"/>
                      <a:pt x="2124" y="5567"/>
                    </a:cubicBezTo>
                    <a:cubicBezTo>
                      <a:pt x="2099" y="5605"/>
                      <a:pt x="2149" y="5629"/>
                      <a:pt x="2149" y="5654"/>
                    </a:cubicBezTo>
                    <a:cubicBezTo>
                      <a:pt x="2161" y="5679"/>
                      <a:pt x="2149" y="5679"/>
                      <a:pt x="2161" y="5692"/>
                    </a:cubicBezTo>
                    <a:cubicBezTo>
                      <a:pt x="2174" y="5716"/>
                      <a:pt x="2174" y="5704"/>
                      <a:pt x="2174" y="5716"/>
                    </a:cubicBezTo>
                    <a:cubicBezTo>
                      <a:pt x="2161" y="5704"/>
                      <a:pt x="2149" y="5704"/>
                      <a:pt x="2137" y="5692"/>
                    </a:cubicBezTo>
                    <a:cubicBezTo>
                      <a:pt x="2137" y="5692"/>
                      <a:pt x="2131" y="5686"/>
                      <a:pt x="2127" y="5686"/>
                    </a:cubicBezTo>
                    <a:cubicBezTo>
                      <a:pt x="2125" y="5686"/>
                      <a:pt x="2124" y="5687"/>
                      <a:pt x="2124" y="5692"/>
                    </a:cubicBezTo>
                    <a:cubicBezTo>
                      <a:pt x="2112" y="5704"/>
                      <a:pt x="2112" y="5716"/>
                      <a:pt x="2124" y="5716"/>
                    </a:cubicBezTo>
                    <a:cubicBezTo>
                      <a:pt x="2124" y="5729"/>
                      <a:pt x="2137" y="5716"/>
                      <a:pt x="2137" y="5741"/>
                    </a:cubicBezTo>
                    <a:cubicBezTo>
                      <a:pt x="2137" y="5754"/>
                      <a:pt x="2137" y="5754"/>
                      <a:pt x="2137" y="5766"/>
                    </a:cubicBezTo>
                    <a:cubicBezTo>
                      <a:pt x="2137" y="5778"/>
                      <a:pt x="2161" y="5766"/>
                      <a:pt x="2174" y="5791"/>
                    </a:cubicBezTo>
                    <a:cubicBezTo>
                      <a:pt x="2174" y="5799"/>
                      <a:pt x="2173" y="5802"/>
                      <a:pt x="2171" y="5802"/>
                    </a:cubicBezTo>
                    <a:cubicBezTo>
                      <a:pt x="2166" y="5802"/>
                      <a:pt x="2157" y="5787"/>
                      <a:pt x="2149" y="5778"/>
                    </a:cubicBezTo>
                    <a:cubicBezTo>
                      <a:pt x="2137" y="5778"/>
                      <a:pt x="2137" y="5778"/>
                      <a:pt x="2124" y="5766"/>
                    </a:cubicBezTo>
                    <a:cubicBezTo>
                      <a:pt x="2124" y="5766"/>
                      <a:pt x="2112" y="5766"/>
                      <a:pt x="2112" y="5754"/>
                    </a:cubicBezTo>
                    <a:cubicBezTo>
                      <a:pt x="2112" y="5741"/>
                      <a:pt x="2112" y="5741"/>
                      <a:pt x="2112" y="5729"/>
                    </a:cubicBezTo>
                    <a:cubicBezTo>
                      <a:pt x="2112" y="5716"/>
                      <a:pt x="2112" y="5716"/>
                      <a:pt x="2099" y="5716"/>
                    </a:cubicBezTo>
                    <a:lnTo>
                      <a:pt x="2099" y="5704"/>
                    </a:lnTo>
                    <a:cubicBezTo>
                      <a:pt x="2099" y="5692"/>
                      <a:pt x="2099" y="5679"/>
                      <a:pt x="2087" y="5679"/>
                    </a:cubicBezTo>
                    <a:cubicBezTo>
                      <a:pt x="2062" y="5692"/>
                      <a:pt x="2074" y="5741"/>
                      <a:pt x="2087" y="5754"/>
                    </a:cubicBezTo>
                    <a:cubicBezTo>
                      <a:pt x="2093" y="5760"/>
                      <a:pt x="2090" y="5760"/>
                      <a:pt x="2085" y="5760"/>
                    </a:cubicBezTo>
                    <a:cubicBezTo>
                      <a:pt x="2081" y="5760"/>
                      <a:pt x="2074" y="5760"/>
                      <a:pt x="2074" y="5766"/>
                    </a:cubicBezTo>
                    <a:cubicBezTo>
                      <a:pt x="2062" y="5778"/>
                      <a:pt x="2062" y="5791"/>
                      <a:pt x="2074" y="5791"/>
                    </a:cubicBezTo>
                    <a:lnTo>
                      <a:pt x="2087" y="5791"/>
                    </a:lnTo>
                    <a:cubicBezTo>
                      <a:pt x="2087" y="5803"/>
                      <a:pt x="2087" y="5816"/>
                      <a:pt x="2099" y="5828"/>
                    </a:cubicBezTo>
                    <a:cubicBezTo>
                      <a:pt x="2112" y="5828"/>
                      <a:pt x="2124" y="5841"/>
                      <a:pt x="2124" y="5865"/>
                    </a:cubicBezTo>
                    <a:lnTo>
                      <a:pt x="2087" y="5865"/>
                    </a:lnTo>
                    <a:cubicBezTo>
                      <a:pt x="2087" y="5865"/>
                      <a:pt x="2087" y="5878"/>
                      <a:pt x="2087" y="5890"/>
                    </a:cubicBezTo>
                    <a:cubicBezTo>
                      <a:pt x="2087" y="5899"/>
                      <a:pt x="2088" y="5901"/>
                      <a:pt x="2091" y="5901"/>
                    </a:cubicBezTo>
                    <a:cubicBezTo>
                      <a:pt x="2095" y="5901"/>
                      <a:pt x="2103" y="5890"/>
                      <a:pt x="2112" y="5890"/>
                    </a:cubicBezTo>
                    <a:cubicBezTo>
                      <a:pt x="2112" y="5890"/>
                      <a:pt x="2124" y="5903"/>
                      <a:pt x="2124" y="5903"/>
                    </a:cubicBezTo>
                    <a:cubicBezTo>
                      <a:pt x="2128" y="5907"/>
                      <a:pt x="2131" y="5908"/>
                      <a:pt x="2133" y="5908"/>
                    </a:cubicBezTo>
                    <a:cubicBezTo>
                      <a:pt x="2138" y="5908"/>
                      <a:pt x="2141" y="5903"/>
                      <a:pt x="2149" y="5903"/>
                    </a:cubicBezTo>
                    <a:lnTo>
                      <a:pt x="2161" y="5915"/>
                    </a:lnTo>
                    <a:cubicBezTo>
                      <a:pt x="2161" y="5930"/>
                      <a:pt x="2157" y="5936"/>
                      <a:pt x="2151" y="5936"/>
                    </a:cubicBezTo>
                    <a:cubicBezTo>
                      <a:pt x="2147" y="5936"/>
                      <a:pt x="2142" y="5933"/>
                      <a:pt x="2137" y="5928"/>
                    </a:cubicBezTo>
                    <a:lnTo>
                      <a:pt x="2099" y="5928"/>
                    </a:lnTo>
                    <a:cubicBezTo>
                      <a:pt x="2087" y="5928"/>
                      <a:pt x="2087" y="5890"/>
                      <a:pt x="2074" y="5890"/>
                    </a:cubicBezTo>
                    <a:cubicBezTo>
                      <a:pt x="2070" y="5886"/>
                      <a:pt x="2068" y="5885"/>
                      <a:pt x="2065" y="5885"/>
                    </a:cubicBezTo>
                    <a:cubicBezTo>
                      <a:pt x="2061" y="5885"/>
                      <a:pt x="2058" y="5890"/>
                      <a:pt x="2050" y="5890"/>
                    </a:cubicBezTo>
                    <a:cubicBezTo>
                      <a:pt x="2050" y="5890"/>
                      <a:pt x="2037" y="5853"/>
                      <a:pt x="2037" y="5853"/>
                    </a:cubicBezTo>
                    <a:cubicBezTo>
                      <a:pt x="2025" y="5853"/>
                      <a:pt x="2037" y="5915"/>
                      <a:pt x="2037" y="5928"/>
                    </a:cubicBezTo>
                    <a:cubicBezTo>
                      <a:pt x="2037" y="5928"/>
                      <a:pt x="2050" y="5940"/>
                      <a:pt x="2050" y="5952"/>
                    </a:cubicBezTo>
                    <a:cubicBezTo>
                      <a:pt x="2050" y="5952"/>
                      <a:pt x="2050" y="5952"/>
                      <a:pt x="2050" y="5965"/>
                    </a:cubicBezTo>
                    <a:lnTo>
                      <a:pt x="2050" y="5977"/>
                    </a:lnTo>
                    <a:cubicBezTo>
                      <a:pt x="2050" y="5981"/>
                      <a:pt x="2052" y="5983"/>
                      <a:pt x="2056" y="5983"/>
                    </a:cubicBezTo>
                    <a:cubicBezTo>
                      <a:pt x="2063" y="5983"/>
                      <a:pt x="2074" y="5977"/>
                      <a:pt x="2074" y="5977"/>
                    </a:cubicBezTo>
                    <a:cubicBezTo>
                      <a:pt x="2087" y="5977"/>
                      <a:pt x="2074" y="6027"/>
                      <a:pt x="2074" y="6027"/>
                    </a:cubicBezTo>
                    <a:cubicBezTo>
                      <a:pt x="2074" y="6027"/>
                      <a:pt x="2099" y="6039"/>
                      <a:pt x="2112" y="6039"/>
                    </a:cubicBezTo>
                    <a:cubicBezTo>
                      <a:pt x="2112" y="6039"/>
                      <a:pt x="2074" y="6039"/>
                      <a:pt x="2087" y="6064"/>
                    </a:cubicBezTo>
                    <a:cubicBezTo>
                      <a:pt x="2087" y="6086"/>
                      <a:pt x="2091" y="6091"/>
                      <a:pt x="2098" y="6091"/>
                    </a:cubicBezTo>
                    <a:cubicBezTo>
                      <a:pt x="2102" y="6091"/>
                      <a:pt x="2107" y="6089"/>
                      <a:pt x="2112" y="6089"/>
                    </a:cubicBezTo>
                    <a:lnTo>
                      <a:pt x="2124" y="6089"/>
                    </a:lnTo>
                    <a:cubicBezTo>
                      <a:pt x="2132" y="6089"/>
                      <a:pt x="2141" y="6083"/>
                      <a:pt x="2149" y="6083"/>
                    </a:cubicBezTo>
                    <a:cubicBezTo>
                      <a:pt x="2153" y="6083"/>
                      <a:pt x="2157" y="6085"/>
                      <a:pt x="2161" y="6089"/>
                    </a:cubicBezTo>
                    <a:cubicBezTo>
                      <a:pt x="2174" y="6101"/>
                      <a:pt x="2124" y="6101"/>
                      <a:pt x="2124" y="6114"/>
                    </a:cubicBezTo>
                    <a:cubicBezTo>
                      <a:pt x="2120" y="6127"/>
                      <a:pt x="2126" y="6131"/>
                      <a:pt x="2137" y="6131"/>
                    </a:cubicBezTo>
                    <a:cubicBezTo>
                      <a:pt x="2151" y="6131"/>
                      <a:pt x="2172" y="6124"/>
                      <a:pt x="2181" y="6124"/>
                    </a:cubicBezTo>
                    <a:cubicBezTo>
                      <a:pt x="2184" y="6124"/>
                      <a:pt x="2186" y="6124"/>
                      <a:pt x="2186" y="6126"/>
                    </a:cubicBezTo>
                    <a:cubicBezTo>
                      <a:pt x="2186" y="6139"/>
                      <a:pt x="2161" y="6139"/>
                      <a:pt x="2149" y="6139"/>
                    </a:cubicBezTo>
                    <a:cubicBezTo>
                      <a:pt x="2137" y="6139"/>
                      <a:pt x="2124" y="6139"/>
                      <a:pt x="2112" y="6126"/>
                    </a:cubicBezTo>
                    <a:cubicBezTo>
                      <a:pt x="2103" y="6126"/>
                      <a:pt x="2095" y="6121"/>
                      <a:pt x="2087" y="6121"/>
                    </a:cubicBezTo>
                    <a:cubicBezTo>
                      <a:pt x="2083" y="6121"/>
                      <a:pt x="2079" y="6122"/>
                      <a:pt x="2074" y="6126"/>
                    </a:cubicBezTo>
                    <a:cubicBezTo>
                      <a:pt x="2066" y="6126"/>
                      <a:pt x="2069" y="6132"/>
                      <a:pt x="2068" y="6132"/>
                    </a:cubicBezTo>
                    <a:cubicBezTo>
                      <a:pt x="2068" y="6132"/>
                      <a:pt x="2066" y="6130"/>
                      <a:pt x="2062" y="6126"/>
                    </a:cubicBezTo>
                    <a:cubicBezTo>
                      <a:pt x="2050" y="6126"/>
                      <a:pt x="2050" y="6114"/>
                      <a:pt x="2050" y="6114"/>
                    </a:cubicBezTo>
                    <a:cubicBezTo>
                      <a:pt x="2037" y="6101"/>
                      <a:pt x="2037" y="6089"/>
                      <a:pt x="2025" y="6089"/>
                    </a:cubicBezTo>
                    <a:cubicBezTo>
                      <a:pt x="2025" y="6089"/>
                      <a:pt x="2012" y="6077"/>
                      <a:pt x="2012" y="6064"/>
                    </a:cubicBezTo>
                    <a:cubicBezTo>
                      <a:pt x="2012" y="6064"/>
                      <a:pt x="2007" y="6053"/>
                      <a:pt x="1999" y="6053"/>
                    </a:cubicBezTo>
                    <a:cubicBezTo>
                      <a:pt x="1996" y="6053"/>
                      <a:pt x="1992" y="6056"/>
                      <a:pt x="1987" y="6064"/>
                    </a:cubicBezTo>
                    <a:cubicBezTo>
                      <a:pt x="1987" y="6049"/>
                      <a:pt x="1987" y="6038"/>
                      <a:pt x="1982" y="6038"/>
                    </a:cubicBezTo>
                    <a:cubicBezTo>
                      <a:pt x="1978" y="6038"/>
                      <a:pt x="1972" y="6042"/>
                      <a:pt x="1963" y="6052"/>
                    </a:cubicBezTo>
                    <a:cubicBezTo>
                      <a:pt x="1950" y="6077"/>
                      <a:pt x="1975" y="6089"/>
                      <a:pt x="1987" y="6101"/>
                    </a:cubicBezTo>
                    <a:cubicBezTo>
                      <a:pt x="2000" y="6114"/>
                      <a:pt x="2000" y="6163"/>
                      <a:pt x="2012" y="6176"/>
                    </a:cubicBezTo>
                    <a:cubicBezTo>
                      <a:pt x="2012" y="6188"/>
                      <a:pt x="2000" y="6188"/>
                      <a:pt x="2012" y="6201"/>
                    </a:cubicBezTo>
                    <a:cubicBezTo>
                      <a:pt x="2025" y="6207"/>
                      <a:pt x="2031" y="6207"/>
                      <a:pt x="2034" y="6207"/>
                    </a:cubicBezTo>
                    <a:cubicBezTo>
                      <a:pt x="2037" y="6207"/>
                      <a:pt x="2037" y="6207"/>
                      <a:pt x="2037" y="6213"/>
                    </a:cubicBezTo>
                    <a:cubicBezTo>
                      <a:pt x="2037" y="6222"/>
                      <a:pt x="2037" y="6225"/>
                      <a:pt x="2037" y="6225"/>
                    </a:cubicBezTo>
                    <a:cubicBezTo>
                      <a:pt x="2037" y="6225"/>
                      <a:pt x="2037" y="6225"/>
                      <a:pt x="2037" y="6226"/>
                    </a:cubicBezTo>
                    <a:lnTo>
                      <a:pt x="2037" y="6263"/>
                    </a:lnTo>
                    <a:cubicBezTo>
                      <a:pt x="2037" y="6265"/>
                      <a:pt x="2038" y="6266"/>
                      <a:pt x="2038" y="6266"/>
                    </a:cubicBezTo>
                    <a:cubicBezTo>
                      <a:pt x="2042" y="6266"/>
                      <a:pt x="2050" y="6250"/>
                      <a:pt x="2050" y="6250"/>
                    </a:cubicBezTo>
                    <a:cubicBezTo>
                      <a:pt x="2062" y="6250"/>
                      <a:pt x="2062" y="6263"/>
                      <a:pt x="2062" y="6263"/>
                    </a:cubicBezTo>
                    <a:lnTo>
                      <a:pt x="2074" y="6263"/>
                    </a:lnTo>
                    <a:cubicBezTo>
                      <a:pt x="2087" y="6263"/>
                      <a:pt x="2087" y="6275"/>
                      <a:pt x="2099" y="6288"/>
                    </a:cubicBezTo>
                    <a:cubicBezTo>
                      <a:pt x="2099" y="6300"/>
                      <a:pt x="2112" y="6300"/>
                      <a:pt x="2112" y="6313"/>
                    </a:cubicBezTo>
                    <a:cubicBezTo>
                      <a:pt x="2112" y="6313"/>
                      <a:pt x="2137" y="6313"/>
                      <a:pt x="2124" y="6337"/>
                    </a:cubicBezTo>
                    <a:cubicBezTo>
                      <a:pt x="2121" y="6344"/>
                      <a:pt x="2116" y="6346"/>
                      <a:pt x="2111" y="6346"/>
                    </a:cubicBezTo>
                    <a:cubicBezTo>
                      <a:pt x="2095" y="6346"/>
                      <a:pt x="2071" y="6325"/>
                      <a:pt x="2062" y="6325"/>
                    </a:cubicBezTo>
                    <a:cubicBezTo>
                      <a:pt x="2042" y="6325"/>
                      <a:pt x="2038" y="6341"/>
                      <a:pt x="2031" y="6341"/>
                    </a:cubicBezTo>
                    <a:cubicBezTo>
                      <a:pt x="2029" y="6341"/>
                      <a:pt x="2027" y="6340"/>
                      <a:pt x="2025" y="6337"/>
                    </a:cubicBezTo>
                    <a:cubicBezTo>
                      <a:pt x="2019" y="6331"/>
                      <a:pt x="2019" y="6331"/>
                      <a:pt x="2020" y="6331"/>
                    </a:cubicBezTo>
                    <a:cubicBezTo>
                      <a:pt x="2022" y="6331"/>
                      <a:pt x="2025" y="6331"/>
                      <a:pt x="2025" y="6325"/>
                    </a:cubicBezTo>
                    <a:lnTo>
                      <a:pt x="2025" y="6300"/>
                    </a:lnTo>
                    <a:lnTo>
                      <a:pt x="1987" y="6300"/>
                    </a:lnTo>
                    <a:cubicBezTo>
                      <a:pt x="1987" y="6300"/>
                      <a:pt x="1975" y="6337"/>
                      <a:pt x="1987" y="6350"/>
                    </a:cubicBezTo>
                    <a:cubicBezTo>
                      <a:pt x="2000" y="6362"/>
                      <a:pt x="2003" y="6362"/>
                      <a:pt x="2005" y="6362"/>
                    </a:cubicBezTo>
                    <a:cubicBezTo>
                      <a:pt x="2006" y="6362"/>
                      <a:pt x="2006" y="6362"/>
                      <a:pt x="2012" y="6375"/>
                    </a:cubicBezTo>
                    <a:cubicBezTo>
                      <a:pt x="2012" y="6387"/>
                      <a:pt x="2012" y="6399"/>
                      <a:pt x="2012" y="6399"/>
                    </a:cubicBezTo>
                    <a:cubicBezTo>
                      <a:pt x="2012" y="6403"/>
                      <a:pt x="2014" y="6403"/>
                      <a:pt x="2016" y="6403"/>
                    </a:cubicBezTo>
                    <a:cubicBezTo>
                      <a:pt x="2019" y="6403"/>
                      <a:pt x="2022" y="6403"/>
                      <a:pt x="2026" y="6403"/>
                    </a:cubicBezTo>
                    <a:cubicBezTo>
                      <a:pt x="2034" y="6403"/>
                      <a:pt x="2043" y="6406"/>
                      <a:pt x="2050" y="6424"/>
                    </a:cubicBezTo>
                    <a:cubicBezTo>
                      <a:pt x="2050" y="6457"/>
                      <a:pt x="2050" y="6457"/>
                      <a:pt x="2050" y="6457"/>
                    </a:cubicBezTo>
                    <a:cubicBezTo>
                      <a:pt x="2050" y="6457"/>
                      <a:pt x="2050" y="6457"/>
                      <a:pt x="2050" y="6462"/>
                    </a:cubicBezTo>
                    <a:lnTo>
                      <a:pt x="2062" y="6462"/>
                    </a:lnTo>
                    <a:cubicBezTo>
                      <a:pt x="2062" y="6462"/>
                      <a:pt x="2087" y="6486"/>
                      <a:pt x="2087" y="6486"/>
                    </a:cubicBezTo>
                    <a:cubicBezTo>
                      <a:pt x="2062" y="6486"/>
                      <a:pt x="2050" y="6486"/>
                      <a:pt x="2037" y="6474"/>
                    </a:cubicBezTo>
                    <a:cubicBezTo>
                      <a:pt x="2037" y="6465"/>
                      <a:pt x="2031" y="6451"/>
                      <a:pt x="2023" y="6451"/>
                    </a:cubicBezTo>
                    <a:cubicBezTo>
                      <a:pt x="2020" y="6451"/>
                      <a:pt x="2016" y="6454"/>
                      <a:pt x="2012" y="6462"/>
                    </a:cubicBezTo>
                    <a:cubicBezTo>
                      <a:pt x="2000" y="6474"/>
                      <a:pt x="2012" y="6474"/>
                      <a:pt x="2000" y="6486"/>
                    </a:cubicBezTo>
                    <a:lnTo>
                      <a:pt x="1975" y="6486"/>
                    </a:lnTo>
                    <a:cubicBezTo>
                      <a:pt x="1963" y="6474"/>
                      <a:pt x="1950" y="6462"/>
                      <a:pt x="1938" y="6449"/>
                    </a:cubicBezTo>
                    <a:cubicBezTo>
                      <a:pt x="1938" y="6437"/>
                      <a:pt x="1938" y="6424"/>
                      <a:pt x="1950" y="6412"/>
                    </a:cubicBezTo>
                    <a:cubicBezTo>
                      <a:pt x="1950" y="6412"/>
                      <a:pt x="1963" y="6412"/>
                      <a:pt x="1963" y="6399"/>
                    </a:cubicBezTo>
                    <a:cubicBezTo>
                      <a:pt x="1975" y="6387"/>
                      <a:pt x="1975" y="6362"/>
                      <a:pt x="1963" y="6350"/>
                    </a:cubicBezTo>
                    <a:cubicBezTo>
                      <a:pt x="1956" y="6344"/>
                      <a:pt x="1950" y="6340"/>
                      <a:pt x="1944" y="6340"/>
                    </a:cubicBezTo>
                    <a:cubicBezTo>
                      <a:pt x="1938" y="6340"/>
                      <a:pt x="1932" y="6344"/>
                      <a:pt x="1925" y="6350"/>
                    </a:cubicBezTo>
                    <a:cubicBezTo>
                      <a:pt x="1925" y="6350"/>
                      <a:pt x="1925" y="6375"/>
                      <a:pt x="1913" y="6387"/>
                    </a:cubicBezTo>
                    <a:cubicBezTo>
                      <a:pt x="1901" y="6387"/>
                      <a:pt x="1913" y="6399"/>
                      <a:pt x="1913" y="6399"/>
                    </a:cubicBezTo>
                    <a:lnTo>
                      <a:pt x="1888" y="6399"/>
                    </a:lnTo>
                    <a:cubicBezTo>
                      <a:pt x="1876" y="6399"/>
                      <a:pt x="1876" y="6399"/>
                      <a:pt x="1876" y="6387"/>
                    </a:cubicBezTo>
                    <a:cubicBezTo>
                      <a:pt x="1876" y="6375"/>
                      <a:pt x="1888" y="6362"/>
                      <a:pt x="1901" y="6350"/>
                    </a:cubicBezTo>
                    <a:cubicBezTo>
                      <a:pt x="1901" y="6344"/>
                      <a:pt x="1904" y="6344"/>
                      <a:pt x="1907" y="6344"/>
                    </a:cubicBezTo>
                    <a:cubicBezTo>
                      <a:pt x="1910" y="6344"/>
                      <a:pt x="1913" y="6344"/>
                      <a:pt x="1913" y="6337"/>
                    </a:cubicBezTo>
                    <a:cubicBezTo>
                      <a:pt x="1913" y="6325"/>
                      <a:pt x="1913" y="6313"/>
                      <a:pt x="1913" y="6300"/>
                    </a:cubicBezTo>
                    <a:cubicBezTo>
                      <a:pt x="1913" y="6288"/>
                      <a:pt x="1925" y="6263"/>
                      <a:pt x="1913" y="6250"/>
                    </a:cubicBezTo>
                    <a:cubicBezTo>
                      <a:pt x="1910" y="6250"/>
                      <a:pt x="1908" y="6251"/>
                      <a:pt x="1906" y="6252"/>
                    </a:cubicBezTo>
                    <a:lnTo>
                      <a:pt x="1906" y="6252"/>
                    </a:lnTo>
                    <a:cubicBezTo>
                      <a:pt x="1908" y="6239"/>
                      <a:pt x="1904" y="6223"/>
                      <a:pt x="1913" y="6213"/>
                    </a:cubicBezTo>
                    <a:cubicBezTo>
                      <a:pt x="1925" y="6201"/>
                      <a:pt x="1938" y="6201"/>
                      <a:pt x="1950" y="6188"/>
                    </a:cubicBezTo>
                    <a:cubicBezTo>
                      <a:pt x="1950" y="6176"/>
                      <a:pt x="1950" y="6163"/>
                      <a:pt x="1938" y="6163"/>
                    </a:cubicBezTo>
                    <a:lnTo>
                      <a:pt x="1925" y="6163"/>
                    </a:lnTo>
                    <a:cubicBezTo>
                      <a:pt x="1913" y="6163"/>
                      <a:pt x="1913" y="6151"/>
                      <a:pt x="1901" y="6151"/>
                    </a:cubicBezTo>
                    <a:cubicBezTo>
                      <a:pt x="1901" y="6151"/>
                      <a:pt x="1901" y="6163"/>
                      <a:pt x="1888" y="6163"/>
                    </a:cubicBezTo>
                    <a:cubicBezTo>
                      <a:pt x="1888" y="6163"/>
                      <a:pt x="1888" y="6151"/>
                      <a:pt x="1876" y="6139"/>
                    </a:cubicBezTo>
                    <a:cubicBezTo>
                      <a:pt x="1876" y="6139"/>
                      <a:pt x="1851" y="6139"/>
                      <a:pt x="1851" y="6163"/>
                    </a:cubicBezTo>
                    <a:cubicBezTo>
                      <a:pt x="1847" y="6156"/>
                      <a:pt x="1844" y="6153"/>
                      <a:pt x="1840" y="6153"/>
                    </a:cubicBezTo>
                    <a:cubicBezTo>
                      <a:pt x="1832" y="6153"/>
                      <a:pt x="1826" y="6171"/>
                      <a:pt x="1826" y="6188"/>
                    </a:cubicBezTo>
                    <a:lnTo>
                      <a:pt x="1789" y="6188"/>
                    </a:lnTo>
                    <a:cubicBezTo>
                      <a:pt x="1776" y="6188"/>
                      <a:pt x="1801" y="6163"/>
                      <a:pt x="1801" y="6151"/>
                    </a:cubicBezTo>
                    <a:cubicBezTo>
                      <a:pt x="1814" y="6139"/>
                      <a:pt x="1814" y="6126"/>
                      <a:pt x="1826" y="6114"/>
                    </a:cubicBezTo>
                    <a:lnTo>
                      <a:pt x="1826" y="6101"/>
                    </a:lnTo>
                    <a:cubicBezTo>
                      <a:pt x="1831" y="6092"/>
                      <a:pt x="1832" y="6090"/>
                      <a:pt x="1831" y="6090"/>
                    </a:cubicBezTo>
                    <a:lnTo>
                      <a:pt x="1831" y="6090"/>
                    </a:lnTo>
                    <a:cubicBezTo>
                      <a:pt x="1831" y="6090"/>
                      <a:pt x="1829" y="6093"/>
                      <a:pt x="1827" y="6093"/>
                    </a:cubicBezTo>
                    <a:cubicBezTo>
                      <a:pt x="1827" y="6093"/>
                      <a:pt x="1826" y="6092"/>
                      <a:pt x="1826" y="6089"/>
                    </a:cubicBezTo>
                    <a:cubicBezTo>
                      <a:pt x="1826" y="6085"/>
                      <a:pt x="1826" y="6083"/>
                      <a:pt x="1826" y="6083"/>
                    </a:cubicBezTo>
                    <a:cubicBezTo>
                      <a:pt x="1827" y="6083"/>
                      <a:pt x="1830" y="6089"/>
                      <a:pt x="1838" y="6089"/>
                    </a:cubicBezTo>
                    <a:cubicBezTo>
                      <a:pt x="1851" y="6089"/>
                      <a:pt x="1863" y="6027"/>
                      <a:pt x="1838" y="6027"/>
                    </a:cubicBezTo>
                    <a:cubicBezTo>
                      <a:pt x="1814" y="6027"/>
                      <a:pt x="1826" y="6039"/>
                      <a:pt x="1814" y="6039"/>
                    </a:cubicBezTo>
                    <a:cubicBezTo>
                      <a:pt x="1807" y="6045"/>
                      <a:pt x="1801" y="6049"/>
                      <a:pt x="1795" y="6049"/>
                    </a:cubicBezTo>
                    <a:cubicBezTo>
                      <a:pt x="1789" y="6049"/>
                      <a:pt x="1783" y="6045"/>
                      <a:pt x="1776" y="6039"/>
                    </a:cubicBezTo>
                    <a:cubicBezTo>
                      <a:pt x="1789" y="6027"/>
                      <a:pt x="1838" y="6014"/>
                      <a:pt x="1826" y="5965"/>
                    </a:cubicBezTo>
                    <a:cubicBezTo>
                      <a:pt x="1814" y="5952"/>
                      <a:pt x="1789" y="5952"/>
                      <a:pt x="1776" y="5952"/>
                    </a:cubicBezTo>
                    <a:cubicBezTo>
                      <a:pt x="1776" y="5952"/>
                      <a:pt x="1764" y="5990"/>
                      <a:pt x="1752" y="5990"/>
                    </a:cubicBezTo>
                    <a:cubicBezTo>
                      <a:pt x="1739" y="5977"/>
                      <a:pt x="1764" y="5977"/>
                      <a:pt x="1764" y="5965"/>
                    </a:cubicBezTo>
                    <a:cubicBezTo>
                      <a:pt x="1764" y="5965"/>
                      <a:pt x="1764" y="5952"/>
                      <a:pt x="1764" y="5952"/>
                    </a:cubicBezTo>
                    <a:lnTo>
                      <a:pt x="1764" y="5940"/>
                    </a:lnTo>
                    <a:lnTo>
                      <a:pt x="1776" y="5915"/>
                    </a:lnTo>
                    <a:cubicBezTo>
                      <a:pt x="1776" y="5903"/>
                      <a:pt x="1801" y="5903"/>
                      <a:pt x="1801" y="5878"/>
                    </a:cubicBezTo>
                    <a:cubicBezTo>
                      <a:pt x="1801" y="5872"/>
                      <a:pt x="1795" y="5869"/>
                      <a:pt x="1787" y="5869"/>
                    </a:cubicBezTo>
                    <a:cubicBezTo>
                      <a:pt x="1779" y="5869"/>
                      <a:pt x="1770" y="5872"/>
                      <a:pt x="1764" y="5878"/>
                    </a:cubicBezTo>
                    <a:cubicBezTo>
                      <a:pt x="1764" y="5853"/>
                      <a:pt x="1776" y="5828"/>
                      <a:pt x="1752" y="5816"/>
                    </a:cubicBezTo>
                    <a:cubicBezTo>
                      <a:pt x="1748" y="5816"/>
                      <a:pt x="1746" y="5816"/>
                      <a:pt x="1743" y="5817"/>
                    </a:cubicBezTo>
                    <a:lnTo>
                      <a:pt x="1743" y="5817"/>
                    </a:lnTo>
                    <a:cubicBezTo>
                      <a:pt x="1745" y="5813"/>
                      <a:pt x="1745" y="5810"/>
                      <a:pt x="1752" y="5803"/>
                    </a:cubicBezTo>
                    <a:cubicBezTo>
                      <a:pt x="1752" y="5797"/>
                      <a:pt x="1752" y="5797"/>
                      <a:pt x="1753" y="5797"/>
                    </a:cubicBezTo>
                    <a:cubicBezTo>
                      <a:pt x="1755" y="5797"/>
                      <a:pt x="1758" y="5797"/>
                      <a:pt x="1764" y="5791"/>
                    </a:cubicBezTo>
                    <a:cubicBezTo>
                      <a:pt x="1776" y="5766"/>
                      <a:pt x="1776" y="5754"/>
                      <a:pt x="1776" y="5729"/>
                    </a:cubicBezTo>
                    <a:cubicBezTo>
                      <a:pt x="1776" y="5717"/>
                      <a:pt x="1774" y="5713"/>
                      <a:pt x="1770" y="5713"/>
                    </a:cubicBezTo>
                    <a:cubicBezTo>
                      <a:pt x="1762" y="5713"/>
                      <a:pt x="1748" y="5733"/>
                      <a:pt x="1739" y="5741"/>
                    </a:cubicBezTo>
                    <a:cubicBezTo>
                      <a:pt x="1739" y="5748"/>
                      <a:pt x="1735" y="5756"/>
                      <a:pt x="1731" y="5756"/>
                    </a:cubicBezTo>
                    <a:cubicBezTo>
                      <a:pt x="1729" y="5756"/>
                      <a:pt x="1727" y="5752"/>
                      <a:pt x="1727" y="5741"/>
                    </a:cubicBezTo>
                    <a:cubicBezTo>
                      <a:pt x="1727" y="5716"/>
                      <a:pt x="1752" y="5692"/>
                      <a:pt x="1752" y="5679"/>
                    </a:cubicBezTo>
                    <a:cubicBezTo>
                      <a:pt x="1752" y="5667"/>
                      <a:pt x="1764" y="5642"/>
                      <a:pt x="1752" y="5642"/>
                    </a:cubicBezTo>
                    <a:cubicBezTo>
                      <a:pt x="1748" y="5639"/>
                      <a:pt x="1744" y="5638"/>
                      <a:pt x="1739" y="5638"/>
                    </a:cubicBezTo>
                    <a:cubicBezTo>
                      <a:pt x="1734" y="5638"/>
                      <a:pt x="1728" y="5639"/>
                      <a:pt x="1724" y="5639"/>
                    </a:cubicBezTo>
                    <a:cubicBezTo>
                      <a:pt x="1714" y="5639"/>
                      <a:pt x="1708" y="5636"/>
                      <a:pt x="1714" y="5617"/>
                    </a:cubicBezTo>
                    <a:lnTo>
                      <a:pt x="1727" y="5617"/>
                    </a:lnTo>
                    <a:cubicBezTo>
                      <a:pt x="1727" y="5617"/>
                      <a:pt x="1739" y="5605"/>
                      <a:pt x="1739" y="5605"/>
                    </a:cubicBezTo>
                    <a:cubicBezTo>
                      <a:pt x="1739" y="5583"/>
                      <a:pt x="1748" y="5552"/>
                      <a:pt x="1735" y="5552"/>
                    </a:cubicBezTo>
                    <a:cubicBezTo>
                      <a:pt x="1733" y="5552"/>
                      <a:pt x="1730" y="5553"/>
                      <a:pt x="1727" y="5555"/>
                    </a:cubicBezTo>
                    <a:cubicBezTo>
                      <a:pt x="1702" y="5555"/>
                      <a:pt x="1714" y="5567"/>
                      <a:pt x="1714" y="5567"/>
                    </a:cubicBezTo>
                    <a:lnTo>
                      <a:pt x="1714" y="5567"/>
                    </a:lnTo>
                    <a:cubicBezTo>
                      <a:pt x="1702" y="5555"/>
                      <a:pt x="1714" y="5530"/>
                      <a:pt x="1714" y="5518"/>
                    </a:cubicBezTo>
                    <a:cubicBezTo>
                      <a:pt x="1714" y="5518"/>
                      <a:pt x="1702" y="5505"/>
                      <a:pt x="1702" y="5505"/>
                    </a:cubicBezTo>
                    <a:cubicBezTo>
                      <a:pt x="1689" y="5493"/>
                      <a:pt x="1689" y="5480"/>
                      <a:pt x="1702" y="5456"/>
                    </a:cubicBezTo>
                    <a:cubicBezTo>
                      <a:pt x="1702" y="5443"/>
                      <a:pt x="1702" y="5418"/>
                      <a:pt x="1677" y="5418"/>
                    </a:cubicBezTo>
                    <a:cubicBezTo>
                      <a:pt x="1652" y="5418"/>
                      <a:pt x="1665" y="5431"/>
                      <a:pt x="1652" y="5443"/>
                    </a:cubicBezTo>
                    <a:cubicBezTo>
                      <a:pt x="1652" y="5443"/>
                      <a:pt x="1640" y="5443"/>
                      <a:pt x="1640" y="5456"/>
                    </a:cubicBezTo>
                    <a:cubicBezTo>
                      <a:pt x="1627" y="5456"/>
                      <a:pt x="1640" y="5493"/>
                      <a:pt x="1640" y="5505"/>
                    </a:cubicBezTo>
                    <a:cubicBezTo>
                      <a:pt x="1640" y="5530"/>
                      <a:pt x="1627" y="5530"/>
                      <a:pt x="1627" y="5543"/>
                    </a:cubicBezTo>
                    <a:cubicBezTo>
                      <a:pt x="1627" y="5555"/>
                      <a:pt x="1627" y="5580"/>
                      <a:pt x="1627" y="5580"/>
                    </a:cubicBezTo>
                    <a:cubicBezTo>
                      <a:pt x="1627" y="5580"/>
                      <a:pt x="1620" y="5543"/>
                      <a:pt x="1605" y="5543"/>
                    </a:cubicBezTo>
                    <a:cubicBezTo>
                      <a:pt x="1601" y="5543"/>
                      <a:pt x="1596" y="5546"/>
                      <a:pt x="1590" y="5555"/>
                    </a:cubicBezTo>
                    <a:cubicBezTo>
                      <a:pt x="1590" y="5580"/>
                      <a:pt x="1590" y="5617"/>
                      <a:pt x="1615" y="5629"/>
                    </a:cubicBezTo>
                    <a:cubicBezTo>
                      <a:pt x="1610" y="5639"/>
                      <a:pt x="1607" y="5641"/>
                      <a:pt x="1605" y="5641"/>
                    </a:cubicBezTo>
                    <a:cubicBezTo>
                      <a:pt x="1602" y="5641"/>
                      <a:pt x="1600" y="5638"/>
                      <a:pt x="1597" y="5638"/>
                    </a:cubicBezTo>
                    <a:cubicBezTo>
                      <a:pt x="1595" y="5638"/>
                      <a:pt x="1593" y="5639"/>
                      <a:pt x="1590" y="5642"/>
                    </a:cubicBezTo>
                    <a:cubicBezTo>
                      <a:pt x="1578" y="5642"/>
                      <a:pt x="1578" y="5667"/>
                      <a:pt x="1590" y="5679"/>
                    </a:cubicBezTo>
                    <a:cubicBezTo>
                      <a:pt x="1602" y="5692"/>
                      <a:pt x="1640" y="5741"/>
                      <a:pt x="1615" y="5741"/>
                    </a:cubicBezTo>
                    <a:cubicBezTo>
                      <a:pt x="1600" y="5741"/>
                      <a:pt x="1580" y="5722"/>
                      <a:pt x="1569" y="5722"/>
                    </a:cubicBezTo>
                    <a:cubicBezTo>
                      <a:pt x="1563" y="5722"/>
                      <a:pt x="1560" y="5730"/>
                      <a:pt x="1565" y="5754"/>
                    </a:cubicBezTo>
                    <a:cubicBezTo>
                      <a:pt x="1578" y="5766"/>
                      <a:pt x="1578" y="5791"/>
                      <a:pt x="1590" y="5803"/>
                    </a:cubicBezTo>
                    <a:cubicBezTo>
                      <a:pt x="1590" y="5816"/>
                      <a:pt x="1615" y="5816"/>
                      <a:pt x="1615" y="5828"/>
                    </a:cubicBezTo>
                    <a:cubicBezTo>
                      <a:pt x="1615" y="5831"/>
                      <a:pt x="1614" y="5832"/>
                      <a:pt x="1611" y="5832"/>
                    </a:cubicBezTo>
                    <a:cubicBezTo>
                      <a:pt x="1608" y="5832"/>
                      <a:pt x="1601" y="5829"/>
                      <a:pt x="1595" y="5829"/>
                    </a:cubicBezTo>
                    <a:cubicBezTo>
                      <a:pt x="1588" y="5829"/>
                      <a:pt x="1582" y="5831"/>
                      <a:pt x="1578" y="5841"/>
                    </a:cubicBezTo>
                    <a:cubicBezTo>
                      <a:pt x="1565" y="5853"/>
                      <a:pt x="1590" y="5878"/>
                      <a:pt x="1602" y="5903"/>
                    </a:cubicBezTo>
                    <a:cubicBezTo>
                      <a:pt x="1602" y="5904"/>
                      <a:pt x="1602" y="5905"/>
                      <a:pt x="1602" y="5905"/>
                    </a:cubicBezTo>
                    <a:cubicBezTo>
                      <a:pt x="1597" y="5905"/>
                      <a:pt x="1580" y="5876"/>
                      <a:pt x="1561" y="5876"/>
                    </a:cubicBezTo>
                    <a:cubicBezTo>
                      <a:pt x="1558" y="5876"/>
                      <a:pt x="1556" y="5876"/>
                      <a:pt x="1553" y="5878"/>
                    </a:cubicBezTo>
                    <a:cubicBezTo>
                      <a:pt x="1540" y="5890"/>
                      <a:pt x="1553" y="5903"/>
                      <a:pt x="1553" y="5915"/>
                    </a:cubicBezTo>
                    <a:cubicBezTo>
                      <a:pt x="1565" y="5928"/>
                      <a:pt x="1565" y="5928"/>
                      <a:pt x="1578" y="5940"/>
                    </a:cubicBezTo>
                    <a:cubicBezTo>
                      <a:pt x="1578" y="5952"/>
                      <a:pt x="1590" y="5965"/>
                      <a:pt x="1590" y="5977"/>
                    </a:cubicBezTo>
                    <a:lnTo>
                      <a:pt x="1578" y="5977"/>
                    </a:lnTo>
                    <a:lnTo>
                      <a:pt x="1553" y="5965"/>
                    </a:lnTo>
                    <a:lnTo>
                      <a:pt x="1528" y="5965"/>
                    </a:lnTo>
                    <a:cubicBezTo>
                      <a:pt x="1491" y="6002"/>
                      <a:pt x="1553" y="6039"/>
                      <a:pt x="1565" y="6052"/>
                    </a:cubicBezTo>
                    <a:cubicBezTo>
                      <a:pt x="1569" y="6060"/>
                      <a:pt x="1568" y="6063"/>
                      <a:pt x="1564" y="6063"/>
                    </a:cubicBezTo>
                    <a:cubicBezTo>
                      <a:pt x="1557" y="6063"/>
                      <a:pt x="1540" y="6052"/>
                      <a:pt x="1540" y="6052"/>
                    </a:cubicBezTo>
                    <a:lnTo>
                      <a:pt x="1528" y="6052"/>
                    </a:lnTo>
                    <a:lnTo>
                      <a:pt x="1516" y="6039"/>
                    </a:lnTo>
                    <a:cubicBezTo>
                      <a:pt x="1491" y="6039"/>
                      <a:pt x="1478" y="6052"/>
                      <a:pt x="1478" y="6077"/>
                    </a:cubicBezTo>
                    <a:cubicBezTo>
                      <a:pt x="1484" y="6089"/>
                      <a:pt x="1491" y="6092"/>
                      <a:pt x="1497" y="6092"/>
                    </a:cubicBezTo>
                    <a:cubicBezTo>
                      <a:pt x="1503" y="6092"/>
                      <a:pt x="1509" y="6089"/>
                      <a:pt x="1516" y="6089"/>
                    </a:cubicBezTo>
                    <a:cubicBezTo>
                      <a:pt x="1528" y="6101"/>
                      <a:pt x="1516" y="6114"/>
                      <a:pt x="1528" y="6126"/>
                    </a:cubicBezTo>
                    <a:cubicBezTo>
                      <a:pt x="1540" y="6139"/>
                      <a:pt x="1565" y="6151"/>
                      <a:pt x="1540" y="6163"/>
                    </a:cubicBezTo>
                    <a:cubicBezTo>
                      <a:pt x="1536" y="6168"/>
                      <a:pt x="1533" y="6169"/>
                      <a:pt x="1532" y="6169"/>
                    </a:cubicBezTo>
                    <a:cubicBezTo>
                      <a:pt x="1528" y="6169"/>
                      <a:pt x="1528" y="6163"/>
                      <a:pt x="1528" y="6163"/>
                    </a:cubicBezTo>
                    <a:lnTo>
                      <a:pt x="1491" y="6163"/>
                    </a:lnTo>
                    <a:cubicBezTo>
                      <a:pt x="1478" y="6163"/>
                      <a:pt x="1466" y="6188"/>
                      <a:pt x="1466" y="6188"/>
                    </a:cubicBezTo>
                    <a:lnTo>
                      <a:pt x="1429" y="6188"/>
                    </a:lnTo>
                    <a:cubicBezTo>
                      <a:pt x="1429" y="6188"/>
                      <a:pt x="1404" y="6188"/>
                      <a:pt x="1404" y="6213"/>
                    </a:cubicBezTo>
                    <a:cubicBezTo>
                      <a:pt x="1404" y="6238"/>
                      <a:pt x="1441" y="6238"/>
                      <a:pt x="1441" y="6250"/>
                    </a:cubicBezTo>
                    <a:cubicBezTo>
                      <a:pt x="1441" y="6263"/>
                      <a:pt x="1441" y="6275"/>
                      <a:pt x="1441" y="6288"/>
                    </a:cubicBezTo>
                    <a:cubicBezTo>
                      <a:pt x="1429" y="6288"/>
                      <a:pt x="1429" y="6313"/>
                      <a:pt x="1429" y="6325"/>
                    </a:cubicBezTo>
                    <a:cubicBezTo>
                      <a:pt x="1429" y="6325"/>
                      <a:pt x="1429" y="6337"/>
                      <a:pt x="1441" y="6350"/>
                    </a:cubicBezTo>
                    <a:cubicBezTo>
                      <a:pt x="1453" y="6350"/>
                      <a:pt x="1441" y="6362"/>
                      <a:pt x="1441" y="6375"/>
                    </a:cubicBezTo>
                    <a:lnTo>
                      <a:pt x="1453" y="6375"/>
                    </a:lnTo>
                    <a:cubicBezTo>
                      <a:pt x="1466" y="6399"/>
                      <a:pt x="1466" y="6412"/>
                      <a:pt x="1478" y="6437"/>
                    </a:cubicBezTo>
                    <a:cubicBezTo>
                      <a:pt x="1468" y="6437"/>
                      <a:pt x="1460" y="6439"/>
                      <a:pt x="1454" y="6439"/>
                    </a:cubicBezTo>
                    <a:cubicBezTo>
                      <a:pt x="1443" y="6439"/>
                      <a:pt x="1436" y="6434"/>
                      <a:pt x="1429" y="6412"/>
                    </a:cubicBezTo>
                    <a:cubicBezTo>
                      <a:pt x="1416" y="6387"/>
                      <a:pt x="1429" y="6387"/>
                      <a:pt x="1404" y="6387"/>
                    </a:cubicBezTo>
                    <a:cubicBezTo>
                      <a:pt x="1404" y="6387"/>
                      <a:pt x="1391" y="6387"/>
                      <a:pt x="1379" y="6399"/>
                    </a:cubicBezTo>
                    <a:cubicBezTo>
                      <a:pt x="1366" y="6437"/>
                      <a:pt x="1416" y="6449"/>
                      <a:pt x="1416" y="6486"/>
                    </a:cubicBezTo>
                    <a:cubicBezTo>
                      <a:pt x="1429" y="6511"/>
                      <a:pt x="1416" y="6511"/>
                      <a:pt x="1429" y="6524"/>
                    </a:cubicBezTo>
                    <a:cubicBezTo>
                      <a:pt x="1441" y="6536"/>
                      <a:pt x="1453" y="6536"/>
                      <a:pt x="1441" y="6548"/>
                    </a:cubicBezTo>
                    <a:cubicBezTo>
                      <a:pt x="1429" y="6536"/>
                      <a:pt x="1416" y="6524"/>
                      <a:pt x="1404" y="6524"/>
                    </a:cubicBezTo>
                    <a:cubicBezTo>
                      <a:pt x="1404" y="6524"/>
                      <a:pt x="1398" y="6513"/>
                      <a:pt x="1391" y="6513"/>
                    </a:cubicBezTo>
                    <a:cubicBezTo>
                      <a:pt x="1387" y="6513"/>
                      <a:pt x="1383" y="6515"/>
                      <a:pt x="1379" y="6524"/>
                    </a:cubicBezTo>
                    <a:cubicBezTo>
                      <a:pt x="1379" y="6499"/>
                      <a:pt x="1379" y="6486"/>
                      <a:pt x="1366" y="6486"/>
                    </a:cubicBezTo>
                    <a:cubicBezTo>
                      <a:pt x="1366" y="6486"/>
                      <a:pt x="1365" y="6486"/>
                      <a:pt x="1365" y="6486"/>
                    </a:cubicBezTo>
                    <a:lnTo>
                      <a:pt x="1365" y="6486"/>
                    </a:lnTo>
                    <a:cubicBezTo>
                      <a:pt x="1372" y="6471"/>
                      <a:pt x="1374" y="6452"/>
                      <a:pt x="1366" y="6437"/>
                    </a:cubicBezTo>
                    <a:cubicBezTo>
                      <a:pt x="1366" y="6428"/>
                      <a:pt x="1354" y="6419"/>
                      <a:pt x="1347" y="6419"/>
                    </a:cubicBezTo>
                    <a:cubicBezTo>
                      <a:pt x="1344" y="6419"/>
                      <a:pt x="1342" y="6421"/>
                      <a:pt x="1342" y="6424"/>
                    </a:cubicBezTo>
                    <a:cubicBezTo>
                      <a:pt x="1332" y="6434"/>
                      <a:pt x="1330" y="6453"/>
                      <a:pt x="1323" y="6453"/>
                    </a:cubicBezTo>
                    <a:cubicBezTo>
                      <a:pt x="1321" y="6453"/>
                      <a:pt x="1319" y="6452"/>
                      <a:pt x="1317" y="6449"/>
                    </a:cubicBezTo>
                    <a:cubicBezTo>
                      <a:pt x="1317" y="6449"/>
                      <a:pt x="1317" y="6449"/>
                      <a:pt x="1329" y="6437"/>
                    </a:cubicBezTo>
                    <a:cubicBezTo>
                      <a:pt x="1342" y="6437"/>
                      <a:pt x="1329" y="6424"/>
                      <a:pt x="1329" y="6424"/>
                    </a:cubicBezTo>
                    <a:lnTo>
                      <a:pt x="1329" y="6399"/>
                    </a:lnTo>
                    <a:lnTo>
                      <a:pt x="1329" y="6387"/>
                    </a:lnTo>
                    <a:cubicBezTo>
                      <a:pt x="1329" y="6387"/>
                      <a:pt x="1342" y="6362"/>
                      <a:pt x="1342" y="6350"/>
                    </a:cubicBezTo>
                    <a:cubicBezTo>
                      <a:pt x="1342" y="6337"/>
                      <a:pt x="1329" y="6337"/>
                      <a:pt x="1317" y="6337"/>
                    </a:cubicBezTo>
                    <a:cubicBezTo>
                      <a:pt x="1317" y="6325"/>
                      <a:pt x="1329" y="6288"/>
                      <a:pt x="1317" y="6288"/>
                    </a:cubicBezTo>
                    <a:cubicBezTo>
                      <a:pt x="1314" y="6285"/>
                      <a:pt x="1312" y="6284"/>
                      <a:pt x="1311" y="6284"/>
                    </a:cubicBezTo>
                    <a:cubicBezTo>
                      <a:pt x="1304" y="6284"/>
                      <a:pt x="1302" y="6300"/>
                      <a:pt x="1292" y="6300"/>
                    </a:cubicBezTo>
                    <a:cubicBezTo>
                      <a:pt x="1292" y="6288"/>
                      <a:pt x="1292" y="6288"/>
                      <a:pt x="1304" y="6288"/>
                    </a:cubicBezTo>
                    <a:cubicBezTo>
                      <a:pt x="1317" y="6275"/>
                      <a:pt x="1304" y="6275"/>
                      <a:pt x="1317" y="6263"/>
                    </a:cubicBezTo>
                    <a:cubicBezTo>
                      <a:pt x="1323" y="6257"/>
                      <a:pt x="1323" y="6257"/>
                      <a:pt x="1323" y="6257"/>
                    </a:cubicBezTo>
                    <a:cubicBezTo>
                      <a:pt x="1323" y="6257"/>
                      <a:pt x="1323" y="6257"/>
                      <a:pt x="1329" y="6250"/>
                    </a:cubicBezTo>
                    <a:cubicBezTo>
                      <a:pt x="1329" y="6238"/>
                      <a:pt x="1342" y="6213"/>
                      <a:pt x="1342" y="6188"/>
                    </a:cubicBezTo>
                    <a:cubicBezTo>
                      <a:pt x="1342" y="6177"/>
                      <a:pt x="1339" y="6172"/>
                      <a:pt x="1336" y="6172"/>
                    </a:cubicBezTo>
                    <a:cubicBezTo>
                      <a:pt x="1328" y="6172"/>
                      <a:pt x="1317" y="6192"/>
                      <a:pt x="1317" y="6201"/>
                    </a:cubicBezTo>
                    <a:cubicBezTo>
                      <a:pt x="1310" y="6208"/>
                      <a:pt x="1311" y="6215"/>
                      <a:pt x="1311" y="6215"/>
                    </a:cubicBezTo>
                    <a:cubicBezTo>
                      <a:pt x="1310" y="6215"/>
                      <a:pt x="1310" y="6211"/>
                      <a:pt x="1304" y="6201"/>
                    </a:cubicBezTo>
                    <a:cubicBezTo>
                      <a:pt x="1304" y="6188"/>
                      <a:pt x="1317" y="6163"/>
                      <a:pt x="1317" y="6139"/>
                    </a:cubicBezTo>
                    <a:cubicBezTo>
                      <a:pt x="1317" y="6126"/>
                      <a:pt x="1317" y="6114"/>
                      <a:pt x="1317" y="6101"/>
                    </a:cubicBezTo>
                    <a:cubicBezTo>
                      <a:pt x="1317" y="6099"/>
                      <a:pt x="1316" y="6098"/>
                      <a:pt x="1314" y="6098"/>
                    </a:cubicBezTo>
                    <a:cubicBezTo>
                      <a:pt x="1310" y="6098"/>
                      <a:pt x="1304" y="6101"/>
                      <a:pt x="1300" y="6101"/>
                    </a:cubicBezTo>
                    <a:cubicBezTo>
                      <a:pt x="1295" y="6101"/>
                      <a:pt x="1292" y="6098"/>
                      <a:pt x="1292" y="6089"/>
                    </a:cubicBezTo>
                    <a:cubicBezTo>
                      <a:pt x="1304" y="6077"/>
                      <a:pt x="1304" y="6064"/>
                      <a:pt x="1292" y="6064"/>
                    </a:cubicBezTo>
                    <a:cubicBezTo>
                      <a:pt x="1292" y="6043"/>
                      <a:pt x="1301" y="6012"/>
                      <a:pt x="1296" y="6012"/>
                    </a:cubicBezTo>
                    <a:lnTo>
                      <a:pt x="1296" y="6012"/>
                    </a:lnTo>
                    <a:cubicBezTo>
                      <a:pt x="1295" y="6012"/>
                      <a:pt x="1294" y="6013"/>
                      <a:pt x="1292" y="6014"/>
                    </a:cubicBezTo>
                    <a:cubicBezTo>
                      <a:pt x="1292" y="6014"/>
                      <a:pt x="1292" y="6027"/>
                      <a:pt x="1280" y="6027"/>
                    </a:cubicBezTo>
                    <a:cubicBezTo>
                      <a:pt x="1280" y="6014"/>
                      <a:pt x="1280" y="5990"/>
                      <a:pt x="1280" y="5977"/>
                    </a:cubicBezTo>
                    <a:cubicBezTo>
                      <a:pt x="1280" y="5977"/>
                      <a:pt x="1280" y="5965"/>
                      <a:pt x="1280" y="5965"/>
                    </a:cubicBezTo>
                    <a:cubicBezTo>
                      <a:pt x="1280" y="5952"/>
                      <a:pt x="1280" y="5940"/>
                      <a:pt x="1280" y="5915"/>
                    </a:cubicBezTo>
                    <a:cubicBezTo>
                      <a:pt x="1280" y="5903"/>
                      <a:pt x="1280" y="5878"/>
                      <a:pt x="1267" y="5878"/>
                    </a:cubicBezTo>
                    <a:cubicBezTo>
                      <a:pt x="1255" y="5878"/>
                      <a:pt x="1267" y="5890"/>
                      <a:pt x="1255" y="5903"/>
                    </a:cubicBezTo>
                    <a:cubicBezTo>
                      <a:pt x="1242" y="5903"/>
                      <a:pt x="1242" y="5903"/>
                      <a:pt x="1242" y="5915"/>
                    </a:cubicBezTo>
                    <a:cubicBezTo>
                      <a:pt x="1230" y="5915"/>
                      <a:pt x="1242" y="5952"/>
                      <a:pt x="1242" y="5965"/>
                    </a:cubicBezTo>
                    <a:lnTo>
                      <a:pt x="1242" y="6002"/>
                    </a:lnTo>
                    <a:cubicBezTo>
                      <a:pt x="1242" y="6014"/>
                      <a:pt x="1242" y="6027"/>
                      <a:pt x="1242" y="6039"/>
                    </a:cubicBezTo>
                    <a:cubicBezTo>
                      <a:pt x="1233" y="6039"/>
                      <a:pt x="1231" y="6003"/>
                      <a:pt x="1224" y="6003"/>
                    </a:cubicBezTo>
                    <a:cubicBezTo>
                      <a:pt x="1223" y="6003"/>
                      <a:pt x="1220" y="6006"/>
                      <a:pt x="1217" y="6014"/>
                    </a:cubicBezTo>
                    <a:cubicBezTo>
                      <a:pt x="1217" y="6039"/>
                      <a:pt x="1217" y="6077"/>
                      <a:pt x="1230" y="6089"/>
                    </a:cubicBezTo>
                    <a:cubicBezTo>
                      <a:pt x="1225" y="6098"/>
                      <a:pt x="1224" y="6101"/>
                      <a:pt x="1224" y="6101"/>
                    </a:cubicBezTo>
                    <a:cubicBezTo>
                      <a:pt x="1223" y="6101"/>
                      <a:pt x="1224" y="6098"/>
                      <a:pt x="1223" y="6098"/>
                    </a:cubicBezTo>
                    <a:cubicBezTo>
                      <a:pt x="1222" y="6098"/>
                      <a:pt x="1220" y="6099"/>
                      <a:pt x="1217" y="6101"/>
                    </a:cubicBezTo>
                    <a:cubicBezTo>
                      <a:pt x="1205" y="6101"/>
                      <a:pt x="1217" y="6126"/>
                      <a:pt x="1217" y="6139"/>
                    </a:cubicBezTo>
                    <a:cubicBezTo>
                      <a:pt x="1217" y="6151"/>
                      <a:pt x="1255" y="6201"/>
                      <a:pt x="1230" y="6201"/>
                    </a:cubicBezTo>
                    <a:cubicBezTo>
                      <a:pt x="1229" y="6202"/>
                      <a:pt x="1227" y="6202"/>
                      <a:pt x="1226" y="6202"/>
                    </a:cubicBezTo>
                    <a:cubicBezTo>
                      <a:pt x="1218" y="6202"/>
                      <a:pt x="1208" y="6185"/>
                      <a:pt x="1203" y="6185"/>
                    </a:cubicBezTo>
                    <a:lnTo>
                      <a:pt x="1203" y="6185"/>
                    </a:lnTo>
                    <a:cubicBezTo>
                      <a:pt x="1201" y="6185"/>
                      <a:pt x="1201" y="6192"/>
                      <a:pt x="1205" y="6213"/>
                    </a:cubicBezTo>
                    <a:cubicBezTo>
                      <a:pt x="1205" y="6238"/>
                      <a:pt x="1217" y="6250"/>
                      <a:pt x="1217" y="6263"/>
                    </a:cubicBezTo>
                    <a:cubicBezTo>
                      <a:pt x="1217" y="6263"/>
                      <a:pt x="1230" y="6275"/>
                      <a:pt x="1230" y="6288"/>
                    </a:cubicBezTo>
                    <a:cubicBezTo>
                      <a:pt x="1230" y="6290"/>
                      <a:pt x="1229" y="6291"/>
                      <a:pt x="1228" y="6291"/>
                    </a:cubicBezTo>
                    <a:cubicBezTo>
                      <a:pt x="1226" y="6291"/>
                      <a:pt x="1223" y="6289"/>
                      <a:pt x="1218" y="6289"/>
                    </a:cubicBezTo>
                    <a:cubicBezTo>
                      <a:pt x="1214" y="6289"/>
                      <a:pt x="1210" y="6291"/>
                      <a:pt x="1205" y="6300"/>
                    </a:cubicBezTo>
                    <a:cubicBezTo>
                      <a:pt x="1205" y="6313"/>
                      <a:pt x="1217" y="6337"/>
                      <a:pt x="1217" y="6362"/>
                    </a:cubicBezTo>
                    <a:cubicBezTo>
                      <a:pt x="1220" y="6367"/>
                      <a:pt x="1221" y="6369"/>
                      <a:pt x="1221" y="6369"/>
                    </a:cubicBezTo>
                    <a:cubicBezTo>
                      <a:pt x="1220" y="6369"/>
                      <a:pt x="1203" y="6337"/>
                      <a:pt x="1193" y="6337"/>
                    </a:cubicBezTo>
                    <a:cubicBezTo>
                      <a:pt x="1180" y="6350"/>
                      <a:pt x="1193" y="6362"/>
                      <a:pt x="1193" y="6375"/>
                    </a:cubicBezTo>
                    <a:cubicBezTo>
                      <a:pt x="1205" y="6387"/>
                      <a:pt x="1205" y="6399"/>
                      <a:pt x="1205" y="6412"/>
                    </a:cubicBezTo>
                    <a:cubicBezTo>
                      <a:pt x="1205" y="6424"/>
                      <a:pt x="1217" y="6424"/>
                      <a:pt x="1217" y="6437"/>
                    </a:cubicBezTo>
                    <a:lnTo>
                      <a:pt x="1193" y="6437"/>
                    </a:lnTo>
                    <a:cubicBezTo>
                      <a:pt x="1188" y="6433"/>
                      <a:pt x="1186" y="6431"/>
                      <a:pt x="1183" y="6431"/>
                    </a:cubicBezTo>
                    <a:cubicBezTo>
                      <a:pt x="1179" y="6431"/>
                      <a:pt x="1176" y="6437"/>
                      <a:pt x="1168" y="6437"/>
                    </a:cubicBezTo>
                    <a:cubicBezTo>
                      <a:pt x="1155" y="6462"/>
                      <a:pt x="1193" y="6499"/>
                      <a:pt x="1193" y="6524"/>
                    </a:cubicBezTo>
                    <a:cubicBezTo>
                      <a:pt x="1197" y="6528"/>
                      <a:pt x="1197" y="6529"/>
                      <a:pt x="1195" y="6529"/>
                    </a:cubicBezTo>
                    <a:cubicBezTo>
                      <a:pt x="1191" y="6529"/>
                      <a:pt x="1180" y="6524"/>
                      <a:pt x="1180" y="6524"/>
                    </a:cubicBezTo>
                    <a:cubicBezTo>
                      <a:pt x="1180" y="6524"/>
                      <a:pt x="1180" y="6511"/>
                      <a:pt x="1180" y="6511"/>
                    </a:cubicBezTo>
                    <a:lnTo>
                      <a:pt x="1168" y="6499"/>
                    </a:lnTo>
                    <a:cubicBezTo>
                      <a:pt x="1166" y="6497"/>
                      <a:pt x="1163" y="6496"/>
                      <a:pt x="1161" y="6496"/>
                    </a:cubicBezTo>
                    <a:cubicBezTo>
                      <a:pt x="1152" y="6496"/>
                      <a:pt x="1145" y="6516"/>
                      <a:pt x="1155" y="6536"/>
                    </a:cubicBezTo>
                    <a:cubicBezTo>
                      <a:pt x="1155" y="6555"/>
                      <a:pt x="1155" y="6558"/>
                      <a:pt x="1157" y="6558"/>
                    </a:cubicBezTo>
                    <a:cubicBezTo>
                      <a:pt x="1158" y="6558"/>
                      <a:pt x="1159" y="6557"/>
                      <a:pt x="1161" y="6557"/>
                    </a:cubicBezTo>
                    <a:cubicBezTo>
                      <a:pt x="1162" y="6557"/>
                      <a:pt x="1165" y="6558"/>
                      <a:pt x="1168" y="6561"/>
                    </a:cubicBezTo>
                    <a:cubicBezTo>
                      <a:pt x="1193" y="6573"/>
                      <a:pt x="1168" y="6573"/>
                      <a:pt x="1168" y="6586"/>
                    </a:cubicBezTo>
                    <a:cubicBezTo>
                      <a:pt x="1168" y="6598"/>
                      <a:pt x="1193" y="6623"/>
                      <a:pt x="1180" y="6635"/>
                    </a:cubicBezTo>
                    <a:cubicBezTo>
                      <a:pt x="1177" y="6639"/>
                      <a:pt x="1174" y="6641"/>
                      <a:pt x="1172" y="6641"/>
                    </a:cubicBezTo>
                    <a:cubicBezTo>
                      <a:pt x="1168" y="6641"/>
                      <a:pt x="1168" y="6632"/>
                      <a:pt x="1168" y="6623"/>
                    </a:cubicBezTo>
                    <a:lnTo>
                      <a:pt x="1155" y="6623"/>
                    </a:lnTo>
                    <a:cubicBezTo>
                      <a:pt x="1155" y="6623"/>
                      <a:pt x="1131" y="6648"/>
                      <a:pt x="1131" y="6648"/>
                    </a:cubicBezTo>
                    <a:lnTo>
                      <a:pt x="1118" y="6648"/>
                    </a:lnTo>
                    <a:cubicBezTo>
                      <a:pt x="1118" y="6648"/>
                      <a:pt x="1106" y="6648"/>
                      <a:pt x="1106" y="6673"/>
                    </a:cubicBezTo>
                    <a:cubicBezTo>
                      <a:pt x="1106" y="6698"/>
                      <a:pt x="1131" y="6698"/>
                      <a:pt x="1131" y="6710"/>
                    </a:cubicBezTo>
                    <a:cubicBezTo>
                      <a:pt x="1131" y="6722"/>
                      <a:pt x="1131" y="6735"/>
                      <a:pt x="1131" y="6747"/>
                    </a:cubicBezTo>
                    <a:cubicBezTo>
                      <a:pt x="1118" y="6747"/>
                      <a:pt x="1118" y="6772"/>
                      <a:pt x="1131" y="6784"/>
                    </a:cubicBezTo>
                    <a:cubicBezTo>
                      <a:pt x="1143" y="6784"/>
                      <a:pt x="1131" y="6797"/>
                      <a:pt x="1131" y="6809"/>
                    </a:cubicBezTo>
                    <a:lnTo>
                      <a:pt x="1131" y="6834"/>
                    </a:lnTo>
                    <a:lnTo>
                      <a:pt x="1131" y="6847"/>
                    </a:lnTo>
                    <a:cubicBezTo>
                      <a:pt x="1131" y="6859"/>
                      <a:pt x="1131" y="6871"/>
                      <a:pt x="1143" y="6896"/>
                    </a:cubicBezTo>
                    <a:cubicBezTo>
                      <a:pt x="1138" y="6896"/>
                      <a:pt x="1133" y="6898"/>
                      <a:pt x="1129" y="6898"/>
                    </a:cubicBezTo>
                    <a:cubicBezTo>
                      <a:pt x="1123" y="6898"/>
                      <a:pt x="1118" y="6894"/>
                      <a:pt x="1118" y="6871"/>
                    </a:cubicBezTo>
                    <a:cubicBezTo>
                      <a:pt x="1106" y="6847"/>
                      <a:pt x="1118" y="6847"/>
                      <a:pt x="1106" y="6847"/>
                    </a:cubicBezTo>
                    <a:cubicBezTo>
                      <a:pt x="1081" y="6847"/>
                      <a:pt x="1081" y="6847"/>
                      <a:pt x="1081" y="6859"/>
                    </a:cubicBezTo>
                    <a:cubicBezTo>
                      <a:pt x="1068" y="6896"/>
                      <a:pt x="1106" y="6909"/>
                      <a:pt x="1106" y="6933"/>
                    </a:cubicBezTo>
                    <a:cubicBezTo>
                      <a:pt x="1106" y="6958"/>
                      <a:pt x="1106" y="6971"/>
                      <a:pt x="1106" y="6983"/>
                    </a:cubicBezTo>
                    <a:cubicBezTo>
                      <a:pt x="1106" y="6996"/>
                      <a:pt x="1118" y="6996"/>
                      <a:pt x="1106" y="7008"/>
                    </a:cubicBezTo>
                    <a:lnTo>
                      <a:pt x="1081" y="6983"/>
                    </a:lnTo>
                    <a:cubicBezTo>
                      <a:pt x="1081" y="6983"/>
                      <a:pt x="1081" y="6978"/>
                      <a:pt x="1077" y="6978"/>
                    </a:cubicBezTo>
                    <a:cubicBezTo>
                      <a:pt x="1075" y="6978"/>
                      <a:pt x="1073" y="6979"/>
                      <a:pt x="1068" y="6983"/>
                    </a:cubicBezTo>
                    <a:cubicBezTo>
                      <a:pt x="1068" y="6983"/>
                      <a:pt x="1068" y="6996"/>
                      <a:pt x="1068" y="7008"/>
                    </a:cubicBezTo>
                    <a:cubicBezTo>
                      <a:pt x="1068" y="7014"/>
                      <a:pt x="1072" y="7014"/>
                      <a:pt x="1075" y="7014"/>
                    </a:cubicBezTo>
                    <a:cubicBezTo>
                      <a:pt x="1078" y="7014"/>
                      <a:pt x="1081" y="7014"/>
                      <a:pt x="1081" y="7020"/>
                    </a:cubicBezTo>
                    <a:cubicBezTo>
                      <a:pt x="1081" y="7033"/>
                      <a:pt x="1081" y="7045"/>
                      <a:pt x="1081" y="7058"/>
                    </a:cubicBezTo>
                    <a:cubicBezTo>
                      <a:pt x="1081" y="7060"/>
                      <a:pt x="1082" y="7061"/>
                      <a:pt x="1083" y="7062"/>
                    </a:cubicBezTo>
                    <a:lnTo>
                      <a:pt x="1083" y="7062"/>
                    </a:lnTo>
                    <a:cubicBezTo>
                      <a:pt x="1079" y="7060"/>
                      <a:pt x="1074" y="7058"/>
                      <a:pt x="1068" y="7058"/>
                    </a:cubicBezTo>
                    <a:lnTo>
                      <a:pt x="1068" y="7045"/>
                    </a:lnTo>
                    <a:cubicBezTo>
                      <a:pt x="1056" y="7033"/>
                      <a:pt x="1068" y="7020"/>
                      <a:pt x="1068" y="7020"/>
                    </a:cubicBezTo>
                    <a:cubicBezTo>
                      <a:pt x="1068" y="7008"/>
                      <a:pt x="1056" y="7008"/>
                      <a:pt x="1056" y="7008"/>
                    </a:cubicBezTo>
                    <a:lnTo>
                      <a:pt x="1056" y="6996"/>
                    </a:lnTo>
                    <a:cubicBezTo>
                      <a:pt x="1056" y="6983"/>
                      <a:pt x="1056" y="6971"/>
                      <a:pt x="1044" y="6971"/>
                    </a:cubicBezTo>
                    <a:cubicBezTo>
                      <a:pt x="1031" y="6971"/>
                      <a:pt x="1031" y="7020"/>
                      <a:pt x="1044" y="7033"/>
                    </a:cubicBezTo>
                    <a:cubicBezTo>
                      <a:pt x="1044" y="7042"/>
                      <a:pt x="1044" y="7044"/>
                      <a:pt x="1043" y="7044"/>
                    </a:cubicBezTo>
                    <a:cubicBezTo>
                      <a:pt x="1042" y="7044"/>
                      <a:pt x="1041" y="7042"/>
                      <a:pt x="1038" y="7042"/>
                    </a:cubicBezTo>
                    <a:cubicBezTo>
                      <a:pt x="1036" y="7042"/>
                      <a:pt x="1034" y="7042"/>
                      <a:pt x="1031" y="7045"/>
                    </a:cubicBezTo>
                    <a:cubicBezTo>
                      <a:pt x="1031" y="7058"/>
                      <a:pt x="1031" y="7070"/>
                      <a:pt x="1031" y="7083"/>
                    </a:cubicBezTo>
                    <a:lnTo>
                      <a:pt x="1044" y="7083"/>
                    </a:lnTo>
                    <a:cubicBezTo>
                      <a:pt x="1056" y="7083"/>
                      <a:pt x="1044" y="7107"/>
                      <a:pt x="1056" y="7107"/>
                    </a:cubicBezTo>
                    <a:cubicBezTo>
                      <a:pt x="1056" y="7120"/>
                      <a:pt x="1068" y="7120"/>
                      <a:pt x="1068" y="7145"/>
                    </a:cubicBezTo>
                    <a:cubicBezTo>
                      <a:pt x="1068" y="7145"/>
                      <a:pt x="1057" y="7139"/>
                      <a:pt x="1050" y="7139"/>
                    </a:cubicBezTo>
                    <a:cubicBezTo>
                      <a:pt x="1046" y="7139"/>
                      <a:pt x="1044" y="7140"/>
                      <a:pt x="1044" y="7145"/>
                    </a:cubicBezTo>
                    <a:cubicBezTo>
                      <a:pt x="1044" y="7157"/>
                      <a:pt x="1044" y="7169"/>
                      <a:pt x="1044" y="7182"/>
                    </a:cubicBezTo>
                    <a:cubicBezTo>
                      <a:pt x="1044" y="7186"/>
                      <a:pt x="1045" y="7187"/>
                      <a:pt x="1047" y="7187"/>
                    </a:cubicBezTo>
                    <a:cubicBezTo>
                      <a:pt x="1050" y="7187"/>
                      <a:pt x="1056" y="7182"/>
                      <a:pt x="1056" y="7182"/>
                    </a:cubicBezTo>
                    <a:cubicBezTo>
                      <a:pt x="1068" y="7182"/>
                      <a:pt x="1068" y="7194"/>
                      <a:pt x="1081" y="7194"/>
                    </a:cubicBezTo>
                    <a:lnTo>
                      <a:pt x="1093" y="7194"/>
                    </a:lnTo>
                    <a:cubicBezTo>
                      <a:pt x="1093" y="7194"/>
                      <a:pt x="1106" y="7194"/>
                      <a:pt x="1106" y="7207"/>
                    </a:cubicBezTo>
                    <a:cubicBezTo>
                      <a:pt x="1106" y="7207"/>
                      <a:pt x="1093" y="7219"/>
                      <a:pt x="1081" y="7219"/>
                    </a:cubicBezTo>
                    <a:lnTo>
                      <a:pt x="1056" y="7219"/>
                    </a:lnTo>
                    <a:cubicBezTo>
                      <a:pt x="1044" y="7219"/>
                      <a:pt x="1031" y="7182"/>
                      <a:pt x="1031" y="7169"/>
                    </a:cubicBezTo>
                    <a:cubicBezTo>
                      <a:pt x="1027" y="7165"/>
                      <a:pt x="1026" y="7164"/>
                      <a:pt x="1025" y="7164"/>
                    </a:cubicBezTo>
                    <a:lnTo>
                      <a:pt x="1025" y="7164"/>
                    </a:lnTo>
                    <a:cubicBezTo>
                      <a:pt x="1024" y="7164"/>
                      <a:pt x="1027" y="7169"/>
                      <a:pt x="1019" y="7169"/>
                    </a:cubicBezTo>
                    <a:cubicBezTo>
                      <a:pt x="1019" y="7169"/>
                      <a:pt x="1031" y="7157"/>
                      <a:pt x="1031" y="7157"/>
                    </a:cubicBezTo>
                    <a:cubicBezTo>
                      <a:pt x="1044" y="7145"/>
                      <a:pt x="1031" y="7120"/>
                      <a:pt x="1019" y="7120"/>
                    </a:cubicBezTo>
                    <a:lnTo>
                      <a:pt x="1006" y="7120"/>
                    </a:lnTo>
                    <a:cubicBezTo>
                      <a:pt x="1006" y="7120"/>
                      <a:pt x="994" y="7107"/>
                      <a:pt x="981" y="7107"/>
                    </a:cubicBezTo>
                    <a:cubicBezTo>
                      <a:pt x="981" y="7107"/>
                      <a:pt x="981" y="7120"/>
                      <a:pt x="969" y="7120"/>
                    </a:cubicBezTo>
                    <a:cubicBezTo>
                      <a:pt x="969" y="7120"/>
                      <a:pt x="957" y="7107"/>
                      <a:pt x="957" y="7107"/>
                    </a:cubicBezTo>
                    <a:cubicBezTo>
                      <a:pt x="957" y="7104"/>
                      <a:pt x="955" y="7102"/>
                      <a:pt x="952" y="7102"/>
                    </a:cubicBezTo>
                    <a:cubicBezTo>
                      <a:pt x="944" y="7102"/>
                      <a:pt x="932" y="7111"/>
                      <a:pt x="932" y="7120"/>
                    </a:cubicBezTo>
                    <a:cubicBezTo>
                      <a:pt x="926" y="7117"/>
                      <a:pt x="920" y="7115"/>
                      <a:pt x="916" y="7115"/>
                    </a:cubicBezTo>
                    <a:cubicBezTo>
                      <a:pt x="902" y="7115"/>
                      <a:pt x="895" y="7129"/>
                      <a:pt x="895" y="7157"/>
                    </a:cubicBezTo>
                    <a:cubicBezTo>
                      <a:pt x="888" y="7151"/>
                      <a:pt x="882" y="7151"/>
                      <a:pt x="876" y="7151"/>
                    </a:cubicBezTo>
                    <a:cubicBezTo>
                      <a:pt x="870" y="7151"/>
                      <a:pt x="864" y="7151"/>
                      <a:pt x="857" y="7145"/>
                    </a:cubicBezTo>
                    <a:cubicBezTo>
                      <a:pt x="857" y="7132"/>
                      <a:pt x="870" y="7120"/>
                      <a:pt x="882" y="7095"/>
                    </a:cubicBezTo>
                    <a:lnTo>
                      <a:pt x="907" y="7058"/>
                    </a:lnTo>
                    <a:lnTo>
                      <a:pt x="907" y="7045"/>
                    </a:lnTo>
                    <a:lnTo>
                      <a:pt x="907" y="7033"/>
                    </a:lnTo>
                    <a:cubicBezTo>
                      <a:pt x="907" y="7029"/>
                      <a:pt x="907" y="7027"/>
                      <a:pt x="907" y="7027"/>
                    </a:cubicBezTo>
                    <a:cubicBezTo>
                      <a:pt x="908" y="7027"/>
                      <a:pt x="911" y="7033"/>
                      <a:pt x="919" y="7033"/>
                    </a:cubicBezTo>
                    <a:cubicBezTo>
                      <a:pt x="944" y="7020"/>
                      <a:pt x="932" y="6958"/>
                      <a:pt x="919" y="6958"/>
                    </a:cubicBezTo>
                    <a:cubicBezTo>
                      <a:pt x="895" y="6958"/>
                      <a:pt x="895" y="6971"/>
                      <a:pt x="895" y="6971"/>
                    </a:cubicBezTo>
                    <a:cubicBezTo>
                      <a:pt x="888" y="6977"/>
                      <a:pt x="879" y="6980"/>
                      <a:pt x="870" y="6980"/>
                    </a:cubicBezTo>
                    <a:cubicBezTo>
                      <a:pt x="860" y="6980"/>
                      <a:pt x="851" y="6977"/>
                      <a:pt x="845" y="6971"/>
                    </a:cubicBezTo>
                    <a:cubicBezTo>
                      <a:pt x="870" y="6958"/>
                      <a:pt x="919" y="6946"/>
                      <a:pt x="907" y="6896"/>
                    </a:cubicBezTo>
                    <a:cubicBezTo>
                      <a:pt x="900" y="6882"/>
                      <a:pt x="888" y="6876"/>
                      <a:pt x="877" y="6876"/>
                    </a:cubicBezTo>
                    <a:cubicBezTo>
                      <a:pt x="870" y="6876"/>
                      <a:pt x="862" y="6879"/>
                      <a:pt x="857" y="6884"/>
                    </a:cubicBezTo>
                    <a:cubicBezTo>
                      <a:pt x="857" y="6884"/>
                      <a:pt x="839" y="6911"/>
                      <a:pt x="826" y="6911"/>
                    </a:cubicBezTo>
                    <a:cubicBezTo>
                      <a:pt x="824" y="6911"/>
                      <a:pt x="822" y="6910"/>
                      <a:pt x="820" y="6909"/>
                    </a:cubicBezTo>
                    <a:cubicBezTo>
                      <a:pt x="820" y="6909"/>
                      <a:pt x="832" y="6909"/>
                      <a:pt x="832" y="6896"/>
                    </a:cubicBezTo>
                    <a:cubicBezTo>
                      <a:pt x="845" y="6884"/>
                      <a:pt x="845" y="6884"/>
                      <a:pt x="832" y="6871"/>
                    </a:cubicBezTo>
                    <a:lnTo>
                      <a:pt x="832" y="6859"/>
                    </a:lnTo>
                    <a:lnTo>
                      <a:pt x="845" y="6834"/>
                    </a:lnTo>
                    <a:cubicBezTo>
                      <a:pt x="845" y="6822"/>
                      <a:pt x="882" y="6809"/>
                      <a:pt x="870" y="6797"/>
                    </a:cubicBezTo>
                    <a:cubicBezTo>
                      <a:pt x="870" y="6782"/>
                      <a:pt x="861" y="6776"/>
                      <a:pt x="852" y="6776"/>
                    </a:cubicBezTo>
                    <a:cubicBezTo>
                      <a:pt x="845" y="6776"/>
                      <a:pt x="838" y="6779"/>
                      <a:pt x="832" y="6784"/>
                    </a:cubicBezTo>
                    <a:cubicBezTo>
                      <a:pt x="832" y="6760"/>
                      <a:pt x="857" y="6722"/>
                      <a:pt x="820" y="6710"/>
                    </a:cubicBezTo>
                    <a:cubicBezTo>
                      <a:pt x="816" y="6710"/>
                      <a:pt x="813" y="6711"/>
                      <a:pt x="810" y="6711"/>
                    </a:cubicBezTo>
                    <a:lnTo>
                      <a:pt x="810" y="6711"/>
                    </a:lnTo>
                    <a:cubicBezTo>
                      <a:pt x="814" y="6704"/>
                      <a:pt x="820" y="6698"/>
                      <a:pt x="820" y="6698"/>
                    </a:cubicBezTo>
                    <a:cubicBezTo>
                      <a:pt x="820" y="6698"/>
                      <a:pt x="832" y="6698"/>
                      <a:pt x="832" y="6673"/>
                    </a:cubicBezTo>
                    <a:cubicBezTo>
                      <a:pt x="845" y="6660"/>
                      <a:pt x="857" y="6635"/>
                      <a:pt x="857" y="6611"/>
                    </a:cubicBezTo>
                    <a:cubicBezTo>
                      <a:pt x="857" y="6599"/>
                      <a:pt x="854" y="6594"/>
                      <a:pt x="848" y="6594"/>
                    </a:cubicBezTo>
                    <a:cubicBezTo>
                      <a:pt x="836" y="6594"/>
                      <a:pt x="816" y="6615"/>
                      <a:pt x="808" y="6623"/>
                    </a:cubicBezTo>
                    <a:cubicBezTo>
                      <a:pt x="808" y="6630"/>
                      <a:pt x="803" y="6637"/>
                      <a:pt x="800" y="6637"/>
                    </a:cubicBezTo>
                    <a:cubicBezTo>
                      <a:pt x="797" y="6637"/>
                      <a:pt x="795" y="6634"/>
                      <a:pt x="795" y="6623"/>
                    </a:cubicBezTo>
                    <a:cubicBezTo>
                      <a:pt x="795" y="6598"/>
                      <a:pt x="820" y="6561"/>
                      <a:pt x="820" y="6548"/>
                    </a:cubicBezTo>
                    <a:cubicBezTo>
                      <a:pt x="832" y="6536"/>
                      <a:pt x="832" y="6511"/>
                      <a:pt x="820" y="6499"/>
                    </a:cubicBezTo>
                    <a:cubicBezTo>
                      <a:pt x="818" y="6497"/>
                      <a:pt x="816" y="6496"/>
                      <a:pt x="813" y="6496"/>
                    </a:cubicBezTo>
                    <a:cubicBezTo>
                      <a:pt x="804" y="6496"/>
                      <a:pt x="792" y="6503"/>
                      <a:pt x="785" y="6503"/>
                    </a:cubicBezTo>
                    <a:cubicBezTo>
                      <a:pt x="780" y="6503"/>
                      <a:pt x="778" y="6500"/>
                      <a:pt x="783" y="6486"/>
                    </a:cubicBezTo>
                    <a:cubicBezTo>
                      <a:pt x="783" y="6482"/>
                      <a:pt x="783" y="6481"/>
                      <a:pt x="783" y="6481"/>
                    </a:cubicBezTo>
                    <a:cubicBezTo>
                      <a:pt x="784" y="6481"/>
                      <a:pt x="787" y="6486"/>
                      <a:pt x="795" y="6486"/>
                    </a:cubicBezTo>
                    <a:cubicBezTo>
                      <a:pt x="795" y="6474"/>
                      <a:pt x="808" y="6462"/>
                      <a:pt x="808" y="6449"/>
                    </a:cubicBezTo>
                    <a:cubicBezTo>
                      <a:pt x="808" y="6438"/>
                      <a:pt x="817" y="6397"/>
                      <a:pt x="802" y="6397"/>
                    </a:cubicBezTo>
                    <a:cubicBezTo>
                      <a:pt x="800" y="6397"/>
                      <a:pt x="798" y="6398"/>
                      <a:pt x="795" y="6399"/>
                    </a:cubicBezTo>
                    <a:cubicBezTo>
                      <a:pt x="787" y="6403"/>
                      <a:pt x="783" y="6407"/>
                      <a:pt x="781" y="6410"/>
                    </a:cubicBezTo>
                    <a:lnTo>
                      <a:pt x="781" y="6410"/>
                    </a:lnTo>
                    <a:cubicBezTo>
                      <a:pt x="771" y="6397"/>
                      <a:pt x="783" y="6374"/>
                      <a:pt x="783" y="6362"/>
                    </a:cubicBezTo>
                    <a:cubicBezTo>
                      <a:pt x="783" y="6362"/>
                      <a:pt x="770" y="6350"/>
                      <a:pt x="770" y="6337"/>
                    </a:cubicBezTo>
                    <a:cubicBezTo>
                      <a:pt x="758" y="6325"/>
                      <a:pt x="758" y="6313"/>
                      <a:pt x="770" y="6288"/>
                    </a:cubicBezTo>
                    <a:cubicBezTo>
                      <a:pt x="770" y="6275"/>
                      <a:pt x="758" y="6238"/>
                      <a:pt x="746" y="6238"/>
                    </a:cubicBezTo>
                    <a:cubicBezTo>
                      <a:pt x="733" y="6238"/>
                      <a:pt x="733" y="6263"/>
                      <a:pt x="721" y="6263"/>
                    </a:cubicBezTo>
                    <a:cubicBezTo>
                      <a:pt x="714" y="6269"/>
                      <a:pt x="711" y="6269"/>
                      <a:pt x="708" y="6269"/>
                    </a:cubicBezTo>
                    <a:cubicBezTo>
                      <a:pt x="705" y="6269"/>
                      <a:pt x="702" y="6269"/>
                      <a:pt x="696" y="6275"/>
                    </a:cubicBezTo>
                    <a:cubicBezTo>
                      <a:pt x="696" y="6288"/>
                      <a:pt x="696" y="6325"/>
                      <a:pt x="696" y="6350"/>
                    </a:cubicBezTo>
                    <a:cubicBezTo>
                      <a:pt x="696" y="6375"/>
                      <a:pt x="696" y="6362"/>
                      <a:pt x="683" y="6387"/>
                    </a:cubicBezTo>
                    <a:cubicBezTo>
                      <a:pt x="683" y="6399"/>
                      <a:pt x="683" y="6424"/>
                      <a:pt x="683" y="6424"/>
                    </a:cubicBezTo>
                    <a:cubicBezTo>
                      <a:pt x="683" y="6424"/>
                      <a:pt x="676" y="6388"/>
                      <a:pt x="667" y="6388"/>
                    </a:cubicBezTo>
                    <a:cubicBezTo>
                      <a:pt x="664" y="6388"/>
                      <a:pt x="661" y="6391"/>
                      <a:pt x="659" y="6399"/>
                    </a:cubicBezTo>
                    <a:cubicBezTo>
                      <a:pt x="646" y="6437"/>
                      <a:pt x="659" y="6462"/>
                      <a:pt x="683" y="6486"/>
                    </a:cubicBezTo>
                    <a:cubicBezTo>
                      <a:pt x="675" y="6500"/>
                      <a:pt x="670" y="6503"/>
                      <a:pt x="668" y="6503"/>
                    </a:cubicBezTo>
                    <a:cubicBezTo>
                      <a:pt x="665" y="6503"/>
                      <a:pt x="666" y="6496"/>
                      <a:pt x="663" y="6496"/>
                    </a:cubicBezTo>
                    <a:cubicBezTo>
                      <a:pt x="662" y="6496"/>
                      <a:pt x="661" y="6497"/>
                      <a:pt x="659" y="6499"/>
                    </a:cubicBezTo>
                    <a:cubicBezTo>
                      <a:pt x="634" y="6511"/>
                      <a:pt x="646" y="6536"/>
                      <a:pt x="659" y="6548"/>
                    </a:cubicBezTo>
                    <a:cubicBezTo>
                      <a:pt x="659" y="6561"/>
                      <a:pt x="708" y="6623"/>
                      <a:pt x="683" y="6623"/>
                    </a:cubicBezTo>
                    <a:cubicBezTo>
                      <a:pt x="668" y="6623"/>
                      <a:pt x="643" y="6599"/>
                      <a:pt x="632" y="6599"/>
                    </a:cubicBezTo>
                    <a:cubicBezTo>
                      <a:pt x="626" y="6599"/>
                      <a:pt x="624" y="6607"/>
                      <a:pt x="634" y="6635"/>
                    </a:cubicBezTo>
                    <a:cubicBezTo>
                      <a:pt x="634" y="6660"/>
                      <a:pt x="646" y="6673"/>
                      <a:pt x="659" y="6698"/>
                    </a:cubicBezTo>
                    <a:cubicBezTo>
                      <a:pt x="659" y="6698"/>
                      <a:pt x="683" y="6710"/>
                      <a:pt x="683" y="6722"/>
                    </a:cubicBezTo>
                    <a:cubicBezTo>
                      <a:pt x="683" y="6725"/>
                      <a:pt x="682" y="6726"/>
                      <a:pt x="678" y="6726"/>
                    </a:cubicBezTo>
                    <a:cubicBezTo>
                      <a:pt x="673" y="6726"/>
                      <a:pt x="664" y="6723"/>
                      <a:pt x="655" y="6723"/>
                    </a:cubicBezTo>
                    <a:cubicBezTo>
                      <a:pt x="646" y="6723"/>
                      <a:pt x="638" y="6726"/>
                      <a:pt x="634" y="6735"/>
                    </a:cubicBezTo>
                    <a:cubicBezTo>
                      <a:pt x="634" y="6760"/>
                      <a:pt x="646" y="6784"/>
                      <a:pt x="659" y="6809"/>
                    </a:cubicBezTo>
                    <a:cubicBezTo>
                      <a:pt x="648" y="6809"/>
                      <a:pt x="637" y="6782"/>
                      <a:pt x="627" y="6782"/>
                    </a:cubicBezTo>
                    <a:cubicBezTo>
                      <a:pt x="625" y="6782"/>
                      <a:pt x="623" y="6783"/>
                      <a:pt x="621" y="6784"/>
                    </a:cubicBezTo>
                    <a:cubicBezTo>
                      <a:pt x="596" y="6797"/>
                      <a:pt x="609" y="6809"/>
                      <a:pt x="621" y="6822"/>
                    </a:cubicBezTo>
                    <a:cubicBezTo>
                      <a:pt x="621" y="6834"/>
                      <a:pt x="634" y="6847"/>
                      <a:pt x="634" y="6859"/>
                    </a:cubicBezTo>
                    <a:cubicBezTo>
                      <a:pt x="634" y="6871"/>
                      <a:pt x="646" y="6884"/>
                      <a:pt x="659" y="6896"/>
                    </a:cubicBezTo>
                    <a:cubicBezTo>
                      <a:pt x="659" y="6900"/>
                      <a:pt x="657" y="6902"/>
                      <a:pt x="655" y="6902"/>
                    </a:cubicBezTo>
                    <a:cubicBezTo>
                      <a:pt x="650" y="6902"/>
                      <a:pt x="642" y="6896"/>
                      <a:pt x="634" y="6896"/>
                    </a:cubicBezTo>
                    <a:cubicBezTo>
                      <a:pt x="634" y="6896"/>
                      <a:pt x="621" y="6884"/>
                      <a:pt x="621" y="6884"/>
                    </a:cubicBezTo>
                    <a:cubicBezTo>
                      <a:pt x="613" y="6884"/>
                      <a:pt x="605" y="6878"/>
                      <a:pt x="596" y="6878"/>
                    </a:cubicBezTo>
                    <a:cubicBezTo>
                      <a:pt x="592" y="6878"/>
                      <a:pt x="588" y="6880"/>
                      <a:pt x="584" y="6884"/>
                    </a:cubicBezTo>
                    <a:cubicBezTo>
                      <a:pt x="547" y="6921"/>
                      <a:pt x="609" y="6971"/>
                      <a:pt x="621" y="6996"/>
                    </a:cubicBezTo>
                    <a:lnTo>
                      <a:pt x="596" y="6996"/>
                    </a:lnTo>
                    <a:cubicBezTo>
                      <a:pt x="596" y="6996"/>
                      <a:pt x="596" y="6983"/>
                      <a:pt x="584" y="6983"/>
                    </a:cubicBezTo>
                    <a:cubicBezTo>
                      <a:pt x="584" y="6971"/>
                      <a:pt x="572" y="6971"/>
                      <a:pt x="572" y="6971"/>
                    </a:cubicBezTo>
                    <a:cubicBezTo>
                      <a:pt x="567" y="6968"/>
                      <a:pt x="563" y="6967"/>
                      <a:pt x="559" y="6967"/>
                    </a:cubicBezTo>
                    <a:cubicBezTo>
                      <a:pt x="543" y="6967"/>
                      <a:pt x="534" y="6988"/>
                      <a:pt x="534" y="7008"/>
                    </a:cubicBezTo>
                    <a:cubicBezTo>
                      <a:pt x="541" y="7027"/>
                      <a:pt x="547" y="7030"/>
                      <a:pt x="553" y="7030"/>
                    </a:cubicBezTo>
                    <a:cubicBezTo>
                      <a:pt x="556" y="7030"/>
                      <a:pt x="559" y="7029"/>
                      <a:pt x="562" y="7029"/>
                    </a:cubicBezTo>
                    <a:cubicBezTo>
                      <a:pt x="565" y="7029"/>
                      <a:pt x="569" y="7030"/>
                      <a:pt x="572" y="7033"/>
                    </a:cubicBezTo>
                    <a:cubicBezTo>
                      <a:pt x="584" y="7045"/>
                      <a:pt x="572" y="7058"/>
                      <a:pt x="584" y="7070"/>
                    </a:cubicBezTo>
                    <a:cubicBezTo>
                      <a:pt x="596" y="7083"/>
                      <a:pt x="621" y="7107"/>
                      <a:pt x="596" y="7120"/>
                    </a:cubicBezTo>
                    <a:cubicBezTo>
                      <a:pt x="593" y="7123"/>
                      <a:pt x="590" y="7125"/>
                      <a:pt x="588" y="7125"/>
                    </a:cubicBezTo>
                    <a:cubicBezTo>
                      <a:pt x="584" y="7125"/>
                      <a:pt x="584" y="7116"/>
                      <a:pt x="584" y="7107"/>
                    </a:cubicBezTo>
                    <a:lnTo>
                      <a:pt x="547" y="7107"/>
                    </a:lnTo>
                    <a:cubicBezTo>
                      <a:pt x="534" y="7107"/>
                      <a:pt x="522" y="7132"/>
                      <a:pt x="522" y="7132"/>
                    </a:cubicBezTo>
                    <a:lnTo>
                      <a:pt x="497" y="7120"/>
                    </a:lnTo>
                    <a:cubicBezTo>
                      <a:pt x="497" y="7120"/>
                      <a:pt x="497" y="7120"/>
                      <a:pt x="485" y="7132"/>
                    </a:cubicBezTo>
                    <a:cubicBezTo>
                      <a:pt x="472" y="7132"/>
                      <a:pt x="447" y="7132"/>
                      <a:pt x="460" y="7157"/>
                    </a:cubicBezTo>
                    <a:cubicBezTo>
                      <a:pt x="460" y="7182"/>
                      <a:pt x="485" y="7182"/>
                      <a:pt x="497" y="7207"/>
                    </a:cubicBezTo>
                    <a:cubicBezTo>
                      <a:pt x="497" y="7219"/>
                      <a:pt x="497" y="7232"/>
                      <a:pt x="497" y="7232"/>
                    </a:cubicBezTo>
                    <a:cubicBezTo>
                      <a:pt x="497" y="7244"/>
                      <a:pt x="510" y="7256"/>
                      <a:pt x="510" y="7256"/>
                    </a:cubicBezTo>
                    <a:cubicBezTo>
                      <a:pt x="522" y="7269"/>
                      <a:pt x="547" y="7269"/>
                      <a:pt x="547" y="7281"/>
                    </a:cubicBezTo>
                    <a:cubicBezTo>
                      <a:pt x="534" y="7281"/>
                      <a:pt x="522" y="7281"/>
                      <a:pt x="510" y="7269"/>
                    </a:cubicBezTo>
                    <a:cubicBezTo>
                      <a:pt x="501" y="7260"/>
                      <a:pt x="504" y="7251"/>
                      <a:pt x="503" y="7251"/>
                    </a:cubicBezTo>
                    <a:lnTo>
                      <a:pt x="503" y="7251"/>
                    </a:lnTo>
                    <a:cubicBezTo>
                      <a:pt x="502" y="7251"/>
                      <a:pt x="501" y="7253"/>
                      <a:pt x="497" y="7256"/>
                    </a:cubicBezTo>
                    <a:cubicBezTo>
                      <a:pt x="485" y="7256"/>
                      <a:pt x="485" y="7269"/>
                      <a:pt x="485" y="7281"/>
                    </a:cubicBezTo>
                    <a:cubicBezTo>
                      <a:pt x="485" y="7294"/>
                      <a:pt x="497" y="7306"/>
                      <a:pt x="497" y="7306"/>
                    </a:cubicBezTo>
                    <a:lnTo>
                      <a:pt x="497" y="7343"/>
                    </a:lnTo>
                    <a:cubicBezTo>
                      <a:pt x="497" y="7350"/>
                      <a:pt x="500" y="7350"/>
                      <a:pt x="503" y="7350"/>
                    </a:cubicBezTo>
                    <a:cubicBezTo>
                      <a:pt x="506" y="7350"/>
                      <a:pt x="510" y="7350"/>
                      <a:pt x="510" y="7356"/>
                    </a:cubicBezTo>
                    <a:cubicBezTo>
                      <a:pt x="510" y="7368"/>
                      <a:pt x="522" y="7393"/>
                      <a:pt x="534" y="7418"/>
                    </a:cubicBezTo>
                    <a:cubicBezTo>
                      <a:pt x="524" y="7418"/>
                      <a:pt x="516" y="7420"/>
                      <a:pt x="510" y="7420"/>
                    </a:cubicBezTo>
                    <a:cubicBezTo>
                      <a:pt x="500" y="7420"/>
                      <a:pt x="492" y="7415"/>
                      <a:pt x="485" y="7393"/>
                    </a:cubicBezTo>
                    <a:cubicBezTo>
                      <a:pt x="472" y="7356"/>
                      <a:pt x="485" y="7368"/>
                      <a:pt x="460" y="7356"/>
                    </a:cubicBezTo>
                    <a:cubicBezTo>
                      <a:pt x="447" y="7356"/>
                      <a:pt x="435" y="7368"/>
                      <a:pt x="435" y="7381"/>
                    </a:cubicBezTo>
                    <a:cubicBezTo>
                      <a:pt x="423" y="7393"/>
                      <a:pt x="423" y="7418"/>
                      <a:pt x="435" y="7430"/>
                    </a:cubicBezTo>
                    <a:cubicBezTo>
                      <a:pt x="423" y="7430"/>
                      <a:pt x="435" y="7468"/>
                      <a:pt x="435" y="7480"/>
                    </a:cubicBezTo>
                    <a:cubicBezTo>
                      <a:pt x="423" y="7480"/>
                      <a:pt x="423" y="7492"/>
                      <a:pt x="423" y="7505"/>
                    </a:cubicBezTo>
                    <a:lnTo>
                      <a:pt x="423" y="7530"/>
                    </a:lnTo>
                    <a:cubicBezTo>
                      <a:pt x="423" y="7531"/>
                      <a:pt x="422" y="7532"/>
                      <a:pt x="422" y="7532"/>
                    </a:cubicBezTo>
                    <a:cubicBezTo>
                      <a:pt x="420" y="7532"/>
                      <a:pt x="413" y="7510"/>
                      <a:pt x="405" y="7510"/>
                    </a:cubicBezTo>
                    <a:cubicBezTo>
                      <a:pt x="403" y="7510"/>
                      <a:pt x="400" y="7512"/>
                      <a:pt x="398" y="7517"/>
                    </a:cubicBezTo>
                    <a:cubicBezTo>
                      <a:pt x="398" y="7517"/>
                      <a:pt x="398" y="7523"/>
                      <a:pt x="398" y="7530"/>
                    </a:cubicBezTo>
                    <a:cubicBezTo>
                      <a:pt x="385" y="7517"/>
                      <a:pt x="385" y="7492"/>
                      <a:pt x="373" y="7492"/>
                    </a:cubicBezTo>
                    <a:cubicBezTo>
                      <a:pt x="361" y="7505"/>
                      <a:pt x="361" y="7554"/>
                      <a:pt x="373" y="7579"/>
                    </a:cubicBezTo>
                    <a:cubicBezTo>
                      <a:pt x="379" y="7586"/>
                      <a:pt x="376" y="7586"/>
                      <a:pt x="371" y="7586"/>
                    </a:cubicBezTo>
                    <a:cubicBezTo>
                      <a:pt x="367" y="7586"/>
                      <a:pt x="361" y="7586"/>
                      <a:pt x="361" y="7592"/>
                    </a:cubicBezTo>
                    <a:cubicBezTo>
                      <a:pt x="348" y="7604"/>
                      <a:pt x="361" y="7629"/>
                      <a:pt x="373" y="7629"/>
                    </a:cubicBezTo>
                    <a:cubicBezTo>
                      <a:pt x="381" y="7629"/>
                      <a:pt x="384" y="7623"/>
                      <a:pt x="385" y="7623"/>
                    </a:cubicBezTo>
                    <a:cubicBezTo>
                      <a:pt x="385" y="7623"/>
                      <a:pt x="385" y="7625"/>
                      <a:pt x="385" y="7629"/>
                    </a:cubicBezTo>
                    <a:cubicBezTo>
                      <a:pt x="376" y="7638"/>
                      <a:pt x="381" y="7648"/>
                      <a:pt x="389" y="7657"/>
                    </a:cubicBezTo>
                    <a:lnTo>
                      <a:pt x="389" y="7657"/>
                    </a:lnTo>
                    <a:cubicBezTo>
                      <a:pt x="388" y="7657"/>
                      <a:pt x="387" y="7657"/>
                      <a:pt x="387" y="7657"/>
                    </a:cubicBezTo>
                    <a:cubicBezTo>
                      <a:pt x="383" y="7657"/>
                      <a:pt x="381" y="7662"/>
                      <a:pt x="385" y="7679"/>
                    </a:cubicBezTo>
                    <a:cubicBezTo>
                      <a:pt x="385" y="7691"/>
                      <a:pt x="385" y="7691"/>
                      <a:pt x="398" y="7704"/>
                    </a:cubicBezTo>
                    <a:cubicBezTo>
                      <a:pt x="385" y="7716"/>
                      <a:pt x="385" y="7728"/>
                      <a:pt x="398" y="7741"/>
                    </a:cubicBezTo>
                    <a:lnTo>
                      <a:pt x="398" y="7753"/>
                    </a:lnTo>
                    <a:cubicBezTo>
                      <a:pt x="398" y="7741"/>
                      <a:pt x="385" y="7741"/>
                      <a:pt x="373" y="7728"/>
                    </a:cubicBezTo>
                    <a:lnTo>
                      <a:pt x="361" y="7728"/>
                    </a:lnTo>
                    <a:cubicBezTo>
                      <a:pt x="348" y="7728"/>
                      <a:pt x="336" y="7691"/>
                      <a:pt x="336" y="7691"/>
                    </a:cubicBezTo>
                    <a:cubicBezTo>
                      <a:pt x="323" y="7691"/>
                      <a:pt x="336" y="7766"/>
                      <a:pt x="336" y="7778"/>
                    </a:cubicBezTo>
                    <a:cubicBezTo>
                      <a:pt x="336" y="7790"/>
                      <a:pt x="348" y="7790"/>
                      <a:pt x="361" y="7803"/>
                    </a:cubicBezTo>
                    <a:cubicBezTo>
                      <a:pt x="361" y="7815"/>
                      <a:pt x="361" y="7815"/>
                      <a:pt x="361" y="7815"/>
                    </a:cubicBezTo>
                    <a:cubicBezTo>
                      <a:pt x="361" y="7828"/>
                      <a:pt x="361" y="7828"/>
                      <a:pt x="361" y="7840"/>
                    </a:cubicBezTo>
                    <a:lnTo>
                      <a:pt x="385" y="7840"/>
                    </a:lnTo>
                    <a:lnTo>
                      <a:pt x="398" y="7853"/>
                    </a:lnTo>
                    <a:lnTo>
                      <a:pt x="348" y="7853"/>
                    </a:lnTo>
                    <a:cubicBezTo>
                      <a:pt x="348" y="7853"/>
                      <a:pt x="373" y="7902"/>
                      <a:pt x="385" y="7927"/>
                    </a:cubicBezTo>
                    <a:cubicBezTo>
                      <a:pt x="385" y="7931"/>
                      <a:pt x="384" y="7933"/>
                      <a:pt x="382" y="7933"/>
                    </a:cubicBezTo>
                    <a:cubicBezTo>
                      <a:pt x="377" y="7933"/>
                      <a:pt x="369" y="7927"/>
                      <a:pt x="361" y="7927"/>
                    </a:cubicBezTo>
                    <a:cubicBezTo>
                      <a:pt x="361" y="7927"/>
                      <a:pt x="361" y="7927"/>
                      <a:pt x="361" y="7915"/>
                    </a:cubicBezTo>
                    <a:lnTo>
                      <a:pt x="348" y="7902"/>
                    </a:lnTo>
                    <a:cubicBezTo>
                      <a:pt x="336" y="7902"/>
                      <a:pt x="323" y="7915"/>
                      <a:pt x="323" y="7939"/>
                    </a:cubicBezTo>
                    <a:cubicBezTo>
                      <a:pt x="329" y="7952"/>
                      <a:pt x="333" y="7955"/>
                      <a:pt x="336" y="7955"/>
                    </a:cubicBezTo>
                    <a:cubicBezTo>
                      <a:pt x="339" y="7955"/>
                      <a:pt x="342" y="7952"/>
                      <a:pt x="348" y="7952"/>
                    </a:cubicBezTo>
                    <a:cubicBezTo>
                      <a:pt x="361" y="7964"/>
                      <a:pt x="348" y="7964"/>
                      <a:pt x="361" y="7977"/>
                    </a:cubicBezTo>
                    <a:cubicBezTo>
                      <a:pt x="361" y="7989"/>
                      <a:pt x="385" y="8002"/>
                      <a:pt x="373" y="8014"/>
                    </a:cubicBezTo>
                    <a:lnTo>
                      <a:pt x="361" y="7989"/>
                    </a:lnTo>
                    <a:cubicBezTo>
                      <a:pt x="361" y="7977"/>
                      <a:pt x="348" y="7977"/>
                      <a:pt x="336" y="7964"/>
                    </a:cubicBezTo>
                    <a:cubicBezTo>
                      <a:pt x="323" y="7964"/>
                      <a:pt x="323" y="7952"/>
                      <a:pt x="311" y="7939"/>
                    </a:cubicBezTo>
                    <a:cubicBezTo>
                      <a:pt x="302" y="7931"/>
                      <a:pt x="299" y="7922"/>
                      <a:pt x="294" y="7922"/>
                    </a:cubicBezTo>
                    <a:cubicBezTo>
                      <a:pt x="292" y="7922"/>
                      <a:pt x="290" y="7923"/>
                      <a:pt x="286" y="7927"/>
                    </a:cubicBezTo>
                    <a:cubicBezTo>
                      <a:pt x="286" y="7918"/>
                      <a:pt x="280" y="7904"/>
                      <a:pt x="272" y="7904"/>
                    </a:cubicBezTo>
                    <a:cubicBezTo>
                      <a:pt x="269" y="7904"/>
                      <a:pt x="265" y="7907"/>
                      <a:pt x="261" y="7915"/>
                    </a:cubicBezTo>
                    <a:cubicBezTo>
                      <a:pt x="249" y="7952"/>
                      <a:pt x="274" y="7964"/>
                      <a:pt x="286" y="7989"/>
                    </a:cubicBezTo>
                    <a:cubicBezTo>
                      <a:pt x="298" y="7989"/>
                      <a:pt x="298" y="8002"/>
                      <a:pt x="298" y="8026"/>
                    </a:cubicBezTo>
                    <a:cubicBezTo>
                      <a:pt x="298" y="8026"/>
                      <a:pt x="274" y="8026"/>
                      <a:pt x="286" y="8039"/>
                    </a:cubicBezTo>
                    <a:cubicBezTo>
                      <a:pt x="286" y="8064"/>
                      <a:pt x="311" y="8051"/>
                      <a:pt x="311" y="8064"/>
                    </a:cubicBezTo>
                    <a:cubicBezTo>
                      <a:pt x="311" y="8076"/>
                      <a:pt x="311" y="8089"/>
                      <a:pt x="311" y="8089"/>
                    </a:cubicBezTo>
                    <a:cubicBezTo>
                      <a:pt x="311" y="8101"/>
                      <a:pt x="311" y="8101"/>
                      <a:pt x="323" y="8101"/>
                    </a:cubicBezTo>
                    <a:cubicBezTo>
                      <a:pt x="323" y="8113"/>
                      <a:pt x="348" y="8101"/>
                      <a:pt x="348" y="8126"/>
                    </a:cubicBezTo>
                    <a:cubicBezTo>
                      <a:pt x="348" y="8133"/>
                      <a:pt x="346" y="8136"/>
                      <a:pt x="342" y="8136"/>
                    </a:cubicBezTo>
                    <a:cubicBezTo>
                      <a:pt x="335" y="8136"/>
                      <a:pt x="323" y="8122"/>
                      <a:pt x="323" y="8113"/>
                    </a:cubicBezTo>
                    <a:cubicBezTo>
                      <a:pt x="311" y="8101"/>
                      <a:pt x="323" y="8101"/>
                      <a:pt x="311" y="8101"/>
                    </a:cubicBezTo>
                    <a:cubicBezTo>
                      <a:pt x="298" y="8101"/>
                      <a:pt x="298" y="8113"/>
                      <a:pt x="311" y="8126"/>
                    </a:cubicBezTo>
                    <a:cubicBezTo>
                      <a:pt x="323" y="8126"/>
                      <a:pt x="311" y="8138"/>
                      <a:pt x="311" y="8138"/>
                    </a:cubicBezTo>
                    <a:lnTo>
                      <a:pt x="311" y="8163"/>
                    </a:lnTo>
                    <a:lnTo>
                      <a:pt x="311" y="8175"/>
                    </a:lnTo>
                    <a:cubicBezTo>
                      <a:pt x="311" y="8188"/>
                      <a:pt x="323" y="8200"/>
                      <a:pt x="323" y="8213"/>
                    </a:cubicBezTo>
                    <a:cubicBezTo>
                      <a:pt x="317" y="8213"/>
                      <a:pt x="311" y="8216"/>
                      <a:pt x="306" y="8216"/>
                    </a:cubicBezTo>
                    <a:cubicBezTo>
                      <a:pt x="302" y="8216"/>
                      <a:pt x="298" y="8213"/>
                      <a:pt x="298" y="8200"/>
                    </a:cubicBezTo>
                    <a:cubicBezTo>
                      <a:pt x="286" y="8175"/>
                      <a:pt x="298" y="8175"/>
                      <a:pt x="274" y="8175"/>
                    </a:cubicBezTo>
                    <a:cubicBezTo>
                      <a:pt x="274" y="8175"/>
                      <a:pt x="261" y="8175"/>
                      <a:pt x="261" y="8188"/>
                    </a:cubicBezTo>
                    <a:cubicBezTo>
                      <a:pt x="249" y="8200"/>
                      <a:pt x="249" y="8213"/>
                      <a:pt x="261" y="8225"/>
                    </a:cubicBezTo>
                    <a:cubicBezTo>
                      <a:pt x="249" y="8238"/>
                      <a:pt x="249" y="8262"/>
                      <a:pt x="261" y="8275"/>
                    </a:cubicBezTo>
                    <a:cubicBezTo>
                      <a:pt x="249" y="8287"/>
                      <a:pt x="249" y="8300"/>
                      <a:pt x="261" y="8300"/>
                    </a:cubicBezTo>
                    <a:cubicBezTo>
                      <a:pt x="261" y="8300"/>
                      <a:pt x="261" y="8300"/>
                      <a:pt x="274" y="8312"/>
                    </a:cubicBezTo>
                    <a:cubicBezTo>
                      <a:pt x="274" y="8324"/>
                      <a:pt x="274" y="8337"/>
                      <a:pt x="274" y="8337"/>
                    </a:cubicBezTo>
                    <a:cubicBezTo>
                      <a:pt x="274" y="8349"/>
                      <a:pt x="298" y="8337"/>
                      <a:pt x="298" y="8362"/>
                    </a:cubicBezTo>
                    <a:cubicBezTo>
                      <a:pt x="303" y="8370"/>
                      <a:pt x="303" y="8373"/>
                      <a:pt x="301" y="8373"/>
                    </a:cubicBezTo>
                    <a:cubicBezTo>
                      <a:pt x="297" y="8373"/>
                      <a:pt x="286" y="8362"/>
                      <a:pt x="286" y="8362"/>
                    </a:cubicBezTo>
                    <a:lnTo>
                      <a:pt x="261" y="8349"/>
                    </a:lnTo>
                    <a:lnTo>
                      <a:pt x="249" y="8337"/>
                    </a:lnTo>
                    <a:cubicBezTo>
                      <a:pt x="236" y="8337"/>
                      <a:pt x="249" y="8324"/>
                      <a:pt x="249" y="8312"/>
                    </a:cubicBezTo>
                    <a:lnTo>
                      <a:pt x="236" y="8312"/>
                    </a:lnTo>
                    <a:lnTo>
                      <a:pt x="236" y="8300"/>
                    </a:lnTo>
                    <a:cubicBezTo>
                      <a:pt x="236" y="8287"/>
                      <a:pt x="236" y="8275"/>
                      <a:pt x="224" y="8275"/>
                    </a:cubicBezTo>
                    <a:cubicBezTo>
                      <a:pt x="211" y="8275"/>
                      <a:pt x="211" y="8324"/>
                      <a:pt x="224" y="8337"/>
                    </a:cubicBezTo>
                    <a:cubicBezTo>
                      <a:pt x="228" y="8341"/>
                      <a:pt x="228" y="8342"/>
                      <a:pt x="226" y="8342"/>
                    </a:cubicBezTo>
                    <a:cubicBezTo>
                      <a:pt x="223" y="8342"/>
                      <a:pt x="211" y="8337"/>
                      <a:pt x="211" y="8337"/>
                    </a:cubicBezTo>
                    <a:lnTo>
                      <a:pt x="211" y="8337"/>
                    </a:lnTo>
                    <a:cubicBezTo>
                      <a:pt x="211" y="8349"/>
                      <a:pt x="211" y="8362"/>
                      <a:pt x="224" y="8374"/>
                    </a:cubicBezTo>
                    <a:lnTo>
                      <a:pt x="236" y="8374"/>
                    </a:lnTo>
                    <a:cubicBezTo>
                      <a:pt x="236" y="8374"/>
                      <a:pt x="236" y="8387"/>
                      <a:pt x="249" y="8399"/>
                    </a:cubicBezTo>
                    <a:cubicBezTo>
                      <a:pt x="249" y="8399"/>
                      <a:pt x="261" y="8399"/>
                      <a:pt x="261" y="8424"/>
                    </a:cubicBezTo>
                    <a:cubicBezTo>
                      <a:pt x="261" y="8428"/>
                      <a:pt x="258" y="8429"/>
                      <a:pt x="255" y="8429"/>
                    </a:cubicBezTo>
                    <a:cubicBezTo>
                      <a:pt x="247" y="8429"/>
                      <a:pt x="236" y="8424"/>
                      <a:pt x="236" y="8424"/>
                    </a:cubicBezTo>
                    <a:lnTo>
                      <a:pt x="187" y="8399"/>
                    </a:lnTo>
                    <a:cubicBezTo>
                      <a:pt x="182" y="8394"/>
                      <a:pt x="178" y="8392"/>
                      <a:pt x="174" y="8392"/>
                    </a:cubicBezTo>
                    <a:cubicBezTo>
                      <a:pt x="167" y="8392"/>
                      <a:pt x="162" y="8400"/>
                      <a:pt x="162" y="8424"/>
                    </a:cubicBezTo>
                    <a:cubicBezTo>
                      <a:pt x="162" y="8436"/>
                      <a:pt x="174" y="8449"/>
                      <a:pt x="187" y="8461"/>
                    </a:cubicBezTo>
                    <a:cubicBezTo>
                      <a:pt x="187" y="8461"/>
                      <a:pt x="187" y="8461"/>
                      <a:pt x="187" y="8474"/>
                    </a:cubicBezTo>
                    <a:cubicBezTo>
                      <a:pt x="187" y="8486"/>
                      <a:pt x="199" y="8486"/>
                      <a:pt x="199" y="8486"/>
                    </a:cubicBezTo>
                    <a:cubicBezTo>
                      <a:pt x="199" y="8498"/>
                      <a:pt x="199" y="8498"/>
                      <a:pt x="199" y="8498"/>
                    </a:cubicBezTo>
                    <a:cubicBezTo>
                      <a:pt x="199" y="8498"/>
                      <a:pt x="199" y="8511"/>
                      <a:pt x="211" y="8511"/>
                    </a:cubicBezTo>
                    <a:cubicBezTo>
                      <a:pt x="216" y="8515"/>
                      <a:pt x="218" y="8516"/>
                      <a:pt x="221" y="8516"/>
                    </a:cubicBezTo>
                    <a:cubicBezTo>
                      <a:pt x="225" y="8516"/>
                      <a:pt x="228" y="8511"/>
                      <a:pt x="236" y="8511"/>
                    </a:cubicBezTo>
                    <a:cubicBezTo>
                      <a:pt x="236" y="8523"/>
                      <a:pt x="236" y="8536"/>
                      <a:pt x="236" y="8560"/>
                    </a:cubicBezTo>
                    <a:cubicBezTo>
                      <a:pt x="236" y="8565"/>
                      <a:pt x="239" y="8566"/>
                      <a:pt x="243" y="8566"/>
                    </a:cubicBezTo>
                    <a:cubicBezTo>
                      <a:pt x="246" y="8566"/>
                      <a:pt x="249" y="8565"/>
                      <a:pt x="252" y="8564"/>
                    </a:cubicBezTo>
                    <a:lnTo>
                      <a:pt x="252" y="8564"/>
                    </a:lnTo>
                    <a:cubicBezTo>
                      <a:pt x="244" y="8568"/>
                      <a:pt x="236" y="8574"/>
                      <a:pt x="236" y="8585"/>
                    </a:cubicBezTo>
                    <a:cubicBezTo>
                      <a:pt x="236" y="8610"/>
                      <a:pt x="249" y="8610"/>
                      <a:pt x="261" y="8610"/>
                    </a:cubicBezTo>
                    <a:cubicBezTo>
                      <a:pt x="265" y="8606"/>
                      <a:pt x="267" y="8605"/>
                      <a:pt x="267" y="8605"/>
                    </a:cubicBezTo>
                    <a:lnTo>
                      <a:pt x="267" y="8605"/>
                    </a:lnTo>
                    <a:cubicBezTo>
                      <a:pt x="268" y="8605"/>
                      <a:pt x="265" y="8610"/>
                      <a:pt x="274" y="8610"/>
                    </a:cubicBezTo>
                    <a:cubicBezTo>
                      <a:pt x="290" y="8610"/>
                      <a:pt x="296" y="8605"/>
                      <a:pt x="301" y="8605"/>
                    </a:cubicBezTo>
                    <a:cubicBezTo>
                      <a:pt x="304" y="8605"/>
                      <a:pt x="307" y="8606"/>
                      <a:pt x="311" y="8610"/>
                    </a:cubicBezTo>
                    <a:cubicBezTo>
                      <a:pt x="323" y="8610"/>
                      <a:pt x="286" y="8623"/>
                      <a:pt x="274" y="8623"/>
                    </a:cubicBezTo>
                    <a:cubicBezTo>
                      <a:pt x="274" y="8635"/>
                      <a:pt x="274" y="8635"/>
                      <a:pt x="286" y="8635"/>
                    </a:cubicBezTo>
                    <a:lnTo>
                      <a:pt x="261" y="8635"/>
                    </a:lnTo>
                    <a:cubicBezTo>
                      <a:pt x="261" y="8635"/>
                      <a:pt x="256" y="8629"/>
                      <a:pt x="248" y="8629"/>
                    </a:cubicBezTo>
                    <a:cubicBezTo>
                      <a:pt x="245" y="8629"/>
                      <a:pt x="240" y="8631"/>
                      <a:pt x="236" y="8635"/>
                    </a:cubicBezTo>
                    <a:cubicBezTo>
                      <a:pt x="232" y="8639"/>
                      <a:pt x="231" y="8640"/>
                      <a:pt x="230" y="8640"/>
                    </a:cubicBezTo>
                    <a:cubicBezTo>
                      <a:pt x="229" y="8640"/>
                      <a:pt x="232" y="8635"/>
                      <a:pt x="224" y="8635"/>
                    </a:cubicBezTo>
                    <a:cubicBezTo>
                      <a:pt x="211" y="8635"/>
                      <a:pt x="211" y="8635"/>
                      <a:pt x="211" y="8623"/>
                    </a:cubicBezTo>
                    <a:cubicBezTo>
                      <a:pt x="211" y="8610"/>
                      <a:pt x="199" y="8610"/>
                      <a:pt x="187" y="8598"/>
                    </a:cubicBezTo>
                    <a:cubicBezTo>
                      <a:pt x="187" y="8598"/>
                      <a:pt x="174" y="8598"/>
                      <a:pt x="174" y="8585"/>
                    </a:cubicBezTo>
                    <a:cubicBezTo>
                      <a:pt x="174" y="8585"/>
                      <a:pt x="169" y="8574"/>
                      <a:pt x="161" y="8574"/>
                    </a:cubicBezTo>
                    <a:cubicBezTo>
                      <a:pt x="158" y="8574"/>
                      <a:pt x="154" y="8577"/>
                      <a:pt x="149" y="8585"/>
                    </a:cubicBezTo>
                    <a:cubicBezTo>
                      <a:pt x="149" y="8577"/>
                      <a:pt x="149" y="8562"/>
                      <a:pt x="145" y="8562"/>
                    </a:cubicBezTo>
                    <a:cubicBezTo>
                      <a:pt x="143" y="8562"/>
                      <a:pt x="141" y="8565"/>
                      <a:pt x="137" y="8573"/>
                    </a:cubicBezTo>
                    <a:cubicBezTo>
                      <a:pt x="125" y="8585"/>
                      <a:pt x="149" y="8610"/>
                      <a:pt x="149" y="8623"/>
                    </a:cubicBezTo>
                    <a:cubicBezTo>
                      <a:pt x="162" y="8623"/>
                      <a:pt x="162" y="8635"/>
                      <a:pt x="162" y="8635"/>
                    </a:cubicBezTo>
                    <a:cubicBezTo>
                      <a:pt x="162" y="8660"/>
                      <a:pt x="162" y="8672"/>
                      <a:pt x="174" y="8685"/>
                    </a:cubicBezTo>
                    <a:lnTo>
                      <a:pt x="174" y="8697"/>
                    </a:lnTo>
                    <a:cubicBezTo>
                      <a:pt x="174" y="8703"/>
                      <a:pt x="177" y="8703"/>
                      <a:pt x="182" y="8703"/>
                    </a:cubicBezTo>
                    <a:cubicBezTo>
                      <a:pt x="187" y="8703"/>
                      <a:pt x="193" y="8703"/>
                      <a:pt x="199" y="8709"/>
                    </a:cubicBezTo>
                    <a:lnTo>
                      <a:pt x="199" y="8734"/>
                    </a:lnTo>
                    <a:cubicBezTo>
                      <a:pt x="199" y="8738"/>
                      <a:pt x="200" y="8740"/>
                      <a:pt x="202" y="8740"/>
                    </a:cubicBezTo>
                    <a:cubicBezTo>
                      <a:pt x="206" y="8740"/>
                      <a:pt x="211" y="8734"/>
                      <a:pt x="211" y="8734"/>
                    </a:cubicBezTo>
                    <a:cubicBezTo>
                      <a:pt x="224" y="8734"/>
                      <a:pt x="224" y="8734"/>
                      <a:pt x="224" y="8747"/>
                    </a:cubicBezTo>
                    <a:lnTo>
                      <a:pt x="236" y="8747"/>
                    </a:lnTo>
                    <a:cubicBezTo>
                      <a:pt x="236" y="8747"/>
                      <a:pt x="224" y="8747"/>
                      <a:pt x="224" y="8759"/>
                    </a:cubicBezTo>
                    <a:cubicBezTo>
                      <a:pt x="224" y="8772"/>
                      <a:pt x="224" y="8772"/>
                      <a:pt x="211" y="8784"/>
                    </a:cubicBezTo>
                    <a:cubicBezTo>
                      <a:pt x="199" y="8784"/>
                      <a:pt x="187" y="8759"/>
                      <a:pt x="174" y="8759"/>
                    </a:cubicBezTo>
                    <a:lnTo>
                      <a:pt x="137" y="8759"/>
                    </a:lnTo>
                    <a:cubicBezTo>
                      <a:pt x="125" y="8759"/>
                      <a:pt x="125" y="8734"/>
                      <a:pt x="125" y="8734"/>
                    </a:cubicBezTo>
                    <a:cubicBezTo>
                      <a:pt x="112" y="8734"/>
                      <a:pt x="87" y="8759"/>
                      <a:pt x="87" y="8784"/>
                    </a:cubicBezTo>
                    <a:cubicBezTo>
                      <a:pt x="87" y="8796"/>
                      <a:pt x="100" y="8796"/>
                      <a:pt x="100" y="8809"/>
                    </a:cubicBezTo>
                    <a:cubicBezTo>
                      <a:pt x="100" y="8809"/>
                      <a:pt x="87" y="8821"/>
                      <a:pt x="87" y="8821"/>
                    </a:cubicBezTo>
                    <a:cubicBezTo>
                      <a:pt x="87" y="8846"/>
                      <a:pt x="87" y="8846"/>
                      <a:pt x="100" y="8846"/>
                    </a:cubicBezTo>
                    <a:cubicBezTo>
                      <a:pt x="106" y="8852"/>
                      <a:pt x="106" y="8852"/>
                      <a:pt x="106" y="8852"/>
                    </a:cubicBezTo>
                    <a:cubicBezTo>
                      <a:pt x="106" y="8852"/>
                      <a:pt x="106" y="8852"/>
                      <a:pt x="112" y="8859"/>
                    </a:cubicBezTo>
                    <a:cubicBezTo>
                      <a:pt x="125" y="8871"/>
                      <a:pt x="112" y="8883"/>
                      <a:pt x="125" y="8883"/>
                    </a:cubicBezTo>
                    <a:cubicBezTo>
                      <a:pt x="127" y="8886"/>
                      <a:pt x="130" y="8887"/>
                      <a:pt x="132" y="8887"/>
                    </a:cubicBezTo>
                    <a:cubicBezTo>
                      <a:pt x="140" y="8887"/>
                      <a:pt x="147" y="8880"/>
                      <a:pt x="154" y="8880"/>
                    </a:cubicBezTo>
                    <a:cubicBezTo>
                      <a:pt x="157" y="8880"/>
                      <a:pt x="159" y="8881"/>
                      <a:pt x="162" y="8883"/>
                    </a:cubicBezTo>
                    <a:cubicBezTo>
                      <a:pt x="165" y="8886"/>
                      <a:pt x="167" y="8889"/>
                      <a:pt x="168" y="8891"/>
                    </a:cubicBezTo>
                    <a:lnTo>
                      <a:pt x="168" y="8891"/>
                    </a:lnTo>
                    <a:cubicBezTo>
                      <a:pt x="166" y="8892"/>
                      <a:pt x="164" y="8894"/>
                      <a:pt x="162" y="8896"/>
                    </a:cubicBezTo>
                    <a:cubicBezTo>
                      <a:pt x="149" y="8908"/>
                      <a:pt x="162" y="8908"/>
                      <a:pt x="149" y="8921"/>
                    </a:cubicBezTo>
                    <a:lnTo>
                      <a:pt x="137" y="8921"/>
                    </a:lnTo>
                    <a:cubicBezTo>
                      <a:pt x="112" y="8908"/>
                      <a:pt x="100" y="8896"/>
                      <a:pt x="75" y="8896"/>
                    </a:cubicBezTo>
                    <a:cubicBezTo>
                      <a:pt x="75" y="8896"/>
                      <a:pt x="72" y="8893"/>
                      <a:pt x="69" y="8893"/>
                    </a:cubicBezTo>
                    <a:cubicBezTo>
                      <a:pt x="66" y="8893"/>
                      <a:pt x="62" y="8896"/>
                      <a:pt x="62" y="8908"/>
                    </a:cubicBezTo>
                    <a:cubicBezTo>
                      <a:pt x="62" y="8933"/>
                      <a:pt x="87" y="8933"/>
                      <a:pt x="100" y="8933"/>
                    </a:cubicBezTo>
                    <a:cubicBezTo>
                      <a:pt x="112" y="8933"/>
                      <a:pt x="100" y="8958"/>
                      <a:pt x="112" y="8970"/>
                    </a:cubicBezTo>
                    <a:lnTo>
                      <a:pt x="137" y="8970"/>
                    </a:lnTo>
                    <a:cubicBezTo>
                      <a:pt x="112" y="8983"/>
                      <a:pt x="137" y="8995"/>
                      <a:pt x="149" y="8995"/>
                    </a:cubicBezTo>
                    <a:cubicBezTo>
                      <a:pt x="137" y="9008"/>
                      <a:pt x="137" y="9008"/>
                      <a:pt x="137" y="9020"/>
                    </a:cubicBezTo>
                    <a:lnTo>
                      <a:pt x="125" y="9020"/>
                    </a:lnTo>
                    <a:cubicBezTo>
                      <a:pt x="112" y="9020"/>
                      <a:pt x="100" y="9020"/>
                      <a:pt x="100" y="9032"/>
                    </a:cubicBezTo>
                    <a:cubicBezTo>
                      <a:pt x="98" y="9036"/>
                      <a:pt x="97" y="9039"/>
                      <a:pt x="97" y="9042"/>
                    </a:cubicBezTo>
                    <a:lnTo>
                      <a:pt x="97" y="9042"/>
                    </a:lnTo>
                    <a:cubicBezTo>
                      <a:pt x="93" y="9038"/>
                      <a:pt x="90" y="9036"/>
                      <a:pt x="87" y="9036"/>
                    </a:cubicBezTo>
                    <a:cubicBezTo>
                      <a:pt x="84" y="9036"/>
                      <a:pt x="81" y="9039"/>
                      <a:pt x="75" y="9045"/>
                    </a:cubicBezTo>
                    <a:cubicBezTo>
                      <a:pt x="50" y="9070"/>
                      <a:pt x="75" y="9094"/>
                      <a:pt x="87" y="9107"/>
                    </a:cubicBezTo>
                    <a:cubicBezTo>
                      <a:pt x="112" y="9119"/>
                      <a:pt x="125" y="9119"/>
                      <a:pt x="149" y="9132"/>
                    </a:cubicBezTo>
                    <a:lnTo>
                      <a:pt x="137" y="9132"/>
                    </a:lnTo>
                    <a:cubicBezTo>
                      <a:pt x="125" y="9132"/>
                      <a:pt x="125" y="9132"/>
                      <a:pt x="112" y="9144"/>
                    </a:cubicBezTo>
                    <a:cubicBezTo>
                      <a:pt x="112" y="9144"/>
                      <a:pt x="112" y="9157"/>
                      <a:pt x="100" y="9157"/>
                    </a:cubicBezTo>
                    <a:cubicBezTo>
                      <a:pt x="100" y="9157"/>
                      <a:pt x="87" y="9144"/>
                      <a:pt x="75" y="9144"/>
                    </a:cubicBezTo>
                    <a:lnTo>
                      <a:pt x="62" y="9144"/>
                    </a:lnTo>
                    <a:cubicBezTo>
                      <a:pt x="62" y="9144"/>
                      <a:pt x="62" y="9132"/>
                      <a:pt x="50" y="9132"/>
                    </a:cubicBezTo>
                    <a:cubicBezTo>
                      <a:pt x="38" y="9132"/>
                      <a:pt x="25" y="9144"/>
                      <a:pt x="25" y="9169"/>
                    </a:cubicBezTo>
                    <a:cubicBezTo>
                      <a:pt x="25" y="9169"/>
                      <a:pt x="25" y="9181"/>
                      <a:pt x="25" y="9181"/>
                    </a:cubicBezTo>
                    <a:cubicBezTo>
                      <a:pt x="25" y="9194"/>
                      <a:pt x="25" y="9194"/>
                      <a:pt x="25" y="9194"/>
                    </a:cubicBezTo>
                    <a:cubicBezTo>
                      <a:pt x="25" y="9219"/>
                      <a:pt x="25" y="9206"/>
                      <a:pt x="38" y="9219"/>
                    </a:cubicBezTo>
                    <a:cubicBezTo>
                      <a:pt x="38" y="9231"/>
                      <a:pt x="38" y="9231"/>
                      <a:pt x="50" y="9244"/>
                    </a:cubicBezTo>
                    <a:cubicBezTo>
                      <a:pt x="50" y="9244"/>
                      <a:pt x="56" y="9238"/>
                      <a:pt x="63" y="9238"/>
                    </a:cubicBezTo>
                    <a:cubicBezTo>
                      <a:pt x="67" y="9238"/>
                      <a:pt x="71" y="9239"/>
                      <a:pt x="75" y="9244"/>
                    </a:cubicBezTo>
                    <a:cubicBezTo>
                      <a:pt x="87" y="9244"/>
                      <a:pt x="75" y="9256"/>
                      <a:pt x="87" y="9256"/>
                    </a:cubicBezTo>
                    <a:cubicBezTo>
                      <a:pt x="100" y="9256"/>
                      <a:pt x="87" y="9281"/>
                      <a:pt x="100" y="9281"/>
                    </a:cubicBezTo>
                    <a:cubicBezTo>
                      <a:pt x="87" y="9293"/>
                      <a:pt x="87" y="9306"/>
                      <a:pt x="100" y="9318"/>
                    </a:cubicBezTo>
                    <a:lnTo>
                      <a:pt x="75" y="9318"/>
                    </a:lnTo>
                    <a:cubicBezTo>
                      <a:pt x="75" y="9318"/>
                      <a:pt x="62" y="9318"/>
                      <a:pt x="62" y="9330"/>
                    </a:cubicBezTo>
                    <a:cubicBezTo>
                      <a:pt x="50" y="9330"/>
                      <a:pt x="38" y="9343"/>
                      <a:pt x="38" y="9343"/>
                    </a:cubicBezTo>
                    <a:cubicBezTo>
                      <a:pt x="38" y="9343"/>
                      <a:pt x="13" y="9343"/>
                      <a:pt x="13" y="9355"/>
                    </a:cubicBezTo>
                    <a:cubicBezTo>
                      <a:pt x="13" y="9355"/>
                      <a:pt x="38" y="9368"/>
                      <a:pt x="38" y="9380"/>
                    </a:cubicBezTo>
                    <a:lnTo>
                      <a:pt x="62" y="9380"/>
                    </a:lnTo>
                    <a:cubicBezTo>
                      <a:pt x="75" y="9380"/>
                      <a:pt x="62" y="9393"/>
                      <a:pt x="75" y="9393"/>
                    </a:cubicBezTo>
                    <a:cubicBezTo>
                      <a:pt x="87" y="9393"/>
                      <a:pt x="87" y="9393"/>
                      <a:pt x="100" y="9380"/>
                    </a:cubicBezTo>
                    <a:cubicBezTo>
                      <a:pt x="100" y="9378"/>
                      <a:pt x="100" y="9378"/>
                      <a:pt x="100" y="9378"/>
                    </a:cubicBezTo>
                    <a:cubicBezTo>
                      <a:pt x="103" y="9378"/>
                      <a:pt x="111" y="9395"/>
                      <a:pt x="119" y="9395"/>
                    </a:cubicBezTo>
                    <a:cubicBezTo>
                      <a:pt x="121" y="9395"/>
                      <a:pt x="123" y="9394"/>
                      <a:pt x="125" y="9393"/>
                    </a:cubicBezTo>
                    <a:lnTo>
                      <a:pt x="137" y="9393"/>
                    </a:lnTo>
                    <a:lnTo>
                      <a:pt x="187" y="9405"/>
                    </a:lnTo>
                    <a:lnTo>
                      <a:pt x="187" y="9417"/>
                    </a:lnTo>
                    <a:lnTo>
                      <a:pt x="162" y="9417"/>
                    </a:lnTo>
                    <a:cubicBezTo>
                      <a:pt x="162" y="9417"/>
                      <a:pt x="137" y="9430"/>
                      <a:pt x="125" y="9430"/>
                    </a:cubicBezTo>
                    <a:cubicBezTo>
                      <a:pt x="120" y="9434"/>
                      <a:pt x="118" y="9435"/>
                      <a:pt x="116" y="9435"/>
                    </a:cubicBezTo>
                    <a:cubicBezTo>
                      <a:pt x="112" y="9435"/>
                      <a:pt x="112" y="9430"/>
                      <a:pt x="112" y="9430"/>
                    </a:cubicBezTo>
                    <a:cubicBezTo>
                      <a:pt x="100" y="9430"/>
                      <a:pt x="87" y="9430"/>
                      <a:pt x="87" y="9442"/>
                    </a:cubicBezTo>
                    <a:cubicBezTo>
                      <a:pt x="75" y="9455"/>
                      <a:pt x="100" y="9467"/>
                      <a:pt x="112" y="9467"/>
                    </a:cubicBezTo>
                    <a:cubicBezTo>
                      <a:pt x="125" y="9473"/>
                      <a:pt x="134" y="9476"/>
                      <a:pt x="142" y="9476"/>
                    </a:cubicBezTo>
                    <a:cubicBezTo>
                      <a:pt x="149" y="9476"/>
                      <a:pt x="156" y="9473"/>
                      <a:pt x="162" y="9467"/>
                    </a:cubicBezTo>
                    <a:cubicBezTo>
                      <a:pt x="162" y="9492"/>
                      <a:pt x="199" y="9504"/>
                      <a:pt x="211" y="9504"/>
                    </a:cubicBezTo>
                    <a:cubicBezTo>
                      <a:pt x="205" y="9511"/>
                      <a:pt x="199" y="9514"/>
                      <a:pt x="193" y="9514"/>
                    </a:cubicBezTo>
                    <a:cubicBezTo>
                      <a:pt x="187" y="9514"/>
                      <a:pt x="180" y="9511"/>
                      <a:pt x="174" y="9504"/>
                    </a:cubicBezTo>
                    <a:lnTo>
                      <a:pt x="137" y="9504"/>
                    </a:lnTo>
                    <a:cubicBezTo>
                      <a:pt x="125" y="9504"/>
                      <a:pt x="125" y="9492"/>
                      <a:pt x="112" y="9492"/>
                    </a:cubicBezTo>
                    <a:cubicBezTo>
                      <a:pt x="100" y="9492"/>
                      <a:pt x="100" y="9492"/>
                      <a:pt x="100" y="9504"/>
                    </a:cubicBezTo>
                    <a:cubicBezTo>
                      <a:pt x="93" y="9511"/>
                      <a:pt x="84" y="9514"/>
                      <a:pt x="75" y="9514"/>
                    </a:cubicBezTo>
                    <a:cubicBezTo>
                      <a:pt x="66" y="9514"/>
                      <a:pt x="56" y="9511"/>
                      <a:pt x="50" y="9504"/>
                    </a:cubicBezTo>
                    <a:cubicBezTo>
                      <a:pt x="41" y="9496"/>
                      <a:pt x="33" y="9481"/>
                      <a:pt x="24" y="9481"/>
                    </a:cubicBezTo>
                    <a:cubicBezTo>
                      <a:pt x="20" y="9481"/>
                      <a:pt x="17" y="9484"/>
                      <a:pt x="13" y="9492"/>
                    </a:cubicBezTo>
                    <a:cubicBezTo>
                      <a:pt x="0" y="9517"/>
                      <a:pt x="13" y="9529"/>
                      <a:pt x="13" y="9529"/>
                    </a:cubicBezTo>
                    <a:cubicBezTo>
                      <a:pt x="13" y="9535"/>
                      <a:pt x="16" y="9535"/>
                      <a:pt x="19" y="9535"/>
                    </a:cubicBezTo>
                    <a:cubicBezTo>
                      <a:pt x="22" y="9535"/>
                      <a:pt x="25" y="9535"/>
                      <a:pt x="25" y="9542"/>
                    </a:cubicBezTo>
                    <a:cubicBezTo>
                      <a:pt x="25" y="9542"/>
                      <a:pt x="25" y="9566"/>
                      <a:pt x="25" y="9579"/>
                    </a:cubicBezTo>
                    <a:cubicBezTo>
                      <a:pt x="25" y="9579"/>
                      <a:pt x="38" y="9591"/>
                      <a:pt x="50" y="9591"/>
                    </a:cubicBezTo>
                    <a:cubicBezTo>
                      <a:pt x="62" y="9591"/>
                      <a:pt x="75" y="9604"/>
                      <a:pt x="100" y="9604"/>
                    </a:cubicBezTo>
                    <a:lnTo>
                      <a:pt x="137" y="9604"/>
                    </a:lnTo>
                    <a:cubicBezTo>
                      <a:pt x="137" y="9604"/>
                      <a:pt x="137" y="9616"/>
                      <a:pt x="149" y="9616"/>
                    </a:cubicBezTo>
                    <a:cubicBezTo>
                      <a:pt x="149" y="9620"/>
                      <a:pt x="151" y="9622"/>
                      <a:pt x="154" y="9622"/>
                    </a:cubicBezTo>
                    <a:cubicBezTo>
                      <a:pt x="159" y="9622"/>
                      <a:pt x="170" y="9616"/>
                      <a:pt x="187" y="9616"/>
                    </a:cubicBezTo>
                    <a:cubicBezTo>
                      <a:pt x="199" y="9616"/>
                      <a:pt x="199" y="9629"/>
                      <a:pt x="199" y="9629"/>
                    </a:cubicBezTo>
                    <a:lnTo>
                      <a:pt x="224" y="9629"/>
                    </a:lnTo>
                    <a:cubicBezTo>
                      <a:pt x="249" y="9629"/>
                      <a:pt x="261" y="9629"/>
                      <a:pt x="274" y="9616"/>
                    </a:cubicBezTo>
                    <a:cubicBezTo>
                      <a:pt x="274" y="9616"/>
                      <a:pt x="274" y="9591"/>
                      <a:pt x="286" y="9591"/>
                    </a:cubicBezTo>
                    <a:lnTo>
                      <a:pt x="298" y="9591"/>
                    </a:lnTo>
                    <a:cubicBezTo>
                      <a:pt x="298" y="9591"/>
                      <a:pt x="305" y="9612"/>
                      <a:pt x="314" y="9612"/>
                    </a:cubicBezTo>
                    <a:cubicBezTo>
                      <a:pt x="317" y="9612"/>
                      <a:pt x="320" y="9610"/>
                      <a:pt x="323" y="9604"/>
                    </a:cubicBezTo>
                    <a:cubicBezTo>
                      <a:pt x="348" y="9591"/>
                      <a:pt x="323" y="9591"/>
                      <a:pt x="348" y="9591"/>
                    </a:cubicBezTo>
                    <a:cubicBezTo>
                      <a:pt x="358" y="9591"/>
                      <a:pt x="360" y="9607"/>
                      <a:pt x="367" y="9607"/>
                    </a:cubicBezTo>
                    <a:cubicBezTo>
                      <a:pt x="368" y="9607"/>
                      <a:pt x="370" y="9606"/>
                      <a:pt x="373" y="9604"/>
                    </a:cubicBezTo>
                    <a:cubicBezTo>
                      <a:pt x="373" y="9591"/>
                      <a:pt x="373" y="9591"/>
                      <a:pt x="373" y="9591"/>
                    </a:cubicBezTo>
                    <a:cubicBezTo>
                      <a:pt x="385" y="9591"/>
                      <a:pt x="385" y="9566"/>
                      <a:pt x="398" y="9554"/>
                    </a:cubicBezTo>
                    <a:cubicBezTo>
                      <a:pt x="399" y="9553"/>
                      <a:pt x="400" y="9552"/>
                      <a:pt x="401" y="9552"/>
                    </a:cubicBezTo>
                    <a:cubicBezTo>
                      <a:pt x="410" y="9552"/>
                      <a:pt x="410" y="9605"/>
                      <a:pt x="410" y="9616"/>
                    </a:cubicBezTo>
                    <a:cubicBezTo>
                      <a:pt x="410" y="9641"/>
                      <a:pt x="410" y="9678"/>
                      <a:pt x="410" y="9703"/>
                    </a:cubicBezTo>
                    <a:cubicBezTo>
                      <a:pt x="423" y="9715"/>
                      <a:pt x="423" y="9715"/>
                      <a:pt x="435" y="9715"/>
                    </a:cubicBezTo>
                    <a:lnTo>
                      <a:pt x="17922" y="9715"/>
                    </a:lnTo>
                    <a:cubicBezTo>
                      <a:pt x="17934" y="9715"/>
                      <a:pt x="17947" y="9715"/>
                      <a:pt x="17959" y="9703"/>
                    </a:cubicBezTo>
                    <a:cubicBezTo>
                      <a:pt x="17959" y="9666"/>
                      <a:pt x="17959" y="9641"/>
                      <a:pt x="17959" y="9616"/>
                    </a:cubicBezTo>
                    <a:cubicBezTo>
                      <a:pt x="17959" y="9605"/>
                      <a:pt x="17950" y="9549"/>
                      <a:pt x="17955" y="9549"/>
                    </a:cubicBezTo>
                    <a:lnTo>
                      <a:pt x="17955" y="9549"/>
                    </a:lnTo>
                    <a:cubicBezTo>
                      <a:pt x="17956" y="9549"/>
                      <a:pt x="17957" y="9551"/>
                      <a:pt x="17959" y="9554"/>
                    </a:cubicBezTo>
                    <a:cubicBezTo>
                      <a:pt x="17984" y="9566"/>
                      <a:pt x="17959" y="9579"/>
                      <a:pt x="17984" y="9579"/>
                    </a:cubicBezTo>
                    <a:cubicBezTo>
                      <a:pt x="17992" y="9583"/>
                      <a:pt x="17995" y="9584"/>
                      <a:pt x="17995" y="9584"/>
                    </a:cubicBezTo>
                    <a:cubicBezTo>
                      <a:pt x="17996" y="9584"/>
                      <a:pt x="17988" y="9579"/>
                      <a:pt x="17996" y="9579"/>
                    </a:cubicBezTo>
                    <a:cubicBezTo>
                      <a:pt x="18009" y="9579"/>
                      <a:pt x="17996" y="9604"/>
                      <a:pt x="17996" y="9604"/>
                    </a:cubicBezTo>
                    <a:cubicBezTo>
                      <a:pt x="17996" y="9604"/>
                      <a:pt x="18009" y="9591"/>
                      <a:pt x="18021" y="9591"/>
                    </a:cubicBezTo>
                    <a:cubicBezTo>
                      <a:pt x="18021" y="9591"/>
                      <a:pt x="18034" y="9604"/>
                      <a:pt x="18034" y="9604"/>
                    </a:cubicBezTo>
                    <a:cubicBezTo>
                      <a:pt x="18036" y="9606"/>
                      <a:pt x="18039" y="9607"/>
                      <a:pt x="18041" y="9607"/>
                    </a:cubicBezTo>
                    <a:cubicBezTo>
                      <a:pt x="18051" y="9607"/>
                      <a:pt x="18061" y="9591"/>
                      <a:pt x="18071" y="9591"/>
                    </a:cubicBezTo>
                    <a:lnTo>
                      <a:pt x="18083" y="9591"/>
                    </a:lnTo>
                    <a:cubicBezTo>
                      <a:pt x="18083" y="9591"/>
                      <a:pt x="18083" y="9604"/>
                      <a:pt x="18096" y="9616"/>
                    </a:cubicBezTo>
                    <a:cubicBezTo>
                      <a:pt x="18108" y="9629"/>
                      <a:pt x="18121" y="9629"/>
                      <a:pt x="18133" y="9629"/>
                    </a:cubicBezTo>
                    <a:lnTo>
                      <a:pt x="18158" y="9629"/>
                    </a:lnTo>
                    <a:cubicBezTo>
                      <a:pt x="18158" y="9629"/>
                      <a:pt x="18170" y="9616"/>
                      <a:pt x="18183" y="9616"/>
                    </a:cubicBezTo>
                    <a:cubicBezTo>
                      <a:pt x="18183" y="9616"/>
                      <a:pt x="18194" y="9627"/>
                      <a:pt x="18205" y="9627"/>
                    </a:cubicBezTo>
                    <a:cubicBezTo>
                      <a:pt x="18210" y="9627"/>
                      <a:pt x="18216" y="9624"/>
                      <a:pt x="18220" y="9616"/>
                    </a:cubicBezTo>
                    <a:cubicBezTo>
                      <a:pt x="18232" y="9604"/>
                      <a:pt x="18220" y="9604"/>
                      <a:pt x="18232" y="9604"/>
                    </a:cubicBezTo>
                    <a:cubicBezTo>
                      <a:pt x="18232" y="9600"/>
                      <a:pt x="18232" y="9598"/>
                      <a:pt x="18233" y="9598"/>
                    </a:cubicBezTo>
                    <a:cubicBezTo>
                      <a:pt x="18234" y="9598"/>
                      <a:pt x="18236" y="9604"/>
                      <a:pt x="18245" y="9604"/>
                    </a:cubicBezTo>
                    <a:lnTo>
                      <a:pt x="18270" y="9604"/>
                    </a:lnTo>
                    <a:cubicBezTo>
                      <a:pt x="18282" y="9604"/>
                      <a:pt x="18307" y="9591"/>
                      <a:pt x="18319" y="9591"/>
                    </a:cubicBezTo>
                    <a:cubicBezTo>
                      <a:pt x="18332" y="9591"/>
                      <a:pt x="18332" y="9579"/>
                      <a:pt x="18332" y="9579"/>
                    </a:cubicBezTo>
                    <a:lnTo>
                      <a:pt x="18332" y="9542"/>
                    </a:lnTo>
                    <a:cubicBezTo>
                      <a:pt x="18332" y="9535"/>
                      <a:pt x="18332" y="9535"/>
                      <a:pt x="18335" y="9535"/>
                    </a:cubicBezTo>
                    <a:cubicBezTo>
                      <a:pt x="18338" y="9535"/>
                      <a:pt x="18344" y="9535"/>
                      <a:pt x="18356" y="9529"/>
                    </a:cubicBezTo>
                    <a:cubicBezTo>
                      <a:pt x="18369" y="9517"/>
                      <a:pt x="18356" y="9504"/>
                      <a:pt x="18356" y="9492"/>
                    </a:cubicBezTo>
                    <a:cubicBezTo>
                      <a:pt x="18355" y="9491"/>
                      <a:pt x="18354" y="9490"/>
                      <a:pt x="18352" y="9490"/>
                    </a:cubicBezTo>
                    <a:cubicBezTo>
                      <a:pt x="18341" y="9490"/>
                      <a:pt x="18330" y="9529"/>
                      <a:pt x="18319" y="9529"/>
                    </a:cubicBezTo>
                    <a:lnTo>
                      <a:pt x="18270" y="9529"/>
                    </a:lnTo>
                    <a:cubicBezTo>
                      <a:pt x="18257" y="9517"/>
                      <a:pt x="18257" y="9504"/>
                      <a:pt x="18257" y="9504"/>
                    </a:cubicBezTo>
                    <a:cubicBezTo>
                      <a:pt x="18245" y="9517"/>
                      <a:pt x="18232" y="9529"/>
                      <a:pt x="18232" y="9529"/>
                    </a:cubicBezTo>
                    <a:lnTo>
                      <a:pt x="18158" y="9529"/>
                    </a:lnTo>
                    <a:cubicBezTo>
                      <a:pt x="18170" y="9517"/>
                      <a:pt x="18207" y="9517"/>
                      <a:pt x="18195" y="9492"/>
                    </a:cubicBezTo>
                    <a:lnTo>
                      <a:pt x="18257" y="9492"/>
                    </a:lnTo>
                    <a:cubicBezTo>
                      <a:pt x="18257" y="9492"/>
                      <a:pt x="18294" y="9492"/>
                      <a:pt x="18282" y="9467"/>
                    </a:cubicBezTo>
                    <a:cubicBezTo>
                      <a:pt x="18276" y="9455"/>
                      <a:pt x="18273" y="9452"/>
                      <a:pt x="18270" y="9452"/>
                    </a:cubicBezTo>
                    <a:cubicBezTo>
                      <a:pt x="18266" y="9452"/>
                      <a:pt x="18263" y="9455"/>
                      <a:pt x="18257" y="9455"/>
                    </a:cubicBezTo>
                    <a:lnTo>
                      <a:pt x="18232" y="9455"/>
                    </a:lnTo>
                    <a:cubicBezTo>
                      <a:pt x="18232" y="9455"/>
                      <a:pt x="18224" y="9439"/>
                      <a:pt x="18215" y="9439"/>
                    </a:cubicBezTo>
                    <a:cubicBezTo>
                      <a:pt x="18212" y="9439"/>
                      <a:pt x="18210" y="9440"/>
                      <a:pt x="18207" y="9442"/>
                    </a:cubicBezTo>
                    <a:lnTo>
                      <a:pt x="18183" y="9442"/>
                    </a:lnTo>
                    <a:cubicBezTo>
                      <a:pt x="18183" y="9442"/>
                      <a:pt x="18183" y="9430"/>
                      <a:pt x="18183" y="9430"/>
                    </a:cubicBezTo>
                    <a:lnTo>
                      <a:pt x="18220" y="9417"/>
                    </a:lnTo>
                    <a:lnTo>
                      <a:pt x="18245" y="9417"/>
                    </a:lnTo>
                    <a:cubicBezTo>
                      <a:pt x="18257" y="9417"/>
                      <a:pt x="18270" y="9417"/>
                      <a:pt x="18270" y="9405"/>
                    </a:cubicBezTo>
                    <a:cubicBezTo>
                      <a:pt x="18270" y="9397"/>
                      <a:pt x="18271" y="9394"/>
                      <a:pt x="18273" y="9394"/>
                    </a:cubicBezTo>
                    <a:cubicBezTo>
                      <a:pt x="18276" y="9394"/>
                      <a:pt x="18282" y="9405"/>
                      <a:pt x="18282" y="9405"/>
                    </a:cubicBezTo>
                    <a:cubicBezTo>
                      <a:pt x="18294" y="9405"/>
                      <a:pt x="18282" y="9405"/>
                      <a:pt x="18294" y="9393"/>
                    </a:cubicBezTo>
                    <a:lnTo>
                      <a:pt x="18332" y="9393"/>
                    </a:lnTo>
                    <a:cubicBezTo>
                      <a:pt x="18332" y="9393"/>
                      <a:pt x="18356" y="9393"/>
                      <a:pt x="18356" y="9368"/>
                    </a:cubicBezTo>
                    <a:cubicBezTo>
                      <a:pt x="18356" y="9364"/>
                      <a:pt x="18355" y="9362"/>
                      <a:pt x="18353" y="9362"/>
                    </a:cubicBezTo>
                    <a:cubicBezTo>
                      <a:pt x="18348" y="9362"/>
                      <a:pt x="18340" y="9368"/>
                      <a:pt x="18332" y="9368"/>
                    </a:cubicBezTo>
                    <a:cubicBezTo>
                      <a:pt x="18319" y="9355"/>
                      <a:pt x="18319" y="9355"/>
                      <a:pt x="18307" y="9343"/>
                    </a:cubicBezTo>
                    <a:lnTo>
                      <a:pt x="18270" y="9343"/>
                    </a:lnTo>
                    <a:cubicBezTo>
                      <a:pt x="18282" y="9330"/>
                      <a:pt x="18282" y="9306"/>
                      <a:pt x="18282" y="9293"/>
                    </a:cubicBezTo>
                    <a:cubicBezTo>
                      <a:pt x="18294" y="9293"/>
                      <a:pt x="18294" y="9293"/>
                      <a:pt x="18282" y="9281"/>
                    </a:cubicBezTo>
                    <a:cubicBezTo>
                      <a:pt x="18270" y="9256"/>
                      <a:pt x="18282" y="9268"/>
                      <a:pt x="18307" y="9256"/>
                    </a:cubicBezTo>
                    <a:lnTo>
                      <a:pt x="18332" y="9256"/>
                    </a:lnTo>
                    <a:cubicBezTo>
                      <a:pt x="18332" y="9256"/>
                      <a:pt x="18332" y="9256"/>
                      <a:pt x="18332" y="9244"/>
                    </a:cubicBezTo>
                    <a:cubicBezTo>
                      <a:pt x="18338" y="9237"/>
                      <a:pt x="18338" y="9237"/>
                      <a:pt x="18336" y="9237"/>
                    </a:cubicBezTo>
                    <a:cubicBezTo>
                      <a:pt x="18335" y="9237"/>
                      <a:pt x="18332" y="9237"/>
                      <a:pt x="18332" y="9231"/>
                    </a:cubicBezTo>
                    <a:cubicBezTo>
                      <a:pt x="18332" y="9231"/>
                      <a:pt x="18356" y="9231"/>
                      <a:pt x="18344" y="9219"/>
                    </a:cubicBezTo>
                    <a:cubicBezTo>
                      <a:pt x="18344" y="9219"/>
                      <a:pt x="18344" y="9206"/>
                      <a:pt x="18344" y="9206"/>
                    </a:cubicBezTo>
                    <a:lnTo>
                      <a:pt x="18344" y="9194"/>
                    </a:lnTo>
                    <a:cubicBezTo>
                      <a:pt x="18344" y="9169"/>
                      <a:pt x="18332" y="9157"/>
                      <a:pt x="18319" y="9157"/>
                    </a:cubicBezTo>
                    <a:cubicBezTo>
                      <a:pt x="18307" y="9157"/>
                      <a:pt x="18319" y="9169"/>
                      <a:pt x="18307" y="9169"/>
                    </a:cubicBezTo>
                    <a:lnTo>
                      <a:pt x="18294" y="9169"/>
                    </a:lnTo>
                    <a:cubicBezTo>
                      <a:pt x="18294" y="9169"/>
                      <a:pt x="18270" y="9181"/>
                      <a:pt x="18270" y="9181"/>
                    </a:cubicBezTo>
                    <a:cubicBezTo>
                      <a:pt x="18270" y="9181"/>
                      <a:pt x="18270" y="9181"/>
                      <a:pt x="18257" y="9169"/>
                    </a:cubicBezTo>
                    <a:cubicBezTo>
                      <a:pt x="18257" y="9157"/>
                      <a:pt x="18245" y="9157"/>
                      <a:pt x="18232" y="9144"/>
                    </a:cubicBezTo>
                    <a:cubicBezTo>
                      <a:pt x="18245" y="9144"/>
                      <a:pt x="18270" y="9144"/>
                      <a:pt x="18282" y="9132"/>
                    </a:cubicBezTo>
                    <a:cubicBezTo>
                      <a:pt x="18294" y="9119"/>
                      <a:pt x="18332" y="9094"/>
                      <a:pt x="18294" y="9070"/>
                    </a:cubicBezTo>
                    <a:cubicBezTo>
                      <a:pt x="18294" y="9063"/>
                      <a:pt x="18291" y="9060"/>
                      <a:pt x="18288" y="9060"/>
                    </a:cubicBezTo>
                    <a:cubicBezTo>
                      <a:pt x="18285" y="9060"/>
                      <a:pt x="18282" y="9063"/>
                      <a:pt x="18282" y="9070"/>
                    </a:cubicBezTo>
                    <a:lnTo>
                      <a:pt x="18282" y="9082"/>
                    </a:lnTo>
                    <a:cubicBezTo>
                      <a:pt x="18282" y="9086"/>
                      <a:pt x="18282" y="9088"/>
                      <a:pt x="18282" y="9088"/>
                    </a:cubicBezTo>
                    <a:cubicBezTo>
                      <a:pt x="18281" y="9088"/>
                      <a:pt x="18278" y="9083"/>
                      <a:pt x="18271" y="9082"/>
                    </a:cubicBezTo>
                    <a:lnTo>
                      <a:pt x="18271" y="9082"/>
                    </a:lnTo>
                    <a:cubicBezTo>
                      <a:pt x="18277" y="9076"/>
                      <a:pt x="18282" y="9068"/>
                      <a:pt x="18282" y="9057"/>
                    </a:cubicBezTo>
                    <a:cubicBezTo>
                      <a:pt x="18282" y="9045"/>
                      <a:pt x="18257" y="9045"/>
                      <a:pt x="18257" y="9045"/>
                    </a:cubicBezTo>
                    <a:lnTo>
                      <a:pt x="18232" y="9032"/>
                    </a:lnTo>
                    <a:cubicBezTo>
                      <a:pt x="18232" y="9032"/>
                      <a:pt x="18232" y="9032"/>
                      <a:pt x="18220" y="9020"/>
                    </a:cubicBezTo>
                    <a:cubicBezTo>
                      <a:pt x="18245" y="9020"/>
                      <a:pt x="18257" y="9008"/>
                      <a:pt x="18232" y="8995"/>
                    </a:cubicBezTo>
                    <a:lnTo>
                      <a:pt x="18257" y="8995"/>
                    </a:lnTo>
                    <a:cubicBezTo>
                      <a:pt x="18270" y="8983"/>
                      <a:pt x="18282" y="8983"/>
                      <a:pt x="18282" y="8958"/>
                    </a:cubicBezTo>
                    <a:cubicBezTo>
                      <a:pt x="18276" y="8945"/>
                      <a:pt x="18282" y="8945"/>
                      <a:pt x="18291" y="8945"/>
                    </a:cubicBezTo>
                    <a:cubicBezTo>
                      <a:pt x="18301" y="8945"/>
                      <a:pt x="18313" y="8945"/>
                      <a:pt x="18319" y="8933"/>
                    </a:cubicBezTo>
                    <a:cubicBezTo>
                      <a:pt x="18319" y="8911"/>
                      <a:pt x="18319" y="8906"/>
                      <a:pt x="18314" y="8906"/>
                    </a:cubicBezTo>
                    <a:cubicBezTo>
                      <a:pt x="18310" y="8906"/>
                      <a:pt x="18304" y="8908"/>
                      <a:pt x="18294" y="8908"/>
                    </a:cubicBezTo>
                    <a:cubicBezTo>
                      <a:pt x="18282" y="8921"/>
                      <a:pt x="18257" y="8933"/>
                      <a:pt x="18245" y="8933"/>
                    </a:cubicBezTo>
                    <a:cubicBezTo>
                      <a:pt x="18239" y="8939"/>
                      <a:pt x="18235" y="8942"/>
                      <a:pt x="18232" y="8942"/>
                    </a:cubicBezTo>
                    <a:cubicBezTo>
                      <a:pt x="18229" y="8942"/>
                      <a:pt x="18226" y="8939"/>
                      <a:pt x="18220" y="8933"/>
                    </a:cubicBezTo>
                    <a:cubicBezTo>
                      <a:pt x="18220" y="8933"/>
                      <a:pt x="18220" y="8921"/>
                      <a:pt x="18207" y="8921"/>
                    </a:cubicBezTo>
                    <a:cubicBezTo>
                      <a:pt x="18207" y="8917"/>
                      <a:pt x="18206" y="8915"/>
                      <a:pt x="18205" y="8915"/>
                    </a:cubicBezTo>
                    <a:cubicBezTo>
                      <a:pt x="18205" y="8915"/>
                      <a:pt x="18204" y="8916"/>
                      <a:pt x="18204" y="8916"/>
                    </a:cubicBezTo>
                    <a:lnTo>
                      <a:pt x="18204" y="8916"/>
                    </a:lnTo>
                    <a:cubicBezTo>
                      <a:pt x="18206" y="8912"/>
                      <a:pt x="18207" y="8908"/>
                      <a:pt x="18207" y="8908"/>
                    </a:cubicBezTo>
                    <a:cubicBezTo>
                      <a:pt x="18216" y="8908"/>
                      <a:pt x="18224" y="8914"/>
                      <a:pt x="18232" y="8914"/>
                    </a:cubicBezTo>
                    <a:cubicBezTo>
                      <a:pt x="18236" y="8914"/>
                      <a:pt x="18241" y="8912"/>
                      <a:pt x="18245" y="8908"/>
                    </a:cubicBezTo>
                    <a:cubicBezTo>
                      <a:pt x="18257" y="8896"/>
                      <a:pt x="18245" y="8896"/>
                      <a:pt x="18257" y="8883"/>
                    </a:cubicBezTo>
                    <a:lnTo>
                      <a:pt x="18270" y="8871"/>
                    </a:lnTo>
                    <a:cubicBezTo>
                      <a:pt x="18282" y="8859"/>
                      <a:pt x="18294" y="8871"/>
                      <a:pt x="18282" y="8846"/>
                    </a:cubicBezTo>
                    <a:cubicBezTo>
                      <a:pt x="18282" y="8846"/>
                      <a:pt x="18282" y="8834"/>
                      <a:pt x="18282" y="8834"/>
                    </a:cubicBezTo>
                    <a:cubicBezTo>
                      <a:pt x="18282" y="8821"/>
                      <a:pt x="18282" y="8809"/>
                      <a:pt x="18282" y="8809"/>
                    </a:cubicBezTo>
                    <a:cubicBezTo>
                      <a:pt x="18282" y="8787"/>
                      <a:pt x="18273" y="8757"/>
                      <a:pt x="18254" y="8757"/>
                    </a:cubicBezTo>
                    <a:cubicBezTo>
                      <a:pt x="18251" y="8757"/>
                      <a:pt x="18248" y="8757"/>
                      <a:pt x="18245" y="8759"/>
                    </a:cubicBezTo>
                    <a:cubicBezTo>
                      <a:pt x="18232" y="8759"/>
                      <a:pt x="18232" y="8772"/>
                      <a:pt x="18232" y="8772"/>
                    </a:cubicBezTo>
                    <a:cubicBezTo>
                      <a:pt x="18228" y="8776"/>
                      <a:pt x="18227" y="8777"/>
                      <a:pt x="18226" y="8777"/>
                    </a:cubicBezTo>
                    <a:cubicBezTo>
                      <a:pt x="18225" y="8777"/>
                      <a:pt x="18228" y="8772"/>
                      <a:pt x="18220" y="8772"/>
                    </a:cubicBezTo>
                    <a:lnTo>
                      <a:pt x="18195" y="8784"/>
                    </a:lnTo>
                    <a:cubicBezTo>
                      <a:pt x="18195" y="8784"/>
                      <a:pt x="18158" y="8796"/>
                      <a:pt x="18158" y="8796"/>
                    </a:cubicBezTo>
                    <a:cubicBezTo>
                      <a:pt x="18145" y="8796"/>
                      <a:pt x="18158" y="8784"/>
                      <a:pt x="18145" y="8784"/>
                    </a:cubicBezTo>
                    <a:cubicBezTo>
                      <a:pt x="18145" y="8772"/>
                      <a:pt x="18133" y="8772"/>
                      <a:pt x="18133" y="8759"/>
                    </a:cubicBezTo>
                    <a:lnTo>
                      <a:pt x="18145" y="8759"/>
                    </a:lnTo>
                    <a:cubicBezTo>
                      <a:pt x="18145" y="8759"/>
                      <a:pt x="18145" y="8747"/>
                      <a:pt x="18158" y="8747"/>
                    </a:cubicBezTo>
                    <a:cubicBezTo>
                      <a:pt x="18168" y="8747"/>
                      <a:pt x="18170" y="8763"/>
                      <a:pt x="18170" y="8763"/>
                    </a:cubicBezTo>
                    <a:cubicBezTo>
                      <a:pt x="18170" y="8763"/>
                      <a:pt x="18170" y="8762"/>
                      <a:pt x="18170" y="8759"/>
                    </a:cubicBezTo>
                    <a:cubicBezTo>
                      <a:pt x="18183" y="8747"/>
                      <a:pt x="18170" y="8747"/>
                      <a:pt x="18170" y="8734"/>
                    </a:cubicBezTo>
                    <a:cubicBezTo>
                      <a:pt x="18170" y="8734"/>
                      <a:pt x="18183" y="8734"/>
                      <a:pt x="18195" y="8722"/>
                    </a:cubicBezTo>
                    <a:cubicBezTo>
                      <a:pt x="18195" y="8709"/>
                      <a:pt x="18195" y="8709"/>
                      <a:pt x="18195" y="8709"/>
                    </a:cubicBezTo>
                    <a:cubicBezTo>
                      <a:pt x="18207" y="8697"/>
                      <a:pt x="18207" y="8672"/>
                      <a:pt x="18207" y="8660"/>
                    </a:cubicBezTo>
                    <a:cubicBezTo>
                      <a:pt x="18207" y="8647"/>
                      <a:pt x="18207" y="8647"/>
                      <a:pt x="18207" y="8635"/>
                    </a:cubicBezTo>
                    <a:cubicBezTo>
                      <a:pt x="18220" y="8635"/>
                      <a:pt x="18245" y="8610"/>
                      <a:pt x="18232" y="8585"/>
                    </a:cubicBezTo>
                    <a:cubicBezTo>
                      <a:pt x="18229" y="8582"/>
                      <a:pt x="18226" y="8580"/>
                      <a:pt x="18224" y="8580"/>
                    </a:cubicBezTo>
                    <a:cubicBezTo>
                      <a:pt x="18220" y="8580"/>
                      <a:pt x="18220" y="8589"/>
                      <a:pt x="18220" y="8598"/>
                    </a:cubicBezTo>
                    <a:cubicBezTo>
                      <a:pt x="18216" y="8594"/>
                      <a:pt x="18213" y="8593"/>
                      <a:pt x="18209" y="8593"/>
                    </a:cubicBezTo>
                    <a:cubicBezTo>
                      <a:pt x="18201" y="8593"/>
                      <a:pt x="18195" y="8601"/>
                      <a:pt x="18195" y="8610"/>
                    </a:cubicBezTo>
                    <a:cubicBezTo>
                      <a:pt x="18183" y="8623"/>
                      <a:pt x="18183" y="8623"/>
                      <a:pt x="18170" y="8623"/>
                    </a:cubicBezTo>
                    <a:cubicBezTo>
                      <a:pt x="18170" y="8635"/>
                      <a:pt x="18158" y="8635"/>
                      <a:pt x="18158" y="8647"/>
                    </a:cubicBezTo>
                    <a:cubicBezTo>
                      <a:pt x="18158" y="8647"/>
                      <a:pt x="18158" y="8660"/>
                      <a:pt x="18145" y="8660"/>
                    </a:cubicBezTo>
                    <a:cubicBezTo>
                      <a:pt x="18133" y="8660"/>
                      <a:pt x="18145" y="8660"/>
                      <a:pt x="18133" y="8647"/>
                    </a:cubicBezTo>
                    <a:cubicBezTo>
                      <a:pt x="18129" y="8643"/>
                      <a:pt x="18125" y="8642"/>
                      <a:pt x="18121" y="8642"/>
                    </a:cubicBezTo>
                    <a:cubicBezTo>
                      <a:pt x="18112" y="8642"/>
                      <a:pt x="18104" y="8647"/>
                      <a:pt x="18096" y="8647"/>
                    </a:cubicBezTo>
                    <a:cubicBezTo>
                      <a:pt x="18083" y="8635"/>
                      <a:pt x="18058" y="8635"/>
                      <a:pt x="18058" y="8623"/>
                    </a:cubicBezTo>
                    <a:lnTo>
                      <a:pt x="18108" y="8623"/>
                    </a:lnTo>
                    <a:cubicBezTo>
                      <a:pt x="18121" y="8623"/>
                      <a:pt x="18121" y="8623"/>
                      <a:pt x="18133" y="8610"/>
                    </a:cubicBezTo>
                    <a:cubicBezTo>
                      <a:pt x="18133" y="8585"/>
                      <a:pt x="18108" y="8585"/>
                      <a:pt x="18096" y="8585"/>
                    </a:cubicBezTo>
                    <a:cubicBezTo>
                      <a:pt x="18096" y="8585"/>
                      <a:pt x="18133" y="8585"/>
                      <a:pt x="18133" y="8573"/>
                    </a:cubicBezTo>
                    <a:cubicBezTo>
                      <a:pt x="18133" y="8560"/>
                      <a:pt x="18133" y="8548"/>
                      <a:pt x="18133" y="8536"/>
                    </a:cubicBezTo>
                    <a:lnTo>
                      <a:pt x="18158" y="8536"/>
                    </a:lnTo>
                    <a:cubicBezTo>
                      <a:pt x="18158" y="8536"/>
                      <a:pt x="18158" y="8523"/>
                      <a:pt x="18158" y="8523"/>
                    </a:cubicBezTo>
                    <a:cubicBezTo>
                      <a:pt x="18158" y="8523"/>
                      <a:pt x="18158" y="8511"/>
                      <a:pt x="18158" y="8511"/>
                    </a:cubicBezTo>
                    <a:cubicBezTo>
                      <a:pt x="18158" y="8498"/>
                      <a:pt x="18170" y="8498"/>
                      <a:pt x="18170" y="8486"/>
                    </a:cubicBezTo>
                    <a:cubicBezTo>
                      <a:pt x="18183" y="8474"/>
                      <a:pt x="18195" y="8461"/>
                      <a:pt x="18195" y="8449"/>
                    </a:cubicBezTo>
                    <a:cubicBezTo>
                      <a:pt x="18195" y="8425"/>
                      <a:pt x="18190" y="8416"/>
                      <a:pt x="18183" y="8416"/>
                    </a:cubicBezTo>
                    <a:cubicBezTo>
                      <a:pt x="18179" y="8416"/>
                      <a:pt x="18175" y="8419"/>
                      <a:pt x="18170" y="8424"/>
                    </a:cubicBezTo>
                    <a:lnTo>
                      <a:pt x="18121" y="8436"/>
                    </a:lnTo>
                    <a:lnTo>
                      <a:pt x="18096" y="8436"/>
                    </a:lnTo>
                    <a:cubicBezTo>
                      <a:pt x="18096" y="8424"/>
                      <a:pt x="18108" y="8424"/>
                      <a:pt x="18121" y="8411"/>
                    </a:cubicBezTo>
                    <a:cubicBezTo>
                      <a:pt x="18121" y="8411"/>
                      <a:pt x="18133" y="8399"/>
                      <a:pt x="18121" y="8387"/>
                    </a:cubicBezTo>
                    <a:cubicBezTo>
                      <a:pt x="18118" y="8384"/>
                      <a:pt x="18117" y="8383"/>
                      <a:pt x="18117" y="8383"/>
                    </a:cubicBezTo>
                    <a:lnTo>
                      <a:pt x="18117" y="8383"/>
                    </a:lnTo>
                    <a:cubicBezTo>
                      <a:pt x="18118" y="8383"/>
                      <a:pt x="18127" y="8390"/>
                      <a:pt x="18136" y="8390"/>
                    </a:cubicBezTo>
                    <a:cubicBezTo>
                      <a:pt x="18140" y="8390"/>
                      <a:pt x="18143" y="8389"/>
                      <a:pt x="18145" y="8387"/>
                    </a:cubicBezTo>
                    <a:cubicBezTo>
                      <a:pt x="18145" y="8387"/>
                      <a:pt x="18145" y="8374"/>
                      <a:pt x="18145" y="8362"/>
                    </a:cubicBezTo>
                    <a:cubicBezTo>
                      <a:pt x="18145" y="8356"/>
                      <a:pt x="18145" y="8356"/>
                      <a:pt x="18144" y="8356"/>
                    </a:cubicBezTo>
                    <a:cubicBezTo>
                      <a:pt x="18142" y="8356"/>
                      <a:pt x="18139" y="8356"/>
                      <a:pt x="18133" y="8349"/>
                    </a:cubicBezTo>
                    <a:cubicBezTo>
                      <a:pt x="18121" y="8349"/>
                      <a:pt x="18145" y="8300"/>
                      <a:pt x="18133" y="8300"/>
                    </a:cubicBezTo>
                    <a:cubicBezTo>
                      <a:pt x="18108" y="8300"/>
                      <a:pt x="18121" y="8312"/>
                      <a:pt x="18108" y="8312"/>
                    </a:cubicBezTo>
                    <a:lnTo>
                      <a:pt x="18108" y="8324"/>
                    </a:lnTo>
                    <a:cubicBezTo>
                      <a:pt x="18108" y="8324"/>
                      <a:pt x="18108" y="8337"/>
                      <a:pt x="18108" y="8337"/>
                    </a:cubicBezTo>
                    <a:lnTo>
                      <a:pt x="18108" y="8362"/>
                    </a:lnTo>
                    <a:lnTo>
                      <a:pt x="18096" y="8362"/>
                    </a:lnTo>
                    <a:lnTo>
                      <a:pt x="18071" y="8387"/>
                    </a:lnTo>
                    <a:lnTo>
                      <a:pt x="18046" y="8387"/>
                    </a:lnTo>
                    <a:cubicBezTo>
                      <a:pt x="18046" y="8374"/>
                      <a:pt x="18071" y="8374"/>
                      <a:pt x="18083" y="8362"/>
                    </a:cubicBezTo>
                    <a:cubicBezTo>
                      <a:pt x="18096" y="8349"/>
                      <a:pt x="18083" y="8349"/>
                      <a:pt x="18083" y="8337"/>
                    </a:cubicBezTo>
                    <a:cubicBezTo>
                      <a:pt x="18083" y="8331"/>
                      <a:pt x="18086" y="8331"/>
                      <a:pt x="18089" y="8331"/>
                    </a:cubicBezTo>
                    <a:cubicBezTo>
                      <a:pt x="18093" y="8331"/>
                      <a:pt x="18096" y="8331"/>
                      <a:pt x="18096" y="8324"/>
                    </a:cubicBezTo>
                    <a:cubicBezTo>
                      <a:pt x="18096" y="8312"/>
                      <a:pt x="18096" y="8300"/>
                      <a:pt x="18096" y="8300"/>
                    </a:cubicBezTo>
                    <a:cubicBezTo>
                      <a:pt x="18108" y="8287"/>
                      <a:pt x="18108" y="8262"/>
                      <a:pt x="18096" y="8250"/>
                    </a:cubicBezTo>
                    <a:cubicBezTo>
                      <a:pt x="18108" y="8238"/>
                      <a:pt x="18108" y="8225"/>
                      <a:pt x="18096" y="8213"/>
                    </a:cubicBezTo>
                    <a:cubicBezTo>
                      <a:pt x="18096" y="8200"/>
                      <a:pt x="18083" y="8200"/>
                      <a:pt x="18071" y="8200"/>
                    </a:cubicBezTo>
                    <a:cubicBezTo>
                      <a:pt x="18058" y="8200"/>
                      <a:pt x="18058" y="8213"/>
                      <a:pt x="18058" y="8225"/>
                    </a:cubicBezTo>
                    <a:cubicBezTo>
                      <a:pt x="18058" y="8238"/>
                      <a:pt x="18046" y="8238"/>
                      <a:pt x="18021" y="8238"/>
                    </a:cubicBezTo>
                    <a:cubicBezTo>
                      <a:pt x="18034" y="8225"/>
                      <a:pt x="18034" y="8213"/>
                      <a:pt x="18046" y="8188"/>
                    </a:cubicBezTo>
                    <a:cubicBezTo>
                      <a:pt x="18058" y="8175"/>
                      <a:pt x="18046" y="8175"/>
                      <a:pt x="18046" y="8163"/>
                    </a:cubicBezTo>
                    <a:lnTo>
                      <a:pt x="18046" y="8138"/>
                    </a:lnTo>
                    <a:lnTo>
                      <a:pt x="18046" y="8126"/>
                    </a:lnTo>
                    <a:cubicBezTo>
                      <a:pt x="18046" y="8126"/>
                      <a:pt x="18046" y="8126"/>
                      <a:pt x="18046" y="8113"/>
                    </a:cubicBezTo>
                    <a:cubicBezTo>
                      <a:pt x="18046" y="8101"/>
                      <a:pt x="18046" y="8089"/>
                      <a:pt x="18046" y="8089"/>
                    </a:cubicBezTo>
                    <a:cubicBezTo>
                      <a:pt x="18046" y="8089"/>
                      <a:pt x="18071" y="8076"/>
                      <a:pt x="18083" y="8064"/>
                    </a:cubicBezTo>
                    <a:cubicBezTo>
                      <a:pt x="18083" y="8051"/>
                      <a:pt x="18071" y="8039"/>
                      <a:pt x="18058" y="8039"/>
                    </a:cubicBezTo>
                    <a:cubicBezTo>
                      <a:pt x="18058" y="8026"/>
                      <a:pt x="18071" y="8014"/>
                      <a:pt x="18071" y="8002"/>
                    </a:cubicBezTo>
                    <a:cubicBezTo>
                      <a:pt x="18083" y="7989"/>
                      <a:pt x="18121" y="7964"/>
                      <a:pt x="18096" y="7939"/>
                    </a:cubicBezTo>
                    <a:cubicBezTo>
                      <a:pt x="18092" y="7928"/>
                      <a:pt x="18089" y="7923"/>
                      <a:pt x="18087" y="7923"/>
                    </a:cubicBezTo>
                    <a:cubicBezTo>
                      <a:pt x="18083" y="7923"/>
                      <a:pt x="18083" y="7943"/>
                      <a:pt x="18083" y="7952"/>
                    </a:cubicBezTo>
                    <a:cubicBezTo>
                      <a:pt x="18076" y="7944"/>
                      <a:pt x="18070" y="7941"/>
                      <a:pt x="18066" y="7941"/>
                    </a:cubicBezTo>
                    <a:cubicBezTo>
                      <a:pt x="18057" y="7941"/>
                      <a:pt x="18055" y="7956"/>
                      <a:pt x="18046" y="7964"/>
                    </a:cubicBezTo>
                    <a:cubicBezTo>
                      <a:pt x="18046" y="7977"/>
                      <a:pt x="18034" y="7989"/>
                      <a:pt x="18021" y="7989"/>
                    </a:cubicBezTo>
                    <a:cubicBezTo>
                      <a:pt x="18009" y="7989"/>
                      <a:pt x="18009" y="8002"/>
                      <a:pt x="17996" y="8014"/>
                    </a:cubicBezTo>
                    <a:cubicBezTo>
                      <a:pt x="17996" y="8026"/>
                      <a:pt x="17996" y="8026"/>
                      <a:pt x="17984" y="8039"/>
                    </a:cubicBezTo>
                    <a:cubicBezTo>
                      <a:pt x="17984" y="8026"/>
                      <a:pt x="17996" y="8002"/>
                      <a:pt x="17996" y="8002"/>
                    </a:cubicBezTo>
                    <a:cubicBezTo>
                      <a:pt x="18009" y="7989"/>
                      <a:pt x="17996" y="7977"/>
                      <a:pt x="17996" y="7977"/>
                    </a:cubicBezTo>
                    <a:lnTo>
                      <a:pt x="17996" y="7977"/>
                    </a:lnTo>
                    <a:cubicBezTo>
                      <a:pt x="17996" y="7977"/>
                      <a:pt x="18003" y="7980"/>
                      <a:pt x="18009" y="7980"/>
                    </a:cubicBezTo>
                    <a:cubicBezTo>
                      <a:pt x="18015" y="7980"/>
                      <a:pt x="18021" y="7977"/>
                      <a:pt x="18021" y="7964"/>
                    </a:cubicBezTo>
                    <a:cubicBezTo>
                      <a:pt x="18034" y="7939"/>
                      <a:pt x="18021" y="7927"/>
                      <a:pt x="17996" y="7927"/>
                    </a:cubicBezTo>
                    <a:lnTo>
                      <a:pt x="17984" y="7939"/>
                    </a:lnTo>
                    <a:cubicBezTo>
                      <a:pt x="17984" y="7944"/>
                      <a:pt x="17983" y="7945"/>
                      <a:pt x="17981" y="7945"/>
                    </a:cubicBezTo>
                    <a:cubicBezTo>
                      <a:pt x="17977" y="7945"/>
                      <a:pt x="17971" y="7939"/>
                      <a:pt x="17971" y="7939"/>
                    </a:cubicBezTo>
                    <a:cubicBezTo>
                      <a:pt x="17971" y="7939"/>
                      <a:pt x="18021" y="7902"/>
                      <a:pt x="17996" y="7865"/>
                    </a:cubicBezTo>
                    <a:cubicBezTo>
                      <a:pt x="17992" y="7860"/>
                      <a:pt x="17988" y="7857"/>
                      <a:pt x="17986" y="7856"/>
                    </a:cubicBezTo>
                    <a:lnTo>
                      <a:pt x="17986" y="7856"/>
                    </a:lnTo>
                    <a:cubicBezTo>
                      <a:pt x="17988" y="7851"/>
                      <a:pt x="17991" y="7846"/>
                      <a:pt x="17996" y="7840"/>
                    </a:cubicBezTo>
                    <a:cubicBezTo>
                      <a:pt x="17996" y="7840"/>
                      <a:pt x="17996" y="7828"/>
                      <a:pt x="17996" y="7828"/>
                    </a:cubicBezTo>
                    <a:cubicBezTo>
                      <a:pt x="17996" y="7828"/>
                      <a:pt x="18009" y="7815"/>
                      <a:pt x="18009" y="7790"/>
                    </a:cubicBezTo>
                    <a:cubicBezTo>
                      <a:pt x="18021" y="7778"/>
                      <a:pt x="18034" y="7716"/>
                      <a:pt x="18009" y="7716"/>
                    </a:cubicBezTo>
                    <a:cubicBezTo>
                      <a:pt x="17996" y="7716"/>
                      <a:pt x="17996" y="7741"/>
                      <a:pt x="17984" y="7753"/>
                    </a:cubicBezTo>
                    <a:lnTo>
                      <a:pt x="17971" y="7753"/>
                    </a:lnTo>
                    <a:cubicBezTo>
                      <a:pt x="17959" y="7753"/>
                      <a:pt x="17947" y="7766"/>
                      <a:pt x="17947" y="7778"/>
                    </a:cubicBezTo>
                    <a:lnTo>
                      <a:pt x="17947" y="7766"/>
                    </a:lnTo>
                    <a:cubicBezTo>
                      <a:pt x="17959" y="7753"/>
                      <a:pt x="17959" y="7741"/>
                      <a:pt x="17947" y="7728"/>
                    </a:cubicBezTo>
                    <a:lnTo>
                      <a:pt x="17947" y="7704"/>
                    </a:lnTo>
                    <a:cubicBezTo>
                      <a:pt x="17952" y="7684"/>
                      <a:pt x="17949" y="7678"/>
                      <a:pt x="17942" y="7678"/>
                    </a:cubicBezTo>
                    <a:cubicBezTo>
                      <a:pt x="17939" y="7678"/>
                      <a:pt x="17936" y="7679"/>
                      <a:pt x="17932" y="7681"/>
                    </a:cubicBezTo>
                    <a:lnTo>
                      <a:pt x="17932" y="7681"/>
                    </a:lnTo>
                    <a:cubicBezTo>
                      <a:pt x="17933" y="7680"/>
                      <a:pt x="17933" y="7680"/>
                      <a:pt x="17934" y="7679"/>
                    </a:cubicBezTo>
                    <a:cubicBezTo>
                      <a:pt x="17934" y="7679"/>
                      <a:pt x="17959" y="7666"/>
                      <a:pt x="17947" y="7654"/>
                    </a:cubicBezTo>
                    <a:lnTo>
                      <a:pt x="17947" y="7654"/>
                    </a:lnTo>
                    <a:cubicBezTo>
                      <a:pt x="17947" y="7654"/>
                      <a:pt x="17952" y="7659"/>
                      <a:pt x="17960" y="7659"/>
                    </a:cubicBezTo>
                    <a:cubicBezTo>
                      <a:pt x="17963" y="7659"/>
                      <a:pt x="17967" y="7658"/>
                      <a:pt x="17971" y="7654"/>
                    </a:cubicBezTo>
                    <a:cubicBezTo>
                      <a:pt x="17971" y="7641"/>
                      <a:pt x="17984" y="7617"/>
                      <a:pt x="17984" y="7604"/>
                    </a:cubicBezTo>
                    <a:cubicBezTo>
                      <a:pt x="17971" y="7604"/>
                      <a:pt x="17971" y="7604"/>
                      <a:pt x="17959" y="7592"/>
                    </a:cubicBezTo>
                    <a:cubicBezTo>
                      <a:pt x="17959" y="7592"/>
                      <a:pt x="17984" y="7530"/>
                      <a:pt x="17959" y="7517"/>
                    </a:cubicBezTo>
                    <a:cubicBezTo>
                      <a:pt x="17934" y="7517"/>
                      <a:pt x="17947" y="7530"/>
                      <a:pt x="17934" y="7542"/>
                    </a:cubicBezTo>
                    <a:cubicBezTo>
                      <a:pt x="17934" y="7538"/>
                      <a:pt x="17934" y="7534"/>
                      <a:pt x="17934" y="7530"/>
                    </a:cubicBezTo>
                    <a:cubicBezTo>
                      <a:pt x="17932" y="7525"/>
                      <a:pt x="17930" y="7523"/>
                      <a:pt x="17928" y="7523"/>
                    </a:cubicBezTo>
                    <a:cubicBezTo>
                      <a:pt x="17921" y="7523"/>
                      <a:pt x="17919" y="7554"/>
                      <a:pt x="17909" y="7554"/>
                    </a:cubicBezTo>
                    <a:cubicBezTo>
                      <a:pt x="17897" y="7554"/>
                      <a:pt x="17909" y="7530"/>
                      <a:pt x="17909" y="7517"/>
                    </a:cubicBezTo>
                    <a:lnTo>
                      <a:pt x="17909" y="7492"/>
                    </a:lnTo>
                    <a:lnTo>
                      <a:pt x="17909" y="7443"/>
                    </a:lnTo>
                    <a:lnTo>
                      <a:pt x="17897" y="7443"/>
                    </a:lnTo>
                    <a:cubicBezTo>
                      <a:pt x="17922" y="7430"/>
                      <a:pt x="17922" y="7418"/>
                      <a:pt x="17909" y="7393"/>
                    </a:cubicBezTo>
                    <a:cubicBezTo>
                      <a:pt x="17909" y="7381"/>
                      <a:pt x="17897" y="7381"/>
                      <a:pt x="17885" y="7381"/>
                    </a:cubicBezTo>
                    <a:cubicBezTo>
                      <a:pt x="17860" y="7381"/>
                      <a:pt x="17872" y="7393"/>
                      <a:pt x="17860" y="7405"/>
                    </a:cubicBezTo>
                    <a:cubicBezTo>
                      <a:pt x="17847" y="7430"/>
                      <a:pt x="17835" y="7430"/>
                      <a:pt x="17810" y="7430"/>
                    </a:cubicBezTo>
                    <a:cubicBezTo>
                      <a:pt x="17822" y="7418"/>
                      <a:pt x="17822" y="7393"/>
                      <a:pt x="17835" y="7368"/>
                    </a:cubicBezTo>
                    <a:cubicBezTo>
                      <a:pt x="17841" y="7362"/>
                      <a:pt x="17844" y="7362"/>
                      <a:pt x="17846" y="7362"/>
                    </a:cubicBezTo>
                    <a:cubicBezTo>
                      <a:pt x="17847" y="7362"/>
                      <a:pt x="17847" y="7362"/>
                      <a:pt x="17847" y="7356"/>
                    </a:cubicBezTo>
                    <a:cubicBezTo>
                      <a:pt x="17847" y="7343"/>
                      <a:pt x="17847" y="7343"/>
                      <a:pt x="17847" y="7331"/>
                    </a:cubicBezTo>
                    <a:cubicBezTo>
                      <a:pt x="17847" y="7318"/>
                      <a:pt x="17860" y="7318"/>
                      <a:pt x="17860" y="7306"/>
                    </a:cubicBezTo>
                    <a:cubicBezTo>
                      <a:pt x="17860" y="7294"/>
                      <a:pt x="17860" y="7269"/>
                      <a:pt x="17847" y="7269"/>
                    </a:cubicBezTo>
                    <a:cubicBezTo>
                      <a:pt x="17835" y="7269"/>
                      <a:pt x="17835" y="7281"/>
                      <a:pt x="17835" y="7294"/>
                    </a:cubicBezTo>
                    <a:cubicBezTo>
                      <a:pt x="17822" y="7294"/>
                      <a:pt x="17810" y="7294"/>
                      <a:pt x="17798" y="7306"/>
                    </a:cubicBezTo>
                    <a:cubicBezTo>
                      <a:pt x="17798" y="7281"/>
                      <a:pt x="17822" y="7281"/>
                      <a:pt x="17835" y="7281"/>
                    </a:cubicBezTo>
                    <a:cubicBezTo>
                      <a:pt x="17835" y="7269"/>
                      <a:pt x="17847" y="7269"/>
                      <a:pt x="17847" y="7256"/>
                    </a:cubicBezTo>
                    <a:lnTo>
                      <a:pt x="17847" y="7219"/>
                    </a:lnTo>
                    <a:cubicBezTo>
                      <a:pt x="17847" y="7219"/>
                      <a:pt x="17885" y="7207"/>
                      <a:pt x="17885" y="7182"/>
                    </a:cubicBezTo>
                    <a:cubicBezTo>
                      <a:pt x="17897" y="7157"/>
                      <a:pt x="17872" y="7157"/>
                      <a:pt x="17860" y="7157"/>
                    </a:cubicBezTo>
                    <a:lnTo>
                      <a:pt x="17847" y="7157"/>
                    </a:lnTo>
                    <a:cubicBezTo>
                      <a:pt x="17847" y="7145"/>
                      <a:pt x="17847" y="7145"/>
                      <a:pt x="17835" y="7145"/>
                    </a:cubicBezTo>
                    <a:lnTo>
                      <a:pt x="17822" y="7157"/>
                    </a:lnTo>
                    <a:cubicBezTo>
                      <a:pt x="17810" y="7157"/>
                      <a:pt x="17810" y="7120"/>
                      <a:pt x="17785" y="7120"/>
                    </a:cubicBezTo>
                    <a:cubicBezTo>
                      <a:pt x="17785" y="7120"/>
                      <a:pt x="17773" y="7132"/>
                      <a:pt x="17760" y="7132"/>
                    </a:cubicBezTo>
                    <a:cubicBezTo>
                      <a:pt x="17760" y="7132"/>
                      <a:pt x="17748" y="7145"/>
                      <a:pt x="17736" y="7145"/>
                    </a:cubicBezTo>
                    <a:cubicBezTo>
                      <a:pt x="17736" y="7132"/>
                      <a:pt x="17760" y="7095"/>
                      <a:pt x="17760" y="7095"/>
                    </a:cubicBezTo>
                    <a:cubicBezTo>
                      <a:pt x="17773" y="7083"/>
                      <a:pt x="17760" y="7058"/>
                      <a:pt x="17773" y="7058"/>
                    </a:cubicBezTo>
                    <a:cubicBezTo>
                      <a:pt x="17778" y="7058"/>
                      <a:pt x="17783" y="7060"/>
                      <a:pt x="17787" y="7060"/>
                    </a:cubicBezTo>
                    <a:cubicBezTo>
                      <a:pt x="17793" y="7060"/>
                      <a:pt x="17798" y="7055"/>
                      <a:pt x="17798" y="7033"/>
                    </a:cubicBezTo>
                    <a:cubicBezTo>
                      <a:pt x="17810" y="6996"/>
                      <a:pt x="17798" y="6983"/>
                      <a:pt x="17773" y="6983"/>
                    </a:cubicBezTo>
                    <a:cubicBezTo>
                      <a:pt x="17773" y="6996"/>
                      <a:pt x="17760" y="6996"/>
                      <a:pt x="17760" y="6996"/>
                    </a:cubicBezTo>
                    <a:cubicBezTo>
                      <a:pt x="17760" y="6996"/>
                      <a:pt x="17760" y="7008"/>
                      <a:pt x="17748" y="7008"/>
                    </a:cubicBezTo>
                    <a:cubicBezTo>
                      <a:pt x="17744" y="7012"/>
                      <a:pt x="17740" y="7014"/>
                      <a:pt x="17736" y="7014"/>
                    </a:cubicBezTo>
                    <a:cubicBezTo>
                      <a:pt x="17729" y="7014"/>
                      <a:pt x="17723" y="7008"/>
                      <a:pt x="17723" y="7008"/>
                    </a:cubicBezTo>
                    <a:cubicBezTo>
                      <a:pt x="17736" y="6996"/>
                      <a:pt x="17785" y="6946"/>
                      <a:pt x="17760" y="6909"/>
                    </a:cubicBezTo>
                    <a:cubicBezTo>
                      <a:pt x="17760" y="6905"/>
                      <a:pt x="17758" y="6903"/>
                      <a:pt x="17753" y="6903"/>
                    </a:cubicBezTo>
                    <a:cubicBezTo>
                      <a:pt x="17745" y="6903"/>
                      <a:pt x="17731" y="6909"/>
                      <a:pt x="17723" y="6909"/>
                    </a:cubicBezTo>
                    <a:cubicBezTo>
                      <a:pt x="17711" y="6909"/>
                      <a:pt x="17711" y="6921"/>
                      <a:pt x="17711" y="6921"/>
                    </a:cubicBezTo>
                    <a:lnTo>
                      <a:pt x="17686" y="6921"/>
                    </a:lnTo>
                    <a:cubicBezTo>
                      <a:pt x="17686" y="6921"/>
                      <a:pt x="17698" y="6896"/>
                      <a:pt x="17711" y="6884"/>
                    </a:cubicBezTo>
                    <a:cubicBezTo>
                      <a:pt x="17711" y="6871"/>
                      <a:pt x="17723" y="6859"/>
                      <a:pt x="17723" y="6847"/>
                    </a:cubicBezTo>
                    <a:cubicBezTo>
                      <a:pt x="17736" y="6834"/>
                      <a:pt x="17748" y="6809"/>
                      <a:pt x="17723" y="6797"/>
                    </a:cubicBezTo>
                    <a:cubicBezTo>
                      <a:pt x="17698" y="6797"/>
                      <a:pt x="17698" y="6822"/>
                      <a:pt x="17686" y="6834"/>
                    </a:cubicBezTo>
                    <a:cubicBezTo>
                      <a:pt x="17686" y="6797"/>
                      <a:pt x="17711" y="6784"/>
                      <a:pt x="17711" y="6760"/>
                    </a:cubicBezTo>
                    <a:cubicBezTo>
                      <a:pt x="17705" y="6744"/>
                      <a:pt x="17698" y="6739"/>
                      <a:pt x="17690" y="6739"/>
                    </a:cubicBezTo>
                    <a:cubicBezTo>
                      <a:pt x="17679" y="6739"/>
                      <a:pt x="17668" y="6747"/>
                      <a:pt x="17661" y="6747"/>
                    </a:cubicBezTo>
                    <a:cubicBezTo>
                      <a:pt x="17649" y="6747"/>
                      <a:pt x="17673" y="6722"/>
                      <a:pt x="17686" y="6710"/>
                    </a:cubicBezTo>
                    <a:cubicBezTo>
                      <a:pt x="17698" y="6698"/>
                      <a:pt x="17711" y="6673"/>
                      <a:pt x="17711" y="6660"/>
                    </a:cubicBezTo>
                    <a:cubicBezTo>
                      <a:pt x="17720" y="6632"/>
                      <a:pt x="17719" y="6624"/>
                      <a:pt x="17712" y="6624"/>
                    </a:cubicBezTo>
                    <a:lnTo>
                      <a:pt x="17712" y="6624"/>
                    </a:lnTo>
                    <a:cubicBezTo>
                      <a:pt x="17702" y="6624"/>
                      <a:pt x="17677" y="6648"/>
                      <a:pt x="17661" y="6648"/>
                    </a:cubicBezTo>
                    <a:cubicBezTo>
                      <a:pt x="17649" y="6648"/>
                      <a:pt x="17686" y="6586"/>
                      <a:pt x="17686" y="6573"/>
                    </a:cubicBezTo>
                    <a:cubicBezTo>
                      <a:pt x="17698" y="6548"/>
                      <a:pt x="17698" y="6524"/>
                      <a:pt x="17686" y="6524"/>
                    </a:cubicBezTo>
                    <a:cubicBezTo>
                      <a:pt x="17686" y="6521"/>
                      <a:pt x="17686" y="6520"/>
                      <a:pt x="17686" y="6520"/>
                    </a:cubicBezTo>
                    <a:cubicBezTo>
                      <a:pt x="17685" y="6520"/>
                      <a:pt x="17684" y="6523"/>
                      <a:pt x="17680" y="6523"/>
                    </a:cubicBezTo>
                    <a:cubicBezTo>
                      <a:pt x="17676" y="6523"/>
                      <a:pt x="17670" y="6520"/>
                      <a:pt x="17661" y="6511"/>
                    </a:cubicBezTo>
                    <a:cubicBezTo>
                      <a:pt x="17686" y="6486"/>
                      <a:pt x="17698" y="6449"/>
                      <a:pt x="17686" y="6424"/>
                    </a:cubicBezTo>
                    <a:cubicBezTo>
                      <a:pt x="17683" y="6416"/>
                      <a:pt x="17681" y="6412"/>
                      <a:pt x="17679" y="6412"/>
                    </a:cubicBezTo>
                    <a:cubicBezTo>
                      <a:pt x="17673" y="6412"/>
                      <a:pt x="17671" y="6449"/>
                      <a:pt x="17661" y="6449"/>
                    </a:cubicBezTo>
                    <a:cubicBezTo>
                      <a:pt x="17636" y="6449"/>
                      <a:pt x="17661" y="6412"/>
                      <a:pt x="17661" y="6399"/>
                    </a:cubicBezTo>
                    <a:cubicBezTo>
                      <a:pt x="17661" y="6399"/>
                      <a:pt x="17649" y="6387"/>
                      <a:pt x="17649" y="6375"/>
                    </a:cubicBezTo>
                    <a:cubicBezTo>
                      <a:pt x="17636" y="6362"/>
                      <a:pt x="17649" y="6313"/>
                      <a:pt x="17649" y="6300"/>
                    </a:cubicBezTo>
                    <a:cubicBezTo>
                      <a:pt x="17649" y="6294"/>
                      <a:pt x="17642" y="6294"/>
                      <a:pt x="17636" y="6294"/>
                    </a:cubicBezTo>
                    <a:cubicBezTo>
                      <a:pt x="17630" y="6294"/>
                      <a:pt x="17624" y="6294"/>
                      <a:pt x="17624" y="6288"/>
                    </a:cubicBezTo>
                    <a:cubicBezTo>
                      <a:pt x="17611" y="6275"/>
                      <a:pt x="17624" y="6263"/>
                      <a:pt x="17599" y="6263"/>
                    </a:cubicBezTo>
                    <a:cubicBezTo>
                      <a:pt x="17586" y="6263"/>
                      <a:pt x="17586" y="6300"/>
                      <a:pt x="17574" y="6313"/>
                    </a:cubicBezTo>
                    <a:cubicBezTo>
                      <a:pt x="17586" y="6325"/>
                      <a:pt x="17586" y="6350"/>
                      <a:pt x="17574" y="6362"/>
                    </a:cubicBezTo>
                    <a:cubicBezTo>
                      <a:pt x="17574" y="6375"/>
                      <a:pt x="17574" y="6375"/>
                      <a:pt x="17562" y="6387"/>
                    </a:cubicBezTo>
                    <a:cubicBezTo>
                      <a:pt x="17562" y="6399"/>
                      <a:pt x="17562" y="6437"/>
                      <a:pt x="17562" y="6437"/>
                    </a:cubicBezTo>
                    <a:cubicBezTo>
                      <a:pt x="17562" y="6437"/>
                      <a:pt x="17549" y="6412"/>
                      <a:pt x="17549" y="6412"/>
                    </a:cubicBezTo>
                    <a:cubicBezTo>
                      <a:pt x="17537" y="6412"/>
                      <a:pt x="17537" y="6449"/>
                      <a:pt x="17537" y="6474"/>
                    </a:cubicBezTo>
                    <a:cubicBezTo>
                      <a:pt x="17537" y="6486"/>
                      <a:pt x="17537" y="6499"/>
                      <a:pt x="17549" y="6499"/>
                    </a:cubicBezTo>
                    <a:lnTo>
                      <a:pt x="17562" y="6499"/>
                    </a:lnTo>
                    <a:cubicBezTo>
                      <a:pt x="17566" y="6517"/>
                      <a:pt x="17562" y="6522"/>
                      <a:pt x="17556" y="6522"/>
                    </a:cubicBezTo>
                    <a:cubicBezTo>
                      <a:pt x="17548" y="6522"/>
                      <a:pt x="17538" y="6516"/>
                      <a:pt x="17531" y="6516"/>
                    </a:cubicBezTo>
                    <a:cubicBezTo>
                      <a:pt x="17527" y="6516"/>
                      <a:pt x="17524" y="6518"/>
                      <a:pt x="17524" y="6524"/>
                    </a:cubicBezTo>
                    <a:cubicBezTo>
                      <a:pt x="17512" y="6536"/>
                      <a:pt x="17512" y="6561"/>
                      <a:pt x="17524" y="6573"/>
                    </a:cubicBezTo>
                    <a:cubicBezTo>
                      <a:pt x="17524" y="6586"/>
                      <a:pt x="17549" y="6623"/>
                      <a:pt x="17549" y="6635"/>
                    </a:cubicBezTo>
                    <a:cubicBezTo>
                      <a:pt x="17549" y="6644"/>
                      <a:pt x="17548" y="6646"/>
                      <a:pt x="17546" y="6646"/>
                    </a:cubicBezTo>
                    <a:cubicBezTo>
                      <a:pt x="17542" y="6646"/>
                      <a:pt x="17537" y="6635"/>
                      <a:pt x="17537" y="6635"/>
                    </a:cubicBezTo>
                    <a:cubicBezTo>
                      <a:pt x="17528" y="6635"/>
                      <a:pt x="17506" y="6609"/>
                      <a:pt x="17494" y="6609"/>
                    </a:cubicBezTo>
                    <a:cubicBezTo>
                      <a:pt x="17490" y="6609"/>
                      <a:pt x="17487" y="6613"/>
                      <a:pt x="17487" y="6623"/>
                    </a:cubicBezTo>
                    <a:cubicBezTo>
                      <a:pt x="17487" y="6648"/>
                      <a:pt x="17500" y="6673"/>
                      <a:pt x="17512" y="6698"/>
                    </a:cubicBezTo>
                    <a:cubicBezTo>
                      <a:pt x="17512" y="6698"/>
                      <a:pt x="17524" y="6710"/>
                      <a:pt x="17524" y="6710"/>
                    </a:cubicBezTo>
                    <a:cubicBezTo>
                      <a:pt x="17524" y="6722"/>
                      <a:pt x="17537" y="6735"/>
                      <a:pt x="17537" y="6735"/>
                    </a:cubicBezTo>
                    <a:cubicBezTo>
                      <a:pt x="17549" y="6747"/>
                      <a:pt x="17562" y="6735"/>
                      <a:pt x="17562" y="6760"/>
                    </a:cubicBezTo>
                    <a:cubicBezTo>
                      <a:pt x="17549" y="6760"/>
                      <a:pt x="17537" y="6735"/>
                      <a:pt x="17524" y="6735"/>
                    </a:cubicBezTo>
                    <a:cubicBezTo>
                      <a:pt x="17513" y="6735"/>
                      <a:pt x="17501" y="6778"/>
                      <a:pt x="17510" y="6804"/>
                    </a:cubicBezTo>
                    <a:lnTo>
                      <a:pt x="17510" y="6804"/>
                    </a:lnTo>
                    <a:cubicBezTo>
                      <a:pt x="17506" y="6799"/>
                      <a:pt x="17497" y="6795"/>
                      <a:pt x="17489" y="6795"/>
                    </a:cubicBezTo>
                    <a:cubicBezTo>
                      <a:pt x="17481" y="6795"/>
                      <a:pt x="17475" y="6799"/>
                      <a:pt x="17475" y="6809"/>
                    </a:cubicBezTo>
                    <a:cubicBezTo>
                      <a:pt x="17462" y="6834"/>
                      <a:pt x="17487" y="6847"/>
                      <a:pt x="17500" y="6859"/>
                    </a:cubicBezTo>
                    <a:lnTo>
                      <a:pt x="17512" y="6871"/>
                    </a:lnTo>
                    <a:lnTo>
                      <a:pt x="17512" y="6896"/>
                    </a:lnTo>
                    <a:cubicBezTo>
                      <a:pt x="17500" y="6909"/>
                      <a:pt x="17500" y="6909"/>
                      <a:pt x="17512" y="6921"/>
                    </a:cubicBezTo>
                    <a:cubicBezTo>
                      <a:pt x="17512" y="6921"/>
                      <a:pt x="17512" y="6925"/>
                      <a:pt x="17515" y="6929"/>
                    </a:cubicBezTo>
                    <a:lnTo>
                      <a:pt x="17515" y="6929"/>
                    </a:lnTo>
                    <a:cubicBezTo>
                      <a:pt x="17506" y="6920"/>
                      <a:pt x="17494" y="6904"/>
                      <a:pt x="17487" y="6896"/>
                    </a:cubicBezTo>
                    <a:cubicBezTo>
                      <a:pt x="17475" y="6896"/>
                      <a:pt x="17450" y="6896"/>
                      <a:pt x="17437" y="6909"/>
                    </a:cubicBezTo>
                    <a:cubicBezTo>
                      <a:pt x="17425" y="6958"/>
                      <a:pt x="17475" y="6983"/>
                      <a:pt x="17500" y="6996"/>
                    </a:cubicBezTo>
                    <a:cubicBezTo>
                      <a:pt x="17493" y="7002"/>
                      <a:pt x="17484" y="7005"/>
                      <a:pt x="17475" y="7005"/>
                    </a:cubicBezTo>
                    <a:cubicBezTo>
                      <a:pt x="17465" y="7005"/>
                      <a:pt x="17456" y="7002"/>
                      <a:pt x="17450" y="6996"/>
                    </a:cubicBezTo>
                    <a:cubicBezTo>
                      <a:pt x="17450" y="6996"/>
                      <a:pt x="17437" y="6971"/>
                      <a:pt x="17425" y="6971"/>
                    </a:cubicBezTo>
                    <a:cubicBezTo>
                      <a:pt x="17413" y="6971"/>
                      <a:pt x="17388" y="7045"/>
                      <a:pt x="17425" y="7045"/>
                    </a:cubicBezTo>
                    <a:cubicBezTo>
                      <a:pt x="17432" y="7048"/>
                      <a:pt x="17436" y="7049"/>
                      <a:pt x="17440" y="7050"/>
                    </a:cubicBezTo>
                    <a:lnTo>
                      <a:pt x="17440" y="7050"/>
                    </a:lnTo>
                    <a:cubicBezTo>
                      <a:pt x="17438" y="7052"/>
                      <a:pt x="17437" y="7054"/>
                      <a:pt x="17437" y="7058"/>
                    </a:cubicBezTo>
                    <a:lnTo>
                      <a:pt x="17437" y="7083"/>
                    </a:lnTo>
                    <a:cubicBezTo>
                      <a:pt x="17437" y="7083"/>
                      <a:pt x="17462" y="7107"/>
                      <a:pt x="17462" y="7120"/>
                    </a:cubicBezTo>
                    <a:cubicBezTo>
                      <a:pt x="17475" y="7132"/>
                      <a:pt x="17462" y="7157"/>
                      <a:pt x="17487" y="7169"/>
                    </a:cubicBezTo>
                    <a:lnTo>
                      <a:pt x="17450" y="7169"/>
                    </a:lnTo>
                    <a:cubicBezTo>
                      <a:pt x="17450" y="7152"/>
                      <a:pt x="17444" y="7134"/>
                      <a:pt x="17431" y="7134"/>
                    </a:cubicBezTo>
                    <a:cubicBezTo>
                      <a:pt x="17426" y="7134"/>
                      <a:pt x="17420" y="7137"/>
                      <a:pt x="17413" y="7145"/>
                    </a:cubicBezTo>
                    <a:cubicBezTo>
                      <a:pt x="17413" y="7126"/>
                      <a:pt x="17406" y="7115"/>
                      <a:pt x="17398" y="7115"/>
                    </a:cubicBezTo>
                    <a:cubicBezTo>
                      <a:pt x="17394" y="7115"/>
                      <a:pt x="17391" y="7116"/>
                      <a:pt x="17388" y="7120"/>
                    </a:cubicBezTo>
                    <a:cubicBezTo>
                      <a:pt x="17375" y="7132"/>
                      <a:pt x="17375" y="7145"/>
                      <a:pt x="17375" y="7145"/>
                    </a:cubicBezTo>
                    <a:cubicBezTo>
                      <a:pt x="17363" y="7145"/>
                      <a:pt x="17363" y="7132"/>
                      <a:pt x="17363" y="7132"/>
                    </a:cubicBezTo>
                    <a:cubicBezTo>
                      <a:pt x="17351" y="7132"/>
                      <a:pt x="17351" y="7145"/>
                      <a:pt x="17338" y="7145"/>
                    </a:cubicBezTo>
                    <a:lnTo>
                      <a:pt x="17326" y="7145"/>
                    </a:lnTo>
                    <a:cubicBezTo>
                      <a:pt x="17313" y="7145"/>
                      <a:pt x="17301" y="7157"/>
                      <a:pt x="17313" y="7169"/>
                    </a:cubicBezTo>
                    <a:cubicBezTo>
                      <a:pt x="17313" y="7182"/>
                      <a:pt x="17326" y="7182"/>
                      <a:pt x="17338" y="7194"/>
                    </a:cubicBezTo>
                    <a:cubicBezTo>
                      <a:pt x="17338" y="7194"/>
                      <a:pt x="17338" y="7182"/>
                      <a:pt x="17338" y="7169"/>
                    </a:cubicBezTo>
                    <a:cubicBezTo>
                      <a:pt x="17338" y="7182"/>
                      <a:pt x="17338" y="7207"/>
                      <a:pt x="17351" y="7219"/>
                    </a:cubicBezTo>
                    <a:cubicBezTo>
                      <a:pt x="17363" y="7244"/>
                      <a:pt x="17363" y="7232"/>
                      <a:pt x="17375" y="7244"/>
                    </a:cubicBezTo>
                    <a:cubicBezTo>
                      <a:pt x="17375" y="7249"/>
                      <a:pt x="17374" y="7251"/>
                      <a:pt x="17373" y="7251"/>
                    </a:cubicBezTo>
                    <a:cubicBezTo>
                      <a:pt x="17366" y="7251"/>
                      <a:pt x="17348" y="7219"/>
                      <a:pt x="17338" y="7219"/>
                    </a:cubicBezTo>
                    <a:cubicBezTo>
                      <a:pt x="17326" y="7219"/>
                      <a:pt x="17338" y="7256"/>
                      <a:pt x="17338" y="7269"/>
                    </a:cubicBezTo>
                    <a:cubicBezTo>
                      <a:pt x="17351" y="7281"/>
                      <a:pt x="17338" y="7294"/>
                      <a:pt x="17338" y="7306"/>
                    </a:cubicBezTo>
                    <a:cubicBezTo>
                      <a:pt x="17338" y="7331"/>
                      <a:pt x="17351" y="7318"/>
                      <a:pt x="17363" y="7331"/>
                    </a:cubicBezTo>
                    <a:cubicBezTo>
                      <a:pt x="17363" y="7331"/>
                      <a:pt x="17351" y="7331"/>
                      <a:pt x="17351" y="7343"/>
                    </a:cubicBezTo>
                    <a:cubicBezTo>
                      <a:pt x="17338" y="7356"/>
                      <a:pt x="17338" y="7356"/>
                      <a:pt x="17338" y="7368"/>
                    </a:cubicBezTo>
                    <a:cubicBezTo>
                      <a:pt x="17326" y="7356"/>
                      <a:pt x="17326" y="7343"/>
                      <a:pt x="17326" y="7331"/>
                    </a:cubicBezTo>
                    <a:cubicBezTo>
                      <a:pt x="17319" y="7325"/>
                      <a:pt x="17313" y="7322"/>
                      <a:pt x="17307" y="7322"/>
                    </a:cubicBezTo>
                    <a:cubicBezTo>
                      <a:pt x="17301" y="7322"/>
                      <a:pt x="17295" y="7325"/>
                      <a:pt x="17288" y="7331"/>
                    </a:cubicBezTo>
                    <a:cubicBezTo>
                      <a:pt x="17288" y="7331"/>
                      <a:pt x="17266" y="7320"/>
                      <a:pt x="17264" y="7308"/>
                    </a:cubicBezTo>
                    <a:lnTo>
                      <a:pt x="17264" y="7308"/>
                    </a:lnTo>
                    <a:cubicBezTo>
                      <a:pt x="17268" y="7309"/>
                      <a:pt x="17280" y="7312"/>
                      <a:pt x="17288" y="7312"/>
                    </a:cubicBezTo>
                    <a:cubicBezTo>
                      <a:pt x="17295" y="7312"/>
                      <a:pt x="17301" y="7310"/>
                      <a:pt x="17301" y="7306"/>
                    </a:cubicBezTo>
                    <a:cubicBezTo>
                      <a:pt x="17301" y="7281"/>
                      <a:pt x="17301" y="7269"/>
                      <a:pt x="17301" y="7256"/>
                    </a:cubicBezTo>
                    <a:lnTo>
                      <a:pt x="17326" y="7256"/>
                    </a:lnTo>
                    <a:cubicBezTo>
                      <a:pt x="17326" y="7244"/>
                      <a:pt x="17326" y="7244"/>
                      <a:pt x="17326" y="7244"/>
                    </a:cubicBezTo>
                    <a:lnTo>
                      <a:pt x="17326" y="7232"/>
                    </a:lnTo>
                    <a:cubicBezTo>
                      <a:pt x="17338" y="7219"/>
                      <a:pt x="17338" y="7207"/>
                      <a:pt x="17338" y="7194"/>
                    </a:cubicBezTo>
                    <a:lnTo>
                      <a:pt x="17326" y="7194"/>
                    </a:lnTo>
                    <a:cubicBezTo>
                      <a:pt x="17313" y="7194"/>
                      <a:pt x="17301" y="7232"/>
                      <a:pt x="17288" y="7244"/>
                    </a:cubicBezTo>
                    <a:lnTo>
                      <a:pt x="17264" y="7244"/>
                    </a:lnTo>
                    <a:cubicBezTo>
                      <a:pt x="17264" y="7244"/>
                      <a:pt x="17251" y="7244"/>
                      <a:pt x="17239" y="7219"/>
                    </a:cubicBezTo>
                    <a:cubicBezTo>
                      <a:pt x="17239" y="7215"/>
                      <a:pt x="17240" y="7214"/>
                      <a:pt x="17242" y="7214"/>
                    </a:cubicBezTo>
                    <a:cubicBezTo>
                      <a:pt x="17246" y="7214"/>
                      <a:pt x="17251" y="7219"/>
                      <a:pt x="17251" y="7219"/>
                    </a:cubicBezTo>
                    <a:lnTo>
                      <a:pt x="17276" y="7219"/>
                    </a:lnTo>
                    <a:cubicBezTo>
                      <a:pt x="17288" y="7207"/>
                      <a:pt x="17276" y="7207"/>
                      <a:pt x="17288" y="7207"/>
                    </a:cubicBezTo>
                    <a:lnTo>
                      <a:pt x="17301" y="7207"/>
                    </a:lnTo>
                    <a:cubicBezTo>
                      <a:pt x="17301" y="7194"/>
                      <a:pt x="17301" y="7182"/>
                      <a:pt x="17301" y="7169"/>
                    </a:cubicBezTo>
                    <a:cubicBezTo>
                      <a:pt x="17301" y="7163"/>
                      <a:pt x="17295" y="7160"/>
                      <a:pt x="17288" y="7160"/>
                    </a:cubicBezTo>
                    <a:cubicBezTo>
                      <a:pt x="17282" y="7160"/>
                      <a:pt x="17276" y="7163"/>
                      <a:pt x="17276" y="7169"/>
                    </a:cubicBezTo>
                    <a:cubicBezTo>
                      <a:pt x="17276" y="7145"/>
                      <a:pt x="17276" y="7145"/>
                      <a:pt x="17288" y="7132"/>
                    </a:cubicBezTo>
                    <a:cubicBezTo>
                      <a:pt x="17313" y="7132"/>
                      <a:pt x="17313" y="7120"/>
                      <a:pt x="17288" y="7107"/>
                    </a:cubicBezTo>
                    <a:cubicBezTo>
                      <a:pt x="17285" y="7101"/>
                      <a:pt x="17284" y="7099"/>
                      <a:pt x="17285" y="7099"/>
                    </a:cubicBezTo>
                    <a:lnTo>
                      <a:pt x="17285" y="7099"/>
                    </a:lnTo>
                    <a:cubicBezTo>
                      <a:pt x="17288" y="7099"/>
                      <a:pt x="17298" y="7110"/>
                      <a:pt x="17307" y="7110"/>
                    </a:cubicBezTo>
                    <a:cubicBezTo>
                      <a:pt x="17309" y="7110"/>
                      <a:pt x="17311" y="7109"/>
                      <a:pt x="17313" y="7107"/>
                    </a:cubicBezTo>
                    <a:cubicBezTo>
                      <a:pt x="17313" y="7095"/>
                      <a:pt x="17313" y="7083"/>
                      <a:pt x="17313" y="7070"/>
                    </a:cubicBezTo>
                    <a:cubicBezTo>
                      <a:pt x="17313" y="7058"/>
                      <a:pt x="17313" y="7058"/>
                      <a:pt x="17301" y="7058"/>
                    </a:cubicBezTo>
                    <a:cubicBezTo>
                      <a:pt x="17288" y="7058"/>
                      <a:pt x="17313" y="6996"/>
                      <a:pt x="17301" y="6996"/>
                    </a:cubicBezTo>
                    <a:cubicBezTo>
                      <a:pt x="17296" y="6993"/>
                      <a:pt x="17292" y="6992"/>
                      <a:pt x="17290" y="6992"/>
                    </a:cubicBezTo>
                    <a:cubicBezTo>
                      <a:pt x="17280" y="6992"/>
                      <a:pt x="17288" y="7008"/>
                      <a:pt x="17288" y="7008"/>
                    </a:cubicBezTo>
                    <a:lnTo>
                      <a:pt x="17288" y="7020"/>
                    </a:lnTo>
                    <a:cubicBezTo>
                      <a:pt x="17276" y="7033"/>
                      <a:pt x="17276" y="7033"/>
                      <a:pt x="17276" y="7033"/>
                    </a:cubicBezTo>
                    <a:lnTo>
                      <a:pt x="17276" y="7070"/>
                    </a:lnTo>
                    <a:lnTo>
                      <a:pt x="17264" y="7070"/>
                    </a:lnTo>
                    <a:cubicBezTo>
                      <a:pt x="17251" y="7083"/>
                      <a:pt x="17251" y="7095"/>
                      <a:pt x="17239" y="7095"/>
                    </a:cubicBezTo>
                    <a:cubicBezTo>
                      <a:pt x="17239" y="7095"/>
                      <a:pt x="17233" y="7100"/>
                      <a:pt x="17230" y="7100"/>
                    </a:cubicBezTo>
                    <a:cubicBezTo>
                      <a:pt x="17228" y="7100"/>
                      <a:pt x="17226" y="7099"/>
                      <a:pt x="17226" y="7095"/>
                    </a:cubicBezTo>
                    <a:cubicBezTo>
                      <a:pt x="17214" y="7095"/>
                      <a:pt x="17239" y="7095"/>
                      <a:pt x="17251" y="7083"/>
                    </a:cubicBezTo>
                    <a:cubicBezTo>
                      <a:pt x="17264" y="7058"/>
                      <a:pt x="17251" y="7058"/>
                      <a:pt x="17251" y="7045"/>
                    </a:cubicBezTo>
                    <a:cubicBezTo>
                      <a:pt x="17251" y="7039"/>
                      <a:pt x="17254" y="7039"/>
                      <a:pt x="17257" y="7039"/>
                    </a:cubicBezTo>
                    <a:cubicBezTo>
                      <a:pt x="17260" y="7039"/>
                      <a:pt x="17264" y="7039"/>
                      <a:pt x="17264" y="7033"/>
                    </a:cubicBezTo>
                    <a:cubicBezTo>
                      <a:pt x="17276" y="7020"/>
                      <a:pt x="17276" y="7008"/>
                      <a:pt x="17264" y="6996"/>
                    </a:cubicBezTo>
                    <a:lnTo>
                      <a:pt x="17251" y="6996"/>
                    </a:lnTo>
                    <a:lnTo>
                      <a:pt x="17226" y="7020"/>
                    </a:lnTo>
                    <a:lnTo>
                      <a:pt x="17226" y="7008"/>
                    </a:lnTo>
                    <a:cubicBezTo>
                      <a:pt x="17226" y="6996"/>
                      <a:pt x="17226" y="6971"/>
                      <a:pt x="17226" y="6958"/>
                    </a:cubicBezTo>
                    <a:cubicBezTo>
                      <a:pt x="17226" y="6933"/>
                      <a:pt x="17264" y="6921"/>
                      <a:pt x="17251" y="6884"/>
                    </a:cubicBezTo>
                    <a:cubicBezTo>
                      <a:pt x="17251" y="6871"/>
                      <a:pt x="17239" y="6871"/>
                      <a:pt x="17239" y="6871"/>
                    </a:cubicBezTo>
                    <a:cubicBezTo>
                      <a:pt x="17226" y="6871"/>
                      <a:pt x="17226" y="6871"/>
                      <a:pt x="17226" y="6896"/>
                    </a:cubicBezTo>
                    <a:cubicBezTo>
                      <a:pt x="17214" y="6909"/>
                      <a:pt x="17201" y="6909"/>
                      <a:pt x="17189" y="6909"/>
                    </a:cubicBezTo>
                    <a:cubicBezTo>
                      <a:pt x="17188" y="6910"/>
                      <a:pt x="17187" y="6911"/>
                      <a:pt x="17186" y="6911"/>
                    </a:cubicBezTo>
                    <a:cubicBezTo>
                      <a:pt x="17182" y="6911"/>
                      <a:pt x="17201" y="6870"/>
                      <a:pt x="17201" y="6859"/>
                    </a:cubicBezTo>
                    <a:cubicBezTo>
                      <a:pt x="17208" y="6853"/>
                      <a:pt x="17208" y="6853"/>
                      <a:pt x="17208" y="6853"/>
                    </a:cubicBezTo>
                    <a:cubicBezTo>
                      <a:pt x="17208" y="6853"/>
                      <a:pt x="17208" y="6853"/>
                      <a:pt x="17214" y="6847"/>
                    </a:cubicBezTo>
                    <a:cubicBezTo>
                      <a:pt x="17226" y="6834"/>
                      <a:pt x="17214" y="6834"/>
                      <a:pt x="17214" y="6822"/>
                    </a:cubicBezTo>
                    <a:cubicBezTo>
                      <a:pt x="17214" y="6822"/>
                      <a:pt x="17214" y="6809"/>
                      <a:pt x="17214" y="6797"/>
                    </a:cubicBezTo>
                    <a:lnTo>
                      <a:pt x="17214" y="6772"/>
                    </a:lnTo>
                    <a:cubicBezTo>
                      <a:pt x="17214" y="6772"/>
                      <a:pt x="17214" y="6784"/>
                      <a:pt x="17201" y="6784"/>
                    </a:cubicBezTo>
                    <a:cubicBezTo>
                      <a:pt x="17189" y="6797"/>
                      <a:pt x="17189" y="6797"/>
                      <a:pt x="17177" y="6809"/>
                    </a:cubicBezTo>
                    <a:cubicBezTo>
                      <a:pt x="17177" y="6784"/>
                      <a:pt x="17201" y="6784"/>
                      <a:pt x="17201" y="6772"/>
                    </a:cubicBezTo>
                    <a:cubicBezTo>
                      <a:pt x="17214" y="6772"/>
                      <a:pt x="17214" y="6772"/>
                      <a:pt x="17214" y="6760"/>
                    </a:cubicBezTo>
                    <a:lnTo>
                      <a:pt x="17214" y="6735"/>
                    </a:lnTo>
                    <a:cubicBezTo>
                      <a:pt x="17214" y="6722"/>
                      <a:pt x="17239" y="6710"/>
                      <a:pt x="17239" y="6698"/>
                    </a:cubicBezTo>
                    <a:cubicBezTo>
                      <a:pt x="17239" y="6685"/>
                      <a:pt x="17226" y="6673"/>
                      <a:pt x="17226" y="6673"/>
                    </a:cubicBezTo>
                    <a:cubicBezTo>
                      <a:pt x="17226" y="6673"/>
                      <a:pt x="17226" y="6660"/>
                      <a:pt x="17214" y="6660"/>
                    </a:cubicBezTo>
                    <a:cubicBezTo>
                      <a:pt x="17208" y="6660"/>
                      <a:pt x="17205" y="6663"/>
                      <a:pt x="17203" y="6666"/>
                    </a:cubicBezTo>
                    <a:lnTo>
                      <a:pt x="17203" y="6666"/>
                    </a:lnTo>
                    <a:cubicBezTo>
                      <a:pt x="17200" y="6658"/>
                      <a:pt x="17189" y="6648"/>
                      <a:pt x="17189" y="6648"/>
                    </a:cubicBezTo>
                    <a:lnTo>
                      <a:pt x="17164" y="6648"/>
                    </a:lnTo>
                    <a:cubicBezTo>
                      <a:pt x="17164" y="6648"/>
                      <a:pt x="17164" y="6653"/>
                      <a:pt x="17161" y="6653"/>
                    </a:cubicBezTo>
                    <a:cubicBezTo>
                      <a:pt x="17159" y="6653"/>
                      <a:pt x="17156" y="6652"/>
                      <a:pt x="17152" y="6648"/>
                    </a:cubicBezTo>
                    <a:cubicBezTo>
                      <a:pt x="17139" y="6648"/>
                      <a:pt x="17164" y="6623"/>
                      <a:pt x="17164" y="6611"/>
                    </a:cubicBezTo>
                    <a:cubicBezTo>
                      <a:pt x="17164" y="6598"/>
                      <a:pt x="17164" y="6586"/>
                      <a:pt x="17164" y="6586"/>
                    </a:cubicBezTo>
                    <a:cubicBezTo>
                      <a:pt x="17164" y="6583"/>
                      <a:pt x="17165" y="6582"/>
                      <a:pt x="17166" y="6582"/>
                    </a:cubicBezTo>
                    <a:cubicBezTo>
                      <a:pt x="17168" y="6582"/>
                      <a:pt x="17170" y="6583"/>
                      <a:pt x="17172" y="6583"/>
                    </a:cubicBezTo>
                    <a:cubicBezTo>
                      <a:pt x="17177" y="6583"/>
                      <a:pt x="17183" y="6580"/>
                      <a:pt x="17189" y="6561"/>
                    </a:cubicBezTo>
                    <a:cubicBezTo>
                      <a:pt x="17189" y="6541"/>
                      <a:pt x="17189" y="6520"/>
                      <a:pt x="17176" y="6520"/>
                    </a:cubicBezTo>
                    <a:cubicBezTo>
                      <a:pt x="17172" y="6520"/>
                      <a:pt x="17169" y="6521"/>
                      <a:pt x="17164" y="6524"/>
                    </a:cubicBezTo>
                    <a:lnTo>
                      <a:pt x="17152" y="6536"/>
                    </a:lnTo>
                    <a:lnTo>
                      <a:pt x="17152" y="6548"/>
                    </a:lnTo>
                    <a:lnTo>
                      <a:pt x="17139" y="6548"/>
                    </a:lnTo>
                    <a:cubicBezTo>
                      <a:pt x="17139" y="6548"/>
                      <a:pt x="17189" y="6486"/>
                      <a:pt x="17164" y="6449"/>
                    </a:cubicBezTo>
                    <a:cubicBezTo>
                      <a:pt x="17164" y="6445"/>
                      <a:pt x="17163" y="6444"/>
                      <a:pt x="17161" y="6444"/>
                    </a:cubicBezTo>
                    <a:cubicBezTo>
                      <a:pt x="17156" y="6444"/>
                      <a:pt x="17148" y="6449"/>
                      <a:pt x="17139" y="6449"/>
                    </a:cubicBezTo>
                    <a:cubicBezTo>
                      <a:pt x="17139" y="6449"/>
                      <a:pt x="17139" y="6462"/>
                      <a:pt x="17127" y="6462"/>
                    </a:cubicBezTo>
                    <a:lnTo>
                      <a:pt x="17115" y="6462"/>
                    </a:lnTo>
                    <a:cubicBezTo>
                      <a:pt x="17127" y="6449"/>
                      <a:pt x="17127" y="6437"/>
                      <a:pt x="17127" y="6424"/>
                    </a:cubicBezTo>
                    <a:cubicBezTo>
                      <a:pt x="17139" y="6424"/>
                      <a:pt x="17139" y="6412"/>
                      <a:pt x="17139" y="6399"/>
                    </a:cubicBezTo>
                    <a:cubicBezTo>
                      <a:pt x="17139" y="6387"/>
                      <a:pt x="17152" y="6375"/>
                      <a:pt x="17139" y="6362"/>
                    </a:cubicBezTo>
                    <a:cubicBezTo>
                      <a:pt x="17138" y="6360"/>
                      <a:pt x="17136" y="6360"/>
                      <a:pt x="17135" y="6360"/>
                    </a:cubicBezTo>
                    <a:cubicBezTo>
                      <a:pt x="17127" y="6360"/>
                      <a:pt x="17125" y="6387"/>
                      <a:pt x="17115" y="6387"/>
                    </a:cubicBezTo>
                    <a:cubicBezTo>
                      <a:pt x="17102" y="6387"/>
                      <a:pt x="17139" y="6350"/>
                      <a:pt x="17127" y="6325"/>
                    </a:cubicBezTo>
                    <a:cubicBezTo>
                      <a:pt x="17127" y="6313"/>
                      <a:pt x="17124" y="6309"/>
                      <a:pt x="17119" y="6309"/>
                    </a:cubicBezTo>
                    <a:cubicBezTo>
                      <a:pt x="17115" y="6309"/>
                      <a:pt x="17108" y="6313"/>
                      <a:pt x="17102" y="6313"/>
                    </a:cubicBezTo>
                    <a:cubicBezTo>
                      <a:pt x="17090" y="6313"/>
                      <a:pt x="17115" y="6288"/>
                      <a:pt x="17115" y="6288"/>
                    </a:cubicBezTo>
                    <a:cubicBezTo>
                      <a:pt x="17127" y="6275"/>
                      <a:pt x="17127" y="6250"/>
                      <a:pt x="17139" y="6238"/>
                    </a:cubicBezTo>
                    <a:cubicBezTo>
                      <a:pt x="17144" y="6214"/>
                      <a:pt x="17142" y="6207"/>
                      <a:pt x="17136" y="6207"/>
                    </a:cubicBezTo>
                    <a:cubicBezTo>
                      <a:pt x="17127" y="6207"/>
                      <a:pt x="17110" y="6226"/>
                      <a:pt x="17102" y="6226"/>
                    </a:cubicBezTo>
                    <a:cubicBezTo>
                      <a:pt x="17090" y="6226"/>
                      <a:pt x="17115" y="6176"/>
                      <a:pt x="17115" y="6163"/>
                    </a:cubicBezTo>
                    <a:cubicBezTo>
                      <a:pt x="17127" y="6151"/>
                      <a:pt x="17115" y="6126"/>
                      <a:pt x="17115" y="6126"/>
                    </a:cubicBezTo>
                    <a:cubicBezTo>
                      <a:pt x="17115" y="6123"/>
                      <a:pt x="17115" y="6123"/>
                      <a:pt x="17114" y="6123"/>
                    </a:cubicBezTo>
                    <a:cubicBezTo>
                      <a:pt x="17114" y="6123"/>
                      <a:pt x="17113" y="6125"/>
                      <a:pt x="17111" y="6125"/>
                    </a:cubicBezTo>
                    <a:cubicBezTo>
                      <a:pt x="17110" y="6125"/>
                      <a:pt x="17107" y="6123"/>
                      <a:pt x="17102" y="6114"/>
                    </a:cubicBezTo>
                    <a:cubicBezTo>
                      <a:pt x="17127" y="6089"/>
                      <a:pt x="17127" y="6064"/>
                      <a:pt x="17115" y="6039"/>
                    </a:cubicBezTo>
                    <a:cubicBezTo>
                      <a:pt x="17115" y="6031"/>
                      <a:pt x="17114" y="6027"/>
                      <a:pt x="17113" y="6027"/>
                    </a:cubicBezTo>
                    <a:cubicBezTo>
                      <a:pt x="17109" y="6027"/>
                      <a:pt x="17102" y="6064"/>
                      <a:pt x="17102" y="6064"/>
                    </a:cubicBezTo>
                    <a:cubicBezTo>
                      <a:pt x="17102" y="6052"/>
                      <a:pt x="17102" y="6039"/>
                      <a:pt x="17102" y="6014"/>
                    </a:cubicBezTo>
                    <a:lnTo>
                      <a:pt x="17102" y="5990"/>
                    </a:lnTo>
                    <a:lnTo>
                      <a:pt x="17102" y="5928"/>
                    </a:lnTo>
                    <a:cubicBezTo>
                      <a:pt x="17102" y="5923"/>
                      <a:pt x="17101" y="5922"/>
                      <a:pt x="17099" y="5922"/>
                    </a:cubicBezTo>
                    <a:cubicBezTo>
                      <a:pt x="17095" y="5922"/>
                      <a:pt x="17090" y="5928"/>
                      <a:pt x="17090" y="5928"/>
                    </a:cubicBezTo>
                    <a:cubicBezTo>
                      <a:pt x="17077" y="5915"/>
                      <a:pt x="17090" y="5903"/>
                      <a:pt x="17077" y="5903"/>
                    </a:cubicBezTo>
                    <a:cubicBezTo>
                      <a:pt x="17065" y="5903"/>
                      <a:pt x="17065" y="5928"/>
                      <a:pt x="17065" y="5940"/>
                    </a:cubicBezTo>
                    <a:cubicBezTo>
                      <a:pt x="17065" y="5952"/>
                      <a:pt x="17065" y="5977"/>
                      <a:pt x="17065" y="5990"/>
                    </a:cubicBezTo>
                    <a:cubicBezTo>
                      <a:pt x="17052" y="5990"/>
                      <a:pt x="17052" y="6002"/>
                      <a:pt x="17052" y="6002"/>
                    </a:cubicBezTo>
                    <a:cubicBezTo>
                      <a:pt x="17052" y="6014"/>
                      <a:pt x="17052" y="6039"/>
                      <a:pt x="17052" y="6052"/>
                    </a:cubicBezTo>
                    <a:cubicBezTo>
                      <a:pt x="17052" y="6052"/>
                      <a:pt x="17052" y="6039"/>
                      <a:pt x="17040" y="6027"/>
                    </a:cubicBezTo>
                    <a:cubicBezTo>
                      <a:pt x="17028" y="6027"/>
                      <a:pt x="17028" y="6064"/>
                      <a:pt x="17040" y="6077"/>
                    </a:cubicBezTo>
                    <a:cubicBezTo>
                      <a:pt x="17040" y="6089"/>
                      <a:pt x="17040" y="6101"/>
                      <a:pt x="17052" y="6101"/>
                    </a:cubicBezTo>
                    <a:cubicBezTo>
                      <a:pt x="17052" y="6116"/>
                      <a:pt x="17049" y="6119"/>
                      <a:pt x="17044" y="6119"/>
                    </a:cubicBezTo>
                    <a:cubicBezTo>
                      <a:pt x="17040" y="6119"/>
                      <a:pt x="17036" y="6117"/>
                      <a:pt x="17033" y="6117"/>
                    </a:cubicBezTo>
                    <a:cubicBezTo>
                      <a:pt x="17030" y="6117"/>
                      <a:pt x="17028" y="6119"/>
                      <a:pt x="17028" y="6126"/>
                    </a:cubicBezTo>
                    <a:cubicBezTo>
                      <a:pt x="17028" y="6139"/>
                      <a:pt x="17028" y="6151"/>
                      <a:pt x="17028" y="6163"/>
                    </a:cubicBezTo>
                    <a:cubicBezTo>
                      <a:pt x="17028" y="6188"/>
                      <a:pt x="17040" y="6201"/>
                      <a:pt x="17040" y="6226"/>
                    </a:cubicBezTo>
                    <a:cubicBezTo>
                      <a:pt x="17040" y="6234"/>
                      <a:pt x="17040" y="6237"/>
                      <a:pt x="17040" y="6237"/>
                    </a:cubicBezTo>
                    <a:cubicBezTo>
                      <a:pt x="17039" y="6237"/>
                      <a:pt x="17036" y="6226"/>
                      <a:pt x="17028" y="6226"/>
                    </a:cubicBezTo>
                    <a:cubicBezTo>
                      <a:pt x="17019" y="6226"/>
                      <a:pt x="17010" y="6199"/>
                      <a:pt x="17005" y="6199"/>
                    </a:cubicBezTo>
                    <a:cubicBezTo>
                      <a:pt x="17004" y="6199"/>
                      <a:pt x="17003" y="6203"/>
                      <a:pt x="17003" y="6213"/>
                    </a:cubicBezTo>
                    <a:cubicBezTo>
                      <a:pt x="17003" y="6238"/>
                      <a:pt x="17015" y="6250"/>
                      <a:pt x="17015" y="6275"/>
                    </a:cubicBezTo>
                    <a:lnTo>
                      <a:pt x="17015" y="6288"/>
                    </a:lnTo>
                    <a:cubicBezTo>
                      <a:pt x="17015" y="6294"/>
                      <a:pt x="17015" y="6297"/>
                      <a:pt x="17017" y="6300"/>
                    </a:cubicBezTo>
                    <a:lnTo>
                      <a:pt x="17017" y="6300"/>
                    </a:lnTo>
                    <a:cubicBezTo>
                      <a:pt x="17016" y="6300"/>
                      <a:pt x="17016" y="6300"/>
                      <a:pt x="17015" y="6300"/>
                    </a:cubicBezTo>
                    <a:cubicBezTo>
                      <a:pt x="17004" y="6312"/>
                      <a:pt x="17003" y="6333"/>
                      <a:pt x="17012" y="6356"/>
                    </a:cubicBezTo>
                    <a:lnTo>
                      <a:pt x="17012" y="6356"/>
                    </a:lnTo>
                    <a:cubicBezTo>
                      <a:pt x="17011" y="6355"/>
                      <a:pt x="17008" y="6354"/>
                      <a:pt x="17006" y="6354"/>
                    </a:cubicBezTo>
                    <a:cubicBezTo>
                      <a:pt x="16999" y="6354"/>
                      <a:pt x="16990" y="6360"/>
                      <a:pt x="16990" y="6375"/>
                    </a:cubicBezTo>
                    <a:cubicBezTo>
                      <a:pt x="16990" y="6387"/>
                      <a:pt x="17003" y="6399"/>
                      <a:pt x="17003" y="6412"/>
                    </a:cubicBezTo>
                    <a:lnTo>
                      <a:pt x="17003" y="6424"/>
                    </a:lnTo>
                    <a:lnTo>
                      <a:pt x="17003" y="6449"/>
                    </a:lnTo>
                    <a:lnTo>
                      <a:pt x="17003" y="6462"/>
                    </a:lnTo>
                    <a:lnTo>
                      <a:pt x="17003" y="6474"/>
                    </a:lnTo>
                    <a:cubicBezTo>
                      <a:pt x="17003" y="6476"/>
                      <a:pt x="17003" y="6477"/>
                      <a:pt x="17002" y="6477"/>
                    </a:cubicBezTo>
                    <a:cubicBezTo>
                      <a:pt x="16999" y="6477"/>
                      <a:pt x="16990" y="6449"/>
                      <a:pt x="16990" y="6449"/>
                    </a:cubicBezTo>
                    <a:cubicBezTo>
                      <a:pt x="16990" y="6449"/>
                      <a:pt x="16966" y="6449"/>
                      <a:pt x="16953" y="6462"/>
                    </a:cubicBezTo>
                    <a:cubicBezTo>
                      <a:pt x="16953" y="6486"/>
                      <a:pt x="16966" y="6511"/>
                      <a:pt x="16990" y="6536"/>
                    </a:cubicBezTo>
                    <a:lnTo>
                      <a:pt x="16978" y="6536"/>
                    </a:lnTo>
                    <a:cubicBezTo>
                      <a:pt x="16978" y="6536"/>
                      <a:pt x="16978" y="6511"/>
                      <a:pt x="16953" y="6511"/>
                    </a:cubicBezTo>
                    <a:cubicBezTo>
                      <a:pt x="16941" y="6511"/>
                      <a:pt x="16941" y="6524"/>
                      <a:pt x="16941" y="6536"/>
                    </a:cubicBezTo>
                    <a:lnTo>
                      <a:pt x="16916" y="6536"/>
                    </a:lnTo>
                    <a:cubicBezTo>
                      <a:pt x="16916" y="6548"/>
                      <a:pt x="16891" y="6561"/>
                      <a:pt x="16879" y="6561"/>
                    </a:cubicBezTo>
                    <a:cubicBezTo>
                      <a:pt x="16879" y="6548"/>
                      <a:pt x="16879" y="6548"/>
                      <a:pt x="16891" y="6548"/>
                    </a:cubicBezTo>
                    <a:cubicBezTo>
                      <a:pt x="16903" y="6536"/>
                      <a:pt x="16891" y="6524"/>
                      <a:pt x="16903" y="6499"/>
                    </a:cubicBezTo>
                    <a:cubicBezTo>
                      <a:pt x="16916" y="6486"/>
                      <a:pt x="16966" y="6462"/>
                      <a:pt x="16953" y="6424"/>
                    </a:cubicBezTo>
                    <a:cubicBezTo>
                      <a:pt x="16941" y="6412"/>
                      <a:pt x="16928" y="6412"/>
                      <a:pt x="16916" y="6412"/>
                    </a:cubicBezTo>
                    <a:cubicBezTo>
                      <a:pt x="16903" y="6412"/>
                      <a:pt x="16903" y="6412"/>
                      <a:pt x="16903" y="6437"/>
                    </a:cubicBezTo>
                    <a:cubicBezTo>
                      <a:pt x="16891" y="6449"/>
                      <a:pt x="16879" y="6449"/>
                      <a:pt x="16854" y="6449"/>
                    </a:cubicBezTo>
                    <a:cubicBezTo>
                      <a:pt x="16866" y="6437"/>
                      <a:pt x="16866" y="6424"/>
                      <a:pt x="16879" y="6399"/>
                    </a:cubicBezTo>
                    <a:lnTo>
                      <a:pt x="16879" y="6387"/>
                    </a:lnTo>
                    <a:cubicBezTo>
                      <a:pt x="16891" y="6375"/>
                      <a:pt x="16879" y="6375"/>
                      <a:pt x="16879" y="6362"/>
                    </a:cubicBezTo>
                    <a:cubicBezTo>
                      <a:pt x="16879" y="6362"/>
                      <a:pt x="16891" y="6350"/>
                      <a:pt x="16891" y="6337"/>
                    </a:cubicBezTo>
                    <a:cubicBezTo>
                      <a:pt x="16891" y="6325"/>
                      <a:pt x="16891" y="6313"/>
                      <a:pt x="16879" y="6313"/>
                    </a:cubicBezTo>
                    <a:cubicBezTo>
                      <a:pt x="16879" y="6313"/>
                      <a:pt x="16879" y="6325"/>
                      <a:pt x="16866" y="6325"/>
                    </a:cubicBezTo>
                    <a:cubicBezTo>
                      <a:pt x="16866" y="6337"/>
                      <a:pt x="16841" y="6337"/>
                      <a:pt x="16841" y="6350"/>
                    </a:cubicBezTo>
                    <a:cubicBezTo>
                      <a:pt x="16841" y="6325"/>
                      <a:pt x="16854" y="6325"/>
                      <a:pt x="16866" y="6313"/>
                    </a:cubicBezTo>
                    <a:cubicBezTo>
                      <a:pt x="16879" y="6313"/>
                      <a:pt x="16879" y="6313"/>
                      <a:pt x="16891" y="6300"/>
                    </a:cubicBezTo>
                    <a:cubicBezTo>
                      <a:pt x="16891" y="6288"/>
                      <a:pt x="16891" y="6275"/>
                      <a:pt x="16891" y="6275"/>
                    </a:cubicBezTo>
                    <a:cubicBezTo>
                      <a:pt x="16891" y="6263"/>
                      <a:pt x="16916" y="6250"/>
                      <a:pt x="16928" y="6238"/>
                    </a:cubicBezTo>
                    <a:cubicBezTo>
                      <a:pt x="16928" y="6213"/>
                      <a:pt x="16903" y="6213"/>
                      <a:pt x="16903" y="6213"/>
                    </a:cubicBezTo>
                    <a:lnTo>
                      <a:pt x="16891" y="6213"/>
                    </a:lnTo>
                    <a:cubicBezTo>
                      <a:pt x="16891" y="6201"/>
                      <a:pt x="16891" y="6201"/>
                      <a:pt x="16879" y="6201"/>
                    </a:cubicBezTo>
                    <a:lnTo>
                      <a:pt x="16866" y="6213"/>
                    </a:lnTo>
                    <a:cubicBezTo>
                      <a:pt x="16854" y="6213"/>
                      <a:pt x="16841" y="6188"/>
                      <a:pt x="16829" y="6188"/>
                    </a:cubicBezTo>
                    <a:lnTo>
                      <a:pt x="16804" y="6188"/>
                    </a:lnTo>
                    <a:cubicBezTo>
                      <a:pt x="16804" y="6188"/>
                      <a:pt x="16799" y="6194"/>
                      <a:pt x="16791" y="6194"/>
                    </a:cubicBezTo>
                    <a:cubicBezTo>
                      <a:pt x="16787" y="6194"/>
                      <a:pt x="16783" y="6192"/>
                      <a:pt x="16779" y="6188"/>
                    </a:cubicBezTo>
                    <a:cubicBezTo>
                      <a:pt x="16779" y="6176"/>
                      <a:pt x="16792" y="6151"/>
                      <a:pt x="16804" y="6139"/>
                    </a:cubicBezTo>
                    <a:cubicBezTo>
                      <a:pt x="16804" y="6139"/>
                      <a:pt x="16804" y="6126"/>
                      <a:pt x="16816" y="6114"/>
                    </a:cubicBezTo>
                    <a:cubicBezTo>
                      <a:pt x="16823" y="6114"/>
                      <a:pt x="16829" y="6117"/>
                      <a:pt x="16834" y="6117"/>
                    </a:cubicBezTo>
                    <a:cubicBezTo>
                      <a:pt x="16838" y="6117"/>
                      <a:pt x="16841" y="6114"/>
                      <a:pt x="16841" y="6101"/>
                    </a:cubicBezTo>
                    <a:cubicBezTo>
                      <a:pt x="16854" y="6064"/>
                      <a:pt x="16829" y="6052"/>
                      <a:pt x="16816" y="6052"/>
                    </a:cubicBezTo>
                    <a:lnTo>
                      <a:pt x="16792" y="6064"/>
                    </a:lnTo>
                    <a:cubicBezTo>
                      <a:pt x="16792" y="6064"/>
                      <a:pt x="16792" y="6077"/>
                      <a:pt x="16792" y="6077"/>
                    </a:cubicBezTo>
                    <a:lnTo>
                      <a:pt x="16767" y="6077"/>
                    </a:lnTo>
                    <a:cubicBezTo>
                      <a:pt x="16754" y="6077"/>
                      <a:pt x="16829" y="6027"/>
                      <a:pt x="16804" y="5990"/>
                    </a:cubicBezTo>
                    <a:cubicBezTo>
                      <a:pt x="16800" y="5985"/>
                      <a:pt x="16796" y="5984"/>
                      <a:pt x="16792" y="5984"/>
                    </a:cubicBezTo>
                    <a:cubicBezTo>
                      <a:pt x="16783" y="5984"/>
                      <a:pt x="16775" y="5990"/>
                      <a:pt x="16767" y="5990"/>
                    </a:cubicBezTo>
                    <a:lnTo>
                      <a:pt x="16754" y="6002"/>
                    </a:lnTo>
                    <a:lnTo>
                      <a:pt x="16730" y="6002"/>
                    </a:lnTo>
                    <a:cubicBezTo>
                      <a:pt x="16717" y="6002"/>
                      <a:pt x="16742" y="5977"/>
                      <a:pt x="16754" y="5965"/>
                    </a:cubicBezTo>
                    <a:cubicBezTo>
                      <a:pt x="16754" y="5952"/>
                      <a:pt x="16767" y="5940"/>
                      <a:pt x="16767" y="5940"/>
                    </a:cubicBezTo>
                    <a:cubicBezTo>
                      <a:pt x="16779" y="5928"/>
                      <a:pt x="16792" y="5915"/>
                      <a:pt x="16767" y="5903"/>
                    </a:cubicBezTo>
                    <a:cubicBezTo>
                      <a:pt x="16762" y="5900"/>
                      <a:pt x="16758" y="5899"/>
                      <a:pt x="16755" y="5899"/>
                    </a:cubicBezTo>
                    <a:cubicBezTo>
                      <a:pt x="16741" y="5899"/>
                      <a:pt x="16739" y="5915"/>
                      <a:pt x="16730" y="5915"/>
                    </a:cubicBezTo>
                    <a:cubicBezTo>
                      <a:pt x="16717" y="5915"/>
                      <a:pt x="16754" y="5878"/>
                      <a:pt x="16754" y="5865"/>
                    </a:cubicBezTo>
                    <a:cubicBezTo>
                      <a:pt x="16748" y="5853"/>
                      <a:pt x="16739" y="5850"/>
                      <a:pt x="16730" y="5850"/>
                    </a:cubicBezTo>
                    <a:cubicBezTo>
                      <a:pt x="16720" y="5850"/>
                      <a:pt x="16711" y="5853"/>
                      <a:pt x="16705" y="5853"/>
                    </a:cubicBezTo>
                    <a:cubicBezTo>
                      <a:pt x="16692" y="5853"/>
                      <a:pt x="16730" y="5828"/>
                      <a:pt x="16730" y="5828"/>
                    </a:cubicBezTo>
                    <a:cubicBezTo>
                      <a:pt x="16742" y="5803"/>
                      <a:pt x="16754" y="5791"/>
                      <a:pt x="16754" y="5778"/>
                    </a:cubicBezTo>
                    <a:cubicBezTo>
                      <a:pt x="16764" y="5755"/>
                      <a:pt x="16762" y="5747"/>
                      <a:pt x="16756" y="5747"/>
                    </a:cubicBezTo>
                    <a:cubicBezTo>
                      <a:pt x="16745" y="5747"/>
                      <a:pt x="16720" y="5766"/>
                      <a:pt x="16705" y="5766"/>
                    </a:cubicBezTo>
                    <a:cubicBezTo>
                      <a:pt x="16692" y="5766"/>
                      <a:pt x="16730" y="5716"/>
                      <a:pt x="16730" y="5704"/>
                    </a:cubicBezTo>
                    <a:cubicBezTo>
                      <a:pt x="16742" y="5692"/>
                      <a:pt x="16742" y="5667"/>
                      <a:pt x="16730" y="5654"/>
                    </a:cubicBezTo>
                    <a:cubicBezTo>
                      <a:pt x="16730" y="5654"/>
                      <a:pt x="16730" y="5665"/>
                      <a:pt x="16722" y="5665"/>
                    </a:cubicBezTo>
                    <a:cubicBezTo>
                      <a:pt x="16718" y="5665"/>
                      <a:pt x="16713" y="5663"/>
                      <a:pt x="16705" y="5654"/>
                    </a:cubicBezTo>
                    <a:cubicBezTo>
                      <a:pt x="16730" y="5629"/>
                      <a:pt x="16742" y="5605"/>
                      <a:pt x="16730" y="5580"/>
                    </a:cubicBezTo>
                    <a:cubicBezTo>
                      <a:pt x="16727" y="5571"/>
                      <a:pt x="16724" y="5568"/>
                      <a:pt x="16723" y="5568"/>
                    </a:cubicBezTo>
                    <a:cubicBezTo>
                      <a:pt x="16716" y="5568"/>
                      <a:pt x="16714" y="5605"/>
                      <a:pt x="16705" y="5605"/>
                    </a:cubicBezTo>
                    <a:cubicBezTo>
                      <a:pt x="16692" y="5605"/>
                      <a:pt x="16705" y="5567"/>
                      <a:pt x="16705" y="5555"/>
                    </a:cubicBezTo>
                    <a:cubicBezTo>
                      <a:pt x="16705" y="5555"/>
                      <a:pt x="16692" y="5543"/>
                      <a:pt x="16692" y="5530"/>
                    </a:cubicBezTo>
                    <a:cubicBezTo>
                      <a:pt x="16692" y="5518"/>
                      <a:pt x="16692" y="5480"/>
                      <a:pt x="16692" y="5468"/>
                    </a:cubicBezTo>
                    <a:cubicBezTo>
                      <a:pt x="16692" y="5464"/>
                      <a:pt x="16691" y="5462"/>
                      <a:pt x="16689" y="5462"/>
                    </a:cubicBezTo>
                    <a:cubicBezTo>
                      <a:pt x="16684" y="5462"/>
                      <a:pt x="16676" y="5468"/>
                      <a:pt x="16667" y="5468"/>
                    </a:cubicBezTo>
                    <a:cubicBezTo>
                      <a:pt x="16667" y="5456"/>
                      <a:pt x="16667" y="5443"/>
                      <a:pt x="16655" y="5443"/>
                    </a:cubicBezTo>
                    <a:cubicBezTo>
                      <a:pt x="16630" y="5443"/>
                      <a:pt x="16630" y="5468"/>
                      <a:pt x="16630" y="5480"/>
                    </a:cubicBezTo>
                    <a:cubicBezTo>
                      <a:pt x="16630" y="5493"/>
                      <a:pt x="16630" y="5505"/>
                      <a:pt x="16630" y="5530"/>
                    </a:cubicBezTo>
                    <a:cubicBezTo>
                      <a:pt x="16630" y="5530"/>
                      <a:pt x="16618" y="5530"/>
                      <a:pt x="16618" y="5543"/>
                    </a:cubicBezTo>
                    <a:cubicBezTo>
                      <a:pt x="16618" y="5555"/>
                      <a:pt x="16618" y="5580"/>
                      <a:pt x="16618" y="5580"/>
                    </a:cubicBezTo>
                    <a:cubicBezTo>
                      <a:pt x="16618" y="5582"/>
                      <a:pt x="16617" y="5583"/>
                      <a:pt x="16616" y="5583"/>
                    </a:cubicBezTo>
                    <a:cubicBezTo>
                      <a:pt x="16613" y="5583"/>
                      <a:pt x="16605" y="5567"/>
                      <a:pt x="16605" y="5567"/>
                    </a:cubicBezTo>
                    <a:cubicBezTo>
                      <a:pt x="16593" y="5567"/>
                      <a:pt x="16593" y="5605"/>
                      <a:pt x="16593" y="5617"/>
                    </a:cubicBezTo>
                    <a:cubicBezTo>
                      <a:pt x="16593" y="5629"/>
                      <a:pt x="16605" y="5642"/>
                      <a:pt x="16605" y="5642"/>
                    </a:cubicBezTo>
                    <a:lnTo>
                      <a:pt x="16618" y="5642"/>
                    </a:lnTo>
                    <a:cubicBezTo>
                      <a:pt x="16618" y="5655"/>
                      <a:pt x="16613" y="5659"/>
                      <a:pt x="16607" y="5659"/>
                    </a:cubicBezTo>
                    <a:cubicBezTo>
                      <a:pt x="16599" y="5659"/>
                      <a:pt x="16588" y="5652"/>
                      <a:pt x="16583" y="5652"/>
                    </a:cubicBezTo>
                    <a:cubicBezTo>
                      <a:pt x="16581" y="5652"/>
                      <a:pt x="16580" y="5652"/>
                      <a:pt x="16580" y="5654"/>
                    </a:cubicBezTo>
                    <a:cubicBezTo>
                      <a:pt x="16568" y="5679"/>
                      <a:pt x="16580" y="5692"/>
                      <a:pt x="16580" y="5704"/>
                    </a:cubicBezTo>
                    <a:cubicBezTo>
                      <a:pt x="16580" y="5716"/>
                      <a:pt x="16605" y="5741"/>
                      <a:pt x="16605" y="5766"/>
                    </a:cubicBezTo>
                    <a:cubicBezTo>
                      <a:pt x="16601" y="5770"/>
                      <a:pt x="16600" y="5772"/>
                      <a:pt x="16599" y="5772"/>
                    </a:cubicBezTo>
                    <a:cubicBezTo>
                      <a:pt x="16598" y="5772"/>
                      <a:pt x="16601" y="5766"/>
                      <a:pt x="16593" y="5766"/>
                    </a:cubicBezTo>
                    <a:cubicBezTo>
                      <a:pt x="16575" y="5766"/>
                      <a:pt x="16563" y="5740"/>
                      <a:pt x="16554" y="5740"/>
                    </a:cubicBezTo>
                    <a:cubicBezTo>
                      <a:pt x="16550" y="5740"/>
                      <a:pt x="16547" y="5743"/>
                      <a:pt x="16543" y="5754"/>
                    </a:cubicBezTo>
                    <a:cubicBezTo>
                      <a:pt x="16556" y="5778"/>
                      <a:pt x="16556" y="5791"/>
                      <a:pt x="16568" y="5816"/>
                    </a:cubicBezTo>
                    <a:cubicBezTo>
                      <a:pt x="16568" y="5816"/>
                      <a:pt x="16580" y="5816"/>
                      <a:pt x="16580" y="5828"/>
                    </a:cubicBezTo>
                    <a:cubicBezTo>
                      <a:pt x="16580" y="5828"/>
                      <a:pt x="16580" y="5841"/>
                      <a:pt x="16593" y="5841"/>
                    </a:cubicBezTo>
                    <a:cubicBezTo>
                      <a:pt x="16618" y="5853"/>
                      <a:pt x="16618" y="5841"/>
                      <a:pt x="16618" y="5865"/>
                    </a:cubicBezTo>
                    <a:cubicBezTo>
                      <a:pt x="16605" y="5865"/>
                      <a:pt x="16593" y="5841"/>
                      <a:pt x="16580" y="5841"/>
                    </a:cubicBezTo>
                    <a:cubicBezTo>
                      <a:pt x="16557" y="5841"/>
                      <a:pt x="16556" y="5873"/>
                      <a:pt x="16566" y="5898"/>
                    </a:cubicBezTo>
                    <a:lnTo>
                      <a:pt x="16566" y="5898"/>
                    </a:lnTo>
                    <a:cubicBezTo>
                      <a:pt x="16563" y="5895"/>
                      <a:pt x="16556" y="5893"/>
                      <a:pt x="16549" y="5893"/>
                    </a:cubicBezTo>
                    <a:cubicBezTo>
                      <a:pt x="16540" y="5893"/>
                      <a:pt x="16531" y="5896"/>
                      <a:pt x="16531" y="5903"/>
                    </a:cubicBezTo>
                    <a:cubicBezTo>
                      <a:pt x="16531" y="5915"/>
                      <a:pt x="16543" y="5928"/>
                      <a:pt x="16556" y="5940"/>
                    </a:cubicBezTo>
                    <a:cubicBezTo>
                      <a:pt x="16556" y="5940"/>
                      <a:pt x="16556" y="5952"/>
                      <a:pt x="16568" y="5952"/>
                    </a:cubicBezTo>
                    <a:lnTo>
                      <a:pt x="16568" y="5977"/>
                    </a:lnTo>
                    <a:cubicBezTo>
                      <a:pt x="16568" y="5977"/>
                      <a:pt x="16568" y="5990"/>
                      <a:pt x="16568" y="5990"/>
                    </a:cubicBezTo>
                    <a:cubicBezTo>
                      <a:pt x="16568" y="5990"/>
                      <a:pt x="16568" y="6002"/>
                      <a:pt x="16568" y="6002"/>
                    </a:cubicBezTo>
                    <a:cubicBezTo>
                      <a:pt x="16568" y="6004"/>
                      <a:pt x="16568" y="6005"/>
                      <a:pt x="16567" y="6005"/>
                    </a:cubicBezTo>
                    <a:cubicBezTo>
                      <a:pt x="16565" y="6005"/>
                      <a:pt x="16556" y="5977"/>
                      <a:pt x="16556" y="5977"/>
                    </a:cubicBezTo>
                    <a:cubicBezTo>
                      <a:pt x="16548" y="5974"/>
                      <a:pt x="16542" y="5972"/>
                      <a:pt x="16537" y="5972"/>
                    </a:cubicBezTo>
                    <a:cubicBezTo>
                      <a:pt x="16524" y="5972"/>
                      <a:pt x="16515" y="5981"/>
                      <a:pt x="16506" y="5990"/>
                    </a:cubicBezTo>
                    <a:cubicBezTo>
                      <a:pt x="16481" y="6027"/>
                      <a:pt x="16531" y="6052"/>
                      <a:pt x="16556" y="6064"/>
                    </a:cubicBezTo>
                    <a:lnTo>
                      <a:pt x="16518" y="6064"/>
                    </a:lnTo>
                    <a:cubicBezTo>
                      <a:pt x="16506" y="6064"/>
                      <a:pt x="16506" y="6039"/>
                      <a:pt x="16494" y="6039"/>
                    </a:cubicBezTo>
                    <a:cubicBezTo>
                      <a:pt x="16469" y="6039"/>
                      <a:pt x="16456" y="6101"/>
                      <a:pt x="16494" y="6101"/>
                    </a:cubicBezTo>
                    <a:cubicBezTo>
                      <a:pt x="16502" y="6106"/>
                      <a:pt x="16505" y="6107"/>
                      <a:pt x="16505" y="6107"/>
                    </a:cubicBezTo>
                    <a:cubicBezTo>
                      <a:pt x="16506" y="6107"/>
                      <a:pt x="16498" y="6101"/>
                      <a:pt x="16506" y="6101"/>
                    </a:cubicBezTo>
                    <a:cubicBezTo>
                      <a:pt x="16506" y="6101"/>
                      <a:pt x="16506" y="6101"/>
                      <a:pt x="16506" y="6114"/>
                    </a:cubicBezTo>
                    <a:lnTo>
                      <a:pt x="16506" y="6139"/>
                    </a:lnTo>
                    <a:cubicBezTo>
                      <a:pt x="16506" y="6139"/>
                      <a:pt x="16518" y="6151"/>
                      <a:pt x="16518" y="6163"/>
                    </a:cubicBezTo>
                    <a:cubicBezTo>
                      <a:pt x="16518" y="6176"/>
                      <a:pt x="16518" y="6201"/>
                      <a:pt x="16543" y="6213"/>
                    </a:cubicBezTo>
                    <a:lnTo>
                      <a:pt x="16506" y="6213"/>
                    </a:lnTo>
                    <a:cubicBezTo>
                      <a:pt x="16506" y="6193"/>
                      <a:pt x="16498" y="6173"/>
                      <a:pt x="16488" y="6173"/>
                    </a:cubicBezTo>
                    <a:cubicBezTo>
                      <a:pt x="16486" y="6173"/>
                      <a:pt x="16483" y="6174"/>
                      <a:pt x="16481" y="6176"/>
                    </a:cubicBezTo>
                    <a:cubicBezTo>
                      <a:pt x="16481" y="6167"/>
                      <a:pt x="16475" y="6158"/>
                      <a:pt x="16463" y="6158"/>
                    </a:cubicBezTo>
                    <a:cubicBezTo>
                      <a:pt x="16457" y="6158"/>
                      <a:pt x="16451" y="6160"/>
                      <a:pt x="16444" y="6163"/>
                    </a:cubicBezTo>
                    <a:cubicBezTo>
                      <a:pt x="16431" y="6176"/>
                      <a:pt x="16444" y="6176"/>
                      <a:pt x="16431" y="6176"/>
                    </a:cubicBezTo>
                    <a:lnTo>
                      <a:pt x="16407" y="6176"/>
                    </a:lnTo>
                    <a:cubicBezTo>
                      <a:pt x="16402" y="6180"/>
                      <a:pt x="16400" y="6181"/>
                      <a:pt x="16398" y="6181"/>
                    </a:cubicBezTo>
                    <a:cubicBezTo>
                      <a:pt x="16394" y="6181"/>
                      <a:pt x="16394" y="6176"/>
                      <a:pt x="16394" y="6176"/>
                    </a:cubicBezTo>
                    <a:cubicBezTo>
                      <a:pt x="16382" y="6176"/>
                      <a:pt x="16369" y="6188"/>
                      <a:pt x="16382" y="6213"/>
                    </a:cubicBezTo>
                    <a:cubicBezTo>
                      <a:pt x="16382" y="6226"/>
                      <a:pt x="16407" y="6226"/>
                      <a:pt x="16407" y="6238"/>
                    </a:cubicBezTo>
                    <a:cubicBezTo>
                      <a:pt x="16419" y="6250"/>
                      <a:pt x="16407" y="6263"/>
                      <a:pt x="16419" y="6275"/>
                    </a:cubicBezTo>
                    <a:cubicBezTo>
                      <a:pt x="16407" y="6275"/>
                      <a:pt x="16419" y="6313"/>
                      <a:pt x="16419" y="6325"/>
                    </a:cubicBezTo>
                    <a:lnTo>
                      <a:pt x="16419" y="6350"/>
                    </a:lnTo>
                    <a:cubicBezTo>
                      <a:pt x="16419" y="6356"/>
                      <a:pt x="16419" y="6356"/>
                      <a:pt x="16421" y="6356"/>
                    </a:cubicBezTo>
                    <a:cubicBezTo>
                      <a:pt x="16422" y="6356"/>
                      <a:pt x="16425" y="6356"/>
                      <a:pt x="16431" y="6362"/>
                    </a:cubicBezTo>
                    <a:cubicBezTo>
                      <a:pt x="16431" y="6387"/>
                      <a:pt x="16431" y="6399"/>
                      <a:pt x="16456" y="6399"/>
                    </a:cubicBezTo>
                    <a:cubicBezTo>
                      <a:pt x="16469" y="6412"/>
                      <a:pt x="16456" y="6412"/>
                      <a:pt x="16431" y="6412"/>
                    </a:cubicBezTo>
                    <a:lnTo>
                      <a:pt x="16419" y="6412"/>
                    </a:lnTo>
                    <a:lnTo>
                      <a:pt x="16419" y="6399"/>
                    </a:lnTo>
                    <a:cubicBezTo>
                      <a:pt x="16419" y="6399"/>
                      <a:pt x="16419" y="6375"/>
                      <a:pt x="16407" y="6375"/>
                    </a:cubicBezTo>
                    <a:cubicBezTo>
                      <a:pt x="16400" y="6368"/>
                      <a:pt x="16394" y="6365"/>
                      <a:pt x="16388" y="6365"/>
                    </a:cubicBezTo>
                    <a:cubicBezTo>
                      <a:pt x="16382" y="6365"/>
                      <a:pt x="16376" y="6368"/>
                      <a:pt x="16369" y="6375"/>
                    </a:cubicBezTo>
                    <a:cubicBezTo>
                      <a:pt x="16357" y="6387"/>
                      <a:pt x="16357" y="6399"/>
                      <a:pt x="16357" y="6424"/>
                    </a:cubicBezTo>
                    <a:cubicBezTo>
                      <a:pt x="16357" y="6424"/>
                      <a:pt x="16369" y="6437"/>
                      <a:pt x="16382" y="6437"/>
                    </a:cubicBezTo>
                    <a:cubicBezTo>
                      <a:pt x="16382" y="6449"/>
                      <a:pt x="16394" y="6462"/>
                      <a:pt x="16394" y="6474"/>
                    </a:cubicBezTo>
                    <a:cubicBezTo>
                      <a:pt x="16382" y="6486"/>
                      <a:pt x="16357" y="6499"/>
                      <a:pt x="16345" y="6499"/>
                    </a:cubicBezTo>
                    <a:cubicBezTo>
                      <a:pt x="16345" y="6505"/>
                      <a:pt x="16341" y="6508"/>
                      <a:pt x="16337" y="6508"/>
                    </a:cubicBezTo>
                    <a:cubicBezTo>
                      <a:pt x="16332" y="6508"/>
                      <a:pt x="16326" y="6505"/>
                      <a:pt x="16320" y="6499"/>
                    </a:cubicBezTo>
                    <a:cubicBezTo>
                      <a:pt x="16320" y="6499"/>
                      <a:pt x="16320" y="6486"/>
                      <a:pt x="16320" y="6474"/>
                    </a:cubicBezTo>
                    <a:cubicBezTo>
                      <a:pt x="16316" y="6471"/>
                      <a:pt x="16313" y="6469"/>
                      <a:pt x="16310" y="6469"/>
                    </a:cubicBezTo>
                    <a:cubicBezTo>
                      <a:pt x="16301" y="6469"/>
                      <a:pt x="16292" y="6481"/>
                      <a:pt x="16282" y="6499"/>
                    </a:cubicBezTo>
                    <a:cubicBezTo>
                      <a:pt x="16282" y="6511"/>
                      <a:pt x="16258" y="6511"/>
                      <a:pt x="16245" y="6511"/>
                    </a:cubicBezTo>
                    <a:lnTo>
                      <a:pt x="16258" y="6486"/>
                    </a:lnTo>
                    <a:lnTo>
                      <a:pt x="16270" y="6474"/>
                    </a:lnTo>
                    <a:cubicBezTo>
                      <a:pt x="16282" y="6462"/>
                      <a:pt x="16270" y="6474"/>
                      <a:pt x="16282" y="6449"/>
                    </a:cubicBezTo>
                    <a:cubicBezTo>
                      <a:pt x="16289" y="6437"/>
                      <a:pt x="16295" y="6437"/>
                      <a:pt x="16301" y="6437"/>
                    </a:cubicBezTo>
                    <a:cubicBezTo>
                      <a:pt x="16307" y="6437"/>
                      <a:pt x="16313" y="6437"/>
                      <a:pt x="16320" y="6424"/>
                    </a:cubicBezTo>
                    <a:cubicBezTo>
                      <a:pt x="16332" y="6399"/>
                      <a:pt x="16320" y="6399"/>
                      <a:pt x="16320" y="6399"/>
                    </a:cubicBezTo>
                    <a:cubicBezTo>
                      <a:pt x="16320" y="6387"/>
                      <a:pt x="16332" y="6387"/>
                      <a:pt x="16332" y="6375"/>
                    </a:cubicBezTo>
                    <a:cubicBezTo>
                      <a:pt x="16345" y="6362"/>
                      <a:pt x="16332" y="6325"/>
                      <a:pt x="16332" y="6325"/>
                    </a:cubicBezTo>
                    <a:lnTo>
                      <a:pt x="16307" y="6325"/>
                    </a:lnTo>
                    <a:cubicBezTo>
                      <a:pt x="16295" y="6325"/>
                      <a:pt x="16307" y="6337"/>
                      <a:pt x="16307" y="6337"/>
                    </a:cubicBezTo>
                    <a:lnTo>
                      <a:pt x="16307" y="6362"/>
                    </a:lnTo>
                    <a:cubicBezTo>
                      <a:pt x="16307" y="6362"/>
                      <a:pt x="16282" y="6350"/>
                      <a:pt x="16270" y="6350"/>
                    </a:cubicBezTo>
                    <a:cubicBezTo>
                      <a:pt x="16261" y="6350"/>
                      <a:pt x="16237" y="6371"/>
                      <a:pt x="16216" y="6371"/>
                    </a:cubicBezTo>
                    <a:cubicBezTo>
                      <a:pt x="16209" y="6371"/>
                      <a:pt x="16202" y="6368"/>
                      <a:pt x="16195" y="6362"/>
                    </a:cubicBezTo>
                    <a:cubicBezTo>
                      <a:pt x="16188" y="6340"/>
                      <a:pt x="16190" y="6335"/>
                      <a:pt x="16195" y="6335"/>
                    </a:cubicBezTo>
                    <a:cubicBezTo>
                      <a:pt x="16198" y="6335"/>
                      <a:pt x="16203" y="6337"/>
                      <a:pt x="16208" y="6337"/>
                    </a:cubicBezTo>
                    <a:cubicBezTo>
                      <a:pt x="16220" y="6325"/>
                      <a:pt x="16220" y="6313"/>
                      <a:pt x="16233" y="6313"/>
                    </a:cubicBezTo>
                    <a:cubicBezTo>
                      <a:pt x="16233" y="6300"/>
                      <a:pt x="16233" y="6288"/>
                      <a:pt x="16245" y="6288"/>
                    </a:cubicBezTo>
                    <a:lnTo>
                      <a:pt x="16258" y="6288"/>
                    </a:lnTo>
                    <a:cubicBezTo>
                      <a:pt x="16258" y="6288"/>
                      <a:pt x="16258" y="6275"/>
                      <a:pt x="16270" y="6275"/>
                    </a:cubicBezTo>
                    <a:cubicBezTo>
                      <a:pt x="16278" y="6275"/>
                      <a:pt x="16281" y="6286"/>
                      <a:pt x="16286" y="6286"/>
                    </a:cubicBezTo>
                    <a:cubicBezTo>
                      <a:pt x="16288" y="6286"/>
                      <a:pt x="16291" y="6284"/>
                      <a:pt x="16295" y="6275"/>
                    </a:cubicBezTo>
                    <a:cubicBezTo>
                      <a:pt x="16295" y="6263"/>
                      <a:pt x="16295" y="6263"/>
                      <a:pt x="16295" y="6250"/>
                    </a:cubicBezTo>
                    <a:lnTo>
                      <a:pt x="16295" y="6238"/>
                    </a:lnTo>
                    <a:cubicBezTo>
                      <a:pt x="16295" y="6232"/>
                      <a:pt x="16298" y="6232"/>
                      <a:pt x="16301" y="6232"/>
                    </a:cubicBezTo>
                    <a:cubicBezTo>
                      <a:pt x="16304" y="6232"/>
                      <a:pt x="16307" y="6232"/>
                      <a:pt x="16307" y="6226"/>
                    </a:cubicBezTo>
                    <a:cubicBezTo>
                      <a:pt x="16320" y="6213"/>
                      <a:pt x="16307" y="6213"/>
                      <a:pt x="16307" y="6201"/>
                    </a:cubicBezTo>
                    <a:cubicBezTo>
                      <a:pt x="16332" y="6188"/>
                      <a:pt x="16332" y="6139"/>
                      <a:pt x="16345" y="6126"/>
                    </a:cubicBezTo>
                    <a:cubicBezTo>
                      <a:pt x="16357" y="6101"/>
                      <a:pt x="16369" y="6089"/>
                      <a:pt x="16357" y="6064"/>
                    </a:cubicBezTo>
                    <a:cubicBezTo>
                      <a:pt x="16357" y="6056"/>
                      <a:pt x="16356" y="6053"/>
                      <a:pt x="16354" y="6053"/>
                    </a:cubicBezTo>
                    <a:cubicBezTo>
                      <a:pt x="16350" y="6053"/>
                      <a:pt x="16345" y="6068"/>
                      <a:pt x="16345" y="6077"/>
                    </a:cubicBezTo>
                    <a:cubicBezTo>
                      <a:pt x="16341" y="6073"/>
                      <a:pt x="16338" y="6071"/>
                      <a:pt x="16336" y="6071"/>
                    </a:cubicBezTo>
                    <a:cubicBezTo>
                      <a:pt x="16331" y="6071"/>
                      <a:pt x="16328" y="6080"/>
                      <a:pt x="16320" y="6089"/>
                    </a:cubicBezTo>
                    <a:cubicBezTo>
                      <a:pt x="16320" y="6101"/>
                      <a:pt x="16307" y="6101"/>
                      <a:pt x="16307" y="6114"/>
                    </a:cubicBezTo>
                    <a:cubicBezTo>
                      <a:pt x="16295" y="6114"/>
                      <a:pt x="16282" y="6126"/>
                      <a:pt x="16282" y="6126"/>
                    </a:cubicBezTo>
                    <a:cubicBezTo>
                      <a:pt x="16282" y="6139"/>
                      <a:pt x="16282" y="6151"/>
                      <a:pt x="16270" y="6151"/>
                    </a:cubicBezTo>
                    <a:cubicBezTo>
                      <a:pt x="16258" y="6151"/>
                      <a:pt x="16270" y="6151"/>
                      <a:pt x="16258" y="6139"/>
                    </a:cubicBezTo>
                    <a:cubicBezTo>
                      <a:pt x="16254" y="6135"/>
                      <a:pt x="16250" y="6133"/>
                      <a:pt x="16247" y="6133"/>
                    </a:cubicBezTo>
                    <a:cubicBezTo>
                      <a:pt x="16238" y="6133"/>
                      <a:pt x="16229" y="6142"/>
                      <a:pt x="16220" y="6151"/>
                    </a:cubicBezTo>
                    <a:cubicBezTo>
                      <a:pt x="16208" y="6163"/>
                      <a:pt x="16195" y="6163"/>
                      <a:pt x="16171" y="6163"/>
                    </a:cubicBezTo>
                    <a:cubicBezTo>
                      <a:pt x="16171" y="6163"/>
                      <a:pt x="16146" y="6163"/>
                      <a:pt x="16146" y="6151"/>
                    </a:cubicBezTo>
                    <a:cubicBezTo>
                      <a:pt x="16146" y="6149"/>
                      <a:pt x="16148" y="6148"/>
                      <a:pt x="16151" y="6148"/>
                    </a:cubicBezTo>
                    <a:cubicBezTo>
                      <a:pt x="16160" y="6148"/>
                      <a:pt x="16181" y="6156"/>
                      <a:pt x="16195" y="6156"/>
                    </a:cubicBezTo>
                    <a:cubicBezTo>
                      <a:pt x="16206" y="6156"/>
                      <a:pt x="16212" y="6152"/>
                      <a:pt x="16208" y="6139"/>
                    </a:cubicBezTo>
                    <a:cubicBezTo>
                      <a:pt x="16208" y="6126"/>
                      <a:pt x="16171" y="6114"/>
                      <a:pt x="16171" y="6114"/>
                    </a:cubicBezTo>
                    <a:cubicBezTo>
                      <a:pt x="16167" y="6110"/>
                      <a:pt x="16168" y="6108"/>
                      <a:pt x="16172" y="6108"/>
                    </a:cubicBezTo>
                    <a:cubicBezTo>
                      <a:pt x="16180" y="6108"/>
                      <a:pt x="16200" y="6114"/>
                      <a:pt x="16208" y="6114"/>
                    </a:cubicBezTo>
                    <a:lnTo>
                      <a:pt x="16220" y="6114"/>
                    </a:lnTo>
                    <a:cubicBezTo>
                      <a:pt x="16233" y="6114"/>
                      <a:pt x="16245" y="6114"/>
                      <a:pt x="16245" y="6089"/>
                    </a:cubicBezTo>
                    <a:cubicBezTo>
                      <a:pt x="16245" y="6064"/>
                      <a:pt x="16233" y="6064"/>
                      <a:pt x="16220" y="6064"/>
                    </a:cubicBezTo>
                    <a:cubicBezTo>
                      <a:pt x="16214" y="6058"/>
                      <a:pt x="16220" y="6058"/>
                      <a:pt x="16228" y="6058"/>
                    </a:cubicBezTo>
                    <a:cubicBezTo>
                      <a:pt x="16236" y="6058"/>
                      <a:pt x="16245" y="6058"/>
                      <a:pt x="16245" y="6052"/>
                    </a:cubicBezTo>
                    <a:lnTo>
                      <a:pt x="16245" y="6002"/>
                    </a:lnTo>
                    <a:lnTo>
                      <a:pt x="16270" y="6002"/>
                    </a:lnTo>
                    <a:cubicBezTo>
                      <a:pt x="16282" y="6002"/>
                      <a:pt x="16270" y="5990"/>
                      <a:pt x="16270" y="5977"/>
                    </a:cubicBezTo>
                    <a:cubicBezTo>
                      <a:pt x="16282" y="5977"/>
                      <a:pt x="16282" y="5977"/>
                      <a:pt x="16270" y="5965"/>
                    </a:cubicBezTo>
                    <a:cubicBezTo>
                      <a:pt x="16270" y="5965"/>
                      <a:pt x="16282" y="5952"/>
                      <a:pt x="16295" y="5940"/>
                    </a:cubicBezTo>
                    <a:cubicBezTo>
                      <a:pt x="16295" y="5928"/>
                      <a:pt x="16307" y="5878"/>
                      <a:pt x="16295" y="5878"/>
                    </a:cubicBezTo>
                    <a:cubicBezTo>
                      <a:pt x="16270" y="5878"/>
                      <a:pt x="16282" y="5903"/>
                      <a:pt x="16270" y="5903"/>
                    </a:cubicBezTo>
                    <a:cubicBezTo>
                      <a:pt x="16270" y="5907"/>
                      <a:pt x="16269" y="5908"/>
                      <a:pt x="16267" y="5908"/>
                    </a:cubicBezTo>
                    <a:cubicBezTo>
                      <a:pt x="16263" y="5908"/>
                      <a:pt x="16258" y="5903"/>
                      <a:pt x="16258" y="5903"/>
                    </a:cubicBezTo>
                    <a:cubicBezTo>
                      <a:pt x="16258" y="5903"/>
                      <a:pt x="16233" y="5952"/>
                      <a:pt x="16220" y="5952"/>
                    </a:cubicBezTo>
                    <a:lnTo>
                      <a:pt x="16195" y="5952"/>
                    </a:lnTo>
                    <a:cubicBezTo>
                      <a:pt x="16183" y="5952"/>
                      <a:pt x="16171" y="5952"/>
                      <a:pt x="16158" y="5940"/>
                    </a:cubicBezTo>
                    <a:lnTo>
                      <a:pt x="16183" y="5928"/>
                    </a:lnTo>
                    <a:lnTo>
                      <a:pt x="16195" y="5928"/>
                    </a:lnTo>
                    <a:cubicBezTo>
                      <a:pt x="16208" y="5928"/>
                      <a:pt x="16208" y="5915"/>
                      <a:pt x="16220" y="5915"/>
                    </a:cubicBezTo>
                    <a:cubicBezTo>
                      <a:pt x="16229" y="5915"/>
                      <a:pt x="16231" y="5921"/>
                      <a:pt x="16236" y="5921"/>
                    </a:cubicBezTo>
                    <a:cubicBezTo>
                      <a:pt x="16238" y="5921"/>
                      <a:pt x="16241" y="5919"/>
                      <a:pt x="16245" y="5915"/>
                    </a:cubicBezTo>
                    <a:cubicBezTo>
                      <a:pt x="16245" y="5903"/>
                      <a:pt x="16245" y="5890"/>
                      <a:pt x="16245" y="5878"/>
                    </a:cubicBezTo>
                    <a:cubicBezTo>
                      <a:pt x="16245" y="5874"/>
                      <a:pt x="16242" y="5872"/>
                      <a:pt x="16238" y="5872"/>
                    </a:cubicBezTo>
                    <a:cubicBezTo>
                      <a:pt x="16230" y="5872"/>
                      <a:pt x="16216" y="5878"/>
                      <a:pt x="16208" y="5878"/>
                    </a:cubicBezTo>
                    <a:cubicBezTo>
                      <a:pt x="16208" y="5853"/>
                      <a:pt x="16220" y="5853"/>
                      <a:pt x="16233" y="5841"/>
                    </a:cubicBezTo>
                    <a:cubicBezTo>
                      <a:pt x="16244" y="5841"/>
                      <a:pt x="16255" y="5830"/>
                      <a:pt x="16248" y="5819"/>
                    </a:cubicBezTo>
                    <a:lnTo>
                      <a:pt x="16248" y="5819"/>
                    </a:lnTo>
                    <a:cubicBezTo>
                      <a:pt x="16249" y="5819"/>
                      <a:pt x="16249" y="5819"/>
                      <a:pt x="16250" y="5819"/>
                    </a:cubicBezTo>
                    <a:cubicBezTo>
                      <a:pt x="16252" y="5819"/>
                      <a:pt x="16255" y="5818"/>
                      <a:pt x="16258" y="5816"/>
                    </a:cubicBezTo>
                    <a:cubicBezTo>
                      <a:pt x="16258" y="5803"/>
                      <a:pt x="16258" y="5791"/>
                      <a:pt x="16258" y="5778"/>
                    </a:cubicBezTo>
                    <a:cubicBezTo>
                      <a:pt x="16258" y="5778"/>
                      <a:pt x="16258" y="5778"/>
                      <a:pt x="16245" y="5766"/>
                    </a:cubicBezTo>
                    <a:cubicBezTo>
                      <a:pt x="16233" y="5766"/>
                      <a:pt x="16258" y="5704"/>
                      <a:pt x="16245" y="5704"/>
                    </a:cubicBezTo>
                    <a:cubicBezTo>
                      <a:pt x="16220" y="5704"/>
                      <a:pt x="16233" y="5716"/>
                      <a:pt x="16220" y="5729"/>
                    </a:cubicBezTo>
                    <a:lnTo>
                      <a:pt x="16220" y="5741"/>
                    </a:lnTo>
                    <a:lnTo>
                      <a:pt x="16220" y="5754"/>
                    </a:lnTo>
                    <a:cubicBezTo>
                      <a:pt x="16208" y="5766"/>
                      <a:pt x="16220" y="5766"/>
                      <a:pt x="16220" y="5778"/>
                    </a:cubicBezTo>
                    <a:cubicBezTo>
                      <a:pt x="16220" y="5791"/>
                      <a:pt x="16220" y="5791"/>
                      <a:pt x="16208" y="5791"/>
                    </a:cubicBezTo>
                    <a:cubicBezTo>
                      <a:pt x="16195" y="5803"/>
                      <a:pt x="16183" y="5803"/>
                      <a:pt x="16183" y="5803"/>
                    </a:cubicBezTo>
                    <a:cubicBezTo>
                      <a:pt x="16183" y="5803"/>
                      <a:pt x="16158" y="5816"/>
                      <a:pt x="16158" y="5816"/>
                    </a:cubicBezTo>
                    <a:cubicBezTo>
                      <a:pt x="16146" y="5816"/>
                      <a:pt x="16183" y="5803"/>
                      <a:pt x="16195" y="5791"/>
                    </a:cubicBezTo>
                    <a:cubicBezTo>
                      <a:pt x="16208" y="5778"/>
                      <a:pt x="16195" y="5766"/>
                      <a:pt x="16195" y="5754"/>
                    </a:cubicBezTo>
                    <a:cubicBezTo>
                      <a:pt x="16195" y="5747"/>
                      <a:pt x="16199" y="5747"/>
                      <a:pt x="16202" y="5747"/>
                    </a:cubicBezTo>
                    <a:cubicBezTo>
                      <a:pt x="16205" y="5747"/>
                      <a:pt x="16208" y="5747"/>
                      <a:pt x="16208" y="5741"/>
                    </a:cubicBezTo>
                    <a:cubicBezTo>
                      <a:pt x="16208" y="5729"/>
                      <a:pt x="16208" y="5716"/>
                      <a:pt x="16208" y="5716"/>
                    </a:cubicBezTo>
                    <a:cubicBezTo>
                      <a:pt x="16208" y="5712"/>
                      <a:pt x="16207" y="5711"/>
                      <a:pt x="16205" y="5711"/>
                    </a:cubicBezTo>
                    <a:cubicBezTo>
                      <a:pt x="16201" y="5711"/>
                      <a:pt x="16195" y="5716"/>
                      <a:pt x="16195" y="5716"/>
                    </a:cubicBezTo>
                    <a:cubicBezTo>
                      <a:pt x="16183" y="5716"/>
                      <a:pt x="16171" y="5729"/>
                      <a:pt x="16158" y="5741"/>
                    </a:cubicBezTo>
                    <a:cubicBezTo>
                      <a:pt x="16158" y="5729"/>
                      <a:pt x="16158" y="5729"/>
                      <a:pt x="16171" y="5716"/>
                    </a:cubicBezTo>
                    <a:cubicBezTo>
                      <a:pt x="16183" y="5704"/>
                      <a:pt x="16171" y="5692"/>
                      <a:pt x="16183" y="5667"/>
                    </a:cubicBezTo>
                    <a:cubicBezTo>
                      <a:pt x="16183" y="5654"/>
                      <a:pt x="16220" y="5629"/>
                      <a:pt x="16208" y="5592"/>
                    </a:cubicBezTo>
                    <a:cubicBezTo>
                      <a:pt x="16208" y="5580"/>
                      <a:pt x="16195" y="5580"/>
                      <a:pt x="16183" y="5580"/>
                    </a:cubicBezTo>
                    <a:cubicBezTo>
                      <a:pt x="16171" y="5580"/>
                      <a:pt x="16183" y="5592"/>
                      <a:pt x="16171" y="5605"/>
                    </a:cubicBezTo>
                    <a:cubicBezTo>
                      <a:pt x="16171" y="5617"/>
                      <a:pt x="16158" y="5617"/>
                      <a:pt x="16133" y="5629"/>
                    </a:cubicBezTo>
                    <a:cubicBezTo>
                      <a:pt x="16146" y="5605"/>
                      <a:pt x="16146" y="5592"/>
                      <a:pt x="16158" y="5567"/>
                    </a:cubicBezTo>
                    <a:cubicBezTo>
                      <a:pt x="16158" y="5561"/>
                      <a:pt x="16158" y="5561"/>
                      <a:pt x="16158" y="5561"/>
                    </a:cubicBezTo>
                    <a:cubicBezTo>
                      <a:pt x="16158" y="5561"/>
                      <a:pt x="16158" y="5561"/>
                      <a:pt x="16158" y="5555"/>
                    </a:cubicBezTo>
                    <a:cubicBezTo>
                      <a:pt x="16171" y="5555"/>
                      <a:pt x="16158" y="5543"/>
                      <a:pt x="16158" y="5530"/>
                    </a:cubicBezTo>
                    <a:lnTo>
                      <a:pt x="16158" y="5518"/>
                    </a:lnTo>
                    <a:lnTo>
                      <a:pt x="16158" y="5480"/>
                    </a:lnTo>
                    <a:cubicBezTo>
                      <a:pt x="16158" y="5480"/>
                      <a:pt x="16158" y="5493"/>
                      <a:pt x="16146" y="5505"/>
                    </a:cubicBezTo>
                    <a:cubicBezTo>
                      <a:pt x="16133" y="5505"/>
                      <a:pt x="16133" y="5518"/>
                      <a:pt x="16121" y="5518"/>
                    </a:cubicBezTo>
                    <a:cubicBezTo>
                      <a:pt x="16121" y="5493"/>
                      <a:pt x="16146" y="5493"/>
                      <a:pt x="16146" y="5493"/>
                    </a:cubicBezTo>
                    <a:cubicBezTo>
                      <a:pt x="16158" y="5493"/>
                      <a:pt x="16158" y="5480"/>
                      <a:pt x="16158" y="5468"/>
                    </a:cubicBezTo>
                    <a:lnTo>
                      <a:pt x="16158" y="5443"/>
                    </a:lnTo>
                    <a:cubicBezTo>
                      <a:pt x="16158" y="5431"/>
                      <a:pt x="16183" y="5431"/>
                      <a:pt x="16195" y="5406"/>
                    </a:cubicBezTo>
                    <a:cubicBezTo>
                      <a:pt x="16195" y="5393"/>
                      <a:pt x="16183" y="5393"/>
                      <a:pt x="16171" y="5381"/>
                    </a:cubicBezTo>
                    <a:lnTo>
                      <a:pt x="16158" y="5381"/>
                    </a:lnTo>
                    <a:cubicBezTo>
                      <a:pt x="16146" y="5381"/>
                      <a:pt x="16133" y="5356"/>
                      <a:pt x="16133" y="5356"/>
                    </a:cubicBezTo>
                    <a:lnTo>
                      <a:pt x="16109" y="5356"/>
                    </a:lnTo>
                    <a:cubicBezTo>
                      <a:pt x="16109" y="5356"/>
                      <a:pt x="16096" y="5369"/>
                      <a:pt x="16084" y="5369"/>
                    </a:cubicBezTo>
                    <a:lnTo>
                      <a:pt x="16084" y="5369"/>
                    </a:lnTo>
                    <a:cubicBezTo>
                      <a:pt x="16084" y="5356"/>
                      <a:pt x="16096" y="5331"/>
                      <a:pt x="16109" y="5319"/>
                    </a:cubicBezTo>
                    <a:cubicBezTo>
                      <a:pt x="16109" y="5307"/>
                      <a:pt x="16109" y="5294"/>
                      <a:pt x="16109" y="5294"/>
                    </a:cubicBezTo>
                    <a:cubicBezTo>
                      <a:pt x="16114" y="5294"/>
                      <a:pt x="16118" y="5296"/>
                      <a:pt x="16123" y="5296"/>
                    </a:cubicBezTo>
                    <a:cubicBezTo>
                      <a:pt x="16129" y="5296"/>
                      <a:pt x="16133" y="5292"/>
                      <a:pt x="16133" y="5269"/>
                    </a:cubicBezTo>
                    <a:cubicBezTo>
                      <a:pt x="16133" y="5244"/>
                      <a:pt x="16133" y="5232"/>
                      <a:pt x="16109" y="5232"/>
                    </a:cubicBezTo>
                    <a:lnTo>
                      <a:pt x="16096" y="5244"/>
                    </a:lnTo>
                    <a:lnTo>
                      <a:pt x="16096" y="5257"/>
                    </a:lnTo>
                    <a:lnTo>
                      <a:pt x="16084" y="5257"/>
                    </a:lnTo>
                    <a:cubicBezTo>
                      <a:pt x="16071" y="5257"/>
                      <a:pt x="16133" y="5195"/>
                      <a:pt x="16109" y="5157"/>
                    </a:cubicBezTo>
                    <a:lnTo>
                      <a:pt x="16084" y="5157"/>
                    </a:lnTo>
                    <a:lnTo>
                      <a:pt x="16071" y="5170"/>
                    </a:lnTo>
                    <a:lnTo>
                      <a:pt x="16059" y="5170"/>
                    </a:lnTo>
                    <a:cubicBezTo>
                      <a:pt x="16059" y="5170"/>
                      <a:pt x="16071" y="5157"/>
                      <a:pt x="16071" y="5145"/>
                    </a:cubicBezTo>
                    <a:cubicBezTo>
                      <a:pt x="16071" y="5133"/>
                      <a:pt x="16084" y="5120"/>
                      <a:pt x="16084" y="5108"/>
                    </a:cubicBezTo>
                    <a:cubicBezTo>
                      <a:pt x="16096" y="5095"/>
                      <a:pt x="16096" y="5083"/>
                      <a:pt x="16084" y="5071"/>
                    </a:cubicBezTo>
                    <a:cubicBezTo>
                      <a:pt x="16071" y="5071"/>
                      <a:pt x="16071" y="5095"/>
                      <a:pt x="16059" y="5095"/>
                    </a:cubicBezTo>
                    <a:cubicBezTo>
                      <a:pt x="16046" y="5095"/>
                      <a:pt x="16071" y="5058"/>
                      <a:pt x="16071" y="5033"/>
                    </a:cubicBezTo>
                    <a:cubicBezTo>
                      <a:pt x="16065" y="5021"/>
                      <a:pt x="16059" y="5018"/>
                      <a:pt x="16053" y="5018"/>
                    </a:cubicBezTo>
                    <a:cubicBezTo>
                      <a:pt x="16046" y="5018"/>
                      <a:pt x="16040" y="5021"/>
                      <a:pt x="16034" y="5021"/>
                    </a:cubicBezTo>
                    <a:cubicBezTo>
                      <a:pt x="16040" y="5015"/>
                      <a:pt x="16052" y="5003"/>
                      <a:pt x="16059" y="4996"/>
                    </a:cubicBezTo>
                    <a:cubicBezTo>
                      <a:pt x="16071" y="4984"/>
                      <a:pt x="16071" y="4971"/>
                      <a:pt x="16071" y="4946"/>
                    </a:cubicBezTo>
                    <a:cubicBezTo>
                      <a:pt x="16081" y="4922"/>
                      <a:pt x="16079" y="4915"/>
                      <a:pt x="16073" y="4915"/>
                    </a:cubicBezTo>
                    <a:cubicBezTo>
                      <a:pt x="16063" y="4915"/>
                      <a:pt x="16042" y="4934"/>
                      <a:pt x="16034" y="4934"/>
                    </a:cubicBezTo>
                    <a:cubicBezTo>
                      <a:pt x="16022" y="4934"/>
                      <a:pt x="16059" y="4884"/>
                      <a:pt x="16059" y="4872"/>
                    </a:cubicBezTo>
                    <a:cubicBezTo>
                      <a:pt x="16059" y="4859"/>
                      <a:pt x="16059" y="4835"/>
                      <a:pt x="16059" y="4835"/>
                    </a:cubicBezTo>
                    <a:cubicBezTo>
                      <a:pt x="16059" y="4835"/>
                      <a:pt x="16056" y="4838"/>
                      <a:pt x="16051" y="4838"/>
                    </a:cubicBezTo>
                    <a:cubicBezTo>
                      <a:pt x="16046" y="4838"/>
                      <a:pt x="16040" y="4835"/>
                      <a:pt x="16034" y="4822"/>
                    </a:cubicBezTo>
                    <a:cubicBezTo>
                      <a:pt x="16059" y="4810"/>
                      <a:pt x="16059" y="4772"/>
                      <a:pt x="16059" y="4748"/>
                    </a:cubicBezTo>
                    <a:cubicBezTo>
                      <a:pt x="16056" y="4743"/>
                      <a:pt x="16054" y="4741"/>
                      <a:pt x="16053" y="4741"/>
                    </a:cubicBezTo>
                    <a:cubicBezTo>
                      <a:pt x="16046" y="4741"/>
                      <a:pt x="16044" y="4772"/>
                      <a:pt x="16034" y="4772"/>
                    </a:cubicBezTo>
                    <a:cubicBezTo>
                      <a:pt x="16034" y="4760"/>
                      <a:pt x="16034" y="4748"/>
                      <a:pt x="16034" y="4735"/>
                    </a:cubicBezTo>
                    <a:cubicBezTo>
                      <a:pt x="16034" y="4723"/>
                      <a:pt x="16022" y="4710"/>
                      <a:pt x="16022" y="4710"/>
                    </a:cubicBezTo>
                    <a:lnTo>
                      <a:pt x="16022" y="4648"/>
                    </a:lnTo>
                    <a:cubicBezTo>
                      <a:pt x="16022" y="4644"/>
                      <a:pt x="16020" y="4643"/>
                      <a:pt x="16018" y="4643"/>
                    </a:cubicBezTo>
                    <a:cubicBezTo>
                      <a:pt x="16015" y="4643"/>
                      <a:pt x="16009" y="4648"/>
                      <a:pt x="16009" y="4648"/>
                    </a:cubicBezTo>
                    <a:cubicBezTo>
                      <a:pt x="16009" y="4648"/>
                      <a:pt x="16009" y="4623"/>
                      <a:pt x="15997" y="4623"/>
                    </a:cubicBezTo>
                    <a:cubicBezTo>
                      <a:pt x="15972" y="4623"/>
                      <a:pt x="15972" y="4648"/>
                      <a:pt x="15972" y="4661"/>
                    </a:cubicBezTo>
                    <a:cubicBezTo>
                      <a:pt x="15972" y="4686"/>
                      <a:pt x="15972" y="4698"/>
                      <a:pt x="15972" y="4710"/>
                    </a:cubicBezTo>
                    <a:cubicBezTo>
                      <a:pt x="15972" y="4710"/>
                      <a:pt x="15972" y="4723"/>
                      <a:pt x="15972" y="4723"/>
                    </a:cubicBezTo>
                    <a:cubicBezTo>
                      <a:pt x="15960" y="4735"/>
                      <a:pt x="15972" y="4760"/>
                      <a:pt x="15972" y="4772"/>
                    </a:cubicBezTo>
                    <a:cubicBezTo>
                      <a:pt x="15972" y="4772"/>
                      <a:pt x="15960" y="4760"/>
                      <a:pt x="15960" y="4748"/>
                    </a:cubicBezTo>
                    <a:cubicBezTo>
                      <a:pt x="15947" y="4748"/>
                      <a:pt x="15947" y="4785"/>
                      <a:pt x="15947" y="4810"/>
                    </a:cubicBezTo>
                    <a:cubicBezTo>
                      <a:pt x="15947" y="4810"/>
                      <a:pt x="15947" y="4822"/>
                      <a:pt x="15960" y="4822"/>
                    </a:cubicBezTo>
                    <a:cubicBezTo>
                      <a:pt x="15960" y="4837"/>
                      <a:pt x="15956" y="4840"/>
                      <a:pt x="15950" y="4840"/>
                    </a:cubicBezTo>
                    <a:cubicBezTo>
                      <a:pt x="15946" y="4840"/>
                      <a:pt x="15941" y="4838"/>
                      <a:pt x="15936" y="4838"/>
                    </a:cubicBezTo>
                    <a:cubicBezTo>
                      <a:pt x="15931" y="4838"/>
                      <a:pt x="15926" y="4840"/>
                      <a:pt x="15922" y="4847"/>
                    </a:cubicBezTo>
                    <a:cubicBezTo>
                      <a:pt x="15922" y="4859"/>
                      <a:pt x="15922" y="4872"/>
                      <a:pt x="15922" y="4884"/>
                    </a:cubicBezTo>
                    <a:cubicBezTo>
                      <a:pt x="15935" y="4909"/>
                      <a:pt x="15947" y="4922"/>
                      <a:pt x="15947" y="4946"/>
                    </a:cubicBezTo>
                    <a:cubicBezTo>
                      <a:pt x="15947" y="4955"/>
                      <a:pt x="15947" y="4957"/>
                      <a:pt x="15947" y="4957"/>
                    </a:cubicBezTo>
                    <a:cubicBezTo>
                      <a:pt x="15946" y="4957"/>
                      <a:pt x="15943" y="4946"/>
                      <a:pt x="15935" y="4946"/>
                    </a:cubicBezTo>
                    <a:cubicBezTo>
                      <a:pt x="15926" y="4946"/>
                      <a:pt x="15917" y="4920"/>
                      <a:pt x="15908" y="4920"/>
                    </a:cubicBezTo>
                    <a:cubicBezTo>
                      <a:pt x="15904" y="4920"/>
                      <a:pt x="15901" y="4924"/>
                      <a:pt x="15897" y="4934"/>
                    </a:cubicBezTo>
                    <a:cubicBezTo>
                      <a:pt x="15910" y="4959"/>
                      <a:pt x="15910" y="4971"/>
                      <a:pt x="15922" y="4996"/>
                    </a:cubicBezTo>
                    <a:cubicBezTo>
                      <a:pt x="15922" y="4996"/>
                      <a:pt x="15922" y="5008"/>
                      <a:pt x="15935" y="5008"/>
                    </a:cubicBezTo>
                    <a:cubicBezTo>
                      <a:pt x="15935" y="5020"/>
                      <a:pt x="15935" y="5021"/>
                      <a:pt x="15935" y="5031"/>
                    </a:cubicBezTo>
                    <a:lnTo>
                      <a:pt x="15935" y="5031"/>
                    </a:lnTo>
                    <a:cubicBezTo>
                      <a:pt x="15933" y="5030"/>
                      <a:pt x="15931" y="5030"/>
                      <a:pt x="15930" y="5030"/>
                    </a:cubicBezTo>
                    <a:cubicBezTo>
                      <a:pt x="15927" y="5030"/>
                      <a:pt x="15925" y="5031"/>
                      <a:pt x="15922" y="5033"/>
                    </a:cubicBezTo>
                    <a:cubicBezTo>
                      <a:pt x="15910" y="5033"/>
                      <a:pt x="15910" y="5071"/>
                      <a:pt x="15922" y="5083"/>
                    </a:cubicBezTo>
                    <a:cubicBezTo>
                      <a:pt x="15922" y="5083"/>
                      <a:pt x="15913" y="5080"/>
                      <a:pt x="15904" y="5080"/>
                    </a:cubicBezTo>
                    <a:cubicBezTo>
                      <a:pt x="15894" y="5080"/>
                      <a:pt x="15885" y="5083"/>
                      <a:pt x="15885" y="5095"/>
                    </a:cubicBezTo>
                    <a:cubicBezTo>
                      <a:pt x="15885" y="5108"/>
                      <a:pt x="15897" y="5120"/>
                      <a:pt x="15910" y="5133"/>
                    </a:cubicBezTo>
                    <a:cubicBezTo>
                      <a:pt x="15910" y="5133"/>
                      <a:pt x="15910" y="5145"/>
                      <a:pt x="15910" y="5145"/>
                    </a:cubicBezTo>
                    <a:lnTo>
                      <a:pt x="15910" y="5170"/>
                    </a:lnTo>
                    <a:lnTo>
                      <a:pt x="15910" y="5182"/>
                    </a:lnTo>
                    <a:cubicBezTo>
                      <a:pt x="15910" y="5184"/>
                      <a:pt x="15910" y="5186"/>
                      <a:pt x="15910" y="5187"/>
                    </a:cubicBezTo>
                    <a:lnTo>
                      <a:pt x="15910" y="5187"/>
                    </a:lnTo>
                    <a:cubicBezTo>
                      <a:pt x="15904" y="5179"/>
                      <a:pt x="15897" y="5170"/>
                      <a:pt x="15897" y="5170"/>
                    </a:cubicBezTo>
                    <a:cubicBezTo>
                      <a:pt x="15894" y="5166"/>
                      <a:pt x="15890" y="5165"/>
                      <a:pt x="15887" y="5165"/>
                    </a:cubicBezTo>
                    <a:cubicBezTo>
                      <a:pt x="15878" y="5165"/>
                      <a:pt x="15869" y="5174"/>
                      <a:pt x="15860" y="5182"/>
                    </a:cubicBezTo>
                    <a:cubicBezTo>
                      <a:pt x="15848" y="5220"/>
                      <a:pt x="15885" y="5244"/>
                      <a:pt x="15897" y="5257"/>
                    </a:cubicBezTo>
                    <a:lnTo>
                      <a:pt x="15873" y="5257"/>
                    </a:lnTo>
                    <a:cubicBezTo>
                      <a:pt x="15873" y="5257"/>
                      <a:pt x="15860" y="5232"/>
                      <a:pt x="15848" y="5232"/>
                    </a:cubicBezTo>
                    <a:cubicBezTo>
                      <a:pt x="15835" y="5232"/>
                      <a:pt x="15823" y="5282"/>
                      <a:pt x="15848" y="5294"/>
                    </a:cubicBezTo>
                    <a:cubicBezTo>
                      <a:pt x="15856" y="5298"/>
                      <a:pt x="15859" y="5300"/>
                      <a:pt x="15859" y="5300"/>
                    </a:cubicBezTo>
                    <a:cubicBezTo>
                      <a:pt x="15860" y="5300"/>
                      <a:pt x="15852" y="5294"/>
                      <a:pt x="15860" y="5294"/>
                    </a:cubicBezTo>
                    <a:cubicBezTo>
                      <a:pt x="15873" y="5294"/>
                      <a:pt x="15860" y="5294"/>
                      <a:pt x="15860" y="5307"/>
                    </a:cubicBezTo>
                    <a:cubicBezTo>
                      <a:pt x="15860" y="5319"/>
                      <a:pt x="15860" y="5319"/>
                      <a:pt x="15860" y="5319"/>
                    </a:cubicBezTo>
                    <a:cubicBezTo>
                      <a:pt x="15860" y="5331"/>
                      <a:pt x="15873" y="5344"/>
                      <a:pt x="15873" y="5356"/>
                    </a:cubicBezTo>
                    <a:cubicBezTo>
                      <a:pt x="15873" y="5369"/>
                      <a:pt x="15873" y="5393"/>
                      <a:pt x="15885" y="5393"/>
                    </a:cubicBezTo>
                    <a:cubicBezTo>
                      <a:pt x="15891" y="5400"/>
                      <a:pt x="15888" y="5400"/>
                      <a:pt x="15882" y="5400"/>
                    </a:cubicBezTo>
                    <a:cubicBezTo>
                      <a:pt x="15876" y="5400"/>
                      <a:pt x="15866" y="5400"/>
                      <a:pt x="15860" y="5406"/>
                    </a:cubicBezTo>
                    <a:cubicBezTo>
                      <a:pt x="15860" y="5388"/>
                      <a:pt x="15854" y="5371"/>
                      <a:pt x="15846" y="5371"/>
                    </a:cubicBezTo>
                    <a:cubicBezTo>
                      <a:pt x="15843" y="5371"/>
                      <a:pt x="15839" y="5374"/>
                      <a:pt x="15835" y="5381"/>
                    </a:cubicBezTo>
                    <a:cubicBezTo>
                      <a:pt x="15835" y="5356"/>
                      <a:pt x="15835" y="5356"/>
                      <a:pt x="15823" y="5356"/>
                    </a:cubicBezTo>
                    <a:cubicBezTo>
                      <a:pt x="15810" y="5369"/>
                      <a:pt x="15823" y="5381"/>
                      <a:pt x="15810" y="5381"/>
                    </a:cubicBezTo>
                    <a:cubicBezTo>
                      <a:pt x="15798" y="5381"/>
                      <a:pt x="15810" y="5369"/>
                      <a:pt x="15798" y="5369"/>
                    </a:cubicBezTo>
                    <a:cubicBezTo>
                      <a:pt x="15798" y="5356"/>
                      <a:pt x="15798" y="5344"/>
                      <a:pt x="15798" y="5331"/>
                    </a:cubicBezTo>
                    <a:cubicBezTo>
                      <a:pt x="15794" y="5324"/>
                      <a:pt x="15792" y="5321"/>
                      <a:pt x="15790" y="5321"/>
                    </a:cubicBezTo>
                    <a:cubicBezTo>
                      <a:pt x="15785" y="5321"/>
                      <a:pt x="15782" y="5339"/>
                      <a:pt x="15773" y="5356"/>
                    </a:cubicBezTo>
                    <a:cubicBezTo>
                      <a:pt x="15769" y="5349"/>
                      <a:pt x="15766" y="5346"/>
                      <a:pt x="15762" y="5346"/>
                    </a:cubicBezTo>
                    <a:cubicBezTo>
                      <a:pt x="15753" y="5346"/>
                      <a:pt x="15745" y="5360"/>
                      <a:pt x="15736" y="5369"/>
                    </a:cubicBezTo>
                    <a:cubicBezTo>
                      <a:pt x="15736" y="5369"/>
                      <a:pt x="15724" y="5381"/>
                      <a:pt x="15724" y="5381"/>
                    </a:cubicBezTo>
                    <a:cubicBezTo>
                      <a:pt x="15711" y="5393"/>
                      <a:pt x="15699" y="5406"/>
                      <a:pt x="15699" y="5406"/>
                    </a:cubicBezTo>
                    <a:cubicBezTo>
                      <a:pt x="15699" y="5418"/>
                      <a:pt x="15686" y="5443"/>
                      <a:pt x="15674" y="5443"/>
                    </a:cubicBezTo>
                    <a:cubicBezTo>
                      <a:pt x="15661" y="5443"/>
                      <a:pt x="15674" y="5443"/>
                      <a:pt x="15661" y="5431"/>
                    </a:cubicBezTo>
                    <a:cubicBezTo>
                      <a:pt x="15653" y="5422"/>
                      <a:pt x="15646" y="5420"/>
                      <a:pt x="15640" y="5420"/>
                    </a:cubicBezTo>
                    <a:cubicBezTo>
                      <a:pt x="15628" y="5420"/>
                      <a:pt x="15620" y="5431"/>
                      <a:pt x="15612" y="5431"/>
                    </a:cubicBezTo>
                    <a:cubicBezTo>
                      <a:pt x="15587" y="5443"/>
                      <a:pt x="15575" y="5456"/>
                      <a:pt x="15550" y="5456"/>
                    </a:cubicBezTo>
                    <a:cubicBezTo>
                      <a:pt x="15550" y="5456"/>
                      <a:pt x="15500" y="5456"/>
                      <a:pt x="15500" y="5431"/>
                    </a:cubicBezTo>
                    <a:cubicBezTo>
                      <a:pt x="15500" y="5429"/>
                      <a:pt x="15501" y="5429"/>
                      <a:pt x="15504" y="5429"/>
                    </a:cubicBezTo>
                    <a:cubicBezTo>
                      <a:pt x="15515" y="5429"/>
                      <a:pt x="15547" y="5441"/>
                      <a:pt x="15568" y="5441"/>
                    </a:cubicBezTo>
                    <a:cubicBezTo>
                      <a:pt x="15582" y="5441"/>
                      <a:pt x="15591" y="5436"/>
                      <a:pt x="15587" y="5418"/>
                    </a:cubicBezTo>
                    <a:cubicBezTo>
                      <a:pt x="15587" y="5406"/>
                      <a:pt x="15550" y="5393"/>
                      <a:pt x="15537" y="5393"/>
                    </a:cubicBezTo>
                    <a:cubicBezTo>
                      <a:pt x="15533" y="5389"/>
                      <a:pt x="15536" y="5388"/>
                      <a:pt x="15542" y="5388"/>
                    </a:cubicBezTo>
                    <a:cubicBezTo>
                      <a:pt x="15554" y="5388"/>
                      <a:pt x="15579" y="5393"/>
                      <a:pt x="15587" y="5393"/>
                    </a:cubicBezTo>
                    <a:lnTo>
                      <a:pt x="15612" y="5393"/>
                    </a:lnTo>
                    <a:cubicBezTo>
                      <a:pt x="15624" y="5393"/>
                      <a:pt x="15649" y="5381"/>
                      <a:pt x="15637" y="5369"/>
                    </a:cubicBezTo>
                    <a:cubicBezTo>
                      <a:pt x="15637" y="5331"/>
                      <a:pt x="15612" y="5331"/>
                      <a:pt x="15599" y="5331"/>
                    </a:cubicBezTo>
                    <a:cubicBezTo>
                      <a:pt x="15587" y="5331"/>
                      <a:pt x="15649" y="5331"/>
                      <a:pt x="15649" y="5319"/>
                    </a:cubicBezTo>
                    <a:cubicBezTo>
                      <a:pt x="15649" y="5307"/>
                      <a:pt x="15649" y="5269"/>
                      <a:pt x="15649" y="5257"/>
                    </a:cubicBezTo>
                    <a:lnTo>
                      <a:pt x="15686" y="5257"/>
                    </a:lnTo>
                    <a:cubicBezTo>
                      <a:pt x="15686" y="5257"/>
                      <a:pt x="15686" y="5257"/>
                      <a:pt x="15686" y="5244"/>
                    </a:cubicBezTo>
                    <a:cubicBezTo>
                      <a:pt x="15699" y="5232"/>
                      <a:pt x="15686" y="5232"/>
                      <a:pt x="15686" y="5232"/>
                    </a:cubicBezTo>
                    <a:cubicBezTo>
                      <a:pt x="15699" y="5220"/>
                      <a:pt x="15711" y="5207"/>
                      <a:pt x="15711" y="5195"/>
                    </a:cubicBezTo>
                    <a:cubicBezTo>
                      <a:pt x="15711" y="5182"/>
                      <a:pt x="15736" y="5120"/>
                      <a:pt x="15711" y="5120"/>
                    </a:cubicBezTo>
                    <a:cubicBezTo>
                      <a:pt x="15686" y="5120"/>
                      <a:pt x="15699" y="5145"/>
                      <a:pt x="15686" y="5157"/>
                    </a:cubicBezTo>
                    <a:lnTo>
                      <a:pt x="15661" y="5157"/>
                    </a:lnTo>
                    <a:cubicBezTo>
                      <a:pt x="15661" y="5157"/>
                      <a:pt x="15637" y="5195"/>
                      <a:pt x="15624" y="5207"/>
                    </a:cubicBezTo>
                    <a:lnTo>
                      <a:pt x="15587" y="5207"/>
                    </a:lnTo>
                    <a:cubicBezTo>
                      <a:pt x="15575" y="5207"/>
                      <a:pt x="15550" y="5207"/>
                      <a:pt x="15537" y="5182"/>
                    </a:cubicBezTo>
                    <a:lnTo>
                      <a:pt x="15587" y="5182"/>
                    </a:lnTo>
                    <a:cubicBezTo>
                      <a:pt x="15599" y="5182"/>
                      <a:pt x="15612" y="5170"/>
                      <a:pt x="15612" y="5170"/>
                    </a:cubicBezTo>
                    <a:cubicBezTo>
                      <a:pt x="15624" y="5170"/>
                      <a:pt x="15637" y="5170"/>
                      <a:pt x="15649" y="5157"/>
                    </a:cubicBezTo>
                    <a:cubicBezTo>
                      <a:pt x="15649" y="5145"/>
                      <a:pt x="15649" y="5133"/>
                      <a:pt x="15649" y="5120"/>
                    </a:cubicBezTo>
                    <a:cubicBezTo>
                      <a:pt x="15649" y="5114"/>
                      <a:pt x="15640" y="5111"/>
                      <a:pt x="15629" y="5111"/>
                    </a:cubicBezTo>
                    <a:cubicBezTo>
                      <a:pt x="15618" y="5111"/>
                      <a:pt x="15606" y="5114"/>
                      <a:pt x="15599" y="5120"/>
                    </a:cubicBezTo>
                    <a:cubicBezTo>
                      <a:pt x="15599" y="5095"/>
                      <a:pt x="15612" y="5083"/>
                      <a:pt x="15624" y="5071"/>
                    </a:cubicBezTo>
                    <a:cubicBezTo>
                      <a:pt x="15635" y="5071"/>
                      <a:pt x="15656" y="5061"/>
                      <a:pt x="15643" y="5050"/>
                    </a:cubicBezTo>
                    <a:lnTo>
                      <a:pt x="15643" y="5050"/>
                    </a:lnTo>
                    <a:cubicBezTo>
                      <a:pt x="15645" y="5051"/>
                      <a:pt x="15647" y="5051"/>
                      <a:pt x="15649" y="5051"/>
                    </a:cubicBezTo>
                    <a:cubicBezTo>
                      <a:pt x="15653" y="5051"/>
                      <a:pt x="15657" y="5050"/>
                      <a:pt x="15661" y="5046"/>
                    </a:cubicBezTo>
                    <a:cubicBezTo>
                      <a:pt x="15674" y="5033"/>
                      <a:pt x="15674" y="5008"/>
                      <a:pt x="15674" y="4996"/>
                    </a:cubicBezTo>
                    <a:cubicBezTo>
                      <a:pt x="15674" y="4990"/>
                      <a:pt x="15671" y="4990"/>
                      <a:pt x="15668" y="4990"/>
                    </a:cubicBezTo>
                    <a:cubicBezTo>
                      <a:pt x="15665" y="4990"/>
                      <a:pt x="15661" y="4990"/>
                      <a:pt x="15661" y="4984"/>
                    </a:cubicBezTo>
                    <a:cubicBezTo>
                      <a:pt x="15649" y="4984"/>
                      <a:pt x="15686" y="4909"/>
                      <a:pt x="15661" y="4909"/>
                    </a:cubicBezTo>
                    <a:cubicBezTo>
                      <a:pt x="15654" y="4907"/>
                      <a:pt x="15649" y="4906"/>
                      <a:pt x="15646" y="4906"/>
                    </a:cubicBezTo>
                    <a:cubicBezTo>
                      <a:pt x="15632" y="4906"/>
                      <a:pt x="15647" y="4924"/>
                      <a:pt x="15637" y="4934"/>
                    </a:cubicBezTo>
                    <a:lnTo>
                      <a:pt x="15637" y="4946"/>
                    </a:lnTo>
                    <a:lnTo>
                      <a:pt x="15624" y="4946"/>
                    </a:lnTo>
                    <a:cubicBezTo>
                      <a:pt x="15624" y="4946"/>
                      <a:pt x="15612" y="4946"/>
                      <a:pt x="15612" y="4959"/>
                    </a:cubicBezTo>
                    <a:cubicBezTo>
                      <a:pt x="15612" y="4971"/>
                      <a:pt x="15612" y="4984"/>
                      <a:pt x="15612" y="4996"/>
                    </a:cubicBezTo>
                    <a:cubicBezTo>
                      <a:pt x="15612" y="5002"/>
                      <a:pt x="15609" y="5002"/>
                      <a:pt x="15606" y="5002"/>
                    </a:cubicBezTo>
                    <a:cubicBezTo>
                      <a:pt x="15602" y="5002"/>
                      <a:pt x="15599" y="5002"/>
                      <a:pt x="15599" y="5008"/>
                    </a:cubicBezTo>
                    <a:cubicBezTo>
                      <a:pt x="15587" y="5008"/>
                      <a:pt x="15575" y="5021"/>
                      <a:pt x="15562" y="5021"/>
                    </a:cubicBezTo>
                    <a:cubicBezTo>
                      <a:pt x="15552" y="5021"/>
                      <a:pt x="15542" y="5037"/>
                      <a:pt x="15539" y="5037"/>
                    </a:cubicBezTo>
                    <a:cubicBezTo>
                      <a:pt x="15538" y="5037"/>
                      <a:pt x="15537" y="5036"/>
                      <a:pt x="15537" y="5033"/>
                    </a:cubicBezTo>
                    <a:cubicBezTo>
                      <a:pt x="15525" y="5033"/>
                      <a:pt x="15562" y="5021"/>
                      <a:pt x="15575" y="5008"/>
                    </a:cubicBezTo>
                    <a:cubicBezTo>
                      <a:pt x="15599" y="4996"/>
                      <a:pt x="15575" y="4984"/>
                      <a:pt x="15587" y="4971"/>
                    </a:cubicBezTo>
                    <a:cubicBezTo>
                      <a:pt x="15599" y="4959"/>
                      <a:pt x="15599" y="4971"/>
                      <a:pt x="15612" y="4946"/>
                    </a:cubicBezTo>
                    <a:cubicBezTo>
                      <a:pt x="15612" y="4946"/>
                      <a:pt x="15612" y="4922"/>
                      <a:pt x="15612" y="4922"/>
                    </a:cubicBezTo>
                    <a:cubicBezTo>
                      <a:pt x="15608" y="4917"/>
                      <a:pt x="15605" y="4916"/>
                      <a:pt x="15603" y="4916"/>
                    </a:cubicBezTo>
                    <a:cubicBezTo>
                      <a:pt x="15598" y="4916"/>
                      <a:pt x="15595" y="4922"/>
                      <a:pt x="15587" y="4922"/>
                    </a:cubicBezTo>
                    <a:cubicBezTo>
                      <a:pt x="15575" y="4922"/>
                      <a:pt x="15562" y="4934"/>
                      <a:pt x="15550" y="4946"/>
                    </a:cubicBezTo>
                    <a:cubicBezTo>
                      <a:pt x="15550" y="4934"/>
                      <a:pt x="15550" y="4934"/>
                      <a:pt x="15562" y="4922"/>
                    </a:cubicBezTo>
                    <a:cubicBezTo>
                      <a:pt x="15575" y="4909"/>
                      <a:pt x="15562" y="4897"/>
                      <a:pt x="15575" y="4872"/>
                    </a:cubicBezTo>
                    <a:cubicBezTo>
                      <a:pt x="15587" y="4847"/>
                      <a:pt x="15637" y="4822"/>
                      <a:pt x="15612" y="4785"/>
                    </a:cubicBezTo>
                    <a:cubicBezTo>
                      <a:pt x="15612" y="4772"/>
                      <a:pt x="15599" y="4760"/>
                      <a:pt x="15587" y="4760"/>
                    </a:cubicBezTo>
                    <a:cubicBezTo>
                      <a:pt x="15562" y="4760"/>
                      <a:pt x="15575" y="4772"/>
                      <a:pt x="15562" y="4797"/>
                    </a:cubicBezTo>
                    <a:cubicBezTo>
                      <a:pt x="15550" y="4810"/>
                      <a:pt x="15537" y="4810"/>
                      <a:pt x="15512" y="4810"/>
                    </a:cubicBezTo>
                    <a:cubicBezTo>
                      <a:pt x="15525" y="4797"/>
                      <a:pt x="15537" y="4772"/>
                      <a:pt x="15537" y="4748"/>
                    </a:cubicBezTo>
                    <a:lnTo>
                      <a:pt x="15550" y="4735"/>
                    </a:lnTo>
                    <a:cubicBezTo>
                      <a:pt x="15550" y="4735"/>
                      <a:pt x="15550" y="4723"/>
                      <a:pt x="15550" y="4710"/>
                    </a:cubicBezTo>
                    <a:cubicBezTo>
                      <a:pt x="15550" y="4698"/>
                      <a:pt x="15562" y="4698"/>
                      <a:pt x="15562" y="4686"/>
                    </a:cubicBezTo>
                    <a:cubicBezTo>
                      <a:pt x="15562" y="4673"/>
                      <a:pt x="15562" y="4648"/>
                      <a:pt x="15550" y="4648"/>
                    </a:cubicBezTo>
                    <a:cubicBezTo>
                      <a:pt x="15537" y="4648"/>
                      <a:pt x="15537" y="4661"/>
                      <a:pt x="15537" y="4673"/>
                    </a:cubicBezTo>
                    <a:cubicBezTo>
                      <a:pt x="15525" y="4673"/>
                      <a:pt x="15512" y="4686"/>
                      <a:pt x="15500" y="4686"/>
                    </a:cubicBezTo>
                    <a:cubicBezTo>
                      <a:pt x="15500" y="4661"/>
                      <a:pt x="15525" y="4673"/>
                      <a:pt x="15537" y="4661"/>
                    </a:cubicBezTo>
                    <a:cubicBezTo>
                      <a:pt x="15537" y="4648"/>
                      <a:pt x="15550" y="4648"/>
                      <a:pt x="15550" y="4636"/>
                    </a:cubicBezTo>
                    <a:lnTo>
                      <a:pt x="15550" y="4599"/>
                    </a:lnTo>
                    <a:cubicBezTo>
                      <a:pt x="15550" y="4599"/>
                      <a:pt x="15587" y="4586"/>
                      <a:pt x="15587" y="4561"/>
                    </a:cubicBezTo>
                    <a:cubicBezTo>
                      <a:pt x="15599" y="4537"/>
                      <a:pt x="15575" y="4537"/>
                      <a:pt x="15562" y="4537"/>
                    </a:cubicBezTo>
                    <a:lnTo>
                      <a:pt x="15550" y="4537"/>
                    </a:lnTo>
                    <a:cubicBezTo>
                      <a:pt x="15550" y="4537"/>
                      <a:pt x="15550" y="4524"/>
                      <a:pt x="15537" y="4524"/>
                    </a:cubicBezTo>
                    <a:lnTo>
                      <a:pt x="15525" y="4537"/>
                    </a:lnTo>
                    <a:cubicBezTo>
                      <a:pt x="15512" y="4537"/>
                      <a:pt x="15500" y="4512"/>
                      <a:pt x="15488" y="4499"/>
                    </a:cubicBezTo>
                    <a:lnTo>
                      <a:pt x="15463" y="4499"/>
                    </a:lnTo>
                    <a:cubicBezTo>
                      <a:pt x="15463" y="4499"/>
                      <a:pt x="15455" y="4515"/>
                      <a:pt x="15445" y="4515"/>
                    </a:cubicBezTo>
                    <a:cubicBezTo>
                      <a:pt x="15443" y="4515"/>
                      <a:pt x="15440" y="4514"/>
                      <a:pt x="15438" y="4512"/>
                    </a:cubicBezTo>
                    <a:cubicBezTo>
                      <a:pt x="15438" y="4512"/>
                      <a:pt x="15463" y="4474"/>
                      <a:pt x="15463" y="4462"/>
                    </a:cubicBezTo>
                    <a:cubicBezTo>
                      <a:pt x="15463" y="4450"/>
                      <a:pt x="15463" y="4437"/>
                      <a:pt x="15475" y="4425"/>
                    </a:cubicBezTo>
                    <a:cubicBezTo>
                      <a:pt x="15482" y="4425"/>
                      <a:pt x="15489" y="4433"/>
                      <a:pt x="15494" y="4433"/>
                    </a:cubicBezTo>
                    <a:cubicBezTo>
                      <a:pt x="15498" y="4433"/>
                      <a:pt x="15500" y="4428"/>
                      <a:pt x="15500" y="4412"/>
                    </a:cubicBezTo>
                    <a:cubicBezTo>
                      <a:pt x="15510" y="4382"/>
                      <a:pt x="15504" y="4359"/>
                      <a:pt x="15487" y="4359"/>
                    </a:cubicBezTo>
                    <a:cubicBezTo>
                      <a:pt x="15484" y="4359"/>
                      <a:pt x="15480" y="4360"/>
                      <a:pt x="15475" y="4363"/>
                    </a:cubicBezTo>
                    <a:lnTo>
                      <a:pt x="15450" y="4375"/>
                    </a:lnTo>
                    <a:cubicBezTo>
                      <a:pt x="15450" y="4375"/>
                      <a:pt x="15450" y="4387"/>
                      <a:pt x="15450" y="4387"/>
                    </a:cubicBezTo>
                    <a:lnTo>
                      <a:pt x="15425" y="4387"/>
                    </a:lnTo>
                    <a:cubicBezTo>
                      <a:pt x="15413" y="4387"/>
                      <a:pt x="15488" y="4325"/>
                      <a:pt x="15463" y="4276"/>
                    </a:cubicBezTo>
                    <a:cubicBezTo>
                      <a:pt x="15463" y="4272"/>
                      <a:pt x="15460" y="4270"/>
                      <a:pt x="15456" y="4270"/>
                    </a:cubicBezTo>
                    <a:cubicBezTo>
                      <a:pt x="15448" y="4270"/>
                      <a:pt x="15434" y="4276"/>
                      <a:pt x="15425" y="4276"/>
                    </a:cubicBezTo>
                    <a:cubicBezTo>
                      <a:pt x="15425" y="4288"/>
                      <a:pt x="15413" y="4288"/>
                      <a:pt x="15413" y="4288"/>
                    </a:cubicBezTo>
                    <a:lnTo>
                      <a:pt x="15388" y="4288"/>
                    </a:lnTo>
                    <a:cubicBezTo>
                      <a:pt x="15388" y="4288"/>
                      <a:pt x="15401" y="4263"/>
                      <a:pt x="15413" y="4251"/>
                    </a:cubicBezTo>
                    <a:cubicBezTo>
                      <a:pt x="15413" y="4238"/>
                      <a:pt x="15425" y="4226"/>
                      <a:pt x="15425" y="4214"/>
                    </a:cubicBezTo>
                    <a:cubicBezTo>
                      <a:pt x="15438" y="4201"/>
                      <a:pt x="15450" y="4189"/>
                      <a:pt x="15425" y="4176"/>
                    </a:cubicBezTo>
                    <a:cubicBezTo>
                      <a:pt x="15422" y="4175"/>
                      <a:pt x="15419" y="4174"/>
                      <a:pt x="15416" y="4174"/>
                    </a:cubicBezTo>
                    <a:cubicBezTo>
                      <a:pt x="15400" y="4174"/>
                      <a:pt x="15399" y="4201"/>
                      <a:pt x="15388" y="4201"/>
                    </a:cubicBezTo>
                    <a:cubicBezTo>
                      <a:pt x="15388" y="4176"/>
                      <a:pt x="15413" y="4152"/>
                      <a:pt x="15413" y="4127"/>
                    </a:cubicBezTo>
                    <a:cubicBezTo>
                      <a:pt x="15407" y="4114"/>
                      <a:pt x="15398" y="4111"/>
                      <a:pt x="15388" y="4111"/>
                    </a:cubicBezTo>
                    <a:cubicBezTo>
                      <a:pt x="15379" y="4111"/>
                      <a:pt x="15370" y="4114"/>
                      <a:pt x="15363" y="4114"/>
                    </a:cubicBezTo>
                    <a:cubicBezTo>
                      <a:pt x="15362" y="4116"/>
                      <a:pt x="15361" y="4117"/>
                      <a:pt x="15360" y="4117"/>
                    </a:cubicBezTo>
                    <a:cubicBezTo>
                      <a:pt x="15358" y="4117"/>
                      <a:pt x="15378" y="4089"/>
                      <a:pt x="15388" y="4089"/>
                    </a:cubicBezTo>
                    <a:cubicBezTo>
                      <a:pt x="15401" y="4065"/>
                      <a:pt x="15413" y="4052"/>
                      <a:pt x="15413" y="4027"/>
                    </a:cubicBezTo>
                    <a:cubicBezTo>
                      <a:pt x="15422" y="3999"/>
                      <a:pt x="15421" y="3991"/>
                      <a:pt x="15415" y="3991"/>
                    </a:cubicBezTo>
                    <a:lnTo>
                      <a:pt x="15415" y="3991"/>
                    </a:lnTo>
                    <a:cubicBezTo>
                      <a:pt x="15404" y="3991"/>
                      <a:pt x="15379" y="4015"/>
                      <a:pt x="15363" y="4015"/>
                    </a:cubicBezTo>
                    <a:cubicBezTo>
                      <a:pt x="15351" y="4015"/>
                      <a:pt x="15388" y="3953"/>
                      <a:pt x="15388" y="3940"/>
                    </a:cubicBezTo>
                    <a:cubicBezTo>
                      <a:pt x="15401" y="3928"/>
                      <a:pt x="15388" y="3903"/>
                      <a:pt x="15388" y="3891"/>
                    </a:cubicBezTo>
                    <a:cubicBezTo>
                      <a:pt x="15388" y="3891"/>
                      <a:pt x="15383" y="3902"/>
                      <a:pt x="15375" y="3902"/>
                    </a:cubicBezTo>
                    <a:cubicBezTo>
                      <a:pt x="15372" y="3902"/>
                      <a:pt x="15368" y="3899"/>
                      <a:pt x="15363" y="3891"/>
                    </a:cubicBezTo>
                    <a:cubicBezTo>
                      <a:pt x="15388" y="3866"/>
                      <a:pt x="15401" y="3829"/>
                      <a:pt x="15388" y="3791"/>
                    </a:cubicBezTo>
                    <a:cubicBezTo>
                      <a:pt x="15386" y="3784"/>
                      <a:pt x="15384" y="3781"/>
                      <a:pt x="15382" y="3781"/>
                    </a:cubicBezTo>
                    <a:cubicBezTo>
                      <a:pt x="15375" y="3781"/>
                      <a:pt x="15371" y="3829"/>
                      <a:pt x="15351" y="3829"/>
                    </a:cubicBezTo>
                    <a:cubicBezTo>
                      <a:pt x="15339" y="3829"/>
                      <a:pt x="15351" y="3779"/>
                      <a:pt x="15351" y="3779"/>
                    </a:cubicBezTo>
                    <a:cubicBezTo>
                      <a:pt x="15351" y="3767"/>
                      <a:pt x="15351" y="3754"/>
                      <a:pt x="15339" y="3742"/>
                    </a:cubicBezTo>
                    <a:cubicBezTo>
                      <a:pt x="15339" y="3729"/>
                      <a:pt x="15351" y="3692"/>
                      <a:pt x="15339" y="3667"/>
                    </a:cubicBezTo>
                    <a:cubicBezTo>
                      <a:pt x="15339" y="3663"/>
                      <a:pt x="15337" y="3662"/>
                      <a:pt x="15335" y="3662"/>
                    </a:cubicBezTo>
                    <a:cubicBezTo>
                      <a:pt x="15332" y="3662"/>
                      <a:pt x="15326" y="3667"/>
                      <a:pt x="15326" y="3667"/>
                    </a:cubicBezTo>
                    <a:cubicBezTo>
                      <a:pt x="15326" y="3655"/>
                      <a:pt x="15314" y="3630"/>
                      <a:pt x="15301" y="3630"/>
                    </a:cubicBezTo>
                    <a:cubicBezTo>
                      <a:pt x="15289" y="3642"/>
                      <a:pt x="15289" y="3667"/>
                      <a:pt x="15276" y="3692"/>
                    </a:cubicBezTo>
                    <a:cubicBezTo>
                      <a:pt x="15289" y="3704"/>
                      <a:pt x="15289" y="3717"/>
                      <a:pt x="15276" y="3742"/>
                    </a:cubicBezTo>
                    <a:cubicBezTo>
                      <a:pt x="15276" y="3742"/>
                      <a:pt x="15276" y="3754"/>
                      <a:pt x="15264" y="3754"/>
                    </a:cubicBezTo>
                    <a:lnTo>
                      <a:pt x="15264" y="3804"/>
                    </a:lnTo>
                    <a:cubicBezTo>
                      <a:pt x="15264" y="3806"/>
                      <a:pt x="15264" y="3807"/>
                      <a:pt x="15263" y="3807"/>
                    </a:cubicBezTo>
                    <a:cubicBezTo>
                      <a:pt x="15260" y="3807"/>
                      <a:pt x="15252" y="3791"/>
                      <a:pt x="15252" y="3791"/>
                    </a:cubicBezTo>
                    <a:cubicBezTo>
                      <a:pt x="15252" y="3791"/>
                      <a:pt x="15239" y="3829"/>
                      <a:pt x="15239" y="3853"/>
                    </a:cubicBezTo>
                    <a:cubicBezTo>
                      <a:pt x="15239" y="3866"/>
                      <a:pt x="15252" y="3866"/>
                      <a:pt x="15252" y="3878"/>
                    </a:cubicBezTo>
                    <a:lnTo>
                      <a:pt x="15264" y="3878"/>
                    </a:lnTo>
                    <a:cubicBezTo>
                      <a:pt x="15268" y="3892"/>
                      <a:pt x="15265" y="3895"/>
                      <a:pt x="15259" y="3895"/>
                    </a:cubicBezTo>
                    <a:cubicBezTo>
                      <a:pt x="15250" y="3895"/>
                      <a:pt x="15236" y="3888"/>
                      <a:pt x="15230" y="3888"/>
                    </a:cubicBezTo>
                    <a:cubicBezTo>
                      <a:pt x="15228" y="3888"/>
                      <a:pt x="15227" y="3889"/>
                      <a:pt x="15227" y="3891"/>
                    </a:cubicBezTo>
                    <a:cubicBezTo>
                      <a:pt x="15214" y="3916"/>
                      <a:pt x="15227" y="3940"/>
                      <a:pt x="15227" y="3953"/>
                    </a:cubicBezTo>
                    <a:cubicBezTo>
                      <a:pt x="15239" y="3965"/>
                      <a:pt x="15252" y="3990"/>
                      <a:pt x="15252" y="4015"/>
                    </a:cubicBezTo>
                    <a:cubicBezTo>
                      <a:pt x="15252" y="4023"/>
                      <a:pt x="15250" y="4026"/>
                      <a:pt x="15248" y="4026"/>
                    </a:cubicBezTo>
                    <a:cubicBezTo>
                      <a:pt x="15245" y="4026"/>
                      <a:pt x="15239" y="4015"/>
                      <a:pt x="15239" y="4015"/>
                    </a:cubicBezTo>
                    <a:cubicBezTo>
                      <a:pt x="15230" y="4015"/>
                      <a:pt x="15215" y="3989"/>
                      <a:pt x="15202" y="3989"/>
                    </a:cubicBezTo>
                    <a:cubicBezTo>
                      <a:pt x="15197" y="3989"/>
                      <a:pt x="15193" y="3992"/>
                      <a:pt x="15190" y="4002"/>
                    </a:cubicBezTo>
                    <a:cubicBezTo>
                      <a:pt x="15202" y="4027"/>
                      <a:pt x="15202" y="4052"/>
                      <a:pt x="15214" y="4077"/>
                    </a:cubicBezTo>
                    <a:cubicBezTo>
                      <a:pt x="15214" y="4077"/>
                      <a:pt x="15227" y="4077"/>
                      <a:pt x="15227" y="4089"/>
                    </a:cubicBezTo>
                    <a:cubicBezTo>
                      <a:pt x="15239" y="4089"/>
                      <a:pt x="15227" y="4102"/>
                      <a:pt x="15239" y="4114"/>
                    </a:cubicBezTo>
                    <a:cubicBezTo>
                      <a:pt x="15264" y="4114"/>
                      <a:pt x="15264" y="4114"/>
                      <a:pt x="15264" y="4139"/>
                    </a:cubicBezTo>
                    <a:cubicBezTo>
                      <a:pt x="15252" y="4127"/>
                      <a:pt x="15239" y="4114"/>
                      <a:pt x="15227" y="4114"/>
                    </a:cubicBezTo>
                    <a:cubicBezTo>
                      <a:pt x="15215" y="4114"/>
                      <a:pt x="15203" y="4147"/>
                      <a:pt x="15212" y="4172"/>
                    </a:cubicBezTo>
                    <a:lnTo>
                      <a:pt x="15212" y="4172"/>
                    </a:lnTo>
                    <a:cubicBezTo>
                      <a:pt x="15209" y="4169"/>
                      <a:pt x="15202" y="4167"/>
                      <a:pt x="15196" y="4167"/>
                    </a:cubicBezTo>
                    <a:cubicBezTo>
                      <a:pt x="15186" y="4167"/>
                      <a:pt x="15177" y="4170"/>
                      <a:pt x="15177" y="4176"/>
                    </a:cubicBezTo>
                    <a:cubicBezTo>
                      <a:pt x="15165" y="4189"/>
                      <a:pt x="15190" y="4214"/>
                      <a:pt x="15202" y="4226"/>
                    </a:cubicBezTo>
                    <a:cubicBezTo>
                      <a:pt x="15202" y="4226"/>
                      <a:pt x="15214" y="4238"/>
                      <a:pt x="15214" y="4238"/>
                    </a:cubicBezTo>
                    <a:lnTo>
                      <a:pt x="15214" y="4263"/>
                    </a:lnTo>
                    <a:lnTo>
                      <a:pt x="15214" y="4287"/>
                    </a:lnTo>
                    <a:lnTo>
                      <a:pt x="15214" y="4287"/>
                    </a:lnTo>
                    <a:cubicBezTo>
                      <a:pt x="15208" y="4279"/>
                      <a:pt x="15202" y="4269"/>
                      <a:pt x="15202" y="4263"/>
                    </a:cubicBezTo>
                    <a:cubicBezTo>
                      <a:pt x="15195" y="4260"/>
                      <a:pt x="15188" y="4258"/>
                      <a:pt x="15183" y="4258"/>
                    </a:cubicBezTo>
                    <a:cubicBezTo>
                      <a:pt x="15170" y="4258"/>
                      <a:pt x="15161" y="4267"/>
                      <a:pt x="15152" y="4276"/>
                    </a:cubicBezTo>
                    <a:cubicBezTo>
                      <a:pt x="15127" y="4325"/>
                      <a:pt x="15177" y="4350"/>
                      <a:pt x="15202" y="4363"/>
                    </a:cubicBezTo>
                    <a:cubicBezTo>
                      <a:pt x="15196" y="4369"/>
                      <a:pt x="15190" y="4372"/>
                      <a:pt x="15183" y="4372"/>
                    </a:cubicBezTo>
                    <a:cubicBezTo>
                      <a:pt x="15177" y="4372"/>
                      <a:pt x="15171" y="4369"/>
                      <a:pt x="15165" y="4363"/>
                    </a:cubicBezTo>
                    <a:cubicBezTo>
                      <a:pt x="15152" y="4363"/>
                      <a:pt x="15152" y="4338"/>
                      <a:pt x="15127" y="4338"/>
                    </a:cubicBezTo>
                    <a:cubicBezTo>
                      <a:pt x="15115" y="4338"/>
                      <a:pt x="15103" y="4412"/>
                      <a:pt x="15127" y="4412"/>
                    </a:cubicBezTo>
                    <a:lnTo>
                      <a:pt x="15140" y="4412"/>
                    </a:lnTo>
                    <a:cubicBezTo>
                      <a:pt x="15152" y="4412"/>
                      <a:pt x="15140" y="4412"/>
                      <a:pt x="15140" y="4425"/>
                    </a:cubicBezTo>
                    <a:lnTo>
                      <a:pt x="15140" y="4450"/>
                    </a:lnTo>
                    <a:cubicBezTo>
                      <a:pt x="15152" y="4462"/>
                      <a:pt x="15165" y="4474"/>
                      <a:pt x="15165" y="4487"/>
                    </a:cubicBezTo>
                    <a:cubicBezTo>
                      <a:pt x="15177" y="4512"/>
                      <a:pt x="15165" y="4524"/>
                      <a:pt x="15190" y="4537"/>
                    </a:cubicBezTo>
                    <a:cubicBezTo>
                      <a:pt x="15196" y="4543"/>
                      <a:pt x="15190" y="4543"/>
                      <a:pt x="15180" y="4543"/>
                    </a:cubicBezTo>
                    <a:cubicBezTo>
                      <a:pt x="15171" y="4543"/>
                      <a:pt x="15158" y="4543"/>
                      <a:pt x="15152" y="4549"/>
                    </a:cubicBezTo>
                    <a:cubicBezTo>
                      <a:pt x="15152" y="4529"/>
                      <a:pt x="15144" y="4508"/>
                      <a:pt x="15134" y="4508"/>
                    </a:cubicBezTo>
                    <a:cubicBezTo>
                      <a:pt x="15132" y="4508"/>
                      <a:pt x="15130" y="4509"/>
                      <a:pt x="15127" y="4512"/>
                    </a:cubicBezTo>
                    <a:cubicBezTo>
                      <a:pt x="15127" y="4487"/>
                      <a:pt x="15103" y="4487"/>
                      <a:pt x="15090" y="4487"/>
                    </a:cubicBezTo>
                    <a:cubicBezTo>
                      <a:pt x="15078" y="4499"/>
                      <a:pt x="15078" y="4512"/>
                      <a:pt x="15078" y="4512"/>
                    </a:cubicBezTo>
                    <a:cubicBezTo>
                      <a:pt x="15065" y="4512"/>
                      <a:pt x="15078" y="4499"/>
                      <a:pt x="15065" y="4499"/>
                    </a:cubicBezTo>
                    <a:cubicBezTo>
                      <a:pt x="15053" y="4499"/>
                      <a:pt x="15053" y="4512"/>
                      <a:pt x="15040" y="4512"/>
                    </a:cubicBezTo>
                    <a:lnTo>
                      <a:pt x="15028" y="4512"/>
                    </a:lnTo>
                    <a:cubicBezTo>
                      <a:pt x="15016" y="4512"/>
                      <a:pt x="15003" y="4537"/>
                      <a:pt x="15016" y="4549"/>
                    </a:cubicBezTo>
                    <a:cubicBezTo>
                      <a:pt x="15016" y="4561"/>
                      <a:pt x="15040" y="4561"/>
                      <a:pt x="15053" y="4574"/>
                    </a:cubicBezTo>
                    <a:cubicBezTo>
                      <a:pt x="15053" y="4586"/>
                      <a:pt x="15053" y="4611"/>
                      <a:pt x="15065" y="4623"/>
                    </a:cubicBezTo>
                    <a:cubicBezTo>
                      <a:pt x="15078" y="4648"/>
                      <a:pt x="15078" y="4636"/>
                      <a:pt x="15090" y="4661"/>
                    </a:cubicBezTo>
                    <a:cubicBezTo>
                      <a:pt x="15090" y="4662"/>
                      <a:pt x="15090" y="4663"/>
                      <a:pt x="15089" y="4663"/>
                    </a:cubicBezTo>
                    <a:cubicBezTo>
                      <a:pt x="15085" y="4663"/>
                      <a:pt x="15064" y="4623"/>
                      <a:pt x="15053" y="4623"/>
                    </a:cubicBezTo>
                    <a:cubicBezTo>
                      <a:pt x="15040" y="4623"/>
                      <a:pt x="15040" y="4661"/>
                      <a:pt x="15053" y="4686"/>
                    </a:cubicBezTo>
                    <a:cubicBezTo>
                      <a:pt x="15053" y="4698"/>
                      <a:pt x="15053" y="4710"/>
                      <a:pt x="15053" y="4710"/>
                    </a:cubicBezTo>
                    <a:cubicBezTo>
                      <a:pt x="15053" y="4723"/>
                      <a:pt x="15065" y="4723"/>
                      <a:pt x="15065" y="4735"/>
                    </a:cubicBezTo>
                    <a:cubicBezTo>
                      <a:pt x="15078" y="4735"/>
                      <a:pt x="15065" y="4772"/>
                      <a:pt x="15090" y="4772"/>
                    </a:cubicBezTo>
                    <a:cubicBezTo>
                      <a:pt x="15115" y="4785"/>
                      <a:pt x="15090" y="4785"/>
                      <a:pt x="15078" y="4797"/>
                    </a:cubicBezTo>
                    <a:lnTo>
                      <a:pt x="15053" y="4797"/>
                    </a:lnTo>
                    <a:cubicBezTo>
                      <a:pt x="15053" y="4797"/>
                      <a:pt x="15053" y="4772"/>
                      <a:pt x="15053" y="4772"/>
                    </a:cubicBezTo>
                    <a:cubicBezTo>
                      <a:pt x="15040" y="4772"/>
                      <a:pt x="15053" y="4748"/>
                      <a:pt x="15028" y="4735"/>
                    </a:cubicBezTo>
                    <a:lnTo>
                      <a:pt x="15003" y="4735"/>
                    </a:lnTo>
                    <a:cubicBezTo>
                      <a:pt x="14978" y="4748"/>
                      <a:pt x="14978" y="4772"/>
                      <a:pt x="14991" y="4785"/>
                    </a:cubicBezTo>
                    <a:cubicBezTo>
                      <a:pt x="14991" y="4797"/>
                      <a:pt x="15003" y="4810"/>
                      <a:pt x="15003" y="4810"/>
                    </a:cubicBezTo>
                    <a:cubicBezTo>
                      <a:pt x="15016" y="4822"/>
                      <a:pt x="15016" y="4835"/>
                      <a:pt x="15016" y="4859"/>
                    </a:cubicBezTo>
                    <a:cubicBezTo>
                      <a:pt x="15028" y="4872"/>
                      <a:pt x="15053" y="4884"/>
                      <a:pt x="15065" y="4909"/>
                    </a:cubicBezTo>
                    <a:cubicBezTo>
                      <a:pt x="15069" y="4916"/>
                      <a:pt x="15068" y="4918"/>
                      <a:pt x="15066" y="4918"/>
                    </a:cubicBezTo>
                    <a:cubicBezTo>
                      <a:pt x="15062" y="4918"/>
                      <a:pt x="15053" y="4913"/>
                      <a:pt x="15047" y="4913"/>
                    </a:cubicBezTo>
                    <a:cubicBezTo>
                      <a:pt x="15043" y="4913"/>
                      <a:pt x="15040" y="4915"/>
                      <a:pt x="15040" y="4922"/>
                    </a:cubicBezTo>
                    <a:cubicBezTo>
                      <a:pt x="15028" y="4922"/>
                      <a:pt x="15028" y="4897"/>
                      <a:pt x="15016" y="4884"/>
                    </a:cubicBezTo>
                    <a:cubicBezTo>
                      <a:pt x="15013" y="4882"/>
                      <a:pt x="15011" y="4881"/>
                      <a:pt x="15008" y="4881"/>
                    </a:cubicBezTo>
                    <a:cubicBezTo>
                      <a:pt x="14995" y="4881"/>
                      <a:pt x="14981" y="4901"/>
                      <a:pt x="14991" y="4922"/>
                    </a:cubicBezTo>
                    <a:cubicBezTo>
                      <a:pt x="15003" y="4934"/>
                      <a:pt x="15003" y="4934"/>
                      <a:pt x="15002" y="4934"/>
                    </a:cubicBezTo>
                    <a:cubicBezTo>
                      <a:pt x="15000" y="4934"/>
                      <a:pt x="14997" y="4934"/>
                      <a:pt x="15003" y="4946"/>
                    </a:cubicBezTo>
                    <a:cubicBezTo>
                      <a:pt x="15016" y="4971"/>
                      <a:pt x="15003" y="4959"/>
                      <a:pt x="15003" y="4971"/>
                    </a:cubicBezTo>
                    <a:lnTo>
                      <a:pt x="15028" y="4971"/>
                    </a:lnTo>
                    <a:cubicBezTo>
                      <a:pt x="15028" y="4984"/>
                      <a:pt x="15078" y="4971"/>
                      <a:pt x="15065" y="4996"/>
                    </a:cubicBezTo>
                    <a:cubicBezTo>
                      <a:pt x="15062" y="4999"/>
                      <a:pt x="15057" y="5001"/>
                      <a:pt x="15051" y="5001"/>
                    </a:cubicBezTo>
                    <a:cubicBezTo>
                      <a:pt x="15035" y="5001"/>
                      <a:pt x="15012" y="4989"/>
                      <a:pt x="15003" y="4971"/>
                    </a:cubicBezTo>
                    <a:cubicBezTo>
                      <a:pt x="14991" y="4971"/>
                      <a:pt x="14978" y="4959"/>
                      <a:pt x="14978" y="4946"/>
                    </a:cubicBezTo>
                    <a:cubicBezTo>
                      <a:pt x="14978" y="4934"/>
                      <a:pt x="14978" y="4922"/>
                      <a:pt x="14966" y="4922"/>
                    </a:cubicBezTo>
                    <a:cubicBezTo>
                      <a:pt x="14962" y="4917"/>
                      <a:pt x="14958" y="4916"/>
                      <a:pt x="14954" y="4916"/>
                    </a:cubicBezTo>
                    <a:cubicBezTo>
                      <a:pt x="14954" y="4916"/>
                      <a:pt x="14954" y="4916"/>
                      <a:pt x="14953" y="4916"/>
                    </a:cubicBezTo>
                    <a:lnTo>
                      <a:pt x="14953" y="4916"/>
                    </a:lnTo>
                    <a:cubicBezTo>
                      <a:pt x="14952" y="4908"/>
                      <a:pt x="14950" y="4893"/>
                      <a:pt x="14941" y="4884"/>
                    </a:cubicBezTo>
                    <a:cubicBezTo>
                      <a:pt x="14933" y="4884"/>
                      <a:pt x="14930" y="4879"/>
                      <a:pt x="14925" y="4879"/>
                    </a:cubicBezTo>
                    <a:cubicBezTo>
                      <a:pt x="14923" y="4879"/>
                      <a:pt x="14920" y="4880"/>
                      <a:pt x="14916" y="4884"/>
                    </a:cubicBezTo>
                    <a:cubicBezTo>
                      <a:pt x="14904" y="4884"/>
                      <a:pt x="14904" y="4934"/>
                      <a:pt x="14916" y="4959"/>
                    </a:cubicBezTo>
                    <a:cubicBezTo>
                      <a:pt x="14922" y="4965"/>
                      <a:pt x="14919" y="4965"/>
                      <a:pt x="14915" y="4965"/>
                    </a:cubicBezTo>
                    <a:cubicBezTo>
                      <a:pt x="14910" y="4965"/>
                      <a:pt x="14904" y="4965"/>
                      <a:pt x="14904" y="4971"/>
                    </a:cubicBezTo>
                    <a:cubicBezTo>
                      <a:pt x="14904" y="4996"/>
                      <a:pt x="14929" y="4996"/>
                      <a:pt x="14929" y="4996"/>
                    </a:cubicBezTo>
                    <a:cubicBezTo>
                      <a:pt x="14904" y="5033"/>
                      <a:pt x="14978" y="5033"/>
                      <a:pt x="14978" y="5083"/>
                    </a:cubicBezTo>
                    <a:cubicBezTo>
                      <a:pt x="14978" y="5083"/>
                      <a:pt x="14962" y="5072"/>
                      <a:pt x="14951" y="5072"/>
                    </a:cubicBezTo>
                    <a:cubicBezTo>
                      <a:pt x="14945" y="5072"/>
                      <a:pt x="14941" y="5075"/>
                      <a:pt x="14941" y="5083"/>
                    </a:cubicBezTo>
                    <a:cubicBezTo>
                      <a:pt x="14929" y="5095"/>
                      <a:pt x="14954" y="5120"/>
                      <a:pt x="14966" y="5133"/>
                    </a:cubicBezTo>
                    <a:cubicBezTo>
                      <a:pt x="14966" y="5133"/>
                      <a:pt x="14982" y="5117"/>
                      <a:pt x="15001" y="5117"/>
                    </a:cubicBezTo>
                    <a:cubicBezTo>
                      <a:pt x="15006" y="5117"/>
                      <a:pt x="15011" y="5118"/>
                      <a:pt x="15016" y="5120"/>
                    </a:cubicBezTo>
                    <a:cubicBezTo>
                      <a:pt x="15028" y="5133"/>
                      <a:pt x="15028" y="5145"/>
                      <a:pt x="15040" y="5145"/>
                    </a:cubicBezTo>
                    <a:cubicBezTo>
                      <a:pt x="15036" y="5163"/>
                      <a:pt x="15028" y="5168"/>
                      <a:pt x="15018" y="5168"/>
                    </a:cubicBezTo>
                    <a:cubicBezTo>
                      <a:pt x="15008" y="5168"/>
                      <a:pt x="14996" y="5162"/>
                      <a:pt x="14984" y="5162"/>
                    </a:cubicBezTo>
                    <a:cubicBezTo>
                      <a:pt x="14978" y="5162"/>
                      <a:pt x="14972" y="5164"/>
                      <a:pt x="14966" y="5170"/>
                    </a:cubicBezTo>
                    <a:cubicBezTo>
                      <a:pt x="14966" y="5157"/>
                      <a:pt x="14954" y="5157"/>
                      <a:pt x="14941" y="5145"/>
                    </a:cubicBezTo>
                    <a:cubicBezTo>
                      <a:pt x="14941" y="5133"/>
                      <a:pt x="14941" y="5120"/>
                      <a:pt x="14929" y="5108"/>
                    </a:cubicBezTo>
                    <a:lnTo>
                      <a:pt x="14916" y="5095"/>
                    </a:lnTo>
                    <a:lnTo>
                      <a:pt x="14891" y="5095"/>
                    </a:lnTo>
                    <a:cubicBezTo>
                      <a:pt x="14904" y="5095"/>
                      <a:pt x="14879" y="5058"/>
                      <a:pt x="14867" y="5058"/>
                    </a:cubicBezTo>
                    <a:cubicBezTo>
                      <a:pt x="14854" y="5071"/>
                      <a:pt x="14867" y="5108"/>
                      <a:pt x="14867" y="5120"/>
                    </a:cubicBezTo>
                    <a:cubicBezTo>
                      <a:pt x="14867" y="5145"/>
                      <a:pt x="14879" y="5157"/>
                      <a:pt x="14891" y="5170"/>
                    </a:cubicBezTo>
                    <a:lnTo>
                      <a:pt x="14916" y="5170"/>
                    </a:lnTo>
                    <a:cubicBezTo>
                      <a:pt x="14904" y="5207"/>
                      <a:pt x="14941" y="5207"/>
                      <a:pt x="14941" y="5220"/>
                    </a:cubicBezTo>
                    <a:cubicBezTo>
                      <a:pt x="14947" y="5226"/>
                      <a:pt x="14947" y="5235"/>
                      <a:pt x="14946" y="5245"/>
                    </a:cubicBezTo>
                    <a:lnTo>
                      <a:pt x="14946" y="5245"/>
                    </a:lnTo>
                    <a:cubicBezTo>
                      <a:pt x="14957" y="5253"/>
                      <a:pt x="14968" y="5262"/>
                      <a:pt x="14980" y="5270"/>
                    </a:cubicBezTo>
                    <a:lnTo>
                      <a:pt x="14980" y="5270"/>
                    </a:lnTo>
                    <a:cubicBezTo>
                      <a:pt x="14978" y="5271"/>
                      <a:pt x="14976" y="5271"/>
                      <a:pt x="14975" y="5272"/>
                    </a:cubicBezTo>
                    <a:lnTo>
                      <a:pt x="14975" y="5272"/>
                    </a:lnTo>
                    <a:cubicBezTo>
                      <a:pt x="14977" y="5271"/>
                      <a:pt x="14978" y="5271"/>
                      <a:pt x="14980" y="5271"/>
                    </a:cubicBezTo>
                    <a:lnTo>
                      <a:pt x="14980" y="5271"/>
                    </a:lnTo>
                    <a:cubicBezTo>
                      <a:pt x="15406" y="5603"/>
                      <a:pt x="15632" y="6052"/>
                      <a:pt x="15823" y="6387"/>
                    </a:cubicBezTo>
                    <a:lnTo>
                      <a:pt x="15599" y="6548"/>
                    </a:lnTo>
                    <a:cubicBezTo>
                      <a:pt x="15586" y="6556"/>
                      <a:pt x="15572" y="6560"/>
                      <a:pt x="15559" y="6560"/>
                    </a:cubicBezTo>
                    <a:cubicBezTo>
                      <a:pt x="15463" y="6560"/>
                      <a:pt x="15368" y="6383"/>
                      <a:pt x="15140" y="6263"/>
                    </a:cubicBezTo>
                    <a:cubicBezTo>
                      <a:pt x="15053" y="6213"/>
                      <a:pt x="14891" y="6114"/>
                      <a:pt x="14730" y="6002"/>
                    </a:cubicBezTo>
                    <a:lnTo>
                      <a:pt x="14693" y="5977"/>
                    </a:lnTo>
                    <a:cubicBezTo>
                      <a:pt x="14693" y="5977"/>
                      <a:pt x="14705" y="5977"/>
                      <a:pt x="14693" y="5965"/>
                    </a:cubicBezTo>
                    <a:cubicBezTo>
                      <a:pt x="14689" y="5961"/>
                      <a:pt x="14687" y="5959"/>
                      <a:pt x="14688" y="5959"/>
                    </a:cubicBezTo>
                    <a:lnTo>
                      <a:pt x="14688" y="5959"/>
                    </a:lnTo>
                    <a:cubicBezTo>
                      <a:pt x="14689" y="5959"/>
                      <a:pt x="14697" y="5965"/>
                      <a:pt x="14705" y="5965"/>
                    </a:cubicBezTo>
                    <a:cubicBezTo>
                      <a:pt x="14705" y="5965"/>
                      <a:pt x="14705" y="5965"/>
                      <a:pt x="14705" y="5952"/>
                    </a:cubicBezTo>
                    <a:cubicBezTo>
                      <a:pt x="14705" y="5952"/>
                      <a:pt x="14718" y="5928"/>
                      <a:pt x="14705" y="5928"/>
                    </a:cubicBezTo>
                    <a:lnTo>
                      <a:pt x="14693" y="5928"/>
                    </a:lnTo>
                    <a:lnTo>
                      <a:pt x="14693" y="5915"/>
                    </a:lnTo>
                    <a:cubicBezTo>
                      <a:pt x="14705" y="5915"/>
                      <a:pt x="14705" y="5903"/>
                      <a:pt x="14693" y="5903"/>
                    </a:cubicBezTo>
                    <a:lnTo>
                      <a:pt x="14668" y="5915"/>
                    </a:lnTo>
                    <a:lnTo>
                      <a:pt x="14668" y="5903"/>
                    </a:lnTo>
                    <a:lnTo>
                      <a:pt x="14668" y="5890"/>
                    </a:lnTo>
                    <a:cubicBezTo>
                      <a:pt x="14668" y="5878"/>
                      <a:pt x="14705" y="5865"/>
                      <a:pt x="14693" y="5853"/>
                    </a:cubicBezTo>
                    <a:lnTo>
                      <a:pt x="14680" y="5853"/>
                    </a:lnTo>
                    <a:lnTo>
                      <a:pt x="14680" y="5865"/>
                    </a:lnTo>
                    <a:cubicBezTo>
                      <a:pt x="14680" y="5872"/>
                      <a:pt x="14677" y="5872"/>
                      <a:pt x="14673" y="5872"/>
                    </a:cubicBezTo>
                    <a:cubicBezTo>
                      <a:pt x="14668" y="5872"/>
                      <a:pt x="14662" y="5872"/>
                      <a:pt x="14655" y="5878"/>
                    </a:cubicBezTo>
                    <a:cubicBezTo>
                      <a:pt x="14668" y="5865"/>
                      <a:pt x="14668" y="5853"/>
                      <a:pt x="14668" y="5853"/>
                    </a:cubicBezTo>
                    <a:lnTo>
                      <a:pt x="14668" y="5841"/>
                    </a:lnTo>
                    <a:cubicBezTo>
                      <a:pt x="14668" y="5841"/>
                      <a:pt x="14668" y="5828"/>
                      <a:pt x="14668" y="5828"/>
                    </a:cubicBezTo>
                    <a:lnTo>
                      <a:pt x="14668" y="5816"/>
                    </a:lnTo>
                    <a:lnTo>
                      <a:pt x="14655" y="5816"/>
                    </a:lnTo>
                    <a:cubicBezTo>
                      <a:pt x="14655" y="5803"/>
                      <a:pt x="14668" y="5803"/>
                      <a:pt x="14668" y="5803"/>
                    </a:cubicBezTo>
                    <a:lnTo>
                      <a:pt x="14668" y="5791"/>
                    </a:lnTo>
                    <a:cubicBezTo>
                      <a:pt x="14668" y="5778"/>
                      <a:pt x="14680" y="5778"/>
                      <a:pt x="14680" y="5766"/>
                    </a:cubicBezTo>
                    <a:cubicBezTo>
                      <a:pt x="14680" y="5766"/>
                      <a:pt x="14680" y="5766"/>
                      <a:pt x="14680" y="5754"/>
                    </a:cubicBezTo>
                    <a:cubicBezTo>
                      <a:pt x="14680" y="5754"/>
                      <a:pt x="14680" y="5754"/>
                      <a:pt x="14668" y="5741"/>
                    </a:cubicBezTo>
                    <a:lnTo>
                      <a:pt x="14643" y="5741"/>
                    </a:lnTo>
                    <a:cubicBezTo>
                      <a:pt x="14631" y="5741"/>
                      <a:pt x="14643" y="5729"/>
                      <a:pt x="14655" y="5729"/>
                    </a:cubicBezTo>
                    <a:cubicBezTo>
                      <a:pt x="14655" y="5716"/>
                      <a:pt x="14655" y="5716"/>
                      <a:pt x="14655" y="5716"/>
                    </a:cubicBezTo>
                    <a:cubicBezTo>
                      <a:pt x="14655" y="5716"/>
                      <a:pt x="14655" y="5716"/>
                      <a:pt x="14668" y="5704"/>
                    </a:cubicBezTo>
                    <a:cubicBezTo>
                      <a:pt x="14668" y="5692"/>
                      <a:pt x="14668" y="5692"/>
                      <a:pt x="14655" y="5692"/>
                    </a:cubicBezTo>
                    <a:lnTo>
                      <a:pt x="14643" y="5692"/>
                    </a:lnTo>
                    <a:cubicBezTo>
                      <a:pt x="14643" y="5679"/>
                      <a:pt x="14668" y="5667"/>
                      <a:pt x="14655" y="5654"/>
                    </a:cubicBezTo>
                    <a:cubicBezTo>
                      <a:pt x="14651" y="5646"/>
                      <a:pt x="14649" y="5643"/>
                      <a:pt x="14647" y="5643"/>
                    </a:cubicBezTo>
                    <a:cubicBezTo>
                      <a:pt x="14643" y="5643"/>
                      <a:pt x="14643" y="5654"/>
                      <a:pt x="14643" y="5654"/>
                    </a:cubicBezTo>
                    <a:lnTo>
                      <a:pt x="14643" y="5629"/>
                    </a:lnTo>
                    <a:lnTo>
                      <a:pt x="14643" y="5617"/>
                    </a:lnTo>
                    <a:cubicBezTo>
                      <a:pt x="14643" y="5617"/>
                      <a:pt x="14655" y="5605"/>
                      <a:pt x="14643" y="5605"/>
                    </a:cubicBezTo>
                    <a:cubicBezTo>
                      <a:pt x="14631" y="5605"/>
                      <a:pt x="14631" y="5617"/>
                      <a:pt x="14631" y="5617"/>
                    </a:cubicBezTo>
                    <a:cubicBezTo>
                      <a:pt x="14618" y="5617"/>
                      <a:pt x="14643" y="5592"/>
                      <a:pt x="14631" y="5592"/>
                    </a:cubicBezTo>
                    <a:cubicBezTo>
                      <a:pt x="14626" y="5588"/>
                      <a:pt x="14624" y="5587"/>
                      <a:pt x="14622" y="5587"/>
                    </a:cubicBezTo>
                    <a:cubicBezTo>
                      <a:pt x="14618" y="5587"/>
                      <a:pt x="14618" y="5592"/>
                      <a:pt x="14618" y="5592"/>
                    </a:cubicBezTo>
                    <a:cubicBezTo>
                      <a:pt x="14606" y="5592"/>
                      <a:pt x="14618" y="5580"/>
                      <a:pt x="14618" y="5580"/>
                    </a:cubicBezTo>
                    <a:cubicBezTo>
                      <a:pt x="14618" y="5567"/>
                      <a:pt x="14618" y="5567"/>
                      <a:pt x="14618" y="5555"/>
                    </a:cubicBezTo>
                    <a:cubicBezTo>
                      <a:pt x="14618" y="5547"/>
                      <a:pt x="14617" y="5544"/>
                      <a:pt x="14615" y="5544"/>
                    </a:cubicBezTo>
                    <a:cubicBezTo>
                      <a:pt x="14611" y="5544"/>
                      <a:pt x="14606" y="5555"/>
                      <a:pt x="14606" y="5555"/>
                    </a:cubicBezTo>
                    <a:cubicBezTo>
                      <a:pt x="14593" y="5555"/>
                      <a:pt x="14606" y="5530"/>
                      <a:pt x="14618" y="5530"/>
                    </a:cubicBezTo>
                    <a:cubicBezTo>
                      <a:pt x="14618" y="5518"/>
                      <a:pt x="14618" y="5505"/>
                      <a:pt x="14618" y="5505"/>
                    </a:cubicBezTo>
                    <a:lnTo>
                      <a:pt x="14606" y="5505"/>
                    </a:lnTo>
                    <a:cubicBezTo>
                      <a:pt x="14618" y="5505"/>
                      <a:pt x="14618" y="5493"/>
                      <a:pt x="14618" y="5480"/>
                    </a:cubicBezTo>
                    <a:cubicBezTo>
                      <a:pt x="14618" y="5474"/>
                      <a:pt x="14618" y="5472"/>
                      <a:pt x="14618" y="5472"/>
                    </a:cubicBezTo>
                    <a:cubicBezTo>
                      <a:pt x="14617" y="5472"/>
                      <a:pt x="14615" y="5493"/>
                      <a:pt x="14606" y="5493"/>
                    </a:cubicBezTo>
                    <a:cubicBezTo>
                      <a:pt x="14593" y="5493"/>
                      <a:pt x="14606" y="5468"/>
                      <a:pt x="14606" y="5468"/>
                    </a:cubicBezTo>
                    <a:lnTo>
                      <a:pt x="14606" y="5456"/>
                    </a:lnTo>
                    <a:lnTo>
                      <a:pt x="14606" y="5431"/>
                    </a:lnTo>
                    <a:lnTo>
                      <a:pt x="14606" y="5418"/>
                    </a:lnTo>
                    <a:cubicBezTo>
                      <a:pt x="14606" y="5418"/>
                      <a:pt x="14606" y="5431"/>
                      <a:pt x="14593" y="5443"/>
                    </a:cubicBezTo>
                    <a:cubicBezTo>
                      <a:pt x="14593" y="5443"/>
                      <a:pt x="14593" y="5456"/>
                      <a:pt x="14593" y="5456"/>
                    </a:cubicBezTo>
                    <a:lnTo>
                      <a:pt x="14593" y="5468"/>
                    </a:lnTo>
                    <a:lnTo>
                      <a:pt x="14593" y="5480"/>
                    </a:lnTo>
                    <a:lnTo>
                      <a:pt x="14581" y="5480"/>
                    </a:lnTo>
                    <a:cubicBezTo>
                      <a:pt x="14581" y="5480"/>
                      <a:pt x="14581" y="5493"/>
                      <a:pt x="14581" y="5505"/>
                    </a:cubicBezTo>
                    <a:cubicBezTo>
                      <a:pt x="14581" y="5505"/>
                      <a:pt x="14581" y="5518"/>
                      <a:pt x="14581" y="5518"/>
                    </a:cubicBezTo>
                    <a:lnTo>
                      <a:pt x="14569" y="5518"/>
                    </a:lnTo>
                    <a:cubicBezTo>
                      <a:pt x="14569" y="5530"/>
                      <a:pt x="14569" y="5543"/>
                      <a:pt x="14569" y="5543"/>
                    </a:cubicBezTo>
                    <a:cubicBezTo>
                      <a:pt x="14569" y="5543"/>
                      <a:pt x="14581" y="5555"/>
                      <a:pt x="14581" y="5567"/>
                    </a:cubicBezTo>
                    <a:cubicBezTo>
                      <a:pt x="14581" y="5567"/>
                      <a:pt x="14575" y="5562"/>
                      <a:pt x="14568" y="5562"/>
                    </a:cubicBezTo>
                    <a:cubicBezTo>
                      <a:pt x="14564" y="5562"/>
                      <a:pt x="14560" y="5563"/>
                      <a:pt x="14556" y="5567"/>
                    </a:cubicBezTo>
                    <a:cubicBezTo>
                      <a:pt x="14556" y="5580"/>
                      <a:pt x="14569" y="5580"/>
                      <a:pt x="14569" y="5592"/>
                    </a:cubicBezTo>
                    <a:cubicBezTo>
                      <a:pt x="14569" y="5592"/>
                      <a:pt x="14569" y="5605"/>
                      <a:pt x="14569" y="5605"/>
                    </a:cubicBezTo>
                    <a:lnTo>
                      <a:pt x="14569" y="5617"/>
                    </a:lnTo>
                    <a:cubicBezTo>
                      <a:pt x="14569" y="5617"/>
                      <a:pt x="14556" y="5605"/>
                      <a:pt x="14556" y="5605"/>
                    </a:cubicBezTo>
                    <a:cubicBezTo>
                      <a:pt x="14556" y="5605"/>
                      <a:pt x="14556" y="5617"/>
                      <a:pt x="14556" y="5629"/>
                    </a:cubicBezTo>
                    <a:cubicBezTo>
                      <a:pt x="14556" y="5634"/>
                      <a:pt x="14555" y="5635"/>
                      <a:pt x="14553" y="5635"/>
                    </a:cubicBezTo>
                    <a:cubicBezTo>
                      <a:pt x="14549" y="5635"/>
                      <a:pt x="14544" y="5629"/>
                      <a:pt x="14544" y="5629"/>
                    </a:cubicBezTo>
                    <a:lnTo>
                      <a:pt x="14544" y="5629"/>
                    </a:lnTo>
                    <a:cubicBezTo>
                      <a:pt x="14544" y="5629"/>
                      <a:pt x="14544" y="5642"/>
                      <a:pt x="14556" y="5642"/>
                    </a:cubicBezTo>
                    <a:lnTo>
                      <a:pt x="14556" y="5654"/>
                    </a:lnTo>
                    <a:cubicBezTo>
                      <a:pt x="14556" y="5654"/>
                      <a:pt x="14556" y="5654"/>
                      <a:pt x="14556" y="5667"/>
                    </a:cubicBezTo>
                    <a:cubicBezTo>
                      <a:pt x="14556" y="5667"/>
                      <a:pt x="14556" y="5654"/>
                      <a:pt x="14544" y="5654"/>
                    </a:cubicBezTo>
                    <a:cubicBezTo>
                      <a:pt x="14537" y="5648"/>
                      <a:pt x="14534" y="5645"/>
                      <a:pt x="14531" y="5645"/>
                    </a:cubicBezTo>
                    <a:cubicBezTo>
                      <a:pt x="14528" y="5645"/>
                      <a:pt x="14525" y="5648"/>
                      <a:pt x="14519" y="5654"/>
                    </a:cubicBezTo>
                    <a:cubicBezTo>
                      <a:pt x="14519" y="5667"/>
                      <a:pt x="14531" y="5679"/>
                      <a:pt x="14544" y="5679"/>
                    </a:cubicBezTo>
                    <a:cubicBezTo>
                      <a:pt x="14544" y="5683"/>
                      <a:pt x="14542" y="5685"/>
                      <a:pt x="14540" y="5685"/>
                    </a:cubicBezTo>
                    <a:cubicBezTo>
                      <a:pt x="14537" y="5685"/>
                      <a:pt x="14531" y="5679"/>
                      <a:pt x="14531" y="5679"/>
                    </a:cubicBezTo>
                    <a:lnTo>
                      <a:pt x="14519" y="5679"/>
                    </a:lnTo>
                    <a:cubicBezTo>
                      <a:pt x="14506" y="5679"/>
                      <a:pt x="14506" y="5704"/>
                      <a:pt x="14519" y="5704"/>
                    </a:cubicBezTo>
                    <a:cubicBezTo>
                      <a:pt x="14519" y="5716"/>
                      <a:pt x="14519" y="5716"/>
                      <a:pt x="14519" y="5729"/>
                    </a:cubicBezTo>
                    <a:lnTo>
                      <a:pt x="14519" y="5741"/>
                    </a:lnTo>
                    <a:lnTo>
                      <a:pt x="14506" y="5741"/>
                    </a:lnTo>
                    <a:cubicBezTo>
                      <a:pt x="14496" y="5741"/>
                      <a:pt x="14502" y="5725"/>
                      <a:pt x="14499" y="5725"/>
                    </a:cubicBezTo>
                    <a:lnTo>
                      <a:pt x="14499" y="5725"/>
                    </a:lnTo>
                    <a:cubicBezTo>
                      <a:pt x="14498" y="5725"/>
                      <a:pt x="14496" y="5726"/>
                      <a:pt x="14494" y="5729"/>
                    </a:cubicBezTo>
                    <a:cubicBezTo>
                      <a:pt x="14492" y="5731"/>
                      <a:pt x="14490" y="5732"/>
                      <a:pt x="14489" y="5732"/>
                    </a:cubicBezTo>
                    <a:cubicBezTo>
                      <a:pt x="14486" y="5732"/>
                      <a:pt x="14492" y="5716"/>
                      <a:pt x="14482" y="5716"/>
                    </a:cubicBezTo>
                    <a:cubicBezTo>
                      <a:pt x="14469" y="5729"/>
                      <a:pt x="14482" y="5729"/>
                      <a:pt x="14482" y="5729"/>
                    </a:cubicBezTo>
                    <a:cubicBezTo>
                      <a:pt x="14482" y="5729"/>
                      <a:pt x="14469" y="5729"/>
                      <a:pt x="14482" y="5741"/>
                    </a:cubicBezTo>
                    <a:cubicBezTo>
                      <a:pt x="14488" y="5747"/>
                      <a:pt x="14491" y="5747"/>
                      <a:pt x="14492" y="5747"/>
                    </a:cubicBezTo>
                    <a:cubicBezTo>
                      <a:pt x="14494" y="5747"/>
                      <a:pt x="14494" y="5747"/>
                      <a:pt x="14494" y="5754"/>
                    </a:cubicBezTo>
                    <a:cubicBezTo>
                      <a:pt x="14494" y="5766"/>
                      <a:pt x="14494" y="5766"/>
                      <a:pt x="14494" y="5778"/>
                    </a:cubicBezTo>
                    <a:cubicBezTo>
                      <a:pt x="14482" y="5778"/>
                      <a:pt x="14494" y="5778"/>
                      <a:pt x="14494" y="5791"/>
                    </a:cubicBezTo>
                    <a:lnTo>
                      <a:pt x="14407" y="5729"/>
                    </a:lnTo>
                    <a:lnTo>
                      <a:pt x="14382" y="5704"/>
                    </a:lnTo>
                    <a:cubicBezTo>
                      <a:pt x="14382" y="5704"/>
                      <a:pt x="14382" y="5704"/>
                      <a:pt x="14382" y="5692"/>
                    </a:cubicBezTo>
                    <a:cubicBezTo>
                      <a:pt x="14378" y="5687"/>
                      <a:pt x="14377" y="5686"/>
                      <a:pt x="14377" y="5686"/>
                    </a:cubicBezTo>
                    <a:lnTo>
                      <a:pt x="14377" y="5686"/>
                    </a:lnTo>
                    <a:cubicBezTo>
                      <a:pt x="14378" y="5686"/>
                      <a:pt x="14386" y="5692"/>
                      <a:pt x="14395" y="5692"/>
                    </a:cubicBezTo>
                    <a:cubicBezTo>
                      <a:pt x="14395" y="5679"/>
                      <a:pt x="14395" y="5679"/>
                      <a:pt x="14395" y="5667"/>
                    </a:cubicBezTo>
                    <a:cubicBezTo>
                      <a:pt x="14395" y="5667"/>
                      <a:pt x="14407" y="5642"/>
                      <a:pt x="14395" y="5629"/>
                    </a:cubicBezTo>
                    <a:lnTo>
                      <a:pt x="14382" y="5629"/>
                    </a:lnTo>
                    <a:lnTo>
                      <a:pt x="14357" y="5642"/>
                    </a:lnTo>
                    <a:lnTo>
                      <a:pt x="14357" y="5629"/>
                    </a:lnTo>
                    <a:lnTo>
                      <a:pt x="14357" y="5605"/>
                    </a:lnTo>
                    <a:cubicBezTo>
                      <a:pt x="14357" y="5592"/>
                      <a:pt x="14382" y="5580"/>
                      <a:pt x="14382" y="5555"/>
                    </a:cubicBezTo>
                    <a:cubicBezTo>
                      <a:pt x="14374" y="5555"/>
                      <a:pt x="14371" y="5549"/>
                      <a:pt x="14367" y="5549"/>
                    </a:cubicBezTo>
                    <a:cubicBezTo>
                      <a:pt x="14364" y="5549"/>
                      <a:pt x="14362" y="5551"/>
                      <a:pt x="14357" y="5555"/>
                    </a:cubicBezTo>
                    <a:cubicBezTo>
                      <a:pt x="14357" y="5555"/>
                      <a:pt x="14357" y="5555"/>
                      <a:pt x="14357" y="5567"/>
                    </a:cubicBezTo>
                    <a:cubicBezTo>
                      <a:pt x="14345" y="5580"/>
                      <a:pt x="14345" y="5580"/>
                      <a:pt x="14333" y="5580"/>
                    </a:cubicBezTo>
                    <a:cubicBezTo>
                      <a:pt x="14333" y="5567"/>
                      <a:pt x="14333" y="5555"/>
                      <a:pt x="14345" y="5543"/>
                    </a:cubicBezTo>
                    <a:lnTo>
                      <a:pt x="14345" y="5530"/>
                    </a:lnTo>
                    <a:lnTo>
                      <a:pt x="14345" y="5518"/>
                    </a:lnTo>
                    <a:lnTo>
                      <a:pt x="14326" y="5518"/>
                    </a:lnTo>
                    <a:cubicBezTo>
                      <a:pt x="14331" y="5513"/>
                      <a:pt x="14338" y="5505"/>
                      <a:pt x="14345" y="5505"/>
                    </a:cubicBezTo>
                    <a:cubicBezTo>
                      <a:pt x="14345" y="5505"/>
                      <a:pt x="14345" y="5505"/>
                      <a:pt x="14345" y="5493"/>
                    </a:cubicBezTo>
                    <a:lnTo>
                      <a:pt x="14345" y="5480"/>
                    </a:lnTo>
                    <a:cubicBezTo>
                      <a:pt x="14345" y="5480"/>
                      <a:pt x="14357" y="5468"/>
                      <a:pt x="14357" y="5456"/>
                    </a:cubicBezTo>
                    <a:cubicBezTo>
                      <a:pt x="14357" y="5456"/>
                      <a:pt x="14357" y="5443"/>
                      <a:pt x="14345" y="5443"/>
                    </a:cubicBezTo>
                    <a:cubicBezTo>
                      <a:pt x="14345" y="5443"/>
                      <a:pt x="14333" y="5431"/>
                      <a:pt x="14333" y="5431"/>
                    </a:cubicBezTo>
                    <a:lnTo>
                      <a:pt x="14320" y="5431"/>
                    </a:lnTo>
                    <a:cubicBezTo>
                      <a:pt x="14320" y="5431"/>
                      <a:pt x="14320" y="5436"/>
                      <a:pt x="14316" y="5436"/>
                    </a:cubicBezTo>
                    <a:cubicBezTo>
                      <a:pt x="14315" y="5436"/>
                      <a:pt x="14312" y="5435"/>
                      <a:pt x="14308" y="5431"/>
                    </a:cubicBezTo>
                    <a:cubicBezTo>
                      <a:pt x="14295" y="5418"/>
                      <a:pt x="14308" y="5406"/>
                      <a:pt x="14320" y="5406"/>
                    </a:cubicBezTo>
                    <a:cubicBezTo>
                      <a:pt x="14320" y="5406"/>
                      <a:pt x="14320" y="5393"/>
                      <a:pt x="14320" y="5393"/>
                    </a:cubicBezTo>
                    <a:cubicBezTo>
                      <a:pt x="14320" y="5387"/>
                      <a:pt x="14323" y="5387"/>
                      <a:pt x="14326" y="5387"/>
                    </a:cubicBezTo>
                    <a:cubicBezTo>
                      <a:pt x="14329" y="5387"/>
                      <a:pt x="14333" y="5387"/>
                      <a:pt x="14333" y="5381"/>
                    </a:cubicBezTo>
                    <a:cubicBezTo>
                      <a:pt x="14333" y="5369"/>
                      <a:pt x="14333" y="5356"/>
                      <a:pt x="14320" y="5356"/>
                    </a:cubicBezTo>
                    <a:lnTo>
                      <a:pt x="14295" y="5356"/>
                    </a:lnTo>
                    <a:cubicBezTo>
                      <a:pt x="14295" y="5344"/>
                      <a:pt x="14333" y="5319"/>
                      <a:pt x="14308" y="5307"/>
                    </a:cubicBezTo>
                    <a:cubicBezTo>
                      <a:pt x="14308" y="5300"/>
                      <a:pt x="14305" y="5297"/>
                      <a:pt x="14302" y="5297"/>
                    </a:cubicBezTo>
                    <a:cubicBezTo>
                      <a:pt x="14298" y="5297"/>
                      <a:pt x="14295" y="5300"/>
                      <a:pt x="14295" y="5307"/>
                    </a:cubicBezTo>
                    <a:lnTo>
                      <a:pt x="14283" y="5307"/>
                    </a:lnTo>
                    <a:cubicBezTo>
                      <a:pt x="14283" y="5294"/>
                      <a:pt x="14283" y="5294"/>
                      <a:pt x="14295" y="5282"/>
                    </a:cubicBezTo>
                    <a:cubicBezTo>
                      <a:pt x="14308" y="5282"/>
                      <a:pt x="14295" y="5269"/>
                      <a:pt x="14295" y="5269"/>
                    </a:cubicBezTo>
                    <a:cubicBezTo>
                      <a:pt x="14295" y="5257"/>
                      <a:pt x="14308" y="5257"/>
                      <a:pt x="14295" y="5244"/>
                    </a:cubicBezTo>
                    <a:cubicBezTo>
                      <a:pt x="14283" y="5244"/>
                      <a:pt x="14283" y="5257"/>
                      <a:pt x="14270" y="5257"/>
                    </a:cubicBezTo>
                    <a:cubicBezTo>
                      <a:pt x="14270" y="5257"/>
                      <a:pt x="14295" y="5232"/>
                      <a:pt x="14283" y="5220"/>
                    </a:cubicBezTo>
                    <a:cubicBezTo>
                      <a:pt x="14283" y="5215"/>
                      <a:pt x="14281" y="5214"/>
                      <a:pt x="14280" y="5214"/>
                    </a:cubicBezTo>
                    <a:cubicBezTo>
                      <a:pt x="14276" y="5214"/>
                      <a:pt x="14270" y="5220"/>
                      <a:pt x="14270" y="5220"/>
                    </a:cubicBezTo>
                    <a:cubicBezTo>
                      <a:pt x="14258" y="5220"/>
                      <a:pt x="14270" y="5207"/>
                      <a:pt x="14270" y="5207"/>
                    </a:cubicBezTo>
                    <a:cubicBezTo>
                      <a:pt x="14283" y="5195"/>
                      <a:pt x="14283" y="5182"/>
                      <a:pt x="14295" y="5182"/>
                    </a:cubicBezTo>
                    <a:cubicBezTo>
                      <a:pt x="14295" y="5170"/>
                      <a:pt x="14293" y="5166"/>
                      <a:pt x="14289" y="5166"/>
                    </a:cubicBezTo>
                    <a:cubicBezTo>
                      <a:pt x="14281" y="5166"/>
                      <a:pt x="14270" y="5182"/>
                      <a:pt x="14270" y="5182"/>
                    </a:cubicBezTo>
                    <a:cubicBezTo>
                      <a:pt x="14258" y="5182"/>
                      <a:pt x="14270" y="5145"/>
                      <a:pt x="14283" y="5145"/>
                    </a:cubicBezTo>
                    <a:cubicBezTo>
                      <a:pt x="14283" y="5133"/>
                      <a:pt x="14283" y="5120"/>
                      <a:pt x="14283" y="5120"/>
                    </a:cubicBezTo>
                    <a:cubicBezTo>
                      <a:pt x="14283" y="5120"/>
                      <a:pt x="14283" y="5126"/>
                      <a:pt x="14279" y="5126"/>
                    </a:cubicBezTo>
                    <a:cubicBezTo>
                      <a:pt x="14277" y="5126"/>
                      <a:pt x="14275" y="5124"/>
                      <a:pt x="14270" y="5120"/>
                    </a:cubicBezTo>
                    <a:cubicBezTo>
                      <a:pt x="14283" y="5108"/>
                      <a:pt x="14283" y="5083"/>
                      <a:pt x="14283" y="5071"/>
                    </a:cubicBezTo>
                    <a:cubicBezTo>
                      <a:pt x="14283" y="5068"/>
                      <a:pt x="14283" y="5067"/>
                      <a:pt x="14283" y="5067"/>
                    </a:cubicBezTo>
                    <a:cubicBezTo>
                      <a:pt x="14282" y="5067"/>
                      <a:pt x="14278" y="5083"/>
                      <a:pt x="14258" y="5083"/>
                    </a:cubicBezTo>
                    <a:cubicBezTo>
                      <a:pt x="14246" y="5083"/>
                      <a:pt x="14258" y="5071"/>
                      <a:pt x="14258" y="5071"/>
                    </a:cubicBezTo>
                    <a:cubicBezTo>
                      <a:pt x="14258" y="5058"/>
                      <a:pt x="14258" y="5058"/>
                      <a:pt x="14258" y="5046"/>
                    </a:cubicBezTo>
                    <a:lnTo>
                      <a:pt x="14258" y="5008"/>
                    </a:lnTo>
                    <a:cubicBezTo>
                      <a:pt x="14246" y="5008"/>
                      <a:pt x="14258" y="4996"/>
                      <a:pt x="14246" y="4996"/>
                    </a:cubicBezTo>
                    <a:cubicBezTo>
                      <a:pt x="14233" y="4996"/>
                      <a:pt x="14233" y="5021"/>
                      <a:pt x="14233" y="5021"/>
                    </a:cubicBezTo>
                    <a:cubicBezTo>
                      <a:pt x="14233" y="5033"/>
                      <a:pt x="14233" y="5046"/>
                      <a:pt x="14233" y="5046"/>
                    </a:cubicBezTo>
                    <a:cubicBezTo>
                      <a:pt x="14233" y="5058"/>
                      <a:pt x="14233" y="5058"/>
                      <a:pt x="14233" y="5058"/>
                    </a:cubicBezTo>
                    <a:lnTo>
                      <a:pt x="14233" y="5083"/>
                    </a:lnTo>
                    <a:lnTo>
                      <a:pt x="14221" y="5071"/>
                    </a:lnTo>
                    <a:cubicBezTo>
                      <a:pt x="14208" y="5071"/>
                      <a:pt x="14221" y="5095"/>
                      <a:pt x="14221" y="5108"/>
                    </a:cubicBezTo>
                    <a:cubicBezTo>
                      <a:pt x="14221" y="5108"/>
                      <a:pt x="14221" y="5120"/>
                      <a:pt x="14221" y="5120"/>
                    </a:cubicBezTo>
                    <a:lnTo>
                      <a:pt x="14208" y="5120"/>
                    </a:lnTo>
                    <a:cubicBezTo>
                      <a:pt x="14196" y="5120"/>
                      <a:pt x="14208" y="5145"/>
                      <a:pt x="14208" y="5145"/>
                    </a:cubicBezTo>
                    <a:cubicBezTo>
                      <a:pt x="14208" y="5157"/>
                      <a:pt x="14221" y="5170"/>
                      <a:pt x="14221" y="5182"/>
                    </a:cubicBezTo>
                    <a:cubicBezTo>
                      <a:pt x="14221" y="5182"/>
                      <a:pt x="14210" y="5171"/>
                      <a:pt x="14202" y="5171"/>
                    </a:cubicBezTo>
                    <a:cubicBezTo>
                      <a:pt x="14199" y="5171"/>
                      <a:pt x="14196" y="5174"/>
                      <a:pt x="14196" y="5182"/>
                    </a:cubicBezTo>
                    <a:cubicBezTo>
                      <a:pt x="14196" y="5195"/>
                      <a:pt x="14196" y="5207"/>
                      <a:pt x="14208" y="5207"/>
                    </a:cubicBezTo>
                    <a:lnTo>
                      <a:pt x="14208" y="5220"/>
                    </a:lnTo>
                    <a:cubicBezTo>
                      <a:pt x="14208" y="5220"/>
                      <a:pt x="14208" y="5232"/>
                      <a:pt x="14208" y="5232"/>
                    </a:cubicBezTo>
                    <a:cubicBezTo>
                      <a:pt x="14208" y="5232"/>
                      <a:pt x="14208" y="5232"/>
                      <a:pt x="14208" y="5244"/>
                    </a:cubicBezTo>
                    <a:cubicBezTo>
                      <a:pt x="14206" y="5247"/>
                      <a:pt x="14204" y="5248"/>
                      <a:pt x="14202" y="5248"/>
                    </a:cubicBezTo>
                    <a:cubicBezTo>
                      <a:pt x="14195" y="5248"/>
                      <a:pt x="14193" y="5232"/>
                      <a:pt x="14184" y="5232"/>
                    </a:cubicBezTo>
                    <a:cubicBezTo>
                      <a:pt x="14184" y="5232"/>
                      <a:pt x="14184" y="5257"/>
                      <a:pt x="14184" y="5269"/>
                    </a:cubicBezTo>
                    <a:cubicBezTo>
                      <a:pt x="14184" y="5273"/>
                      <a:pt x="14182" y="5275"/>
                      <a:pt x="14180" y="5275"/>
                    </a:cubicBezTo>
                    <a:cubicBezTo>
                      <a:pt x="14177" y="5275"/>
                      <a:pt x="14171" y="5269"/>
                      <a:pt x="14171" y="5269"/>
                    </a:cubicBezTo>
                    <a:lnTo>
                      <a:pt x="14171" y="5269"/>
                    </a:lnTo>
                    <a:cubicBezTo>
                      <a:pt x="14171" y="5269"/>
                      <a:pt x="14171" y="5282"/>
                      <a:pt x="14184" y="5282"/>
                    </a:cubicBezTo>
                    <a:cubicBezTo>
                      <a:pt x="14184" y="5294"/>
                      <a:pt x="14184" y="5294"/>
                      <a:pt x="14184" y="5294"/>
                    </a:cubicBezTo>
                    <a:lnTo>
                      <a:pt x="14184" y="5307"/>
                    </a:lnTo>
                    <a:cubicBezTo>
                      <a:pt x="14184" y="5307"/>
                      <a:pt x="14184" y="5319"/>
                      <a:pt x="14184" y="5319"/>
                    </a:cubicBezTo>
                    <a:cubicBezTo>
                      <a:pt x="14184" y="5319"/>
                      <a:pt x="14171" y="5307"/>
                      <a:pt x="14171" y="5307"/>
                    </a:cubicBezTo>
                    <a:cubicBezTo>
                      <a:pt x="14171" y="5302"/>
                      <a:pt x="14168" y="5301"/>
                      <a:pt x="14165" y="5301"/>
                    </a:cubicBezTo>
                    <a:cubicBezTo>
                      <a:pt x="14157" y="5301"/>
                      <a:pt x="14146" y="5307"/>
                      <a:pt x="14146" y="5307"/>
                    </a:cubicBezTo>
                    <a:cubicBezTo>
                      <a:pt x="14134" y="5307"/>
                      <a:pt x="14159" y="5331"/>
                      <a:pt x="14171" y="5344"/>
                    </a:cubicBezTo>
                    <a:lnTo>
                      <a:pt x="14146" y="5344"/>
                    </a:lnTo>
                    <a:cubicBezTo>
                      <a:pt x="14146" y="5344"/>
                      <a:pt x="14146" y="5331"/>
                      <a:pt x="14134" y="5331"/>
                    </a:cubicBezTo>
                    <a:cubicBezTo>
                      <a:pt x="14121" y="5331"/>
                      <a:pt x="14121" y="5369"/>
                      <a:pt x="14134" y="5369"/>
                    </a:cubicBezTo>
                    <a:cubicBezTo>
                      <a:pt x="14134" y="5369"/>
                      <a:pt x="14134" y="5369"/>
                      <a:pt x="14134" y="5381"/>
                    </a:cubicBezTo>
                    <a:lnTo>
                      <a:pt x="14146" y="5393"/>
                    </a:lnTo>
                    <a:lnTo>
                      <a:pt x="14146" y="5418"/>
                    </a:lnTo>
                    <a:lnTo>
                      <a:pt x="14134" y="5418"/>
                    </a:lnTo>
                    <a:cubicBezTo>
                      <a:pt x="14124" y="5418"/>
                      <a:pt x="14130" y="5402"/>
                      <a:pt x="14126" y="5402"/>
                    </a:cubicBezTo>
                    <a:lnTo>
                      <a:pt x="14126" y="5402"/>
                    </a:lnTo>
                    <a:cubicBezTo>
                      <a:pt x="14125" y="5402"/>
                      <a:pt x="14124" y="5403"/>
                      <a:pt x="14121" y="5406"/>
                    </a:cubicBezTo>
                    <a:cubicBezTo>
                      <a:pt x="14121" y="5393"/>
                      <a:pt x="14109" y="5393"/>
                      <a:pt x="14097" y="5393"/>
                    </a:cubicBezTo>
                    <a:cubicBezTo>
                      <a:pt x="14097" y="5406"/>
                      <a:pt x="14097" y="5406"/>
                      <a:pt x="14097" y="5406"/>
                    </a:cubicBezTo>
                    <a:cubicBezTo>
                      <a:pt x="14097" y="5406"/>
                      <a:pt x="14084" y="5406"/>
                      <a:pt x="14084" y="5418"/>
                    </a:cubicBezTo>
                    <a:cubicBezTo>
                      <a:pt x="14084" y="5431"/>
                      <a:pt x="14097" y="5431"/>
                      <a:pt x="14097" y="5431"/>
                    </a:cubicBezTo>
                    <a:cubicBezTo>
                      <a:pt x="14109" y="5443"/>
                      <a:pt x="14097" y="5456"/>
                      <a:pt x="14097" y="5456"/>
                    </a:cubicBezTo>
                    <a:cubicBezTo>
                      <a:pt x="14097" y="5456"/>
                      <a:pt x="14097" y="5480"/>
                      <a:pt x="14097" y="5480"/>
                    </a:cubicBezTo>
                    <a:lnTo>
                      <a:pt x="14097" y="5505"/>
                    </a:lnTo>
                    <a:lnTo>
                      <a:pt x="14097" y="5518"/>
                    </a:lnTo>
                    <a:cubicBezTo>
                      <a:pt x="14097" y="5518"/>
                      <a:pt x="14097" y="5530"/>
                      <a:pt x="14109" y="5530"/>
                    </a:cubicBezTo>
                    <a:cubicBezTo>
                      <a:pt x="14115" y="5536"/>
                      <a:pt x="14115" y="5536"/>
                      <a:pt x="14114" y="5536"/>
                    </a:cubicBezTo>
                    <a:cubicBezTo>
                      <a:pt x="14112" y="5536"/>
                      <a:pt x="14109" y="5536"/>
                      <a:pt x="14109" y="5543"/>
                    </a:cubicBezTo>
                    <a:lnTo>
                      <a:pt x="14097" y="5543"/>
                    </a:lnTo>
                    <a:lnTo>
                      <a:pt x="14097" y="5530"/>
                    </a:lnTo>
                    <a:lnTo>
                      <a:pt x="14097" y="5518"/>
                    </a:lnTo>
                    <a:cubicBezTo>
                      <a:pt x="14097" y="5511"/>
                      <a:pt x="14093" y="5508"/>
                      <a:pt x="14090" y="5508"/>
                    </a:cubicBezTo>
                    <a:cubicBezTo>
                      <a:pt x="14087" y="5508"/>
                      <a:pt x="14084" y="5511"/>
                      <a:pt x="14084" y="5518"/>
                    </a:cubicBezTo>
                    <a:cubicBezTo>
                      <a:pt x="14072" y="5518"/>
                      <a:pt x="14072" y="5530"/>
                      <a:pt x="14084" y="5543"/>
                    </a:cubicBezTo>
                    <a:lnTo>
                      <a:pt x="14097" y="5555"/>
                    </a:lnTo>
                    <a:cubicBezTo>
                      <a:pt x="14097" y="5567"/>
                      <a:pt x="14097" y="5567"/>
                      <a:pt x="14097" y="5580"/>
                    </a:cubicBezTo>
                    <a:cubicBezTo>
                      <a:pt x="14097" y="5580"/>
                      <a:pt x="14109" y="5592"/>
                      <a:pt x="14121" y="5605"/>
                    </a:cubicBezTo>
                    <a:cubicBezTo>
                      <a:pt x="14121" y="5609"/>
                      <a:pt x="14120" y="5610"/>
                      <a:pt x="14118" y="5610"/>
                    </a:cubicBezTo>
                    <a:cubicBezTo>
                      <a:pt x="14115" y="5610"/>
                      <a:pt x="14109" y="5605"/>
                      <a:pt x="14109" y="5605"/>
                    </a:cubicBezTo>
                    <a:cubicBezTo>
                      <a:pt x="14109" y="5605"/>
                      <a:pt x="14097" y="5592"/>
                      <a:pt x="14084" y="5580"/>
                    </a:cubicBezTo>
                    <a:cubicBezTo>
                      <a:pt x="14084" y="5580"/>
                      <a:pt x="14072" y="5592"/>
                      <a:pt x="14084" y="5605"/>
                    </a:cubicBezTo>
                    <a:cubicBezTo>
                      <a:pt x="14097" y="5611"/>
                      <a:pt x="14097" y="5611"/>
                      <a:pt x="14093" y="5611"/>
                    </a:cubicBezTo>
                    <a:cubicBezTo>
                      <a:pt x="14090" y="5611"/>
                      <a:pt x="14084" y="5611"/>
                      <a:pt x="14084" y="5617"/>
                    </a:cubicBezTo>
                    <a:lnTo>
                      <a:pt x="14084" y="5629"/>
                    </a:lnTo>
                    <a:cubicBezTo>
                      <a:pt x="14084" y="5617"/>
                      <a:pt x="14072" y="5617"/>
                      <a:pt x="14072" y="5617"/>
                    </a:cubicBezTo>
                    <a:lnTo>
                      <a:pt x="14072" y="5592"/>
                    </a:lnTo>
                    <a:cubicBezTo>
                      <a:pt x="14072" y="5592"/>
                      <a:pt x="14072" y="5592"/>
                      <a:pt x="14072" y="5580"/>
                    </a:cubicBezTo>
                    <a:lnTo>
                      <a:pt x="14059" y="5580"/>
                    </a:lnTo>
                    <a:cubicBezTo>
                      <a:pt x="14059" y="5592"/>
                      <a:pt x="14059" y="5617"/>
                      <a:pt x="14059" y="5617"/>
                    </a:cubicBezTo>
                    <a:cubicBezTo>
                      <a:pt x="14059" y="5623"/>
                      <a:pt x="14059" y="5623"/>
                      <a:pt x="14059" y="5623"/>
                    </a:cubicBezTo>
                    <a:cubicBezTo>
                      <a:pt x="14059" y="5623"/>
                      <a:pt x="14059" y="5623"/>
                      <a:pt x="14059" y="5629"/>
                    </a:cubicBezTo>
                    <a:cubicBezTo>
                      <a:pt x="14059" y="5642"/>
                      <a:pt x="14059" y="5642"/>
                      <a:pt x="14072" y="5642"/>
                    </a:cubicBezTo>
                    <a:cubicBezTo>
                      <a:pt x="14072" y="5642"/>
                      <a:pt x="14097" y="5654"/>
                      <a:pt x="14084" y="5679"/>
                    </a:cubicBezTo>
                    <a:lnTo>
                      <a:pt x="14072" y="5679"/>
                    </a:lnTo>
                    <a:cubicBezTo>
                      <a:pt x="14072" y="5679"/>
                      <a:pt x="14084" y="5704"/>
                      <a:pt x="14084" y="5704"/>
                    </a:cubicBezTo>
                    <a:cubicBezTo>
                      <a:pt x="14084" y="5708"/>
                      <a:pt x="14086" y="5709"/>
                      <a:pt x="14088" y="5709"/>
                    </a:cubicBezTo>
                    <a:cubicBezTo>
                      <a:pt x="14092" y="5709"/>
                      <a:pt x="14101" y="5704"/>
                      <a:pt x="14109" y="5704"/>
                    </a:cubicBezTo>
                    <a:cubicBezTo>
                      <a:pt x="14121" y="5716"/>
                      <a:pt x="14121" y="5716"/>
                      <a:pt x="14121" y="5716"/>
                    </a:cubicBezTo>
                    <a:cubicBezTo>
                      <a:pt x="14128" y="5723"/>
                      <a:pt x="14121" y="5723"/>
                      <a:pt x="14112" y="5723"/>
                    </a:cubicBezTo>
                    <a:cubicBezTo>
                      <a:pt x="14103" y="5723"/>
                      <a:pt x="14090" y="5723"/>
                      <a:pt x="14084" y="5729"/>
                    </a:cubicBezTo>
                    <a:cubicBezTo>
                      <a:pt x="14081" y="5732"/>
                      <a:pt x="14078" y="5734"/>
                      <a:pt x="14076" y="5734"/>
                    </a:cubicBezTo>
                    <a:cubicBezTo>
                      <a:pt x="14072" y="5734"/>
                      <a:pt x="14072" y="5725"/>
                      <a:pt x="14072" y="5716"/>
                    </a:cubicBezTo>
                    <a:cubicBezTo>
                      <a:pt x="14072" y="5716"/>
                      <a:pt x="14072" y="5704"/>
                      <a:pt x="14072" y="5704"/>
                    </a:cubicBezTo>
                    <a:cubicBezTo>
                      <a:pt x="14084" y="5704"/>
                      <a:pt x="14072" y="5692"/>
                      <a:pt x="14059" y="5692"/>
                    </a:cubicBezTo>
                    <a:cubicBezTo>
                      <a:pt x="14047" y="5692"/>
                      <a:pt x="14059" y="5716"/>
                      <a:pt x="14059" y="5716"/>
                    </a:cubicBezTo>
                    <a:cubicBezTo>
                      <a:pt x="14059" y="5729"/>
                      <a:pt x="14072" y="5741"/>
                      <a:pt x="14072" y="5741"/>
                    </a:cubicBezTo>
                    <a:lnTo>
                      <a:pt x="14084" y="5741"/>
                    </a:lnTo>
                    <a:cubicBezTo>
                      <a:pt x="14097" y="5741"/>
                      <a:pt x="14084" y="5766"/>
                      <a:pt x="14097" y="5766"/>
                    </a:cubicBezTo>
                    <a:cubicBezTo>
                      <a:pt x="14103" y="5773"/>
                      <a:pt x="14103" y="5779"/>
                      <a:pt x="14101" y="5784"/>
                    </a:cubicBezTo>
                    <a:lnTo>
                      <a:pt x="14101" y="5784"/>
                    </a:lnTo>
                    <a:cubicBezTo>
                      <a:pt x="14028" y="5724"/>
                      <a:pt x="13944" y="5665"/>
                      <a:pt x="13861" y="5629"/>
                    </a:cubicBezTo>
                    <a:cubicBezTo>
                      <a:pt x="13575" y="5505"/>
                      <a:pt x="12743" y="4599"/>
                      <a:pt x="12743" y="4599"/>
                    </a:cubicBezTo>
                    <a:lnTo>
                      <a:pt x="12743" y="4599"/>
                    </a:lnTo>
                    <a:cubicBezTo>
                      <a:pt x="12867" y="4822"/>
                      <a:pt x="13028" y="5033"/>
                      <a:pt x="13202" y="5207"/>
                    </a:cubicBezTo>
                    <a:cubicBezTo>
                      <a:pt x="13451" y="5431"/>
                      <a:pt x="13811" y="5667"/>
                      <a:pt x="13960" y="5841"/>
                    </a:cubicBezTo>
                    <a:cubicBezTo>
                      <a:pt x="13786" y="5741"/>
                      <a:pt x="13600" y="5654"/>
                      <a:pt x="13413" y="5592"/>
                    </a:cubicBezTo>
                    <a:cubicBezTo>
                      <a:pt x="13140" y="5518"/>
                      <a:pt x="12805" y="4959"/>
                      <a:pt x="12358" y="4735"/>
                    </a:cubicBezTo>
                    <a:cubicBezTo>
                      <a:pt x="11936" y="4487"/>
                      <a:pt x="11538" y="4214"/>
                      <a:pt x="11166" y="3916"/>
                    </a:cubicBezTo>
                    <a:lnTo>
                      <a:pt x="11166" y="3916"/>
                    </a:lnTo>
                    <a:cubicBezTo>
                      <a:pt x="11290" y="4152"/>
                      <a:pt x="11464" y="4375"/>
                      <a:pt x="11662" y="4561"/>
                    </a:cubicBezTo>
                    <a:cubicBezTo>
                      <a:pt x="11923" y="4772"/>
                      <a:pt x="12159" y="5605"/>
                      <a:pt x="12370" y="5816"/>
                    </a:cubicBezTo>
                    <a:cubicBezTo>
                      <a:pt x="12569" y="6027"/>
                      <a:pt x="12321" y="6250"/>
                      <a:pt x="12420" y="6623"/>
                    </a:cubicBezTo>
                    <a:cubicBezTo>
                      <a:pt x="12283" y="6486"/>
                      <a:pt x="12172" y="6313"/>
                      <a:pt x="12097" y="6126"/>
                    </a:cubicBezTo>
                    <a:cubicBezTo>
                      <a:pt x="12081" y="6072"/>
                      <a:pt x="12092" y="6054"/>
                      <a:pt x="12115" y="6054"/>
                    </a:cubicBezTo>
                    <a:cubicBezTo>
                      <a:pt x="12154" y="6054"/>
                      <a:pt x="12226" y="6104"/>
                      <a:pt x="12254" y="6104"/>
                    </a:cubicBezTo>
                    <a:cubicBezTo>
                      <a:pt x="12272" y="6104"/>
                      <a:pt x="12270" y="6081"/>
                      <a:pt x="12221" y="6002"/>
                    </a:cubicBezTo>
                    <a:cubicBezTo>
                      <a:pt x="12147" y="5853"/>
                      <a:pt x="12023" y="5729"/>
                      <a:pt x="11873" y="5654"/>
                    </a:cubicBezTo>
                    <a:cubicBezTo>
                      <a:pt x="11873" y="5642"/>
                      <a:pt x="11873" y="5642"/>
                      <a:pt x="11861" y="5642"/>
                    </a:cubicBezTo>
                    <a:lnTo>
                      <a:pt x="11849" y="5642"/>
                    </a:lnTo>
                    <a:lnTo>
                      <a:pt x="11799" y="5629"/>
                    </a:lnTo>
                    <a:cubicBezTo>
                      <a:pt x="11799" y="5620"/>
                      <a:pt x="11801" y="5618"/>
                      <a:pt x="11803" y="5618"/>
                    </a:cubicBezTo>
                    <a:cubicBezTo>
                      <a:pt x="11806" y="5618"/>
                      <a:pt x="11811" y="5621"/>
                      <a:pt x="11815" y="5621"/>
                    </a:cubicBezTo>
                    <a:cubicBezTo>
                      <a:pt x="11818" y="5621"/>
                      <a:pt x="11821" y="5620"/>
                      <a:pt x="11824" y="5617"/>
                    </a:cubicBezTo>
                    <a:cubicBezTo>
                      <a:pt x="11824" y="5605"/>
                      <a:pt x="11824" y="5605"/>
                      <a:pt x="11824" y="5605"/>
                    </a:cubicBezTo>
                    <a:cubicBezTo>
                      <a:pt x="11824" y="5598"/>
                      <a:pt x="11824" y="5598"/>
                      <a:pt x="11824" y="5598"/>
                    </a:cubicBezTo>
                    <a:cubicBezTo>
                      <a:pt x="11824" y="5598"/>
                      <a:pt x="11824" y="5598"/>
                      <a:pt x="11824" y="5592"/>
                    </a:cubicBezTo>
                    <a:cubicBezTo>
                      <a:pt x="11836" y="5580"/>
                      <a:pt x="11824" y="5580"/>
                      <a:pt x="11824" y="5567"/>
                    </a:cubicBezTo>
                    <a:cubicBezTo>
                      <a:pt x="11811" y="5567"/>
                      <a:pt x="11811" y="5580"/>
                      <a:pt x="11824" y="5580"/>
                    </a:cubicBezTo>
                    <a:lnTo>
                      <a:pt x="11799" y="5580"/>
                    </a:lnTo>
                    <a:cubicBezTo>
                      <a:pt x="11799" y="5580"/>
                      <a:pt x="11788" y="5591"/>
                      <a:pt x="11777" y="5591"/>
                    </a:cubicBezTo>
                    <a:cubicBezTo>
                      <a:pt x="11771" y="5591"/>
                      <a:pt x="11766" y="5588"/>
                      <a:pt x="11762" y="5580"/>
                    </a:cubicBezTo>
                    <a:cubicBezTo>
                      <a:pt x="11762" y="5576"/>
                      <a:pt x="11762" y="5573"/>
                      <a:pt x="11762" y="5571"/>
                    </a:cubicBezTo>
                    <a:cubicBezTo>
                      <a:pt x="11762" y="5571"/>
                      <a:pt x="11762" y="5570"/>
                      <a:pt x="11762" y="5567"/>
                    </a:cubicBezTo>
                    <a:cubicBezTo>
                      <a:pt x="11774" y="5567"/>
                      <a:pt x="11774" y="5555"/>
                      <a:pt x="11774" y="5555"/>
                    </a:cubicBezTo>
                    <a:lnTo>
                      <a:pt x="11774" y="5543"/>
                    </a:lnTo>
                    <a:lnTo>
                      <a:pt x="11787" y="5543"/>
                    </a:lnTo>
                    <a:cubicBezTo>
                      <a:pt x="11787" y="5543"/>
                      <a:pt x="11787" y="5548"/>
                      <a:pt x="11790" y="5548"/>
                    </a:cubicBezTo>
                    <a:cubicBezTo>
                      <a:pt x="11792" y="5548"/>
                      <a:pt x="11795" y="5547"/>
                      <a:pt x="11799" y="5543"/>
                    </a:cubicBezTo>
                    <a:cubicBezTo>
                      <a:pt x="11799" y="5530"/>
                      <a:pt x="11799" y="5530"/>
                      <a:pt x="11799" y="5530"/>
                    </a:cubicBezTo>
                    <a:cubicBezTo>
                      <a:pt x="11811" y="5530"/>
                      <a:pt x="11799" y="5530"/>
                      <a:pt x="11799" y="5518"/>
                    </a:cubicBezTo>
                    <a:cubicBezTo>
                      <a:pt x="11799" y="5505"/>
                      <a:pt x="11799" y="5493"/>
                      <a:pt x="11824" y="5480"/>
                    </a:cubicBezTo>
                    <a:cubicBezTo>
                      <a:pt x="11836" y="5480"/>
                      <a:pt x="11836" y="5468"/>
                      <a:pt x="11824" y="5456"/>
                    </a:cubicBezTo>
                    <a:lnTo>
                      <a:pt x="11811" y="5456"/>
                    </a:lnTo>
                    <a:lnTo>
                      <a:pt x="11811" y="5468"/>
                    </a:lnTo>
                    <a:lnTo>
                      <a:pt x="11799" y="5480"/>
                    </a:lnTo>
                    <a:lnTo>
                      <a:pt x="11774" y="5480"/>
                    </a:lnTo>
                    <a:cubicBezTo>
                      <a:pt x="11768" y="5474"/>
                      <a:pt x="11765" y="5474"/>
                      <a:pt x="11762" y="5474"/>
                    </a:cubicBezTo>
                    <a:cubicBezTo>
                      <a:pt x="11759" y="5474"/>
                      <a:pt x="11755" y="5474"/>
                      <a:pt x="11749" y="5468"/>
                    </a:cubicBezTo>
                    <a:lnTo>
                      <a:pt x="11787" y="5468"/>
                    </a:lnTo>
                    <a:cubicBezTo>
                      <a:pt x="11787" y="5456"/>
                      <a:pt x="11787" y="5456"/>
                      <a:pt x="11774" y="5456"/>
                    </a:cubicBezTo>
                    <a:cubicBezTo>
                      <a:pt x="11770" y="5451"/>
                      <a:pt x="11770" y="5450"/>
                      <a:pt x="11772" y="5450"/>
                    </a:cubicBezTo>
                    <a:lnTo>
                      <a:pt x="11772" y="5450"/>
                    </a:lnTo>
                    <a:cubicBezTo>
                      <a:pt x="11777" y="5450"/>
                      <a:pt x="11791" y="5456"/>
                      <a:pt x="11799" y="5456"/>
                    </a:cubicBezTo>
                    <a:cubicBezTo>
                      <a:pt x="11799" y="5443"/>
                      <a:pt x="11799" y="5431"/>
                      <a:pt x="11799" y="5431"/>
                    </a:cubicBezTo>
                    <a:lnTo>
                      <a:pt x="11811" y="5431"/>
                    </a:lnTo>
                    <a:cubicBezTo>
                      <a:pt x="11811" y="5431"/>
                      <a:pt x="11811" y="5431"/>
                      <a:pt x="11811" y="5418"/>
                    </a:cubicBezTo>
                    <a:lnTo>
                      <a:pt x="11811" y="5406"/>
                    </a:lnTo>
                    <a:cubicBezTo>
                      <a:pt x="11811" y="5393"/>
                      <a:pt x="11811" y="5381"/>
                      <a:pt x="11811" y="5381"/>
                    </a:cubicBezTo>
                    <a:cubicBezTo>
                      <a:pt x="11799" y="5381"/>
                      <a:pt x="11811" y="5393"/>
                      <a:pt x="11799" y="5393"/>
                    </a:cubicBezTo>
                    <a:cubicBezTo>
                      <a:pt x="11799" y="5393"/>
                      <a:pt x="11787" y="5406"/>
                      <a:pt x="11787" y="5418"/>
                    </a:cubicBezTo>
                    <a:lnTo>
                      <a:pt x="11774" y="5418"/>
                    </a:lnTo>
                    <a:cubicBezTo>
                      <a:pt x="11787" y="5406"/>
                      <a:pt x="11787" y="5406"/>
                      <a:pt x="11774" y="5393"/>
                    </a:cubicBezTo>
                    <a:lnTo>
                      <a:pt x="11762" y="5393"/>
                    </a:lnTo>
                    <a:cubicBezTo>
                      <a:pt x="11762" y="5393"/>
                      <a:pt x="11762" y="5381"/>
                      <a:pt x="11774" y="5381"/>
                    </a:cubicBezTo>
                    <a:cubicBezTo>
                      <a:pt x="11787" y="5381"/>
                      <a:pt x="11787" y="5381"/>
                      <a:pt x="11774" y="5369"/>
                    </a:cubicBezTo>
                    <a:cubicBezTo>
                      <a:pt x="11774" y="5369"/>
                      <a:pt x="11774" y="5356"/>
                      <a:pt x="11774" y="5356"/>
                    </a:cubicBezTo>
                    <a:cubicBezTo>
                      <a:pt x="11774" y="5356"/>
                      <a:pt x="11787" y="5331"/>
                      <a:pt x="11774" y="5319"/>
                    </a:cubicBezTo>
                    <a:cubicBezTo>
                      <a:pt x="11767" y="5319"/>
                      <a:pt x="11768" y="5319"/>
                      <a:pt x="11770" y="5321"/>
                    </a:cubicBezTo>
                    <a:lnTo>
                      <a:pt x="11770" y="5321"/>
                    </a:lnTo>
                    <a:lnTo>
                      <a:pt x="11749" y="5331"/>
                    </a:lnTo>
                    <a:lnTo>
                      <a:pt x="11749" y="5319"/>
                    </a:lnTo>
                    <a:lnTo>
                      <a:pt x="11749" y="5307"/>
                    </a:lnTo>
                    <a:cubicBezTo>
                      <a:pt x="11749" y="5294"/>
                      <a:pt x="11774" y="5282"/>
                      <a:pt x="11774" y="5269"/>
                    </a:cubicBezTo>
                    <a:lnTo>
                      <a:pt x="11762" y="5269"/>
                    </a:lnTo>
                    <a:lnTo>
                      <a:pt x="11762" y="5282"/>
                    </a:lnTo>
                    <a:cubicBezTo>
                      <a:pt x="11762" y="5288"/>
                      <a:pt x="11759" y="5288"/>
                      <a:pt x="11754" y="5288"/>
                    </a:cubicBezTo>
                    <a:cubicBezTo>
                      <a:pt x="11749" y="5288"/>
                      <a:pt x="11743" y="5288"/>
                      <a:pt x="11737" y="5294"/>
                    </a:cubicBezTo>
                    <a:cubicBezTo>
                      <a:pt x="11737" y="5282"/>
                      <a:pt x="11749" y="5269"/>
                      <a:pt x="11749" y="5269"/>
                    </a:cubicBezTo>
                    <a:lnTo>
                      <a:pt x="11749" y="5257"/>
                    </a:lnTo>
                    <a:lnTo>
                      <a:pt x="11749" y="5244"/>
                    </a:lnTo>
                    <a:lnTo>
                      <a:pt x="11737" y="5244"/>
                    </a:lnTo>
                    <a:cubicBezTo>
                      <a:pt x="11737" y="5244"/>
                      <a:pt x="11749" y="5232"/>
                      <a:pt x="11749" y="5232"/>
                    </a:cubicBezTo>
                    <a:cubicBezTo>
                      <a:pt x="11749" y="5226"/>
                      <a:pt x="11749" y="5226"/>
                      <a:pt x="11749" y="5226"/>
                    </a:cubicBezTo>
                    <a:cubicBezTo>
                      <a:pt x="11749" y="5226"/>
                      <a:pt x="11749" y="5226"/>
                      <a:pt x="11749" y="5220"/>
                    </a:cubicBezTo>
                    <a:lnTo>
                      <a:pt x="11749" y="5207"/>
                    </a:lnTo>
                    <a:cubicBezTo>
                      <a:pt x="11749" y="5207"/>
                      <a:pt x="11762" y="5207"/>
                      <a:pt x="11762" y="5195"/>
                    </a:cubicBezTo>
                    <a:cubicBezTo>
                      <a:pt x="11762" y="5182"/>
                      <a:pt x="11762" y="5182"/>
                      <a:pt x="11762" y="5182"/>
                    </a:cubicBezTo>
                    <a:cubicBezTo>
                      <a:pt x="11762" y="5182"/>
                      <a:pt x="11749" y="5170"/>
                      <a:pt x="11737" y="5170"/>
                    </a:cubicBezTo>
                    <a:lnTo>
                      <a:pt x="11724" y="5170"/>
                    </a:lnTo>
                    <a:cubicBezTo>
                      <a:pt x="11712" y="5170"/>
                      <a:pt x="11724" y="5157"/>
                      <a:pt x="11737" y="5145"/>
                    </a:cubicBezTo>
                    <a:cubicBezTo>
                      <a:pt x="11737" y="5145"/>
                      <a:pt x="11737" y="5145"/>
                      <a:pt x="11737" y="5133"/>
                    </a:cubicBezTo>
                    <a:cubicBezTo>
                      <a:pt x="11749" y="5120"/>
                      <a:pt x="11737" y="5108"/>
                      <a:pt x="11737" y="5108"/>
                    </a:cubicBezTo>
                    <a:lnTo>
                      <a:pt x="11724" y="5108"/>
                    </a:lnTo>
                    <a:cubicBezTo>
                      <a:pt x="11712" y="5108"/>
                      <a:pt x="11749" y="5083"/>
                      <a:pt x="11737" y="5071"/>
                    </a:cubicBezTo>
                    <a:cubicBezTo>
                      <a:pt x="11733" y="5066"/>
                      <a:pt x="11730" y="5065"/>
                      <a:pt x="11728" y="5065"/>
                    </a:cubicBezTo>
                    <a:cubicBezTo>
                      <a:pt x="11724" y="5065"/>
                      <a:pt x="11724" y="5071"/>
                      <a:pt x="11724" y="5071"/>
                    </a:cubicBezTo>
                    <a:lnTo>
                      <a:pt x="11724" y="5058"/>
                    </a:lnTo>
                    <a:lnTo>
                      <a:pt x="11724" y="5046"/>
                    </a:lnTo>
                    <a:cubicBezTo>
                      <a:pt x="11724" y="5033"/>
                      <a:pt x="11737" y="5033"/>
                      <a:pt x="11724" y="5033"/>
                    </a:cubicBezTo>
                    <a:cubicBezTo>
                      <a:pt x="11720" y="5029"/>
                      <a:pt x="11718" y="5028"/>
                      <a:pt x="11716" y="5028"/>
                    </a:cubicBezTo>
                    <a:cubicBezTo>
                      <a:pt x="11712" y="5028"/>
                      <a:pt x="11712" y="5033"/>
                      <a:pt x="11712" y="5033"/>
                    </a:cubicBezTo>
                    <a:cubicBezTo>
                      <a:pt x="11700" y="5033"/>
                      <a:pt x="11724" y="5021"/>
                      <a:pt x="11712" y="5008"/>
                    </a:cubicBezTo>
                    <a:lnTo>
                      <a:pt x="11687" y="5008"/>
                    </a:lnTo>
                    <a:cubicBezTo>
                      <a:pt x="11687" y="5008"/>
                      <a:pt x="11687" y="5008"/>
                      <a:pt x="11700" y="4996"/>
                    </a:cubicBezTo>
                    <a:cubicBezTo>
                      <a:pt x="11700" y="4996"/>
                      <a:pt x="11712" y="4984"/>
                      <a:pt x="11712" y="4984"/>
                    </a:cubicBezTo>
                    <a:cubicBezTo>
                      <a:pt x="11712" y="4971"/>
                      <a:pt x="11711" y="4967"/>
                      <a:pt x="11708" y="4967"/>
                    </a:cubicBezTo>
                    <a:cubicBezTo>
                      <a:pt x="11704" y="4967"/>
                      <a:pt x="11695" y="4984"/>
                      <a:pt x="11687" y="4984"/>
                    </a:cubicBezTo>
                    <a:cubicBezTo>
                      <a:pt x="11687" y="4984"/>
                      <a:pt x="11687" y="4959"/>
                      <a:pt x="11700" y="4946"/>
                    </a:cubicBezTo>
                    <a:cubicBezTo>
                      <a:pt x="11712" y="4946"/>
                      <a:pt x="11700" y="4934"/>
                      <a:pt x="11700" y="4934"/>
                    </a:cubicBezTo>
                    <a:cubicBezTo>
                      <a:pt x="11700" y="4922"/>
                      <a:pt x="11712" y="4909"/>
                      <a:pt x="11700" y="4897"/>
                    </a:cubicBezTo>
                    <a:cubicBezTo>
                      <a:pt x="11700" y="4894"/>
                      <a:pt x="11700" y="4893"/>
                      <a:pt x="11699" y="4893"/>
                    </a:cubicBezTo>
                    <a:cubicBezTo>
                      <a:pt x="11699" y="4893"/>
                      <a:pt x="11697" y="4909"/>
                      <a:pt x="11687" y="4909"/>
                    </a:cubicBezTo>
                    <a:lnTo>
                      <a:pt x="11687" y="4922"/>
                    </a:lnTo>
                    <a:cubicBezTo>
                      <a:pt x="11687" y="4922"/>
                      <a:pt x="11687" y="4934"/>
                      <a:pt x="11687" y="4934"/>
                    </a:cubicBezTo>
                    <a:lnTo>
                      <a:pt x="11675" y="4934"/>
                    </a:lnTo>
                    <a:cubicBezTo>
                      <a:pt x="11662" y="4934"/>
                      <a:pt x="11675" y="4946"/>
                      <a:pt x="11675" y="4946"/>
                    </a:cubicBezTo>
                    <a:cubicBezTo>
                      <a:pt x="11675" y="4959"/>
                      <a:pt x="11675" y="4971"/>
                      <a:pt x="11675" y="4971"/>
                    </a:cubicBezTo>
                    <a:cubicBezTo>
                      <a:pt x="11675" y="4971"/>
                      <a:pt x="11669" y="4966"/>
                      <a:pt x="11666" y="4966"/>
                    </a:cubicBezTo>
                    <a:cubicBezTo>
                      <a:pt x="11664" y="4966"/>
                      <a:pt x="11662" y="4967"/>
                      <a:pt x="11662" y="4971"/>
                    </a:cubicBezTo>
                    <a:cubicBezTo>
                      <a:pt x="11662" y="4984"/>
                      <a:pt x="11662" y="4996"/>
                      <a:pt x="11675" y="5008"/>
                    </a:cubicBezTo>
                    <a:lnTo>
                      <a:pt x="11662" y="5008"/>
                    </a:lnTo>
                    <a:cubicBezTo>
                      <a:pt x="11650" y="5008"/>
                      <a:pt x="11662" y="5021"/>
                      <a:pt x="11662" y="5033"/>
                    </a:cubicBezTo>
                    <a:lnTo>
                      <a:pt x="11637" y="5033"/>
                    </a:lnTo>
                    <a:cubicBezTo>
                      <a:pt x="11637" y="5033"/>
                      <a:pt x="11637" y="5046"/>
                      <a:pt x="11650" y="5046"/>
                    </a:cubicBezTo>
                    <a:lnTo>
                      <a:pt x="11650" y="5058"/>
                    </a:lnTo>
                    <a:cubicBezTo>
                      <a:pt x="11650" y="5058"/>
                      <a:pt x="11650" y="5046"/>
                      <a:pt x="11637" y="5046"/>
                    </a:cubicBezTo>
                    <a:lnTo>
                      <a:pt x="11625" y="5046"/>
                    </a:lnTo>
                    <a:cubicBezTo>
                      <a:pt x="11625" y="5071"/>
                      <a:pt x="11637" y="5071"/>
                      <a:pt x="11637" y="5083"/>
                    </a:cubicBezTo>
                    <a:lnTo>
                      <a:pt x="11625" y="5083"/>
                    </a:lnTo>
                    <a:cubicBezTo>
                      <a:pt x="11625" y="5083"/>
                      <a:pt x="11625" y="5071"/>
                      <a:pt x="11613" y="5071"/>
                    </a:cubicBezTo>
                    <a:cubicBezTo>
                      <a:pt x="11613" y="5071"/>
                      <a:pt x="11600" y="5095"/>
                      <a:pt x="11613" y="5095"/>
                    </a:cubicBezTo>
                    <a:cubicBezTo>
                      <a:pt x="11613" y="5108"/>
                      <a:pt x="11613" y="5108"/>
                      <a:pt x="11613" y="5108"/>
                    </a:cubicBezTo>
                    <a:lnTo>
                      <a:pt x="11613" y="5133"/>
                    </a:lnTo>
                    <a:lnTo>
                      <a:pt x="11609" y="5133"/>
                    </a:lnTo>
                    <a:cubicBezTo>
                      <a:pt x="11611" y="5123"/>
                      <a:pt x="11608" y="5115"/>
                      <a:pt x="11600" y="5108"/>
                    </a:cubicBezTo>
                    <a:cubicBezTo>
                      <a:pt x="11595" y="5108"/>
                      <a:pt x="11594" y="5112"/>
                      <a:pt x="11594" y="5117"/>
                    </a:cubicBezTo>
                    <a:lnTo>
                      <a:pt x="11594" y="5117"/>
                    </a:lnTo>
                    <a:cubicBezTo>
                      <a:pt x="11594" y="5116"/>
                      <a:pt x="11594" y="5115"/>
                      <a:pt x="11594" y="5115"/>
                    </a:cubicBezTo>
                    <a:lnTo>
                      <a:pt x="11594" y="5115"/>
                    </a:lnTo>
                    <a:cubicBezTo>
                      <a:pt x="11593" y="5115"/>
                      <a:pt x="11592" y="5116"/>
                      <a:pt x="11588" y="5120"/>
                    </a:cubicBezTo>
                    <a:cubicBezTo>
                      <a:pt x="11588" y="5120"/>
                      <a:pt x="11575" y="5120"/>
                      <a:pt x="11588" y="5133"/>
                    </a:cubicBezTo>
                    <a:lnTo>
                      <a:pt x="11575" y="5133"/>
                    </a:lnTo>
                    <a:cubicBezTo>
                      <a:pt x="11575" y="5133"/>
                      <a:pt x="11574" y="5135"/>
                      <a:pt x="11572" y="5139"/>
                    </a:cubicBezTo>
                    <a:lnTo>
                      <a:pt x="11572" y="5139"/>
                    </a:lnTo>
                    <a:cubicBezTo>
                      <a:pt x="11572" y="5136"/>
                      <a:pt x="11569" y="5133"/>
                      <a:pt x="11563" y="5133"/>
                    </a:cubicBezTo>
                    <a:lnTo>
                      <a:pt x="11551" y="5133"/>
                    </a:lnTo>
                    <a:cubicBezTo>
                      <a:pt x="11538" y="5133"/>
                      <a:pt x="11551" y="5120"/>
                      <a:pt x="11563" y="5108"/>
                    </a:cubicBezTo>
                    <a:cubicBezTo>
                      <a:pt x="11575" y="5108"/>
                      <a:pt x="11575" y="5108"/>
                      <a:pt x="11563" y="5095"/>
                    </a:cubicBezTo>
                    <a:cubicBezTo>
                      <a:pt x="11559" y="5091"/>
                      <a:pt x="11557" y="5090"/>
                      <a:pt x="11558" y="5090"/>
                    </a:cubicBezTo>
                    <a:lnTo>
                      <a:pt x="11558" y="5090"/>
                    </a:lnTo>
                    <a:cubicBezTo>
                      <a:pt x="11559" y="5090"/>
                      <a:pt x="11567" y="5095"/>
                      <a:pt x="11575" y="5095"/>
                    </a:cubicBezTo>
                    <a:cubicBezTo>
                      <a:pt x="11575" y="5083"/>
                      <a:pt x="11575" y="5083"/>
                      <a:pt x="11575" y="5071"/>
                    </a:cubicBezTo>
                    <a:lnTo>
                      <a:pt x="11563" y="5071"/>
                    </a:lnTo>
                    <a:cubicBezTo>
                      <a:pt x="11563" y="5071"/>
                      <a:pt x="11575" y="5046"/>
                      <a:pt x="11563" y="5033"/>
                    </a:cubicBezTo>
                    <a:cubicBezTo>
                      <a:pt x="11551" y="5033"/>
                      <a:pt x="11563" y="5033"/>
                      <a:pt x="11551" y="5046"/>
                    </a:cubicBezTo>
                    <a:lnTo>
                      <a:pt x="11551" y="5071"/>
                    </a:lnTo>
                    <a:lnTo>
                      <a:pt x="11513" y="5071"/>
                    </a:lnTo>
                    <a:cubicBezTo>
                      <a:pt x="11501" y="5071"/>
                      <a:pt x="11538" y="5071"/>
                      <a:pt x="11538" y="5058"/>
                    </a:cubicBezTo>
                    <a:cubicBezTo>
                      <a:pt x="11551" y="5046"/>
                      <a:pt x="11538" y="5046"/>
                      <a:pt x="11538" y="5046"/>
                    </a:cubicBezTo>
                    <a:cubicBezTo>
                      <a:pt x="11538" y="5040"/>
                      <a:pt x="11541" y="5040"/>
                      <a:pt x="11544" y="5040"/>
                    </a:cubicBezTo>
                    <a:cubicBezTo>
                      <a:pt x="11547" y="5040"/>
                      <a:pt x="11551" y="5040"/>
                      <a:pt x="11551" y="5033"/>
                    </a:cubicBezTo>
                    <a:cubicBezTo>
                      <a:pt x="11551" y="5033"/>
                      <a:pt x="11551" y="5021"/>
                      <a:pt x="11551" y="5021"/>
                    </a:cubicBezTo>
                    <a:lnTo>
                      <a:pt x="11538" y="5021"/>
                    </a:lnTo>
                    <a:lnTo>
                      <a:pt x="11513" y="5033"/>
                    </a:lnTo>
                    <a:lnTo>
                      <a:pt x="11513" y="5021"/>
                    </a:lnTo>
                    <a:lnTo>
                      <a:pt x="11513" y="4996"/>
                    </a:lnTo>
                    <a:cubicBezTo>
                      <a:pt x="11513" y="4984"/>
                      <a:pt x="11551" y="4971"/>
                      <a:pt x="11538" y="4946"/>
                    </a:cubicBezTo>
                    <a:cubicBezTo>
                      <a:pt x="11534" y="4942"/>
                      <a:pt x="11531" y="4941"/>
                      <a:pt x="11529" y="4941"/>
                    </a:cubicBezTo>
                    <a:cubicBezTo>
                      <a:pt x="11526" y="4941"/>
                      <a:pt x="11526" y="4946"/>
                      <a:pt x="11526" y="4946"/>
                    </a:cubicBezTo>
                    <a:cubicBezTo>
                      <a:pt x="11526" y="4946"/>
                      <a:pt x="11526" y="4946"/>
                      <a:pt x="11513" y="4959"/>
                    </a:cubicBezTo>
                    <a:cubicBezTo>
                      <a:pt x="11501" y="4971"/>
                      <a:pt x="11501" y="4971"/>
                      <a:pt x="11488" y="4971"/>
                    </a:cubicBezTo>
                    <a:cubicBezTo>
                      <a:pt x="11476" y="4971"/>
                      <a:pt x="11488" y="4946"/>
                      <a:pt x="11501" y="4946"/>
                    </a:cubicBezTo>
                    <a:cubicBezTo>
                      <a:pt x="11507" y="4940"/>
                      <a:pt x="11507" y="4940"/>
                      <a:pt x="11506" y="4940"/>
                    </a:cubicBezTo>
                    <a:cubicBezTo>
                      <a:pt x="11504" y="4940"/>
                      <a:pt x="11501" y="4940"/>
                      <a:pt x="11501" y="4934"/>
                    </a:cubicBezTo>
                    <a:lnTo>
                      <a:pt x="11501" y="4922"/>
                    </a:lnTo>
                    <a:lnTo>
                      <a:pt x="11501" y="4909"/>
                    </a:lnTo>
                    <a:lnTo>
                      <a:pt x="11501" y="4897"/>
                    </a:lnTo>
                    <a:cubicBezTo>
                      <a:pt x="11501" y="4884"/>
                      <a:pt x="11501" y="4884"/>
                      <a:pt x="11501" y="4884"/>
                    </a:cubicBezTo>
                    <a:cubicBezTo>
                      <a:pt x="11501" y="4884"/>
                      <a:pt x="11501" y="4872"/>
                      <a:pt x="11501" y="4872"/>
                    </a:cubicBezTo>
                    <a:cubicBezTo>
                      <a:pt x="11501" y="4872"/>
                      <a:pt x="11526" y="4859"/>
                      <a:pt x="11526" y="4847"/>
                    </a:cubicBezTo>
                    <a:cubicBezTo>
                      <a:pt x="11526" y="4835"/>
                      <a:pt x="11526" y="4835"/>
                      <a:pt x="11513" y="4835"/>
                    </a:cubicBezTo>
                    <a:cubicBezTo>
                      <a:pt x="11513" y="4835"/>
                      <a:pt x="11501" y="4822"/>
                      <a:pt x="11488" y="4822"/>
                    </a:cubicBezTo>
                    <a:lnTo>
                      <a:pt x="11464" y="4822"/>
                    </a:lnTo>
                    <a:cubicBezTo>
                      <a:pt x="11451" y="4822"/>
                      <a:pt x="11476" y="4797"/>
                      <a:pt x="11476" y="4797"/>
                    </a:cubicBezTo>
                    <a:cubicBezTo>
                      <a:pt x="11476" y="4785"/>
                      <a:pt x="11476" y="4785"/>
                      <a:pt x="11476" y="4772"/>
                    </a:cubicBezTo>
                    <a:lnTo>
                      <a:pt x="11488" y="4772"/>
                    </a:lnTo>
                    <a:cubicBezTo>
                      <a:pt x="11499" y="4762"/>
                      <a:pt x="11492" y="4744"/>
                      <a:pt x="11483" y="4744"/>
                    </a:cubicBezTo>
                    <a:cubicBezTo>
                      <a:pt x="11481" y="4744"/>
                      <a:pt x="11478" y="4745"/>
                      <a:pt x="11476" y="4748"/>
                    </a:cubicBezTo>
                    <a:lnTo>
                      <a:pt x="11451" y="4748"/>
                    </a:lnTo>
                    <a:cubicBezTo>
                      <a:pt x="11451" y="4748"/>
                      <a:pt x="11488" y="4710"/>
                      <a:pt x="11476" y="4698"/>
                    </a:cubicBezTo>
                    <a:cubicBezTo>
                      <a:pt x="11470" y="4692"/>
                      <a:pt x="11467" y="4689"/>
                      <a:pt x="11464" y="4689"/>
                    </a:cubicBezTo>
                    <a:cubicBezTo>
                      <a:pt x="11461" y="4689"/>
                      <a:pt x="11457" y="4692"/>
                      <a:pt x="11451" y="4698"/>
                    </a:cubicBezTo>
                    <a:cubicBezTo>
                      <a:pt x="11451" y="4686"/>
                      <a:pt x="11451" y="4686"/>
                      <a:pt x="11451" y="4673"/>
                    </a:cubicBezTo>
                    <a:cubicBezTo>
                      <a:pt x="11451" y="4673"/>
                      <a:pt x="11451" y="4661"/>
                      <a:pt x="11451" y="4661"/>
                    </a:cubicBezTo>
                    <a:cubicBezTo>
                      <a:pt x="11451" y="4661"/>
                      <a:pt x="11464" y="4648"/>
                      <a:pt x="11451" y="4636"/>
                    </a:cubicBezTo>
                    <a:cubicBezTo>
                      <a:pt x="11451" y="4636"/>
                      <a:pt x="11439" y="4648"/>
                      <a:pt x="11439" y="4648"/>
                    </a:cubicBezTo>
                    <a:cubicBezTo>
                      <a:pt x="11426" y="4648"/>
                      <a:pt x="11451" y="4623"/>
                      <a:pt x="11451" y="4611"/>
                    </a:cubicBezTo>
                    <a:cubicBezTo>
                      <a:pt x="11447" y="4607"/>
                      <a:pt x="11444" y="4606"/>
                      <a:pt x="11442" y="4606"/>
                    </a:cubicBezTo>
                    <a:cubicBezTo>
                      <a:pt x="11437" y="4606"/>
                      <a:pt x="11435" y="4611"/>
                      <a:pt x="11426" y="4611"/>
                    </a:cubicBezTo>
                    <a:cubicBezTo>
                      <a:pt x="11426" y="4611"/>
                      <a:pt x="11426" y="4599"/>
                      <a:pt x="11439" y="4599"/>
                    </a:cubicBezTo>
                    <a:cubicBezTo>
                      <a:pt x="11439" y="4586"/>
                      <a:pt x="11451" y="4586"/>
                      <a:pt x="11451" y="4574"/>
                    </a:cubicBezTo>
                    <a:cubicBezTo>
                      <a:pt x="11455" y="4561"/>
                      <a:pt x="11455" y="4557"/>
                      <a:pt x="11453" y="4557"/>
                    </a:cubicBezTo>
                    <a:lnTo>
                      <a:pt x="11453" y="4557"/>
                    </a:lnTo>
                    <a:cubicBezTo>
                      <a:pt x="11448" y="4557"/>
                      <a:pt x="11435" y="4574"/>
                      <a:pt x="11426" y="4574"/>
                    </a:cubicBezTo>
                    <a:cubicBezTo>
                      <a:pt x="11414" y="4574"/>
                      <a:pt x="11439" y="4549"/>
                      <a:pt x="11439" y="4537"/>
                    </a:cubicBezTo>
                    <a:cubicBezTo>
                      <a:pt x="11439" y="4524"/>
                      <a:pt x="11439" y="4512"/>
                      <a:pt x="11439" y="4512"/>
                    </a:cubicBezTo>
                    <a:cubicBezTo>
                      <a:pt x="11439" y="4512"/>
                      <a:pt x="11439" y="4517"/>
                      <a:pt x="11435" y="4517"/>
                    </a:cubicBezTo>
                    <a:cubicBezTo>
                      <a:pt x="11433" y="4517"/>
                      <a:pt x="11431" y="4516"/>
                      <a:pt x="11426" y="4512"/>
                    </a:cubicBezTo>
                    <a:cubicBezTo>
                      <a:pt x="11439" y="4499"/>
                      <a:pt x="11439" y="4487"/>
                      <a:pt x="11439" y="4474"/>
                    </a:cubicBezTo>
                    <a:cubicBezTo>
                      <a:pt x="11439" y="4468"/>
                      <a:pt x="11438" y="4466"/>
                      <a:pt x="11437" y="4466"/>
                    </a:cubicBezTo>
                    <a:cubicBezTo>
                      <a:pt x="11433" y="4466"/>
                      <a:pt x="11426" y="4487"/>
                      <a:pt x="11426" y="4487"/>
                    </a:cubicBezTo>
                    <a:cubicBezTo>
                      <a:pt x="11414" y="4487"/>
                      <a:pt x="11426" y="4462"/>
                      <a:pt x="11426" y="4462"/>
                    </a:cubicBezTo>
                    <a:lnTo>
                      <a:pt x="11426" y="4450"/>
                    </a:lnTo>
                    <a:lnTo>
                      <a:pt x="11426" y="4412"/>
                    </a:lnTo>
                    <a:cubicBezTo>
                      <a:pt x="11426" y="4408"/>
                      <a:pt x="11426" y="4407"/>
                      <a:pt x="11426" y="4407"/>
                    </a:cubicBezTo>
                    <a:cubicBezTo>
                      <a:pt x="11425" y="4407"/>
                      <a:pt x="11422" y="4412"/>
                      <a:pt x="11414" y="4412"/>
                    </a:cubicBezTo>
                    <a:cubicBezTo>
                      <a:pt x="11402" y="4412"/>
                      <a:pt x="11414" y="4400"/>
                      <a:pt x="11402" y="4400"/>
                    </a:cubicBezTo>
                    <a:cubicBezTo>
                      <a:pt x="11389" y="4400"/>
                      <a:pt x="11389" y="4412"/>
                      <a:pt x="11389" y="4425"/>
                    </a:cubicBezTo>
                    <a:cubicBezTo>
                      <a:pt x="11389" y="4425"/>
                      <a:pt x="11389" y="4437"/>
                      <a:pt x="11389" y="4450"/>
                    </a:cubicBezTo>
                    <a:cubicBezTo>
                      <a:pt x="11389" y="4450"/>
                      <a:pt x="11389" y="4450"/>
                      <a:pt x="11389" y="4462"/>
                    </a:cubicBezTo>
                    <a:lnTo>
                      <a:pt x="11389" y="4474"/>
                    </a:lnTo>
                    <a:lnTo>
                      <a:pt x="11377" y="4474"/>
                    </a:lnTo>
                    <a:cubicBezTo>
                      <a:pt x="11377" y="4480"/>
                      <a:pt x="11377" y="4492"/>
                      <a:pt x="11377" y="4499"/>
                    </a:cubicBezTo>
                    <a:cubicBezTo>
                      <a:pt x="11377" y="4499"/>
                      <a:pt x="11377" y="4512"/>
                      <a:pt x="11377" y="4512"/>
                    </a:cubicBezTo>
                    <a:cubicBezTo>
                      <a:pt x="11377" y="4512"/>
                      <a:pt x="11364" y="4512"/>
                      <a:pt x="11364" y="4524"/>
                    </a:cubicBezTo>
                    <a:cubicBezTo>
                      <a:pt x="11364" y="4537"/>
                      <a:pt x="11364" y="4549"/>
                      <a:pt x="11364" y="4549"/>
                    </a:cubicBezTo>
                    <a:cubicBezTo>
                      <a:pt x="11364" y="4549"/>
                      <a:pt x="11377" y="4574"/>
                      <a:pt x="11377" y="4574"/>
                    </a:cubicBezTo>
                    <a:cubicBezTo>
                      <a:pt x="11377" y="4574"/>
                      <a:pt x="11366" y="4563"/>
                      <a:pt x="11358" y="4563"/>
                    </a:cubicBezTo>
                    <a:cubicBezTo>
                      <a:pt x="11355" y="4563"/>
                      <a:pt x="11352" y="4565"/>
                      <a:pt x="11352" y="4574"/>
                    </a:cubicBezTo>
                    <a:cubicBezTo>
                      <a:pt x="11352" y="4586"/>
                      <a:pt x="11364" y="4599"/>
                      <a:pt x="11364" y="4611"/>
                    </a:cubicBezTo>
                    <a:lnTo>
                      <a:pt x="11364" y="4623"/>
                    </a:lnTo>
                    <a:cubicBezTo>
                      <a:pt x="11364" y="4623"/>
                      <a:pt x="11377" y="4623"/>
                      <a:pt x="11364" y="4636"/>
                    </a:cubicBezTo>
                    <a:cubicBezTo>
                      <a:pt x="11362" y="4638"/>
                      <a:pt x="11360" y="4639"/>
                      <a:pt x="11358" y="4639"/>
                    </a:cubicBezTo>
                    <a:cubicBezTo>
                      <a:pt x="11352" y="4639"/>
                      <a:pt x="11352" y="4623"/>
                      <a:pt x="11352" y="4623"/>
                    </a:cubicBezTo>
                    <a:cubicBezTo>
                      <a:pt x="11339" y="4623"/>
                      <a:pt x="11352" y="4648"/>
                      <a:pt x="11352" y="4661"/>
                    </a:cubicBezTo>
                    <a:cubicBezTo>
                      <a:pt x="11352" y="4663"/>
                      <a:pt x="11351" y="4664"/>
                      <a:pt x="11349" y="4664"/>
                    </a:cubicBezTo>
                    <a:cubicBezTo>
                      <a:pt x="11344" y="4664"/>
                      <a:pt x="11335" y="4657"/>
                      <a:pt x="11330" y="4657"/>
                    </a:cubicBezTo>
                    <a:cubicBezTo>
                      <a:pt x="11328" y="4657"/>
                      <a:pt x="11327" y="4658"/>
                      <a:pt x="11327" y="4661"/>
                    </a:cubicBezTo>
                    <a:cubicBezTo>
                      <a:pt x="11327" y="4661"/>
                      <a:pt x="11339" y="4673"/>
                      <a:pt x="11339" y="4673"/>
                    </a:cubicBezTo>
                    <a:cubicBezTo>
                      <a:pt x="11339" y="4686"/>
                      <a:pt x="11339" y="4686"/>
                      <a:pt x="11339" y="4686"/>
                    </a:cubicBezTo>
                    <a:lnTo>
                      <a:pt x="11339" y="4698"/>
                    </a:lnTo>
                    <a:cubicBezTo>
                      <a:pt x="11339" y="4698"/>
                      <a:pt x="11339" y="4710"/>
                      <a:pt x="11339" y="4710"/>
                    </a:cubicBezTo>
                    <a:lnTo>
                      <a:pt x="11339" y="4723"/>
                    </a:lnTo>
                    <a:cubicBezTo>
                      <a:pt x="11339" y="4723"/>
                      <a:pt x="11327" y="4698"/>
                      <a:pt x="11327" y="4698"/>
                    </a:cubicBezTo>
                    <a:lnTo>
                      <a:pt x="11302" y="4698"/>
                    </a:lnTo>
                    <a:cubicBezTo>
                      <a:pt x="11302" y="4698"/>
                      <a:pt x="11315" y="4735"/>
                      <a:pt x="11327" y="4748"/>
                    </a:cubicBezTo>
                    <a:lnTo>
                      <a:pt x="11315" y="4748"/>
                    </a:lnTo>
                    <a:cubicBezTo>
                      <a:pt x="11315" y="4748"/>
                      <a:pt x="11315" y="4735"/>
                      <a:pt x="11302" y="4735"/>
                    </a:cubicBezTo>
                    <a:cubicBezTo>
                      <a:pt x="11290" y="4735"/>
                      <a:pt x="11277" y="4760"/>
                      <a:pt x="11302" y="4772"/>
                    </a:cubicBezTo>
                    <a:cubicBezTo>
                      <a:pt x="11302" y="4772"/>
                      <a:pt x="11302" y="4785"/>
                      <a:pt x="11302" y="4797"/>
                    </a:cubicBezTo>
                    <a:cubicBezTo>
                      <a:pt x="11315" y="4810"/>
                      <a:pt x="11302" y="4810"/>
                      <a:pt x="11302" y="4822"/>
                    </a:cubicBezTo>
                    <a:lnTo>
                      <a:pt x="11290" y="4822"/>
                    </a:lnTo>
                    <a:cubicBezTo>
                      <a:pt x="11290" y="4822"/>
                      <a:pt x="11290" y="4806"/>
                      <a:pt x="11283" y="4806"/>
                    </a:cubicBezTo>
                    <a:cubicBezTo>
                      <a:pt x="11282" y="4806"/>
                      <a:pt x="11280" y="4807"/>
                      <a:pt x="11277" y="4810"/>
                    </a:cubicBezTo>
                    <a:cubicBezTo>
                      <a:pt x="11277" y="4801"/>
                      <a:pt x="11271" y="4792"/>
                      <a:pt x="11267" y="4792"/>
                    </a:cubicBezTo>
                    <a:cubicBezTo>
                      <a:pt x="11266" y="4792"/>
                      <a:pt x="11265" y="4794"/>
                      <a:pt x="11265" y="4797"/>
                    </a:cubicBezTo>
                    <a:cubicBezTo>
                      <a:pt x="11252" y="4797"/>
                      <a:pt x="11265" y="4810"/>
                      <a:pt x="11265" y="4810"/>
                    </a:cubicBezTo>
                    <a:cubicBezTo>
                      <a:pt x="11252" y="4810"/>
                      <a:pt x="11252" y="4822"/>
                      <a:pt x="11265" y="4822"/>
                    </a:cubicBezTo>
                    <a:cubicBezTo>
                      <a:pt x="11265" y="4835"/>
                      <a:pt x="11277" y="4835"/>
                      <a:pt x="11277" y="4835"/>
                    </a:cubicBezTo>
                    <a:cubicBezTo>
                      <a:pt x="11277" y="4847"/>
                      <a:pt x="11277" y="4859"/>
                      <a:pt x="11277" y="4859"/>
                    </a:cubicBezTo>
                    <a:cubicBezTo>
                      <a:pt x="11265" y="4859"/>
                      <a:pt x="11277" y="4884"/>
                      <a:pt x="11277" y="4884"/>
                    </a:cubicBezTo>
                    <a:lnTo>
                      <a:pt x="11277" y="4909"/>
                    </a:lnTo>
                    <a:cubicBezTo>
                      <a:pt x="11277" y="4922"/>
                      <a:pt x="11277" y="4934"/>
                      <a:pt x="11290" y="4934"/>
                    </a:cubicBezTo>
                    <a:cubicBezTo>
                      <a:pt x="11302" y="4934"/>
                      <a:pt x="11290" y="4934"/>
                      <a:pt x="11290" y="4946"/>
                    </a:cubicBezTo>
                    <a:lnTo>
                      <a:pt x="11277" y="4946"/>
                    </a:lnTo>
                    <a:lnTo>
                      <a:pt x="11277" y="4922"/>
                    </a:lnTo>
                    <a:lnTo>
                      <a:pt x="11265" y="4922"/>
                    </a:lnTo>
                    <a:cubicBezTo>
                      <a:pt x="11252" y="4934"/>
                      <a:pt x="11252" y="4946"/>
                      <a:pt x="11265" y="4946"/>
                    </a:cubicBezTo>
                    <a:lnTo>
                      <a:pt x="11265" y="4959"/>
                    </a:lnTo>
                    <a:cubicBezTo>
                      <a:pt x="11277" y="4971"/>
                      <a:pt x="11265" y="4971"/>
                      <a:pt x="11265" y="4984"/>
                    </a:cubicBezTo>
                    <a:cubicBezTo>
                      <a:pt x="11265" y="4996"/>
                      <a:pt x="11290" y="4996"/>
                      <a:pt x="11290" y="5008"/>
                    </a:cubicBezTo>
                    <a:cubicBezTo>
                      <a:pt x="11294" y="5013"/>
                      <a:pt x="11294" y="5014"/>
                      <a:pt x="11292" y="5014"/>
                    </a:cubicBezTo>
                    <a:cubicBezTo>
                      <a:pt x="11288" y="5014"/>
                      <a:pt x="11277" y="5008"/>
                      <a:pt x="11277" y="5008"/>
                    </a:cubicBezTo>
                    <a:cubicBezTo>
                      <a:pt x="11277" y="5008"/>
                      <a:pt x="11265" y="4996"/>
                      <a:pt x="11265" y="4996"/>
                    </a:cubicBezTo>
                    <a:cubicBezTo>
                      <a:pt x="11261" y="4992"/>
                      <a:pt x="11259" y="4991"/>
                      <a:pt x="11257" y="4991"/>
                    </a:cubicBezTo>
                    <a:lnTo>
                      <a:pt x="11257" y="4991"/>
                    </a:lnTo>
                    <a:cubicBezTo>
                      <a:pt x="11254" y="4991"/>
                      <a:pt x="11256" y="5000"/>
                      <a:pt x="11265" y="5008"/>
                    </a:cubicBezTo>
                    <a:cubicBezTo>
                      <a:pt x="11271" y="5015"/>
                      <a:pt x="11271" y="5015"/>
                      <a:pt x="11270" y="5015"/>
                    </a:cubicBezTo>
                    <a:cubicBezTo>
                      <a:pt x="11268" y="5015"/>
                      <a:pt x="11265" y="5015"/>
                      <a:pt x="11265" y="5021"/>
                    </a:cubicBezTo>
                    <a:lnTo>
                      <a:pt x="11265" y="5033"/>
                    </a:lnTo>
                    <a:cubicBezTo>
                      <a:pt x="11252" y="5021"/>
                      <a:pt x="11252" y="5021"/>
                      <a:pt x="11252" y="5021"/>
                    </a:cubicBezTo>
                    <a:lnTo>
                      <a:pt x="11252" y="4996"/>
                    </a:lnTo>
                    <a:lnTo>
                      <a:pt x="11252" y="4984"/>
                    </a:lnTo>
                    <a:lnTo>
                      <a:pt x="11240" y="4984"/>
                    </a:lnTo>
                    <a:cubicBezTo>
                      <a:pt x="11228" y="4996"/>
                      <a:pt x="11240" y="5021"/>
                      <a:pt x="11240" y="5021"/>
                    </a:cubicBezTo>
                    <a:cubicBezTo>
                      <a:pt x="11240" y="5027"/>
                      <a:pt x="11240" y="5027"/>
                      <a:pt x="11239" y="5027"/>
                    </a:cubicBezTo>
                    <a:cubicBezTo>
                      <a:pt x="11237" y="5027"/>
                      <a:pt x="11234" y="5027"/>
                      <a:pt x="11228" y="5033"/>
                    </a:cubicBezTo>
                    <a:cubicBezTo>
                      <a:pt x="11215" y="5046"/>
                      <a:pt x="11240" y="5046"/>
                      <a:pt x="11240" y="5046"/>
                    </a:cubicBezTo>
                    <a:cubicBezTo>
                      <a:pt x="11252" y="5046"/>
                      <a:pt x="11265" y="5058"/>
                      <a:pt x="11265" y="5083"/>
                    </a:cubicBezTo>
                    <a:lnTo>
                      <a:pt x="11252" y="5083"/>
                    </a:lnTo>
                    <a:cubicBezTo>
                      <a:pt x="11248" y="5088"/>
                      <a:pt x="11247" y="5093"/>
                      <a:pt x="11248" y="5097"/>
                    </a:cubicBezTo>
                    <a:lnTo>
                      <a:pt x="11248" y="5097"/>
                    </a:lnTo>
                    <a:cubicBezTo>
                      <a:pt x="11245" y="5096"/>
                      <a:pt x="11243" y="5095"/>
                      <a:pt x="11240" y="5095"/>
                    </a:cubicBezTo>
                    <a:cubicBezTo>
                      <a:pt x="11228" y="5095"/>
                      <a:pt x="11240" y="5120"/>
                      <a:pt x="11240" y="5120"/>
                    </a:cubicBezTo>
                    <a:cubicBezTo>
                      <a:pt x="11240" y="5133"/>
                      <a:pt x="11240" y="5133"/>
                      <a:pt x="11252" y="5145"/>
                    </a:cubicBezTo>
                    <a:lnTo>
                      <a:pt x="11265" y="5145"/>
                    </a:lnTo>
                    <a:cubicBezTo>
                      <a:pt x="11265" y="5145"/>
                      <a:pt x="11277" y="5157"/>
                      <a:pt x="11277" y="5170"/>
                    </a:cubicBezTo>
                    <a:cubicBezTo>
                      <a:pt x="11277" y="5182"/>
                      <a:pt x="11277" y="5182"/>
                      <a:pt x="11277" y="5195"/>
                    </a:cubicBezTo>
                    <a:lnTo>
                      <a:pt x="11302" y="5195"/>
                    </a:lnTo>
                    <a:cubicBezTo>
                      <a:pt x="11302" y="5195"/>
                      <a:pt x="11277" y="5195"/>
                      <a:pt x="11277" y="5207"/>
                    </a:cubicBezTo>
                    <a:cubicBezTo>
                      <a:pt x="11277" y="5220"/>
                      <a:pt x="11290" y="5220"/>
                      <a:pt x="11290" y="5220"/>
                    </a:cubicBezTo>
                    <a:lnTo>
                      <a:pt x="11327" y="5220"/>
                    </a:lnTo>
                    <a:cubicBezTo>
                      <a:pt x="11327" y="5220"/>
                      <a:pt x="11302" y="5232"/>
                      <a:pt x="11302" y="5232"/>
                    </a:cubicBezTo>
                    <a:cubicBezTo>
                      <a:pt x="11294" y="5232"/>
                      <a:pt x="11286" y="5226"/>
                      <a:pt x="11281" y="5226"/>
                    </a:cubicBezTo>
                    <a:cubicBezTo>
                      <a:pt x="11279" y="5226"/>
                      <a:pt x="11277" y="5228"/>
                      <a:pt x="11277" y="5232"/>
                    </a:cubicBezTo>
                    <a:lnTo>
                      <a:pt x="11252" y="5232"/>
                    </a:lnTo>
                    <a:cubicBezTo>
                      <a:pt x="11252" y="5220"/>
                      <a:pt x="11252" y="5207"/>
                      <a:pt x="11240" y="5207"/>
                    </a:cubicBezTo>
                    <a:cubicBezTo>
                      <a:pt x="11231" y="5198"/>
                      <a:pt x="11229" y="5190"/>
                      <a:pt x="11224" y="5190"/>
                    </a:cubicBezTo>
                    <a:cubicBezTo>
                      <a:pt x="11221" y="5190"/>
                      <a:pt x="11219" y="5191"/>
                      <a:pt x="11215" y="5195"/>
                    </a:cubicBezTo>
                    <a:cubicBezTo>
                      <a:pt x="11215" y="5197"/>
                      <a:pt x="11215" y="5198"/>
                      <a:pt x="11215" y="5198"/>
                    </a:cubicBezTo>
                    <a:cubicBezTo>
                      <a:pt x="11215" y="5198"/>
                      <a:pt x="11213" y="5182"/>
                      <a:pt x="11203" y="5182"/>
                    </a:cubicBezTo>
                    <a:lnTo>
                      <a:pt x="11203" y="5182"/>
                    </a:lnTo>
                    <a:cubicBezTo>
                      <a:pt x="11203" y="5195"/>
                      <a:pt x="11203" y="5220"/>
                      <a:pt x="11215" y="5220"/>
                    </a:cubicBezTo>
                    <a:cubicBezTo>
                      <a:pt x="11228" y="5232"/>
                      <a:pt x="11215" y="5257"/>
                      <a:pt x="11240" y="5269"/>
                    </a:cubicBezTo>
                    <a:cubicBezTo>
                      <a:pt x="11265" y="5269"/>
                      <a:pt x="11228" y="5269"/>
                      <a:pt x="11240" y="5282"/>
                    </a:cubicBezTo>
                    <a:cubicBezTo>
                      <a:pt x="11246" y="5288"/>
                      <a:pt x="11249" y="5288"/>
                      <a:pt x="11251" y="5288"/>
                    </a:cubicBezTo>
                    <a:cubicBezTo>
                      <a:pt x="11252" y="5288"/>
                      <a:pt x="11252" y="5288"/>
                      <a:pt x="11252" y="5294"/>
                    </a:cubicBezTo>
                    <a:cubicBezTo>
                      <a:pt x="11252" y="5294"/>
                      <a:pt x="11252" y="5307"/>
                      <a:pt x="11265" y="5307"/>
                    </a:cubicBezTo>
                    <a:cubicBezTo>
                      <a:pt x="11271" y="5313"/>
                      <a:pt x="11274" y="5313"/>
                      <a:pt x="11277" y="5313"/>
                    </a:cubicBezTo>
                    <a:cubicBezTo>
                      <a:pt x="11280" y="5313"/>
                      <a:pt x="11284" y="5313"/>
                      <a:pt x="11290" y="5319"/>
                    </a:cubicBezTo>
                    <a:cubicBezTo>
                      <a:pt x="11290" y="5319"/>
                      <a:pt x="11290" y="5331"/>
                      <a:pt x="11302" y="5331"/>
                    </a:cubicBezTo>
                    <a:cubicBezTo>
                      <a:pt x="11302" y="5331"/>
                      <a:pt x="11315" y="5344"/>
                      <a:pt x="11315" y="5344"/>
                    </a:cubicBezTo>
                    <a:cubicBezTo>
                      <a:pt x="11310" y="5348"/>
                      <a:pt x="11306" y="5349"/>
                      <a:pt x="11303" y="5349"/>
                    </a:cubicBezTo>
                    <a:cubicBezTo>
                      <a:pt x="11295" y="5349"/>
                      <a:pt x="11290" y="5344"/>
                      <a:pt x="11290" y="5344"/>
                    </a:cubicBezTo>
                    <a:cubicBezTo>
                      <a:pt x="11277" y="5344"/>
                      <a:pt x="11277" y="5331"/>
                      <a:pt x="11265" y="5331"/>
                    </a:cubicBezTo>
                    <a:cubicBezTo>
                      <a:pt x="11252" y="5331"/>
                      <a:pt x="11240" y="5344"/>
                      <a:pt x="11240" y="5344"/>
                    </a:cubicBezTo>
                    <a:cubicBezTo>
                      <a:pt x="11228" y="5331"/>
                      <a:pt x="11240" y="5331"/>
                      <a:pt x="11240" y="5331"/>
                    </a:cubicBezTo>
                    <a:cubicBezTo>
                      <a:pt x="11240" y="5327"/>
                      <a:pt x="11240" y="5326"/>
                      <a:pt x="11240" y="5326"/>
                    </a:cubicBezTo>
                    <a:cubicBezTo>
                      <a:pt x="11239" y="5326"/>
                      <a:pt x="11236" y="5331"/>
                      <a:pt x="11228" y="5331"/>
                    </a:cubicBezTo>
                    <a:lnTo>
                      <a:pt x="11215" y="5331"/>
                    </a:lnTo>
                    <a:cubicBezTo>
                      <a:pt x="11141" y="5033"/>
                      <a:pt x="11166" y="5033"/>
                      <a:pt x="11128" y="4822"/>
                    </a:cubicBezTo>
                    <a:cubicBezTo>
                      <a:pt x="11079" y="4623"/>
                      <a:pt x="10706" y="4512"/>
                      <a:pt x="10594" y="4276"/>
                    </a:cubicBezTo>
                    <a:lnTo>
                      <a:pt x="10594" y="4276"/>
                    </a:lnTo>
                    <a:cubicBezTo>
                      <a:pt x="10594" y="4437"/>
                      <a:pt x="10644" y="4574"/>
                      <a:pt x="10756" y="4686"/>
                    </a:cubicBezTo>
                    <a:cubicBezTo>
                      <a:pt x="10843" y="4760"/>
                      <a:pt x="10917" y="4859"/>
                      <a:pt x="10954" y="4984"/>
                    </a:cubicBezTo>
                    <a:cubicBezTo>
                      <a:pt x="10954" y="4984"/>
                      <a:pt x="10669" y="4710"/>
                      <a:pt x="10507" y="4686"/>
                    </a:cubicBezTo>
                    <a:cubicBezTo>
                      <a:pt x="10346" y="4673"/>
                      <a:pt x="10383" y="3928"/>
                      <a:pt x="10172" y="3729"/>
                    </a:cubicBezTo>
                    <a:cubicBezTo>
                      <a:pt x="9997" y="3555"/>
                      <a:pt x="9857" y="3295"/>
                      <a:pt x="9715" y="3295"/>
                    </a:cubicBezTo>
                    <a:cubicBezTo>
                      <a:pt x="9685" y="3295"/>
                      <a:pt x="9656" y="3306"/>
                      <a:pt x="9626" y="3332"/>
                    </a:cubicBezTo>
                    <a:cubicBezTo>
                      <a:pt x="9439" y="3481"/>
                      <a:pt x="9365" y="3729"/>
                      <a:pt x="9377" y="4065"/>
                    </a:cubicBezTo>
                    <a:cubicBezTo>
                      <a:pt x="9402" y="4313"/>
                      <a:pt x="9402" y="4574"/>
                      <a:pt x="9377" y="4822"/>
                    </a:cubicBezTo>
                    <a:cubicBezTo>
                      <a:pt x="9365" y="5083"/>
                      <a:pt x="9228" y="5058"/>
                      <a:pt x="9141" y="5108"/>
                    </a:cubicBezTo>
                    <a:cubicBezTo>
                      <a:pt x="9133" y="5113"/>
                      <a:pt x="9126" y="5115"/>
                      <a:pt x="9119" y="5115"/>
                    </a:cubicBezTo>
                    <a:cubicBezTo>
                      <a:pt x="9057" y="5115"/>
                      <a:pt x="9074" y="4908"/>
                      <a:pt x="9141" y="4661"/>
                    </a:cubicBezTo>
                    <a:cubicBezTo>
                      <a:pt x="9178" y="4474"/>
                      <a:pt x="9191" y="4276"/>
                      <a:pt x="9178" y="4089"/>
                    </a:cubicBezTo>
                    <a:lnTo>
                      <a:pt x="9178" y="4089"/>
                    </a:lnTo>
                    <a:cubicBezTo>
                      <a:pt x="9029" y="4226"/>
                      <a:pt x="8918" y="4412"/>
                      <a:pt x="8893" y="4623"/>
                    </a:cubicBezTo>
                    <a:cubicBezTo>
                      <a:pt x="8868" y="4946"/>
                      <a:pt x="8942" y="5095"/>
                      <a:pt x="8806" y="5145"/>
                    </a:cubicBezTo>
                    <a:cubicBezTo>
                      <a:pt x="8788" y="5154"/>
                      <a:pt x="8773" y="5159"/>
                      <a:pt x="8761" y="5159"/>
                    </a:cubicBezTo>
                    <a:cubicBezTo>
                      <a:pt x="8691" y="5159"/>
                      <a:pt x="8715" y="5015"/>
                      <a:pt x="8694" y="4835"/>
                    </a:cubicBezTo>
                    <a:cubicBezTo>
                      <a:pt x="8669" y="4636"/>
                      <a:pt x="8793" y="4574"/>
                      <a:pt x="8806" y="4238"/>
                    </a:cubicBezTo>
                    <a:lnTo>
                      <a:pt x="8806" y="4238"/>
                    </a:lnTo>
                    <a:cubicBezTo>
                      <a:pt x="8769" y="4301"/>
                      <a:pt x="8744" y="4375"/>
                      <a:pt x="8706" y="4437"/>
                    </a:cubicBezTo>
                    <a:cubicBezTo>
                      <a:pt x="8632" y="4574"/>
                      <a:pt x="8508" y="4723"/>
                      <a:pt x="8533" y="4946"/>
                    </a:cubicBezTo>
                    <a:cubicBezTo>
                      <a:pt x="8557" y="5170"/>
                      <a:pt x="8483" y="5443"/>
                      <a:pt x="8669" y="5716"/>
                    </a:cubicBezTo>
                    <a:cubicBezTo>
                      <a:pt x="8843" y="6002"/>
                      <a:pt x="8769" y="6226"/>
                      <a:pt x="8942" y="6275"/>
                    </a:cubicBezTo>
                    <a:cubicBezTo>
                      <a:pt x="9104" y="6325"/>
                      <a:pt x="9005" y="6313"/>
                      <a:pt x="9054" y="6424"/>
                    </a:cubicBezTo>
                    <a:cubicBezTo>
                      <a:pt x="9091" y="6536"/>
                      <a:pt x="8992" y="6598"/>
                      <a:pt x="8967" y="6635"/>
                    </a:cubicBezTo>
                    <a:cubicBezTo>
                      <a:pt x="8962" y="6642"/>
                      <a:pt x="8958" y="6645"/>
                      <a:pt x="8956" y="6645"/>
                    </a:cubicBezTo>
                    <a:cubicBezTo>
                      <a:pt x="8937" y="6645"/>
                      <a:pt x="8952" y="6526"/>
                      <a:pt x="8856" y="6462"/>
                    </a:cubicBezTo>
                    <a:cubicBezTo>
                      <a:pt x="8834" y="6447"/>
                      <a:pt x="8818" y="6442"/>
                      <a:pt x="8804" y="6442"/>
                    </a:cubicBezTo>
                    <a:cubicBezTo>
                      <a:pt x="8748" y="6442"/>
                      <a:pt x="8745" y="6537"/>
                      <a:pt x="8701" y="6537"/>
                    </a:cubicBezTo>
                    <a:cubicBezTo>
                      <a:pt x="8699" y="6537"/>
                      <a:pt x="8696" y="6537"/>
                      <a:pt x="8694" y="6536"/>
                    </a:cubicBezTo>
                    <a:cubicBezTo>
                      <a:pt x="8644" y="6511"/>
                      <a:pt x="8582" y="6399"/>
                      <a:pt x="8545" y="6163"/>
                    </a:cubicBezTo>
                    <a:cubicBezTo>
                      <a:pt x="8495" y="5928"/>
                      <a:pt x="8557" y="5567"/>
                      <a:pt x="8384" y="5344"/>
                    </a:cubicBezTo>
                    <a:cubicBezTo>
                      <a:pt x="8384" y="5344"/>
                      <a:pt x="8309" y="5356"/>
                      <a:pt x="8384" y="5605"/>
                    </a:cubicBezTo>
                    <a:cubicBezTo>
                      <a:pt x="8421" y="5704"/>
                      <a:pt x="8446" y="5803"/>
                      <a:pt x="8446" y="5915"/>
                    </a:cubicBezTo>
                    <a:cubicBezTo>
                      <a:pt x="8446" y="5915"/>
                      <a:pt x="8284" y="5406"/>
                      <a:pt x="8148" y="5307"/>
                    </a:cubicBezTo>
                    <a:cubicBezTo>
                      <a:pt x="8011" y="5220"/>
                      <a:pt x="8098" y="5046"/>
                      <a:pt x="8048" y="4835"/>
                    </a:cubicBezTo>
                    <a:cubicBezTo>
                      <a:pt x="7986" y="4611"/>
                      <a:pt x="8085" y="4437"/>
                      <a:pt x="8011" y="3928"/>
                    </a:cubicBezTo>
                    <a:lnTo>
                      <a:pt x="8011" y="3928"/>
                    </a:lnTo>
                    <a:cubicBezTo>
                      <a:pt x="7837" y="3978"/>
                      <a:pt x="7713" y="4127"/>
                      <a:pt x="7725" y="4301"/>
                    </a:cubicBezTo>
                    <a:cubicBezTo>
                      <a:pt x="7725" y="4611"/>
                      <a:pt x="7601" y="4437"/>
                      <a:pt x="7688" y="4748"/>
                    </a:cubicBezTo>
                    <a:cubicBezTo>
                      <a:pt x="7787" y="5058"/>
                      <a:pt x="7912" y="5133"/>
                      <a:pt x="7961" y="5468"/>
                    </a:cubicBezTo>
                    <a:cubicBezTo>
                      <a:pt x="7974" y="5654"/>
                      <a:pt x="8036" y="5841"/>
                      <a:pt x="8110" y="6014"/>
                    </a:cubicBezTo>
                    <a:cubicBezTo>
                      <a:pt x="8110" y="6014"/>
                      <a:pt x="7912" y="5654"/>
                      <a:pt x="7837" y="5518"/>
                    </a:cubicBezTo>
                    <a:cubicBezTo>
                      <a:pt x="7750" y="5393"/>
                      <a:pt x="7812" y="5008"/>
                      <a:pt x="7502" y="4884"/>
                    </a:cubicBezTo>
                    <a:cubicBezTo>
                      <a:pt x="7191" y="4748"/>
                      <a:pt x="7253" y="4723"/>
                      <a:pt x="7179" y="4487"/>
                    </a:cubicBezTo>
                    <a:cubicBezTo>
                      <a:pt x="7117" y="4251"/>
                      <a:pt x="7241" y="4127"/>
                      <a:pt x="7415" y="4114"/>
                    </a:cubicBezTo>
                    <a:cubicBezTo>
                      <a:pt x="7601" y="4089"/>
                      <a:pt x="7775" y="3990"/>
                      <a:pt x="7700" y="3829"/>
                    </a:cubicBezTo>
                    <a:cubicBezTo>
                      <a:pt x="7576" y="3655"/>
                      <a:pt x="7539" y="3444"/>
                      <a:pt x="7589" y="3245"/>
                    </a:cubicBezTo>
                    <a:cubicBezTo>
                      <a:pt x="7638" y="3083"/>
                      <a:pt x="7725" y="2947"/>
                      <a:pt x="7862" y="2847"/>
                    </a:cubicBezTo>
                    <a:lnTo>
                      <a:pt x="7862" y="2847"/>
                    </a:lnTo>
                    <a:cubicBezTo>
                      <a:pt x="7862" y="2847"/>
                      <a:pt x="7539" y="2885"/>
                      <a:pt x="7502" y="3046"/>
                    </a:cubicBezTo>
                    <a:cubicBezTo>
                      <a:pt x="7477" y="3170"/>
                      <a:pt x="7440" y="3282"/>
                      <a:pt x="7390" y="3394"/>
                    </a:cubicBezTo>
                    <a:cubicBezTo>
                      <a:pt x="7315" y="3531"/>
                      <a:pt x="7266" y="3680"/>
                      <a:pt x="7253" y="3841"/>
                    </a:cubicBezTo>
                    <a:cubicBezTo>
                      <a:pt x="7253" y="4002"/>
                      <a:pt x="6993" y="4176"/>
                      <a:pt x="6868" y="4387"/>
                    </a:cubicBezTo>
                    <a:cubicBezTo>
                      <a:pt x="6732" y="4586"/>
                      <a:pt x="6570" y="4524"/>
                      <a:pt x="6334" y="4810"/>
                    </a:cubicBezTo>
                    <a:cubicBezTo>
                      <a:pt x="6098" y="5083"/>
                      <a:pt x="5962" y="5294"/>
                      <a:pt x="5713" y="5431"/>
                    </a:cubicBezTo>
                    <a:cubicBezTo>
                      <a:pt x="5465" y="5555"/>
                      <a:pt x="5154" y="5990"/>
                      <a:pt x="5154" y="5990"/>
                    </a:cubicBezTo>
                    <a:cubicBezTo>
                      <a:pt x="5154" y="5990"/>
                      <a:pt x="5130" y="5704"/>
                      <a:pt x="5266" y="5605"/>
                    </a:cubicBezTo>
                    <a:cubicBezTo>
                      <a:pt x="5390" y="5518"/>
                      <a:pt x="5701" y="5393"/>
                      <a:pt x="5788" y="5182"/>
                    </a:cubicBezTo>
                    <a:cubicBezTo>
                      <a:pt x="5862" y="4971"/>
                      <a:pt x="6049" y="5008"/>
                      <a:pt x="6160" y="4810"/>
                    </a:cubicBezTo>
                    <a:cubicBezTo>
                      <a:pt x="6272" y="4611"/>
                      <a:pt x="6098" y="4561"/>
                      <a:pt x="6198" y="4363"/>
                    </a:cubicBezTo>
                    <a:cubicBezTo>
                      <a:pt x="6297" y="4152"/>
                      <a:pt x="6707" y="3829"/>
                      <a:pt x="6781" y="3680"/>
                    </a:cubicBezTo>
                    <a:cubicBezTo>
                      <a:pt x="6807" y="3628"/>
                      <a:pt x="6821" y="3606"/>
                      <a:pt x="6817" y="3606"/>
                    </a:cubicBezTo>
                    <a:lnTo>
                      <a:pt x="6817" y="3606"/>
                    </a:lnTo>
                    <a:cubicBezTo>
                      <a:pt x="6810" y="3606"/>
                      <a:pt x="6740" y="3682"/>
                      <a:pt x="6570" y="3779"/>
                    </a:cubicBezTo>
                    <a:cubicBezTo>
                      <a:pt x="6309" y="3928"/>
                      <a:pt x="6260" y="4027"/>
                      <a:pt x="5949" y="4176"/>
                    </a:cubicBezTo>
                    <a:cubicBezTo>
                      <a:pt x="5639" y="4338"/>
                      <a:pt x="5651" y="4288"/>
                      <a:pt x="5490" y="4549"/>
                    </a:cubicBezTo>
                    <a:cubicBezTo>
                      <a:pt x="5316" y="4822"/>
                      <a:pt x="5316" y="5083"/>
                      <a:pt x="5092" y="5157"/>
                    </a:cubicBezTo>
                    <a:cubicBezTo>
                      <a:pt x="4943" y="5207"/>
                      <a:pt x="4807" y="5244"/>
                      <a:pt x="4658" y="5257"/>
                    </a:cubicBezTo>
                    <a:cubicBezTo>
                      <a:pt x="4819" y="5195"/>
                      <a:pt x="4943" y="5095"/>
                      <a:pt x="5055" y="4971"/>
                    </a:cubicBezTo>
                    <a:cubicBezTo>
                      <a:pt x="5204" y="4772"/>
                      <a:pt x="5179" y="4611"/>
                      <a:pt x="5341" y="4474"/>
                    </a:cubicBezTo>
                    <a:cubicBezTo>
                      <a:pt x="5502" y="4338"/>
                      <a:pt x="5552" y="4139"/>
                      <a:pt x="5751" y="4040"/>
                    </a:cubicBezTo>
                    <a:cubicBezTo>
                      <a:pt x="5862" y="3990"/>
                      <a:pt x="5949" y="3928"/>
                      <a:pt x="6036" y="3841"/>
                    </a:cubicBezTo>
                    <a:cubicBezTo>
                      <a:pt x="6020" y="3840"/>
                      <a:pt x="6003" y="3839"/>
                      <a:pt x="5987" y="3839"/>
                    </a:cubicBezTo>
                    <a:cubicBezTo>
                      <a:pt x="5845" y="3839"/>
                      <a:pt x="5713" y="3887"/>
                      <a:pt x="5602" y="3965"/>
                    </a:cubicBezTo>
                    <a:cubicBezTo>
                      <a:pt x="5428" y="4102"/>
                      <a:pt x="5378" y="4338"/>
                      <a:pt x="5105" y="4450"/>
                    </a:cubicBezTo>
                    <a:cubicBezTo>
                      <a:pt x="4832" y="4561"/>
                      <a:pt x="4558" y="4673"/>
                      <a:pt x="4533" y="4822"/>
                    </a:cubicBezTo>
                    <a:cubicBezTo>
                      <a:pt x="4527" y="4857"/>
                      <a:pt x="4548" y="4870"/>
                      <a:pt x="4582" y="4870"/>
                    </a:cubicBezTo>
                    <a:cubicBezTo>
                      <a:pt x="4680" y="4870"/>
                      <a:pt x="4894" y="4760"/>
                      <a:pt x="4894" y="4760"/>
                    </a:cubicBezTo>
                    <a:lnTo>
                      <a:pt x="4894" y="4760"/>
                    </a:lnTo>
                    <a:cubicBezTo>
                      <a:pt x="4782" y="4872"/>
                      <a:pt x="4658" y="4971"/>
                      <a:pt x="4509" y="5021"/>
                    </a:cubicBezTo>
                    <a:cubicBezTo>
                      <a:pt x="4273" y="5120"/>
                      <a:pt x="3987" y="5182"/>
                      <a:pt x="3850" y="5381"/>
                    </a:cubicBezTo>
                    <a:cubicBezTo>
                      <a:pt x="3739" y="5530"/>
                      <a:pt x="3602" y="5679"/>
                      <a:pt x="3465" y="5803"/>
                    </a:cubicBezTo>
                    <a:cubicBezTo>
                      <a:pt x="3465" y="5803"/>
                      <a:pt x="3540" y="5406"/>
                      <a:pt x="3776" y="5232"/>
                    </a:cubicBezTo>
                    <a:cubicBezTo>
                      <a:pt x="3999" y="5058"/>
                      <a:pt x="4223" y="5071"/>
                      <a:pt x="4322" y="4884"/>
                    </a:cubicBezTo>
                    <a:cubicBezTo>
                      <a:pt x="4422" y="4686"/>
                      <a:pt x="4372" y="4599"/>
                      <a:pt x="4645" y="4412"/>
                    </a:cubicBezTo>
                    <a:cubicBezTo>
                      <a:pt x="4720" y="4363"/>
                      <a:pt x="4782" y="4263"/>
                      <a:pt x="4782" y="4164"/>
                    </a:cubicBezTo>
                    <a:cubicBezTo>
                      <a:pt x="5043" y="3791"/>
                      <a:pt x="5241" y="3369"/>
                      <a:pt x="5614" y="2996"/>
                    </a:cubicBezTo>
                    <a:cubicBezTo>
                      <a:pt x="6260" y="2363"/>
                      <a:pt x="6868" y="1916"/>
                      <a:pt x="7017" y="1755"/>
                    </a:cubicBezTo>
                    <a:cubicBezTo>
                      <a:pt x="7402" y="1345"/>
                      <a:pt x="7713" y="1022"/>
                      <a:pt x="7949" y="947"/>
                    </a:cubicBezTo>
                    <a:cubicBezTo>
                      <a:pt x="8185" y="860"/>
                      <a:pt x="8222" y="686"/>
                      <a:pt x="8533" y="475"/>
                    </a:cubicBezTo>
                    <a:cubicBezTo>
                      <a:pt x="8843" y="277"/>
                      <a:pt x="8756" y="326"/>
                      <a:pt x="8856" y="177"/>
                    </a:cubicBezTo>
                    <a:cubicBezTo>
                      <a:pt x="8887" y="135"/>
                      <a:pt x="8908" y="121"/>
                      <a:pt x="8924" y="121"/>
                    </a:cubicBezTo>
                    <a:cubicBezTo>
                      <a:pt x="8927" y="121"/>
                      <a:pt x="8930" y="121"/>
                      <a:pt x="8933" y="122"/>
                    </a:cubicBezTo>
                    <a:lnTo>
                      <a:pt x="8933" y="122"/>
                    </a:lnTo>
                    <a:cubicBezTo>
                      <a:pt x="8859" y="32"/>
                      <a:pt x="8826" y="0"/>
                      <a:pt x="8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2"/>
              <p:cNvSpPr/>
              <p:nvPr/>
            </p:nvSpPr>
            <p:spPr>
              <a:xfrm>
                <a:off x="6509149" y="2035291"/>
                <a:ext cx="30217" cy="91343"/>
              </a:xfrm>
              <a:custGeom>
                <a:avLst/>
                <a:gdLst/>
                <a:ahLst/>
                <a:cxnLst/>
                <a:rect l="l" t="t" r="r" b="b"/>
                <a:pathLst>
                  <a:path w="151" h="453" extrusionOk="0">
                    <a:moveTo>
                      <a:pt x="41" y="1"/>
                    </a:moveTo>
                    <a:cubicBezTo>
                      <a:pt x="0" y="1"/>
                      <a:pt x="73" y="302"/>
                      <a:pt x="26" y="453"/>
                    </a:cubicBezTo>
                    <a:cubicBezTo>
                      <a:pt x="39" y="440"/>
                      <a:pt x="64" y="415"/>
                      <a:pt x="76" y="378"/>
                    </a:cubicBezTo>
                    <a:cubicBezTo>
                      <a:pt x="101" y="341"/>
                      <a:pt x="126" y="279"/>
                      <a:pt x="126" y="229"/>
                    </a:cubicBezTo>
                    <a:cubicBezTo>
                      <a:pt x="151" y="180"/>
                      <a:pt x="151" y="130"/>
                      <a:pt x="138" y="68"/>
                    </a:cubicBezTo>
                    <a:cubicBezTo>
                      <a:pt x="133" y="37"/>
                      <a:pt x="126" y="32"/>
                      <a:pt x="115" y="32"/>
                    </a:cubicBezTo>
                    <a:cubicBezTo>
                      <a:pt x="110" y="32"/>
                      <a:pt x="104" y="33"/>
                      <a:pt x="97" y="33"/>
                    </a:cubicBezTo>
                    <a:cubicBezTo>
                      <a:pt x="85" y="33"/>
                      <a:pt x="70" y="29"/>
                      <a:pt x="51" y="6"/>
                    </a:cubicBezTo>
                    <a:cubicBezTo>
                      <a:pt x="47" y="2"/>
                      <a:pt x="44"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2"/>
              <p:cNvSpPr/>
              <p:nvPr/>
            </p:nvSpPr>
            <p:spPr>
              <a:xfrm>
                <a:off x="6305632" y="2098806"/>
                <a:ext cx="89650" cy="57871"/>
              </a:xfrm>
              <a:custGeom>
                <a:avLst/>
                <a:gdLst/>
                <a:ahLst/>
                <a:cxnLst/>
                <a:rect l="l" t="t" r="r" b="b"/>
                <a:pathLst>
                  <a:path w="448" h="287" extrusionOk="0">
                    <a:moveTo>
                      <a:pt x="364" y="0"/>
                    </a:moveTo>
                    <a:cubicBezTo>
                      <a:pt x="324" y="0"/>
                      <a:pt x="153" y="210"/>
                      <a:pt x="0" y="287"/>
                    </a:cubicBezTo>
                    <a:cubicBezTo>
                      <a:pt x="37" y="287"/>
                      <a:pt x="75" y="287"/>
                      <a:pt x="112" y="274"/>
                    </a:cubicBezTo>
                    <a:cubicBezTo>
                      <a:pt x="162" y="262"/>
                      <a:pt x="211" y="237"/>
                      <a:pt x="261" y="200"/>
                    </a:cubicBezTo>
                    <a:cubicBezTo>
                      <a:pt x="311" y="187"/>
                      <a:pt x="360" y="150"/>
                      <a:pt x="398" y="113"/>
                    </a:cubicBezTo>
                    <a:cubicBezTo>
                      <a:pt x="447" y="51"/>
                      <a:pt x="373" y="76"/>
                      <a:pt x="373" y="14"/>
                    </a:cubicBezTo>
                    <a:cubicBezTo>
                      <a:pt x="373" y="4"/>
                      <a:pt x="370"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2"/>
              <p:cNvSpPr/>
              <p:nvPr/>
            </p:nvSpPr>
            <p:spPr>
              <a:xfrm>
                <a:off x="6629018" y="2165144"/>
                <a:ext cx="27215" cy="129251"/>
              </a:xfrm>
              <a:custGeom>
                <a:avLst/>
                <a:gdLst/>
                <a:ahLst/>
                <a:cxnLst/>
                <a:rect l="l" t="t" r="r" b="b"/>
                <a:pathLst>
                  <a:path w="136" h="641" extrusionOk="0">
                    <a:moveTo>
                      <a:pt x="28" y="0"/>
                    </a:moveTo>
                    <a:cubicBezTo>
                      <a:pt x="0" y="0"/>
                      <a:pt x="84" y="467"/>
                      <a:pt x="73" y="641"/>
                    </a:cubicBezTo>
                    <a:cubicBezTo>
                      <a:pt x="73" y="641"/>
                      <a:pt x="86" y="641"/>
                      <a:pt x="98" y="591"/>
                    </a:cubicBezTo>
                    <a:cubicBezTo>
                      <a:pt x="123" y="529"/>
                      <a:pt x="123" y="479"/>
                      <a:pt x="135" y="417"/>
                    </a:cubicBezTo>
                    <a:cubicBezTo>
                      <a:pt x="135" y="355"/>
                      <a:pt x="135" y="281"/>
                      <a:pt x="123" y="206"/>
                    </a:cubicBezTo>
                    <a:cubicBezTo>
                      <a:pt x="110" y="82"/>
                      <a:pt x="98" y="156"/>
                      <a:pt x="48" y="32"/>
                    </a:cubicBezTo>
                    <a:cubicBezTo>
                      <a:pt x="39" y="10"/>
                      <a:pt x="32"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2"/>
              <p:cNvSpPr/>
              <p:nvPr/>
            </p:nvSpPr>
            <p:spPr>
              <a:xfrm>
                <a:off x="6775703" y="2164539"/>
                <a:ext cx="119067" cy="124614"/>
              </a:xfrm>
              <a:custGeom>
                <a:avLst/>
                <a:gdLst/>
                <a:ahLst/>
                <a:cxnLst/>
                <a:rect l="l" t="t" r="r" b="b"/>
                <a:pathLst>
                  <a:path w="595" h="618" extrusionOk="0">
                    <a:moveTo>
                      <a:pt x="6" y="0"/>
                    </a:moveTo>
                    <a:cubicBezTo>
                      <a:pt x="0" y="0"/>
                      <a:pt x="5" y="15"/>
                      <a:pt x="23" y="48"/>
                    </a:cubicBezTo>
                    <a:cubicBezTo>
                      <a:pt x="123" y="222"/>
                      <a:pt x="48" y="172"/>
                      <a:pt x="160" y="296"/>
                    </a:cubicBezTo>
                    <a:cubicBezTo>
                      <a:pt x="210" y="371"/>
                      <a:pt x="284" y="433"/>
                      <a:pt x="359" y="495"/>
                    </a:cubicBezTo>
                    <a:cubicBezTo>
                      <a:pt x="408" y="545"/>
                      <a:pt x="470" y="569"/>
                      <a:pt x="533" y="607"/>
                    </a:cubicBezTo>
                    <a:cubicBezTo>
                      <a:pt x="549" y="615"/>
                      <a:pt x="561" y="618"/>
                      <a:pt x="571" y="618"/>
                    </a:cubicBezTo>
                    <a:cubicBezTo>
                      <a:pt x="589" y="618"/>
                      <a:pt x="595" y="607"/>
                      <a:pt x="595" y="607"/>
                    </a:cubicBezTo>
                    <a:cubicBezTo>
                      <a:pt x="425" y="480"/>
                      <a:pt x="39" y="0"/>
                      <a:pt x="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2"/>
              <p:cNvSpPr/>
              <p:nvPr/>
            </p:nvSpPr>
            <p:spPr>
              <a:xfrm>
                <a:off x="6305632" y="2266769"/>
                <a:ext cx="149284" cy="303267"/>
              </a:xfrm>
              <a:custGeom>
                <a:avLst/>
                <a:gdLst/>
                <a:ahLst/>
                <a:cxnLst/>
                <a:rect l="l" t="t" r="r" b="b"/>
                <a:pathLst>
                  <a:path w="746" h="1504" extrusionOk="0">
                    <a:moveTo>
                      <a:pt x="745" y="0"/>
                    </a:moveTo>
                    <a:lnTo>
                      <a:pt x="745" y="0"/>
                    </a:lnTo>
                    <a:cubicBezTo>
                      <a:pt x="634" y="211"/>
                      <a:pt x="547" y="423"/>
                      <a:pt x="509" y="658"/>
                    </a:cubicBezTo>
                    <a:cubicBezTo>
                      <a:pt x="398" y="1118"/>
                      <a:pt x="100" y="1019"/>
                      <a:pt x="0" y="1503"/>
                    </a:cubicBezTo>
                    <a:cubicBezTo>
                      <a:pt x="75" y="1416"/>
                      <a:pt x="137" y="1342"/>
                      <a:pt x="199" y="1255"/>
                    </a:cubicBezTo>
                    <a:cubicBezTo>
                      <a:pt x="273" y="1143"/>
                      <a:pt x="373" y="1168"/>
                      <a:pt x="485" y="969"/>
                    </a:cubicBezTo>
                    <a:cubicBezTo>
                      <a:pt x="596" y="832"/>
                      <a:pt x="646" y="646"/>
                      <a:pt x="646" y="472"/>
                    </a:cubicBezTo>
                    <a:cubicBezTo>
                      <a:pt x="671" y="311"/>
                      <a:pt x="696" y="162"/>
                      <a:pt x="7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2"/>
              <p:cNvSpPr/>
              <p:nvPr/>
            </p:nvSpPr>
            <p:spPr>
              <a:xfrm>
                <a:off x="6501945" y="2441990"/>
                <a:ext cx="92052" cy="273222"/>
              </a:xfrm>
              <a:custGeom>
                <a:avLst/>
                <a:gdLst/>
                <a:ahLst/>
                <a:cxnLst/>
                <a:rect l="l" t="t" r="r" b="b"/>
                <a:pathLst>
                  <a:path w="460" h="1355" extrusionOk="0">
                    <a:moveTo>
                      <a:pt x="423" y="1"/>
                    </a:moveTo>
                    <a:cubicBezTo>
                      <a:pt x="360" y="174"/>
                      <a:pt x="323" y="361"/>
                      <a:pt x="323" y="547"/>
                    </a:cubicBezTo>
                    <a:cubicBezTo>
                      <a:pt x="311" y="920"/>
                      <a:pt x="13" y="994"/>
                      <a:pt x="0" y="1354"/>
                    </a:cubicBezTo>
                    <a:cubicBezTo>
                      <a:pt x="0" y="1354"/>
                      <a:pt x="87" y="1205"/>
                      <a:pt x="137" y="1094"/>
                    </a:cubicBezTo>
                    <a:cubicBezTo>
                      <a:pt x="187" y="994"/>
                      <a:pt x="298" y="957"/>
                      <a:pt x="360" y="771"/>
                    </a:cubicBezTo>
                    <a:cubicBezTo>
                      <a:pt x="435" y="646"/>
                      <a:pt x="460" y="497"/>
                      <a:pt x="423" y="361"/>
                    </a:cubicBezTo>
                    <a:cubicBezTo>
                      <a:pt x="410" y="237"/>
                      <a:pt x="410" y="125"/>
                      <a:pt x="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2"/>
              <p:cNvSpPr/>
              <p:nvPr/>
            </p:nvSpPr>
            <p:spPr>
              <a:xfrm>
                <a:off x="5977443" y="2226643"/>
                <a:ext cx="325783" cy="390778"/>
              </a:xfrm>
              <a:custGeom>
                <a:avLst/>
                <a:gdLst/>
                <a:ahLst/>
                <a:cxnLst/>
                <a:rect l="l" t="t" r="r" b="b"/>
                <a:pathLst>
                  <a:path w="1628" h="1938" extrusionOk="0">
                    <a:moveTo>
                      <a:pt x="1628" y="1"/>
                    </a:moveTo>
                    <a:cubicBezTo>
                      <a:pt x="1628" y="1"/>
                      <a:pt x="982" y="237"/>
                      <a:pt x="783" y="559"/>
                    </a:cubicBezTo>
                    <a:cubicBezTo>
                      <a:pt x="585" y="882"/>
                      <a:pt x="398" y="1690"/>
                      <a:pt x="1" y="1938"/>
                    </a:cubicBezTo>
                    <a:cubicBezTo>
                      <a:pt x="113" y="1938"/>
                      <a:pt x="224" y="1901"/>
                      <a:pt x="311" y="1826"/>
                    </a:cubicBezTo>
                    <a:cubicBezTo>
                      <a:pt x="485" y="1702"/>
                      <a:pt x="560" y="1528"/>
                      <a:pt x="671" y="1180"/>
                    </a:cubicBezTo>
                    <a:cubicBezTo>
                      <a:pt x="783" y="845"/>
                      <a:pt x="833" y="634"/>
                      <a:pt x="1094" y="485"/>
                    </a:cubicBezTo>
                    <a:cubicBezTo>
                      <a:pt x="1292" y="348"/>
                      <a:pt x="1466" y="187"/>
                      <a:pt x="1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2"/>
              <p:cNvSpPr/>
              <p:nvPr/>
            </p:nvSpPr>
            <p:spPr>
              <a:xfrm>
                <a:off x="6703261" y="2409527"/>
                <a:ext cx="119467" cy="330690"/>
              </a:xfrm>
              <a:custGeom>
                <a:avLst/>
                <a:gdLst/>
                <a:ahLst/>
                <a:cxnLst/>
                <a:rect l="l" t="t" r="r" b="b"/>
                <a:pathLst>
                  <a:path w="597" h="1640" extrusionOk="0">
                    <a:moveTo>
                      <a:pt x="0" y="0"/>
                    </a:moveTo>
                    <a:lnTo>
                      <a:pt x="0" y="0"/>
                    </a:lnTo>
                    <a:cubicBezTo>
                      <a:pt x="174" y="634"/>
                      <a:pt x="385" y="1143"/>
                      <a:pt x="485" y="1640"/>
                    </a:cubicBezTo>
                    <a:cubicBezTo>
                      <a:pt x="485" y="1640"/>
                      <a:pt x="596" y="1553"/>
                      <a:pt x="435" y="932"/>
                    </a:cubicBezTo>
                    <a:cubicBezTo>
                      <a:pt x="261" y="311"/>
                      <a:pt x="274" y="509"/>
                      <a:pt x="162" y="273"/>
                    </a:cubicBezTo>
                    <a:cubicBezTo>
                      <a:pt x="124" y="174"/>
                      <a:pt x="62" y="7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2"/>
              <p:cNvSpPr/>
              <p:nvPr/>
            </p:nvSpPr>
            <p:spPr>
              <a:xfrm>
                <a:off x="6926990" y="2349439"/>
                <a:ext cx="546907" cy="508536"/>
              </a:xfrm>
              <a:custGeom>
                <a:avLst/>
                <a:gdLst/>
                <a:ahLst/>
                <a:cxnLst/>
                <a:rect l="l" t="t" r="r" b="b"/>
                <a:pathLst>
                  <a:path w="2733" h="2522" extrusionOk="0">
                    <a:moveTo>
                      <a:pt x="0" y="0"/>
                    </a:moveTo>
                    <a:lnTo>
                      <a:pt x="0" y="0"/>
                    </a:lnTo>
                    <a:cubicBezTo>
                      <a:pt x="696" y="1018"/>
                      <a:pt x="671" y="758"/>
                      <a:pt x="1279" y="1242"/>
                    </a:cubicBezTo>
                    <a:cubicBezTo>
                      <a:pt x="1875" y="1714"/>
                      <a:pt x="2260" y="2099"/>
                      <a:pt x="2732" y="2521"/>
                    </a:cubicBezTo>
                    <a:cubicBezTo>
                      <a:pt x="2732" y="2521"/>
                      <a:pt x="2323" y="1875"/>
                      <a:pt x="1962" y="1602"/>
                    </a:cubicBezTo>
                    <a:cubicBezTo>
                      <a:pt x="1602" y="1329"/>
                      <a:pt x="1515" y="1118"/>
                      <a:pt x="1192" y="845"/>
                    </a:cubicBezTo>
                    <a:cubicBezTo>
                      <a:pt x="882" y="571"/>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2"/>
              <p:cNvSpPr/>
              <p:nvPr/>
            </p:nvSpPr>
            <p:spPr>
              <a:xfrm>
                <a:off x="6671043" y="2094975"/>
                <a:ext cx="233731" cy="399852"/>
              </a:xfrm>
              <a:custGeom>
                <a:avLst/>
                <a:gdLst/>
                <a:ahLst/>
                <a:cxnLst/>
                <a:rect l="l" t="t" r="r" b="b"/>
                <a:pathLst>
                  <a:path w="1168" h="1983" extrusionOk="0">
                    <a:moveTo>
                      <a:pt x="40" y="0"/>
                    </a:moveTo>
                    <a:cubicBezTo>
                      <a:pt x="1" y="0"/>
                      <a:pt x="161" y="279"/>
                      <a:pt x="285" y="654"/>
                    </a:cubicBezTo>
                    <a:cubicBezTo>
                      <a:pt x="447" y="1088"/>
                      <a:pt x="472" y="1063"/>
                      <a:pt x="646" y="1225"/>
                    </a:cubicBezTo>
                    <a:cubicBezTo>
                      <a:pt x="844" y="1461"/>
                      <a:pt x="1018" y="1709"/>
                      <a:pt x="1167" y="1982"/>
                    </a:cubicBezTo>
                    <a:cubicBezTo>
                      <a:pt x="1167" y="1982"/>
                      <a:pt x="894" y="1200"/>
                      <a:pt x="621" y="989"/>
                    </a:cubicBezTo>
                    <a:cubicBezTo>
                      <a:pt x="360" y="765"/>
                      <a:pt x="310" y="231"/>
                      <a:pt x="87" y="33"/>
                    </a:cubicBezTo>
                    <a:cubicBezTo>
                      <a:pt x="63" y="10"/>
                      <a:pt x="48"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32"/>
            <p:cNvSpPr/>
            <p:nvPr/>
          </p:nvSpPr>
          <p:spPr>
            <a:xfrm flipH="1">
              <a:off x="4901034" y="3646835"/>
              <a:ext cx="3383273" cy="360885"/>
            </a:xfrm>
            <a:custGeom>
              <a:avLst/>
              <a:gdLst/>
              <a:ahLst/>
              <a:cxnLst/>
              <a:rect l="l" t="t" r="r" b="b"/>
              <a:pathLst>
                <a:path w="16146" h="1740" extrusionOk="0">
                  <a:moveTo>
                    <a:pt x="12445" y="1"/>
                  </a:moveTo>
                  <a:cubicBezTo>
                    <a:pt x="12445" y="1"/>
                    <a:pt x="12407" y="75"/>
                    <a:pt x="12345" y="199"/>
                  </a:cubicBezTo>
                  <a:cubicBezTo>
                    <a:pt x="12283" y="348"/>
                    <a:pt x="12234" y="510"/>
                    <a:pt x="12184" y="671"/>
                  </a:cubicBezTo>
                  <a:cubicBezTo>
                    <a:pt x="12159" y="733"/>
                    <a:pt x="12147" y="808"/>
                    <a:pt x="12122" y="870"/>
                  </a:cubicBezTo>
                  <a:cubicBezTo>
                    <a:pt x="12122" y="808"/>
                    <a:pt x="12122" y="746"/>
                    <a:pt x="12109" y="684"/>
                  </a:cubicBezTo>
                  <a:cubicBezTo>
                    <a:pt x="12097" y="609"/>
                    <a:pt x="12085" y="572"/>
                    <a:pt x="12085" y="572"/>
                  </a:cubicBezTo>
                  <a:cubicBezTo>
                    <a:pt x="12072" y="609"/>
                    <a:pt x="12072" y="646"/>
                    <a:pt x="12060" y="671"/>
                  </a:cubicBezTo>
                  <a:cubicBezTo>
                    <a:pt x="12035" y="758"/>
                    <a:pt x="12010" y="833"/>
                    <a:pt x="11985" y="895"/>
                  </a:cubicBezTo>
                  <a:lnTo>
                    <a:pt x="11936" y="982"/>
                  </a:lnTo>
                  <a:cubicBezTo>
                    <a:pt x="11936" y="932"/>
                    <a:pt x="11936" y="858"/>
                    <a:pt x="11936" y="795"/>
                  </a:cubicBezTo>
                  <a:cubicBezTo>
                    <a:pt x="11886" y="845"/>
                    <a:pt x="11849" y="907"/>
                    <a:pt x="11811" y="957"/>
                  </a:cubicBezTo>
                  <a:cubicBezTo>
                    <a:pt x="11786" y="833"/>
                    <a:pt x="11762" y="709"/>
                    <a:pt x="11762" y="709"/>
                  </a:cubicBezTo>
                  <a:cubicBezTo>
                    <a:pt x="11762" y="646"/>
                    <a:pt x="11762" y="572"/>
                    <a:pt x="11762" y="510"/>
                  </a:cubicBezTo>
                  <a:cubicBezTo>
                    <a:pt x="11749" y="410"/>
                    <a:pt x="11737" y="348"/>
                    <a:pt x="11737" y="348"/>
                  </a:cubicBezTo>
                  <a:cubicBezTo>
                    <a:pt x="11737" y="348"/>
                    <a:pt x="11737" y="410"/>
                    <a:pt x="11712" y="510"/>
                  </a:cubicBezTo>
                  <a:cubicBezTo>
                    <a:pt x="11687" y="609"/>
                    <a:pt x="11662" y="721"/>
                    <a:pt x="11613" y="820"/>
                  </a:cubicBezTo>
                  <a:cubicBezTo>
                    <a:pt x="11588" y="882"/>
                    <a:pt x="11563" y="932"/>
                    <a:pt x="11538" y="994"/>
                  </a:cubicBezTo>
                  <a:lnTo>
                    <a:pt x="11526" y="733"/>
                  </a:lnTo>
                  <a:lnTo>
                    <a:pt x="11364" y="994"/>
                  </a:lnTo>
                  <a:lnTo>
                    <a:pt x="11364" y="870"/>
                  </a:lnTo>
                  <a:cubicBezTo>
                    <a:pt x="11364" y="746"/>
                    <a:pt x="11352" y="609"/>
                    <a:pt x="11327" y="485"/>
                  </a:cubicBezTo>
                  <a:cubicBezTo>
                    <a:pt x="11302" y="609"/>
                    <a:pt x="11265" y="733"/>
                    <a:pt x="11215" y="845"/>
                  </a:cubicBezTo>
                  <a:cubicBezTo>
                    <a:pt x="11203" y="907"/>
                    <a:pt x="11178" y="957"/>
                    <a:pt x="11153" y="1007"/>
                  </a:cubicBezTo>
                  <a:cubicBezTo>
                    <a:pt x="11153" y="957"/>
                    <a:pt x="11153" y="920"/>
                    <a:pt x="11153" y="882"/>
                  </a:cubicBezTo>
                  <a:cubicBezTo>
                    <a:pt x="11153" y="858"/>
                    <a:pt x="11165" y="820"/>
                    <a:pt x="11165" y="795"/>
                  </a:cubicBezTo>
                  <a:lnTo>
                    <a:pt x="11165" y="795"/>
                  </a:lnTo>
                  <a:cubicBezTo>
                    <a:pt x="11153" y="820"/>
                    <a:pt x="11128" y="833"/>
                    <a:pt x="11116" y="858"/>
                  </a:cubicBezTo>
                  <a:cubicBezTo>
                    <a:pt x="11079" y="895"/>
                    <a:pt x="11041" y="945"/>
                    <a:pt x="11004" y="994"/>
                  </a:cubicBezTo>
                  <a:cubicBezTo>
                    <a:pt x="11004" y="982"/>
                    <a:pt x="11004" y="969"/>
                    <a:pt x="11004" y="957"/>
                  </a:cubicBezTo>
                  <a:cubicBezTo>
                    <a:pt x="10992" y="858"/>
                    <a:pt x="10979" y="758"/>
                    <a:pt x="10967" y="659"/>
                  </a:cubicBezTo>
                  <a:cubicBezTo>
                    <a:pt x="10930" y="746"/>
                    <a:pt x="10892" y="833"/>
                    <a:pt x="10867" y="920"/>
                  </a:cubicBezTo>
                  <a:lnTo>
                    <a:pt x="10867" y="870"/>
                  </a:lnTo>
                  <a:cubicBezTo>
                    <a:pt x="10880" y="771"/>
                    <a:pt x="10880" y="671"/>
                    <a:pt x="10880" y="560"/>
                  </a:cubicBezTo>
                  <a:cubicBezTo>
                    <a:pt x="10880" y="485"/>
                    <a:pt x="10867" y="435"/>
                    <a:pt x="10867" y="435"/>
                  </a:cubicBezTo>
                  <a:cubicBezTo>
                    <a:pt x="10867" y="435"/>
                    <a:pt x="10855" y="485"/>
                    <a:pt x="10830" y="560"/>
                  </a:cubicBezTo>
                  <a:cubicBezTo>
                    <a:pt x="10805" y="634"/>
                    <a:pt x="10780" y="721"/>
                    <a:pt x="10731" y="795"/>
                  </a:cubicBezTo>
                  <a:cubicBezTo>
                    <a:pt x="10731" y="783"/>
                    <a:pt x="10731" y="783"/>
                    <a:pt x="10731" y="783"/>
                  </a:cubicBezTo>
                  <a:cubicBezTo>
                    <a:pt x="10731" y="733"/>
                    <a:pt x="10718" y="709"/>
                    <a:pt x="10718" y="709"/>
                  </a:cubicBezTo>
                  <a:cubicBezTo>
                    <a:pt x="10694" y="771"/>
                    <a:pt x="10656" y="833"/>
                    <a:pt x="10619" y="882"/>
                  </a:cubicBezTo>
                  <a:cubicBezTo>
                    <a:pt x="10656" y="783"/>
                    <a:pt x="10681" y="671"/>
                    <a:pt x="10694" y="560"/>
                  </a:cubicBezTo>
                  <a:cubicBezTo>
                    <a:pt x="10706" y="473"/>
                    <a:pt x="10706" y="398"/>
                    <a:pt x="10706" y="398"/>
                  </a:cubicBezTo>
                  <a:lnTo>
                    <a:pt x="10706" y="398"/>
                  </a:lnTo>
                  <a:cubicBezTo>
                    <a:pt x="10706" y="398"/>
                    <a:pt x="10694" y="460"/>
                    <a:pt x="10644" y="547"/>
                  </a:cubicBezTo>
                  <a:cubicBezTo>
                    <a:pt x="10607" y="634"/>
                    <a:pt x="10545" y="733"/>
                    <a:pt x="10482" y="808"/>
                  </a:cubicBezTo>
                  <a:cubicBezTo>
                    <a:pt x="10458" y="845"/>
                    <a:pt x="10433" y="882"/>
                    <a:pt x="10395" y="907"/>
                  </a:cubicBezTo>
                  <a:cubicBezTo>
                    <a:pt x="10371" y="945"/>
                    <a:pt x="10296" y="932"/>
                    <a:pt x="10246" y="957"/>
                  </a:cubicBezTo>
                  <a:cubicBezTo>
                    <a:pt x="10197" y="969"/>
                    <a:pt x="10184" y="969"/>
                    <a:pt x="10147" y="982"/>
                  </a:cubicBezTo>
                  <a:lnTo>
                    <a:pt x="10383" y="646"/>
                  </a:lnTo>
                  <a:lnTo>
                    <a:pt x="9961" y="957"/>
                  </a:lnTo>
                  <a:cubicBezTo>
                    <a:pt x="9998" y="895"/>
                    <a:pt x="10048" y="820"/>
                    <a:pt x="10085" y="746"/>
                  </a:cubicBezTo>
                  <a:cubicBezTo>
                    <a:pt x="10172" y="597"/>
                    <a:pt x="10246" y="423"/>
                    <a:pt x="10284" y="249"/>
                  </a:cubicBezTo>
                  <a:cubicBezTo>
                    <a:pt x="10309" y="187"/>
                    <a:pt x="10321" y="125"/>
                    <a:pt x="10333" y="88"/>
                  </a:cubicBezTo>
                  <a:lnTo>
                    <a:pt x="10346" y="25"/>
                  </a:lnTo>
                  <a:lnTo>
                    <a:pt x="10321" y="75"/>
                  </a:lnTo>
                  <a:cubicBezTo>
                    <a:pt x="10296" y="112"/>
                    <a:pt x="10271" y="175"/>
                    <a:pt x="10246" y="237"/>
                  </a:cubicBezTo>
                  <a:cubicBezTo>
                    <a:pt x="10172" y="386"/>
                    <a:pt x="10073" y="522"/>
                    <a:pt x="9961" y="646"/>
                  </a:cubicBezTo>
                  <a:lnTo>
                    <a:pt x="9886" y="733"/>
                  </a:lnTo>
                  <a:lnTo>
                    <a:pt x="9489" y="969"/>
                  </a:lnTo>
                  <a:lnTo>
                    <a:pt x="9688" y="721"/>
                  </a:lnTo>
                  <a:lnTo>
                    <a:pt x="9240" y="982"/>
                  </a:lnTo>
                  <a:cubicBezTo>
                    <a:pt x="9265" y="932"/>
                    <a:pt x="9290" y="895"/>
                    <a:pt x="9315" y="845"/>
                  </a:cubicBezTo>
                  <a:cubicBezTo>
                    <a:pt x="9352" y="796"/>
                    <a:pt x="9377" y="758"/>
                    <a:pt x="9377" y="758"/>
                  </a:cubicBezTo>
                  <a:lnTo>
                    <a:pt x="9377" y="758"/>
                  </a:lnTo>
                  <a:cubicBezTo>
                    <a:pt x="9377" y="758"/>
                    <a:pt x="9340" y="771"/>
                    <a:pt x="9290" y="808"/>
                  </a:cubicBezTo>
                  <a:cubicBezTo>
                    <a:pt x="9216" y="845"/>
                    <a:pt x="9154" y="882"/>
                    <a:pt x="9104" y="932"/>
                  </a:cubicBezTo>
                  <a:cubicBezTo>
                    <a:pt x="9116" y="882"/>
                    <a:pt x="9141" y="820"/>
                    <a:pt x="9166" y="758"/>
                  </a:cubicBezTo>
                  <a:cubicBezTo>
                    <a:pt x="9228" y="622"/>
                    <a:pt x="9303" y="485"/>
                    <a:pt x="9377" y="348"/>
                  </a:cubicBezTo>
                  <a:cubicBezTo>
                    <a:pt x="9452" y="249"/>
                    <a:pt x="9501" y="175"/>
                    <a:pt x="9501" y="175"/>
                  </a:cubicBezTo>
                  <a:lnTo>
                    <a:pt x="9501" y="175"/>
                  </a:lnTo>
                  <a:cubicBezTo>
                    <a:pt x="9501" y="175"/>
                    <a:pt x="9439" y="237"/>
                    <a:pt x="9340" y="324"/>
                  </a:cubicBezTo>
                  <a:cubicBezTo>
                    <a:pt x="9228" y="423"/>
                    <a:pt x="9129" y="547"/>
                    <a:pt x="9029" y="671"/>
                  </a:cubicBezTo>
                  <a:cubicBezTo>
                    <a:pt x="8955" y="783"/>
                    <a:pt x="8880" y="907"/>
                    <a:pt x="8806" y="1031"/>
                  </a:cubicBezTo>
                  <a:lnTo>
                    <a:pt x="8781" y="820"/>
                  </a:lnTo>
                  <a:lnTo>
                    <a:pt x="8694" y="1019"/>
                  </a:lnTo>
                  <a:cubicBezTo>
                    <a:pt x="8657" y="932"/>
                    <a:pt x="8632" y="833"/>
                    <a:pt x="8619" y="746"/>
                  </a:cubicBezTo>
                  <a:cubicBezTo>
                    <a:pt x="8595" y="634"/>
                    <a:pt x="8570" y="522"/>
                    <a:pt x="8570" y="398"/>
                  </a:cubicBezTo>
                  <a:lnTo>
                    <a:pt x="8570" y="249"/>
                  </a:lnTo>
                  <a:cubicBezTo>
                    <a:pt x="8570" y="249"/>
                    <a:pt x="8545" y="311"/>
                    <a:pt x="8520" y="398"/>
                  </a:cubicBezTo>
                  <a:cubicBezTo>
                    <a:pt x="8495" y="522"/>
                    <a:pt x="8470" y="646"/>
                    <a:pt x="8458" y="758"/>
                  </a:cubicBezTo>
                  <a:cubicBezTo>
                    <a:pt x="8458" y="834"/>
                    <a:pt x="8458" y="903"/>
                    <a:pt x="8458" y="969"/>
                  </a:cubicBezTo>
                  <a:cubicBezTo>
                    <a:pt x="8433" y="870"/>
                    <a:pt x="8433" y="758"/>
                    <a:pt x="8433" y="659"/>
                  </a:cubicBezTo>
                  <a:cubicBezTo>
                    <a:pt x="8383" y="758"/>
                    <a:pt x="8334" y="858"/>
                    <a:pt x="8309" y="957"/>
                  </a:cubicBezTo>
                  <a:lnTo>
                    <a:pt x="8297" y="982"/>
                  </a:lnTo>
                  <a:cubicBezTo>
                    <a:pt x="8297" y="895"/>
                    <a:pt x="8297" y="808"/>
                    <a:pt x="8309" y="709"/>
                  </a:cubicBezTo>
                  <a:cubicBezTo>
                    <a:pt x="8321" y="485"/>
                    <a:pt x="8371" y="249"/>
                    <a:pt x="8421" y="13"/>
                  </a:cubicBezTo>
                  <a:lnTo>
                    <a:pt x="8421" y="13"/>
                  </a:lnTo>
                  <a:cubicBezTo>
                    <a:pt x="8421" y="13"/>
                    <a:pt x="8383" y="100"/>
                    <a:pt x="8334" y="212"/>
                  </a:cubicBezTo>
                  <a:cubicBezTo>
                    <a:pt x="8259" y="373"/>
                    <a:pt x="8210" y="522"/>
                    <a:pt x="8160" y="684"/>
                  </a:cubicBezTo>
                  <a:cubicBezTo>
                    <a:pt x="8135" y="758"/>
                    <a:pt x="8123" y="820"/>
                    <a:pt x="8098" y="895"/>
                  </a:cubicBezTo>
                  <a:cubicBezTo>
                    <a:pt x="8098" y="820"/>
                    <a:pt x="8098" y="758"/>
                    <a:pt x="8085" y="696"/>
                  </a:cubicBezTo>
                  <a:cubicBezTo>
                    <a:pt x="8073" y="622"/>
                    <a:pt x="8061" y="584"/>
                    <a:pt x="8061" y="584"/>
                  </a:cubicBezTo>
                  <a:cubicBezTo>
                    <a:pt x="8048" y="622"/>
                    <a:pt x="8048" y="659"/>
                    <a:pt x="8036" y="696"/>
                  </a:cubicBezTo>
                  <a:cubicBezTo>
                    <a:pt x="8011" y="771"/>
                    <a:pt x="7986" y="845"/>
                    <a:pt x="7961" y="920"/>
                  </a:cubicBezTo>
                  <a:cubicBezTo>
                    <a:pt x="7936" y="945"/>
                    <a:pt x="7924" y="982"/>
                    <a:pt x="7912" y="1007"/>
                  </a:cubicBezTo>
                  <a:cubicBezTo>
                    <a:pt x="7912" y="945"/>
                    <a:pt x="7912" y="882"/>
                    <a:pt x="7912" y="820"/>
                  </a:cubicBezTo>
                  <a:cubicBezTo>
                    <a:pt x="7862" y="870"/>
                    <a:pt x="7825" y="920"/>
                    <a:pt x="7787" y="969"/>
                  </a:cubicBezTo>
                  <a:cubicBezTo>
                    <a:pt x="7763" y="845"/>
                    <a:pt x="7738" y="721"/>
                    <a:pt x="7738" y="721"/>
                  </a:cubicBezTo>
                  <a:cubicBezTo>
                    <a:pt x="7738" y="652"/>
                    <a:pt x="7738" y="593"/>
                    <a:pt x="7738" y="522"/>
                  </a:cubicBezTo>
                  <a:cubicBezTo>
                    <a:pt x="7725" y="435"/>
                    <a:pt x="7713" y="373"/>
                    <a:pt x="7713" y="373"/>
                  </a:cubicBezTo>
                  <a:cubicBezTo>
                    <a:pt x="7713" y="373"/>
                    <a:pt x="7713" y="435"/>
                    <a:pt x="7688" y="522"/>
                  </a:cubicBezTo>
                  <a:cubicBezTo>
                    <a:pt x="7663" y="634"/>
                    <a:pt x="7638" y="733"/>
                    <a:pt x="7589" y="833"/>
                  </a:cubicBezTo>
                  <a:cubicBezTo>
                    <a:pt x="7564" y="895"/>
                    <a:pt x="7539" y="957"/>
                    <a:pt x="7514" y="1007"/>
                  </a:cubicBezTo>
                  <a:lnTo>
                    <a:pt x="7502" y="758"/>
                  </a:lnTo>
                  <a:lnTo>
                    <a:pt x="7340" y="1007"/>
                  </a:lnTo>
                  <a:lnTo>
                    <a:pt x="7340" y="895"/>
                  </a:lnTo>
                  <a:cubicBezTo>
                    <a:pt x="7340" y="758"/>
                    <a:pt x="7328" y="634"/>
                    <a:pt x="7303" y="497"/>
                  </a:cubicBezTo>
                  <a:cubicBezTo>
                    <a:pt x="7278" y="622"/>
                    <a:pt x="7241" y="746"/>
                    <a:pt x="7191" y="858"/>
                  </a:cubicBezTo>
                  <a:cubicBezTo>
                    <a:pt x="7179" y="920"/>
                    <a:pt x="7154" y="969"/>
                    <a:pt x="7129" y="1019"/>
                  </a:cubicBezTo>
                  <a:cubicBezTo>
                    <a:pt x="7129" y="982"/>
                    <a:pt x="7129" y="932"/>
                    <a:pt x="7129" y="895"/>
                  </a:cubicBezTo>
                  <a:cubicBezTo>
                    <a:pt x="7129" y="870"/>
                    <a:pt x="7142" y="845"/>
                    <a:pt x="7142" y="820"/>
                  </a:cubicBezTo>
                  <a:lnTo>
                    <a:pt x="7142" y="820"/>
                  </a:lnTo>
                  <a:cubicBezTo>
                    <a:pt x="7129" y="833"/>
                    <a:pt x="7104" y="845"/>
                    <a:pt x="7092" y="870"/>
                  </a:cubicBezTo>
                  <a:cubicBezTo>
                    <a:pt x="7042" y="907"/>
                    <a:pt x="7017" y="957"/>
                    <a:pt x="6980" y="1019"/>
                  </a:cubicBezTo>
                  <a:lnTo>
                    <a:pt x="6980" y="969"/>
                  </a:lnTo>
                  <a:cubicBezTo>
                    <a:pt x="6955" y="870"/>
                    <a:pt x="6943" y="783"/>
                    <a:pt x="6943" y="684"/>
                  </a:cubicBezTo>
                  <a:cubicBezTo>
                    <a:pt x="6906" y="771"/>
                    <a:pt x="6868" y="858"/>
                    <a:pt x="6831" y="945"/>
                  </a:cubicBezTo>
                  <a:cubicBezTo>
                    <a:pt x="6831" y="920"/>
                    <a:pt x="6831" y="907"/>
                    <a:pt x="6843" y="882"/>
                  </a:cubicBezTo>
                  <a:cubicBezTo>
                    <a:pt x="6856" y="783"/>
                    <a:pt x="6856" y="684"/>
                    <a:pt x="6856" y="584"/>
                  </a:cubicBezTo>
                  <a:cubicBezTo>
                    <a:pt x="6856" y="497"/>
                    <a:pt x="6843" y="448"/>
                    <a:pt x="6843" y="448"/>
                  </a:cubicBezTo>
                  <a:cubicBezTo>
                    <a:pt x="6843" y="448"/>
                    <a:pt x="6831" y="497"/>
                    <a:pt x="6806" y="572"/>
                  </a:cubicBezTo>
                  <a:cubicBezTo>
                    <a:pt x="6781" y="659"/>
                    <a:pt x="6757" y="733"/>
                    <a:pt x="6707" y="808"/>
                  </a:cubicBezTo>
                  <a:cubicBezTo>
                    <a:pt x="6707" y="808"/>
                    <a:pt x="6707" y="795"/>
                    <a:pt x="6707" y="795"/>
                  </a:cubicBezTo>
                  <a:cubicBezTo>
                    <a:pt x="6707" y="746"/>
                    <a:pt x="6694" y="721"/>
                    <a:pt x="6694" y="721"/>
                  </a:cubicBezTo>
                  <a:cubicBezTo>
                    <a:pt x="6670" y="783"/>
                    <a:pt x="6632" y="845"/>
                    <a:pt x="6595" y="907"/>
                  </a:cubicBezTo>
                  <a:cubicBezTo>
                    <a:pt x="6632" y="795"/>
                    <a:pt x="6657" y="684"/>
                    <a:pt x="6670" y="572"/>
                  </a:cubicBezTo>
                  <a:cubicBezTo>
                    <a:pt x="6682" y="485"/>
                    <a:pt x="6682" y="423"/>
                    <a:pt x="6682" y="423"/>
                  </a:cubicBezTo>
                  <a:lnTo>
                    <a:pt x="6682" y="423"/>
                  </a:lnTo>
                  <a:cubicBezTo>
                    <a:pt x="6682" y="423"/>
                    <a:pt x="6670" y="473"/>
                    <a:pt x="6620" y="560"/>
                  </a:cubicBezTo>
                  <a:cubicBezTo>
                    <a:pt x="6583" y="659"/>
                    <a:pt x="6521" y="746"/>
                    <a:pt x="6458" y="833"/>
                  </a:cubicBezTo>
                  <a:cubicBezTo>
                    <a:pt x="6434" y="858"/>
                    <a:pt x="6409" y="895"/>
                    <a:pt x="6372" y="932"/>
                  </a:cubicBezTo>
                  <a:cubicBezTo>
                    <a:pt x="6347" y="957"/>
                    <a:pt x="6272" y="957"/>
                    <a:pt x="6222" y="969"/>
                  </a:cubicBezTo>
                  <a:cubicBezTo>
                    <a:pt x="6173" y="982"/>
                    <a:pt x="6160" y="994"/>
                    <a:pt x="6123" y="1007"/>
                  </a:cubicBezTo>
                  <a:lnTo>
                    <a:pt x="6359" y="659"/>
                  </a:lnTo>
                  <a:lnTo>
                    <a:pt x="5937" y="969"/>
                  </a:lnTo>
                  <a:cubicBezTo>
                    <a:pt x="5974" y="907"/>
                    <a:pt x="6024" y="833"/>
                    <a:pt x="6061" y="758"/>
                  </a:cubicBezTo>
                  <a:cubicBezTo>
                    <a:pt x="6148" y="609"/>
                    <a:pt x="6222" y="448"/>
                    <a:pt x="6260" y="274"/>
                  </a:cubicBezTo>
                  <a:cubicBezTo>
                    <a:pt x="6285" y="199"/>
                    <a:pt x="6297" y="137"/>
                    <a:pt x="6309" y="100"/>
                  </a:cubicBezTo>
                  <a:lnTo>
                    <a:pt x="6322" y="38"/>
                  </a:lnTo>
                  <a:lnTo>
                    <a:pt x="6297" y="100"/>
                  </a:lnTo>
                  <a:cubicBezTo>
                    <a:pt x="6272" y="137"/>
                    <a:pt x="6247" y="187"/>
                    <a:pt x="6222" y="249"/>
                  </a:cubicBezTo>
                  <a:cubicBezTo>
                    <a:pt x="6148" y="398"/>
                    <a:pt x="6049" y="535"/>
                    <a:pt x="5937" y="671"/>
                  </a:cubicBezTo>
                  <a:lnTo>
                    <a:pt x="5862" y="746"/>
                  </a:lnTo>
                  <a:lnTo>
                    <a:pt x="5465" y="994"/>
                  </a:lnTo>
                  <a:lnTo>
                    <a:pt x="5651" y="733"/>
                  </a:lnTo>
                  <a:lnTo>
                    <a:pt x="5217" y="994"/>
                  </a:lnTo>
                  <a:cubicBezTo>
                    <a:pt x="5241" y="957"/>
                    <a:pt x="5266" y="907"/>
                    <a:pt x="5291" y="858"/>
                  </a:cubicBezTo>
                  <a:cubicBezTo>
                    <a:pt x="5328" y="808"/>
                    <a:pt x="5353" y="771"/>
                    <a:pt x="5353" y="771"/>
                  </a:cubicBezTo>
                  <a:lnTo>
                    <a:pt x="5353" y="771"/>
                  </a:lnTo>
                  <a:cubicBezTo>
                    <a:pt x="5353" y="771"/>
                    <a:pt x="5316" y="783"/>
                    <a:pt x="5266" y="820"/>
                  </a:cubicBezTo>
                  <a:cubicBezTo>
                    <a:pt x="5192" y="858"/>
                    <a:pt x="5130" y="907"/>
                    <a:pt x="5080" y="957"/>
                  </a:cubicBezTo>
                  <a:cubicBezTo>
                    <a:pt x="5092" y="895"/>
                    <a:pt x="5117" y="833"/>
                    <a:pt x="5142" y="783"/>
                  </a:cubicBezTo>
                  <a:cubicBezTo>
                    <a:pt x="5204" y="634"/>
                    <a:pt x="5279" y="497"/>
                    <a:pt x="5353" y="373"/>
                  </a:cubicBezTo>
                  <a:cubicBezTo>
                    <a:pt x="5428" y="262"/>
                    <a:pt x="5477" y="199"/>
                    <a:pt x="5477" y="199"/>
                  </a:cubicBezTo>
                  <a:lnTo>
                    <a:pt x="5477" y="199"/>
                  </a:lnTo>
                  <a:cubicBezTo>
                    <a:pt x="5477" y="199"/>
                    <a:pt x="5415" y="249"/>
                    <a:pt x="5316" y="336"/>
                  </a:cubicBezTo>
                  <a:cubicBezTo>
                    <a:pt x="5204" y="448"/>
                    <a:pt x="5105" y="560"/>
                    <a:pt x="5005" y="684"/>
                  </a:cubicBezTo>
                  <a:cubicBezTo>
                    <a:pt x="4931" y="808"/>
                    <a:pt x="4856" y="920"/>
                    <a:pt x="4782" y="1044"/>
                  </a:cubicBezTo>
                  <a:lnTo>
                    <a:pt x="4757" y="833"/>
                  </a:lnTo>
                  <a:lnTo>
                    <a:pt x="4670" y="1031"/>
                  </a:lnTo>
                  <a:cubicBezTo>
                    <a:pt x="4633" y="945"/>
                    <a:pt x="4608" y="858"/>
                    <a:pt x="4596" y="758"/>
                  </a:cubicBezTo>
                  <a:cubicBezTo>
                    <a:pt x="4571" y="646"/>
                    <a:pt x="4546" y="535"/>
                    <a:pt x="4546" y="423"/>
                  </a:cubicBezTo>
                  <a:lnTo>
                    <a:pt x="4546" y="261"/>
                  </a:lnTo>
                  <a:cubicBezTo>
                    <a:pt x="4546" y="261"/>
                    <a:pt x="4521" y="324"/>
                    <a:pt x="4496" y="423"/>
                  </a:cubicBezTo>
                  <a:cubicBezTo>
                    <a:pt x="4471" y="535"/>
                    <a:pt x="4446" y="659"/>
                    <a:pt x="4434" y="783"/>
                  </a:cubicBezTo>
                  <a:cubicBezTo>
                    <a:pt x="4434" y="849"/>
                    <a:pt x="4434" y="916"/>
                    <a:pt x="4434" y="982"/>
                  </a:cubicBezTo>
                  <a:cubicBezTo>
                    <a:pt x="4409" y="882"/>
                    <a:pt x="4409" y="783"/>
                    <a:pt x="4409" y="671"/>
                  </a:cubicBezTo>
                  <a:cubicBezTo>
                    <a:pt x="4360" y="771"/>
                    <a:pt x="4310" y="870"/>
                    <a:pt x="4285" y="969"/>
                  </a:cubicBezTo>
                  <a:lnTo>
                    <a:pt x="4273" y="1007"/>
                  </a:lnTo>
                  <a:cubicBezTo>
                    <a:pt x="4273" y="920"/>
                    <a:pt x="4273" y="820"/>
                    <a:pt x="4285" y="733"/>
                  </a:cubicBezTo>
                  <a:cubicBezTo>
                    <a:pt x="4310" y="485"/>
                    <a:pt x="4360" y="237"/>
                    <a:pt x="4434" y="1"/>
                  </a:cubicBezTo>
                  <a:lnTo>
                    <a:pt x="4434" y="1"/>
                  </a:lnTo>
                  <a:cubicBezTo>
                    <a:pt x="4434" y="1"/>
                    <a:pt x="4397" y="75"/>
                    <a:pt x="4347" y="199"/>
                  </a:cubicBezTo>
                  <a:cubicBezTo>
                    <a:pt x="4273" y="348"/>
                    <a:pt x="4223" y="497"/>
                    <a:pt x="4173" y="659"/>
                  </a:cubicBezTo>
                  <a:cubicBezTo>
                    <a:pt x="4148" y="733"/>
                    <a:pt x="4136" y="795"/>
                    <a:pt x="4111" y="870"/>
                  </a:cubicBezTo>
                  <a:cubicBezTo>
                    <a:pt x="4111" y="808"/>
                    <a:pt x="4111" y="733"/>
                    <a:pt x="4099" y="671"/>
                  </a:cubicBezTo>
                  <a:cubicBezTo>
                    <a:pt x="4086" y="634"/>
                    <a:pt x="4086" y="597"/>
                    <a:pt x="4074" y="560"/>
                  </a:cubicBezTo>
                  <a:cubicBezTo>
                    <a:pt x="4074" y="560"/>
                    <a:pt x="4061" y="609"/>
                    <a:pt x="4049" y="671"/>
                  </a:cubicBezTo>
                  <a:cubicBezTo>
                    <a:pt x="4024" y="746"/>
                    <a:pt x="3999" y="820"/>
                    <a:pt x="3975" y="895"/>
                  </a:cubicBezTo>
                  <a:cubicBezTo>
                    <a:pt x="3962" y="920"/>
                    <a:pt x="3937" y="957"/>
                    <a:pt x="3925" y="982"/>
                  </a:cubicBezTo>
                  <a:cubicBezTo>
                    <a:pt x="3925" y="920"/>
                    <a:pt x="3925" y="858"/>
                    <a:pt x="3925" y="795"/>
                  </a:cubicBezTo>
                  <a:cubicBezTo>
                    <a:pt x="3875" y="845"/>
                    <a:pt x="3838" y="895"/>
                    <a:pt x="3801" y="957"/>
                  </a:cubicBezTo>
                  <a:cubicBezTo>
                    <a:pt x="3776" y="820"/>
                    <a:pt x="3763" y="696"/>
                    <a:pt x="3763" y="696"/>
                  </a:cubicBezTo>
                  <a:lnTo>
                    <a:pt x="3763" y="709"/>
                  </a:lnTo>
                  <a:cubicBezTo>
                    <a:pt x="3763" y="634"/>
                    <a:pt x="3751" y="572"/>
                    <a:pt x="3751" y="497"/>
                  </a:cubicBezTo>
                  <a:cubicBezTo>
                    <a:pt x="3739" y="410"/>
                    <a:pt x="3726" y="348"/>
                    <a:pt x="3726" y="348"/>
                  </a:cubicBezTo>
                  <a:cubicBezTo>
                    <a:pt x="3726" y="348"/>
                    <a:pt x="3726" y="410"/>
                    <a:pt x="3701" y="497"/>
                  </a:cubicBezTo>
                  <a:cubicBezTo>
                    <a:pt x="3676" y="609"/>
                    <a:pt x="3652" y="709"/>
                    <a:pt x="3614" y="808"/>
                  </a:cubicBezTo>
                  <a:cubicBezTo>
                    <a:pt x="3590" y="870"/>
                    <a:pt x="3552" y="932"/>
                    <a:pt x="3527" y="982"/>
                  </a:cubicBezTo>
                  <a:lnTo>
                    <a:pt x="3515" y="733"/>
                  </a:lnTo>
                  <a:lnTo>
                    <a:pt x="3366" y="994"/>
                  </a:lnTo>
                  <a:lnTo>
                    <a:pt x="3366" y="870"/>
                  </a:lnTo>
                  <a:cubicBezTo>
                    <a:pt x="3354" y="733"/>
                    <a:pt x="3341" y="609"/>
                    <a:pt x="3316" y="473"/>
                  </a:cubicBezTo>
                  <a:cubicBezTo>
                    <a:pt x="3291" y="597"/>
                    <a:pt x="3254" y="721"/>
                    <a:pt x="3217" y="845"/>
                  </a:cubicBezTo>
                  <a:cubicBezTo>
                    <a:pt x="3192" y="895"/>
                    <a:pt x="3167" y="957"/>
                    <a:pt x="3142" y="994"/>
                  </a:cubicBezTo>
                  <a:cubicBezTo>
                    <a:pt x="3142" y="957"/>
                    <a:pt x="3142" y="907"/>
                    <a:pt x="3142" y="870"/>
                  </a:cubicBezTo>
                  <a:cubicBezTo>
                    <a:pt x="3155" y="845"/>
                    <a:pt x="3155" y="820"/>
                    <a:pt x="3167" y="795"/>
                  </a:cubicBezTo>
                  <a:lnTo>
                    <a:pt x="3167" y="795"/>
                  </a:lnTo>
                  <a:cubicBezTo>
                    <a:pt x="3142" y="808"/>
                    <a:pt x="3118" y="833"/>
                    <a:pt x="3105" y="845"/>
                  </a:cubicBezTo>
                  <a:cubicBezTo>
                    <a:pt x="3068" y="895"/>
                    <a:pt x="3031" y="932"/>
                    <a:pt x="3006" y="994"/>
                  </a:cubicBezTo>
                  <a:lnTo>
                    <a:pt x="2993" y="945"/>
                  </a:lnTo>
                  <a:cubicBezTo>
                    <a:pt x="2981" y="858"/>
                    <a:pt x="2969" y="758"/>
                    <a:pt x="2956" y="659"/>
                  </a:cubicBezTo>
                  <a:cubicBezTo>
                    <a:pt x="2919" y="746"/>
                    <a:pt x="2882" y="833"/>
                    <a:pt x="2844" y="920"/>
                  </a:cubicBezTo>
                  <a:cubicBezTo>
                    <a:pt x="2844" y="895"/>
                    <a:pt x="2857" y="882"/>
                    <a:pt x="2857" y="858"/>
                  </a:cubicBezTo>
                  <a:cubicBezTo>
                    <a:pt x="2869" y="758"/>
                    <a:pt x="2882" y="659"/>
                    <a:pt x="2869" y="560"/>
                  </a:cubicBezTo>
                  <a:cubicBezTo>
                    <a:pt x="2869" y="473"/>
                    <a:pt x="2857" y="423"/>
                    <a:pt x="2857" y="423"/>
                  </a:cubicBezTo>
                  <a:cubicBezTo>
                    <a:pt x="2857" y="423"/>
                    <a:pt x="2844" y="473"/>
                    <a:pt x="2820" y="547"/>
                  </a:cubicBezTo>
                  <a:cubicBezTo>
                    <a:pt x="2795" y="634"/>
                    <a:pt x="2770" y="709"/>
                    <a:pt x="2733" y="783"/>
                  </a:cubicBezTo>
                  <a:cubicBezTo>
                    <a:pt x="2733" y="783"/>
                    <a:pt x="2733" y="783"/>
                    <a:pt x="2733" y="771"/>
                  </a:cubicBezTo>
                  <a:cubicBezTo>
                    <a:pt x="2720" y="733"/>
                    <a:pt x="2708" y="696"/>
                    <a:pt x="2708" y="696"/>
                  </a:cubicBezTo>
                  <a:cubicBezTo>
                    <a:pt x="2683" y="758"/>
                    <a:pt x="2646" y="820"/>
                    <a:pt x="2608" y="882"/>
                  </a:cubicBezTo>
                  <a:cubicBezTo>
                    <a:pt x="2646" y="771"/>
                    <a:pt x="2670" y="659"/>
                    <a:pt x="2683" y="560"/>
                  </a:cubicBezTo>
                  <a:cubicBezTo>
                    <a:pt x="2695" y="460"/>
                    <a:pt x="2695" y="398"/>
                    <a:pt x="2695" y="398"/>
                  </a:cubicBezTo>
                  <a:lnTo>
                    <a:pt x="2695" y="398"/>
                  </a:lnTo>
                  <a:cubicBezTo>
                    <a:pt x="2695" y="398"/>
                    <a:pt x="2683" y="460"/>
                    <a:pt x="2646" y="535"/>
                  </a:cubicBezTo>
                  <a:cubicBezTo>
                    <a:pt x="2596" y="634"/>
                    <a:pt x="2546" y="721"/>
                    <a:pt x="2472" y="808"/>
                  </a:cubicBezTo>
                  <a:cubicBezTo>
                    <a:pt x="2447" y="845"/>
                    <a:pt x="2422" y="870"/>
                    <a:pt x="2397" y="907"/>
                  </a:cubicBezTo>
                  <a:cubicBezTo>
                    <a:pt x="2360" y="932"/>
                    <a:pt x="2298" y="932"/>
                    <a:pt x="2236" y="945"/>
                  </a:cubicBezTo>
                  <a:cubicBezTo>
                    <a:pt x="2186" y="969"/>
                    <a:pt x="2174" y="969"/>
                    <a:pt x="2136" y="982"/>
                  </a:cubicBezTo>
                  <a:lnTo>
                    <a:pt x="2372" y="646"/>
                  </a:lnTo>
                  <a:lnTo>
                    <a:pt x="1950" y="957"/>
                  </a:lnTo>
                  <a:cubicBezTo>
                    <a:pt x="2000" y="882"/>
                    <a:pt x="2037" y="808"/>
                    <a:pt x="2074" y="746"/>
                  </a:cubicBezTo>
                  <a:cubicBezTo>
                    <a:pt x="2161" y="584"/>
                    <a:pt x="2236" y="423"/>
                    <a:pt x="2285" y="249"/>
                  </a:cubicBezTo>
                  <a:cubicBezTo>
                    <a:pt x="2298" y="175"/>
                    <a:pt x="2310" y="125"/>
                    <a:pt x="2323" y="75"/>
                  </a:cubicBezTo>
                  <a:lnTo>
                    <a:pt x="2335" y="13"/>
                  </a:lnTo>
                  <a:lnTo>
                    <a:pt x="2310" y="75"/>
                  </a:lnTo>
                  <a:cubicBezTo>
                    <a:pt x="2298" y="112"/>
                    <a:pt x="2273" y="162"/>
                    <a:pt x="2236" y="224"/>
                  </a:cubicBezTo>
                  <a:cubicBezTo>
                    <a:pt x="2161" y="373"/>
                    <a:pt x="2062" y="522"/>
                    <a:pt x="1963" y="646"/>
                  </a:cubicBezTo>
                  <a:cubicBezTo>
                    <a:pt x="1938" y="671"/>
                    <a:pt x="1913" y="696"/>
                    <a:pt x="1876" y="721"/>
                  </a:cubicBezTo>
                  <a:lnTo>
                    <a:pt x="1478" y="969"/>
                  </a:lnTo>
                  <a:lnTo>
                    <a:pt x="1677" y="709"/>
                  </a:lnTo>
                  <a:lnTo>
                    <a:pt x="1230" y="969"/>
                  </a:lnTo>
                  <a:cubicBezTo>
                    <a:pt x="1255" y="932"/>
                    <a:pt x="1279" y="882"/>
                    <a:pt x="1304" y="833"/>
                  </a:cubicBezTo>
                  <a:cubicBezTo>
                    <a:pt x="1342" y="783"/>
                    <a:pt x="1379" y="746"/>
                    <a:pt x="1379" y="746"/>
                  </a:cubicBezTo>
                  <a:lnTo>
                    <a:pt x="1379" y="746"/>
                  </a:lnTo>
                  <a:cubicBezTo>
                    <a:pt x="1342" y="758"/>
                    <a:pt x="1304" y="783"/>
                    <a:pt x="1279" y="795"/>
                  </a:cubicBezTo>
                  <a:cubicBezTo>
                    <a:pt x="1217" y="833"/>
                    <a:pt x="1155" y="882"/>
                    <a:pt x="1093" y="932"/>
                  </a:cubicBezTo>
                  <a:cubicBezTo>
                    <a:pt x="1106" y="870"/>
                    <a:pt x="1130" y="820"/>
                    <a:pt x="1155" y="758"/>
                  </a:cubicBezTo>
                  <a:cubicBezTo>
                    <a:pt x="1217" y="609"/>
                    <a:pt x="1292" y="473"/>
                    <a:pt x="1379" y="348"/>
                  </a:cubicBezTo>
                  <a:cubicBezTo>
                    <a:pt x="1441" y="237"/>
                    <a:pt x="1491" y="175"/>
                    <a:pt x="1491" y="175"/>
                  </a:cubicBezTo>
                  <a:lnTo>
                    <a:pt x="1491" y="175"/>
                  </a:lnTo>
                  <a:cubicBezTo>
                    <a:pt x="1491" y="175"/>
                    <a:pt x="1428" y="224"/>
                    <a:pt x="1342" y="311"/>
                  </a:cubicBezTo>
                  <a:cubicBezTo>
                    <a:pt x="1230" y="423"/>
                    <a:pt x="1118" y="535"/>
                    <a:pt x="1031" y="671"/>
                  </a:cubicBezTo>
                  <a:cubicBezTo>
                    <a:pt x="944" y="783"/>
                    <a:pt x="870" y="895"/>
                    <a:pt x="808" y="1019"/>
                  </a:cubicBezTo>
                  <a:lnTo>
                    <a:pt x="770" y="820"/>
                  </a:lnTo>
                  <a:lnTo>
                    <a:pt x="683" y="1007"/>
                  </a:lnTo>
                  <a:cubicBezTo>
                    <a:pt x="659" y="920"/>
                    <a:pt x="621" y="833"/>
                    <a:pt x="609" y="746"/>
                  </a:cubicBezTo>
                  <a:cubicBezTo>
                    <a:pt x="584" y="622"/>
                    <a:pt x="572" y="510"/>
                    <a:pt x="559" y="398"/>
                  </a:cubicBezTo>
                  <a:lnTo>
                    <a:pt x="559" y="237"/>
                  </a:lnTo>
                  <a:cubicBezTo>
                    <a:pt x="559" y="237"/>
                    <a:pt x="534" y="299"/>
                    <a:pt x="509" y="398"/>
                  </a:cubicBezTo>
                  <a:cubicBezTo>
                    <a:pt x="485" y="510"/>
                    <a:pt x="460" y="634"/>
                    <a:pt x="447" y="758"/>
                  </a:cubicBezTo>
                  <a:cubicBezTo>
                    <a:pt x="447" y="829"/>
                    <a:pt x="447" y="899"/>
                    <a:pt x="447" y="969"/>
                  </a:cubicBezTo>
                  <a:cubicBezTo>
                    <a:pt x="435" y="858"/>
                    <a:pt x="423" y="758"/>
                    <a:pt x="423" y="659"/>
                  </a:cubicBezTo>
                  <a:cubicBezTo>
                    <a:pt x="373" y="746"/>
                    <a:pt x="323" y="845"/>
                    <a:pt x="298" y="957"/>
                  </a:cubicBezTo>
                  <a:cubicBezTo>
                    <a:pt x="286" y="957"/>
                    <a:pt x="286" y="969"/>
                    <a:pt x="286" y="982"/>
                  </a:cubicBezTo>
                  <a:cubicBezTo>
                    <a:pt x="286" y="895"/>
                    <a:pt x="286" y="795"/>
                    <a:pt x="298" y="709"/>
                  </a:cubicBezTo>
                  <a:cubicBezTo>
                    <a:pt x="323" y="473"/>
                    <a:pt x="360" y="237"/>
                    <a:pt x="410" y="13"/>
                  </a:cubicBezTo>
                  <a:lnTo>
                    <a:pt x="410" y="13"/>
                  </a:lnTo>
                  <a:cubicBezTo>
                    <a:pt x="410" y="13"/>
                    <a:pt x="373" y="88"/>
                    <a:pt x="323" y="212"/>
                  </a:cubicBezTo>
                  <a:cubicBezTo>
                    <a:pt x="249" y="361"/>
                    <a:pt x="199" y="522"/>
                    <a:pt x="149" y="671"/>
                  </a:cubicBezTo>
                  <a:cubicBezTo>
                    <a:pt x="100" y="833"/>
                    <a:pt x="62" y="1007"/>
                    <a:pt x="38" y="1168"/>
                  </a:cubicBezTo>
                  <a:cubicBezTo>
                    <a:pt x="25" y="1230"/>
                    <a:pt x="13" y="1280"/>
                    <a:pt x="13" y="1317"/>
                  </a:cubicBezTo>
                  <a:cubicBezTo>
                    <a:pt x="0" y="1342"/>
                    <a:pt x="0" y="1367"/>
                    <a:pt x="0" y="1392"/>
                  </a:cubicBezTo>
                  <a:cubicBezTo>
                    <a:pt x="0" y="1578"/>
                    <a:pt x="149" y="1739"/>
                    <a:pt x="348" y="1739"/>
                  </a:cubicBezTo>
                  <a:lnTo>
                    <a:pt x="15686" y="1739"/>
                  </a:lnTo>
                  <a:cubicBezTo>
                    <a:pt x="15848" y="1739"/>
                    <a:pt x="15984" y="1640"/>
                    <a:pt x="16022" y="1491"/>
                  </a:cubicBezTo>
                  <a:cubicBezTo>
                    <a:pt x="16034" y="1441"/>
                    <a:pt x="16059" y="1392"/>
                    <a:pt x="16071" y="1330"/>
                  </a:cubicBezTo>
                  <a:cubicBezTo>
                    <a:pt x="16084" y="1330"/>
                    <a:pt x="16084" y="1317"/>
                    <a:pt x="16084" y="1305"/>
                  </a:cubicBezTo>
                  <a:cubicBezTo>
                    <a:pt x="16084" y="1280"/>
                    <a:pt x="16096" y="1255"/>
                    <a:pt x="16108" y="1218"/>
                  </a:cubicBezTo>
                  <a:cubicBezTo>
                    <a:pt x="16133" y="1118"/>
                    <a:pt x="16146" y="1019"/>
                    <a:pt x="16146" y="932"/>
                  </a:cubicBezTo>
                  <a:cubicBezTo>
                    <a:pt x="16146" y="845"/>
                    <a:pt x="16146" y="758"/>
                    <a:pt x="16133" y="671"/>
                  </a:cubicBezTo>
                  <a:cubicBezTo>
                    <a:pt x="16121" y="597"/>
                    <a:pt x="16096" y="560"/>
                    <a:pt x="16096" y="560"/>
                  </a:cubicBezTo>
                  <a:cubicBezTo>
                    <a:pt x="16096" y="597"/>
                    <a:pt x="16084" y="634"/>
                    <a:pt x="16084" y="671"/>
                  </a:cubicBezTo>
                  <a:cubicBezTo>
                    <a:pt x="16059" y="746"/>
                    <a:pt x="16034" y="820"/>
                    <a:pt x="15997" y="895"/>
                  </a:cubicBezTo>
                  <a:cubicBezTo>
                    <a:pt x="15984" y="920"/>
                    <a:pt x="15972" y="957"/>
                    <a:pt x="15959" y="982"/>
                  </a:cubicBezTo>
                  <a:cubicBezTo>
                    <a:pt x="15947" y="920"/>
                    <a:pt x="15947" y="858"/>
                    <a:pt x="15959" y="795"/>
                  </a:cubicBezTo>
                  <a:lnTo>
                    <a:pt x="15959" y="795"/>
                  </a:lnTo>
                  <a:cubicBezTo>
                    <a:pt x="15910" y="845"/>
                    <a:pt x="15873" y="895"/>
                    <a:pt x="15823" y="945"/>
                  </a:cubicBezTo>
                  <a:cubicBezTo>
                    <a:pt x="15810" y="820"/>
                    <a:pt x="15786" y="696"/>
                    <a:pt x="15786" y="696"/>
                  </a:cubicBezTo>
                  <a:lnTo>
                    <a:pt x="15786" y="709"/>
                  </a:lnTo>
                  <a:cubicBezTo>
                    <a:pt x="15786" y="634"/>
                    <a:pt x="15786" y="572"/>
                    <a:pt x="15773" y="497"/>
                  </a:cubicBezTo>
                  <a:cubicBezTo>
                    <a:pt x="15773" y="410"/>
                    <a:pt x="15761" y="348"/>
                    <a:pt x="15761" y="348"/>
                  </a:cubicBezTo>
                  <a:cubicBezTo>
                    <a:pt x="15761" y="348"/>
                    <a:pt x="15761" y="410"/>
                    <a:pt x="15736" y="497"/>
                  </a:cubicBezTo>
                  <a:cubicBezTo>
                    <a:pt x="15711" y="609"/>
                    <a:pt x="15674" y="709"/>
                    <a:pt x="15637" y="808"/>
                  </a:cubicBezTo>
                  <a:cubicBezTo>
                    <a:pt x="15612" y="870"/>
                    <a:pt x="15587" y="932"/>
                    <a:pt x="15562" y="982"/>
                  </a:cubicBezTo>
                  <a:lnTo>
                    <a:pt x="15550" y="733"/>
                  </a:lnTo>
                  <a:lnTo>
                    <a:pt x="15388" y="982"/>
                  </a:lnTo>
                  <a:lnTo>
                    <a:pt x="15388" y="870"/>
                  </a:lnTo>
                  <a:cubicBezTo>
                    <a:pt x="15388" y="733"/>
                    <a:pt x="15363" y="609"/>
                    <a:pt x="15351" y="473"/>
                  </a:cubicBezTo>
                  <a:cubicBezTo>
                    <a:pt x="15314" y="597"/>
                    <a:pt x="15289" y="721"/>
                    <a:pt x="15239" y="833"/>
                  </a:cubicBezTo>
                  <a:cubicBezTo>
                    <a:pt x="15214" y="895"/>
                    <a:pt x="15202" y="945"/>
                    <a:pt x="15177" y="994"/>
                  </a:cubicBezTo>
                  <a:cubicBezTo>
                    <a:pt x="15177" y="957"/>
                    <a:pt x="15177" y="907"/>
                    <a:pt x="15177" y="870"/>
                  </a:cubicBezTo>
                  <a:cubicBezTo>
                    <a:pt x="15177" y="845"/>
                    <a:pt x="15189" y="820"/>
                    <a:pt x="15189" y="795"/>
                  </a:cubicBezTo>
                  <a:lnTo>
                    <a:pt x="15189" y="795"/>
                  </a:lnTo>
                  <a:cubicBezTo>
                    <a:pt x="15177" y="808"/>
                    <a:pt x="15152" y="820"/>
                    <a:pt x="15140" y="845"/>
                  </a:cubicBezTo>
                  <a:cubicBezTo>
                    <a:pt x="15090" y="882"/>
                    <a:pt x="15065" y="932"/>
                    <a:pt x="15028" y="994"/>
                  </a:cubicBezTo>
                  <a:lnTo>
                    <a:pt x="15028" y="945"/>
                  </a:lnTo>
                  <a:cubicBezTo>
                    <a:pt x="15003" y="845"/>
                    <a:pt x="14991" y="746"/>
                    <a:pt x="14991" y="659"/>
                  </a:cubicBezTo>
                  <a:cubicBezTo>
                    <a:pt x="14941" y="733"/>
                    <a:pt x="14916" y="820"/>
                    <a:pt x="14879" y="920"/>
                  </a:cubicBezTo>
                  <a:lnTo>
                    <a:pt x="14891" y="858"/>
                  </a:lnTo>
                  <a:cubicBezTo>
                    <a:pt x="14904" y="758"/>
                    <a:pt x="14904" y="659"/>
                    <a:pt x="14904" y="560"/>
                  </a:cubicBezTo>
                  <a:cubicBezTo>
                    <a:pt x="14904" y="473"/>
                    <a:pt x="14891" y="423"/>
                    <a:pt x="14891" y="423"/>
                  </a:cubicBezTo>
                  <a:cubicBezTo>
                    <a:pt x="14879" y="460"/>
                    <a:pt x="14867" y="510"/>
                    <a:pt x="14854" y="547"/>
                  </a:cubicBezTo>
                  <a:cubicBezTo>
                    <a:pt x="14829" y="622"/>
                    <a:pt x="14792" y="709"/>
                    <a:pt x="14755" y="783"/>
                  </a:cubicBezTo>
                  <a:lnTo>
                    <a:pt x="14755" y="771"/>
                  </a:lnTo>
                  <a:cubicBezTo>
                    <a:pt x="14755" y="721"/>
                    <a:pt x="14742" y="696"/>
                    <a:pt x="14742" y="696"/>
                  </a:cubicBezTo>
                  <a:cubicBezTo>
                    <a:pt x="14717" y="758"/>
                    <a:pt x="14680" y="820"/>
                    <a:pt x="14643" y="882"/>
                  </a:cubicBezTo>
                  <a:cubicBezTo>
                    <a:pt x="14680" y="771"/>
                    <a:pt x="14705" y="659"/>
                    <a:pt x="14717" y="547"/>
                  </a:cubicBezTo>
                  <a:cubicBezTo>
                    <a:pt x="14730" y="460"/>
                    <a:pt x="14730" y="398"/>
                    <a:pt x="14730" y="398"/>
                  </a:cubicBezTo>
                  <a:lnTo>
                    <a:pt x="14730" y="398"/>
                  </a:lnTo>
                  <a:cubicBezTo>
                    <a:pt x="14730" y="398"/>
                    <a:pt x="14705" y="448"/>
                    <a:pt x="14668" y="535"/>
                  </a:cubicBezTo>
                  <a:cubicBezTo>
                    <a:pt x="14631" y="634"/>
                    <a:pt x="14568" y="721"/>
                    <a:pt x="14506" y="808"/>
                  </a:cubicBezTo>
                  <a:cubicBezTo>
                    <a:pt x="14482" y="833"/>
                    <a:pt x="14457" y="870"/>
                    <a:pt x="14419" y="907"/>
                  </a:cubicBezTo>
                  <a:cubicBezTo>
                    <a:pt x="14395" y="932"/>
                    <a:pt x="14320" y="932"/>
                    <a:pt x="14270" y="945"/>
                  </a:cubicBezTo>
                  <a:cubicBezTo>
                    <a:pt x="14208" y="957"/>
                    <a:pt x="14208" y="969"/>
                    <a:pt x="14171" y="982"/>
                  </a:cubicBezTo>
                  <a:lnTo>
                    <a:pt x="14395" y="634"/>
                  </a:lnTo>
                  <a:lnTo>
                    <a:pt x="13972" y="945"/>
                  </a:lnTo>
                  <a:cubicBezTo>
                    <a:pt x="14022" y="882"/>
                    <a:pt x="14072" y="808"/>
                    <a:pt x="14109" y="733"/>
                  </a:cubicBezTo>
                  <a:cubicBezTo>
                    <a:pt x="14196" y="584"/>
                    <a:pt x="14258" y="423"/>
                    <a:pt x="14308" y="249"/>
                  </a:cubicBezTo>
                  <a:cubicBezTo>
                    <a:pt x="14332" y="175"/>
                    <a:pt x="14345" y="112"/>
                    <a:pt x="14357" y="75"/>
                  </a:cubicBezTo>
                  <a:lnTo>
                    <a:pt x="14370" y="13"/>
                  </a:lnTo>
                  <a:lnTo>
                    <a:pt x="14345" y="75"/>
                  </a:lnTo>
                  <a:cubicBezTo>
                    <a:pt x="14320" y="112"/>
                    <a:pt x="14295" y="162"/>
                    <a:pt x="14270" y="224"/>
                  </a:cubicBezTo>
                  <a:cubicBezTo>
                    <a:pt x="14196" y="373"/>
                    <a:pt x="14097" y="510"/>
                    <a:pt x="13985" y="646"/>
                  </a:cubicBezTo>
                  <a:cubicBezTo>
                    <a:pt x="13960" y="671"/>
                    <a:pt x="13935" y="696"/>
                    <a:pt x="13910" y="721"/>
                  </a:cubicBezTo>
                  <a:lnTo>
                    <a:pt x="13513" y="969"/>
                  </a:lnTo>
                  <a:lnTo>
                    <a:pt x="13699" y="709"/>
                  </a:lnTo>
                  <a:lnTo>
                    <a:pt x="13264" y="969"/>
                  </a:lnTo>
                  <a:cubicBezTo>
                    <a:pt x="13289" y="920"/>
                    <a:pt x="13314" y="882"/>
                    <a:pt x="13339" y="833"/>
                  </a:cubicBezTo>
                  <a:cubicBezTo>
                    <a:pt x="13376" y="783"/>
                    <a:pt x="13401" y="746"/>
                    <a:pt x="13401" y="746"/>
                  </a:cubicBezTo>
                  <a:lnTo>
                    <a:pt x="13401" y="746"/>
                  </a:lnTo>
                  <a:cubicBezTo>
                    <a:pt x="13401" y="746"/>
                    <a:pt x="13364" y="758"/>
                    <a:pt x="13314" y="795"/>
                  </a:cubicBezTo>
                  <a:cubicBezTo>
                    <a:pt x="13240" y="833"/>
                    <a:pt x="13177" y="882"/>
                    <a:pt x="13115" y="932"/>
                  </a:cubicBezTo>
                  <a:cubicBezTo>
                    <a:pt x="13140" y="870"/>
                    <a:pt x="13165" y="808"/>
                    <a:pt x="13190" y="758"/>
                  </a:cubicBezTo>
                  <a:cubicBezTo>
                    <a:pt x="13252" y="609"/>
                    <a:pt x="13326" y="473"/>
                    <a:pt x="13401" y="348"/>
                  </a:cubicBezTo>
                  <a:cubicBezTo>
                    <a:pt x="13475" y="237"/>
                    <a:pt x="13525" y="175"/>
                    <a:pt x="13525" y="175"/>
                  </a:cubicBezTo>
                  <a:lnTo>
                    <a:pt x="13525" y="175"/>
                  </a:lnTo>
                  <a:cubicBezTo>
                    <a:pt x="13525" y="175"/>
                    <a:pt x="13463" y="224"/>
                    <a:pt x="13364" y="311"/>
                  </a:cubicBezTo>
                  <a:cubicBezTo>
                    <a:pt x="13252" y="423"/>
                    <a:pt x="13153" y="535"/>
                    <a:pt x="13053" y="659"/>
                  </a:cubicBezTo>
                  <a:cubicBezTo>
                    <a:pt x="12979" y="783"/>
                    <a:pt x="12904" y="895"/>
                    <a:pt x="12830" y="1019"/>
                  </a:cubicBezTo>
                  <a:lnTo>
                    <a:pt x="12805" y="808"/>
                  </a:lnTo>
                  <a:lnTo>
                    <a:pt x="12718" y="1007"/>
                  </a:lnTo>
                  <a:cubicBezTo>
                    <a:pt x="12643" y="808"/>
                    <a:pt x="12594" y="597"/>
                    <a:pt x="12594" y="386"/>
                  </a:cubicBezTo>
                  <a:lnTo>
                    <a:pt x="12594" y="224"/>
                  </a:lnTo>
                  <a:cubicBezTo>
                    <a:pt x="12594" y="224"/>
                    <a:pt x="12569" y="286"/>
                    <a:pt x="12544" y="386"/>
                  </a:cubicBezTo>
                  <a:cubicBezTo>
                    <a:pt x="12519" y="497"/>
                    <a:pt x="12494" y="622"/>
                    <a:pt x="12482" y="746"/>
                  </a:cubicBezTo>
                  <a:cubicBezTo>
                    <a:pt x="12482" y="833"/>
                    <a:pt x="12482" y="920"/>
                    <a:pt x="12482" y="1007"/>
                  </a:cubicBezTo>
                  <a:lnTo>
                    <a:pt x="12470" y="957"/>
                  </a:lnTo>
                  <a:cubicBezTo>
                    <a:pt x="12457" y="845"/>
                    <a:pt x="12457" y="746"/>
                    <a:pt x="12457" y="646"/>
                  </a:cubicBezTo>
                  <a:cubicBezTo>
                    <a:pt x="12407" y="733"/>
                    <a:pt x="12358" y="845"/>
                    <a:pt x="12321" y="944"/>
                  </a:cubicBezTo>
                  <a:lnTo>
                    <a:pt x="12321" y="944"/>
                  </a:lnTo>
                  <a:cubicBezTo>
                    <a:pt x="12321" y="866"/>
                    <a:pt x="12322" y="786"/>
                    <a:pt x="12333" y="696"/>
                  </a:cubicBezTo>
                  <a:cubicBezTo>
                    <a:pt x="12345" y="460"/>
                    <a:pt x="12383" y="224"/>
                    <a:pt x="12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256" name="Google Shape;256;p32"/>
          <p:cNvGrpSpPr/>
          <p:nvPr/>
        </p:nvGrpSpPr>
        <p:grpSpPr>
          <a:xfrm>
            <a:off x="713432" y="4162800"/>
            <a:ext cx="7717162" cy="365771"/>
            <a:chOff x="4754994" y="4064253"/>
            <a:chExt cx="7717162" cy="365771"/>
          </a:xfrm>
        </p:grpSpPr>
        <p:sp>
          <p:nvSpPr>
            <p:cNvPr id="257" name="Google Shape;257;p32"/>
            <p:cNvSpPr/>
            <p:nvPr/>
          </p:nvSpPr>
          <p:spPr>
            <a:xfrm>
              <a:off x="4879488" y="4064253"/>
              <a:ext cx="7353000" cy="365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32"/>
            <p:cNvGrpSpPr/>
            <p:nvPr/>
          </p:nvGrpSpPr>
          <p:grpSpPr>
            <a:xfrm>
              <a:off x="4754994" y="4064316"/>
              <a:ext cx="7717162" cy="365709"/>
              <a:chOff x="265550" y="2871750"/>
              <a:chExt cx="5027140" cy="548700"/>
            </a:xfrm>
          </p:grpSpPr>
          <p:sp>
            <p:nvSpPr>
              <p:cNvPr id="259" name="Google Shape;259;p32"/>
              <p:cNvSpPr/>
              <p:nvPr/>
            </p:nvSpPr>
            <p:spPr>
              <a:xfrm>
                <a:off x="5132790" y="2871750"/>
                <a:ext cx="159900" cy="548700"/>
              </a:xfrm>
              <a:prstGeom prst="homePlate">
                <a:avLst>
                  <a:gd name="adj" fmla="val 49891"/>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2"/>
              <p:cNvSpPr/>
              <p:nvPr/>
            </p:nvSpPr>
            <p:spPr>
              <a:xfrm flipH="1">
                <a:off x="265550" y="2871750"/>
                <a:ext cx="159900" cy="548700"/>
              </a:xfrm>
              <a:prstGeom prst="homePlate">
                <a:avLst>
                  <a:gd name="adj" fmla="val 49891"/>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1" name="Google Shape;261;p32"/>
          <p:cNvSpPr txBox="1">
            <a:spLocks noGrp="1"/>
          </p:cNvSpPr>
          <p:nvPr>
            <p:ph type="ctrTitle"/>
          </p:nvPr>
        </p:nvSpPr>
        <p:spPr>
          <a:xfrm>
            <a:off x="729618" y="923923"/>
            <a:ext cx="4650260" cy="155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Đọc hiểu văn bản</a:t>
            </a:r>
            <a:endParaRPr dirty="0"/>
          </a:p>
        </p:txBody>
      </p:sp>
      <p:sp>
        <p:nvSpPr>
          <p:cNvPr id="262" name="Google Shape;262;p32"/>
          <p:cNvSpPr/>
          <p:nvPr/>
        </p:nvSpPr>
        <p:spPr>
          <a:xfrm>
            <a:off x="847607" y="2286080"/>
            <a:ext cx="1924026" cy="791524"/>
          </a:xfrm>
          <a:prstGeom prst="rect">
            <a:avLst/>
          </a:prstGeom>
        </p:spPr>
        <p:txBody>
          <a:bodyPr>
            <a:prstTxWarp prst="textPlain">
              <a:avLst/>
            </a:prstTxWarp>
          </a:bodyPr>
          <a:lstStyle/>
          <a:p>
            <a:pPr lvl="0" algn="ctr"/>
            <a:r>
              <a:rPr lang="en-US" b="1" dirty="0" err="1">
                <a:ln w="19050" cap="flat" cmpd="sng">
                  <a:solidFill>
                    <a:schemeClr val="dk1"/>
                  </a:solidFill>
                  <a:prstDash val="solid"/>
                  <a:round/>
                  <a:headEnd type="none" w="sm" len="sm"/>
                  <a:tailEnd type="none" w="sm" len="sm"/>
                </a:ln>
                <a:solidFill>
                  <a:schemeClr val="lt1"/>
                </a:solidFill>
                <a:latin typeface="Bahnschrift" panose="020B0502040204020203" pitchFamily="34" charset="0"/>
              </a:rPr>
              <a:t>M</a:t>
            </a:r>
            <a:r>
              <a:rPr lang="en-US" b="1" i="0" dirty="0" err="1">
                <a:ln w="19050" cap="flat" cmpd="sng">
                  <a:solidFill>
                    <a:schemeClr val="dk1"/>
                  </a:solidFill>
                  <a:prstDash val="solid"/>
                  <a:round/>
                  <a:headEnd type="none" w="sm" len="sm"/>
                  <a:tailEnd type="none" w="sm" len="sm"/>
                </a:ln>
                <a:solidFill>
                  <a:schemeClr val="lt1"/>
                </a:solidFill>
                <a:latin typeface="Bahnschrift" panose="020B0502040204020203" pitchFamily="34" charset="0"/>
              </a:rPr>
              <a:t>uối</a:t>
            </a:r>
            <a:endParaRPr b="1" i="0" dirty="0">
              <a:ln w="19050" cap="flat" cmpd="sng">
                <a:solidFill>
                  <a:schemeClr val="dk1"/>
                </a:solidFill>
                <a:prstDash val="solid"/>
                <a:round/>
                <a:headEnd type="none" w="sm" len="sm"/>
                <a:tailEnd type="none" w="sm" len="sm"/>
              </a:ln>
              <a:solidFill>
                <a:schemeClr val="lt1"/>
              </a:solidFill>
              <a:latin typeface="Bahnschrift" panose="020B0502040204020203" pitchFamily="34" charset="0"/>
            </a:endParaRPr>
          </a:p>
        </p:txBody>
      </p:sp>
      <p:sp>
        <p:nvSpPr>
          <p:cNvPr id="263" name="Google Shape;263;p32"/>
          <p:cNvSpPr/>
          <p:nvPr/>
        </p:nvSpPr>
        <p:spPr>
          <a:xfrm>
            <a:off x="847607" y="3191297"/>
            <a:ext cx="2507112" cy="791524"/>
          </a:xfrm>
          <a:prstGeom prst="rect">
            <a:avLst/>
          </a:prstGeom>
        </p:spPr>
        <p:txBody>
          <a:bodyPr>
            <a:prstTxWarp prst="textPlain">
              <a:avLst/>
            </a:prstTxWarp>
          </a:bodyPr>
          <a:lstStyle/>
          <a:p>
            <a:pPr lvl="0" algn="ctr"/>
            <a:r>
              <a:rPr lang="en-US" b="1" i="0" dirty="0" err="1">
                <a:ln w="19050" cap="flat" cmpd="sng">
                  <a:solidFill>
                    <a:schemeClr val="dk1"/>
                  </a:solidFill>
                  <a:prstDash val="solid"/>
                  <a:round/>
                  <a:headEnd type="none" w="sm" len="sm"/>
                  <a:tailEnd type="none" w="sm" len="sm"/>
                </a:ln>
                <a:solidFill>
                  <a:schemeClr val="lt1"/>
                </a:solidFill>
                <a:latin typeface="Bahnschrift" panose="020B0502040204020203" pitchFamily="34" charset="0"/>
              </a:rPr>
              <a:t>của</a:t>
            </a:r>
            <a:r>
              <a:rPr lang="en-US" b="1" i="0" dirty="0">
                <a:ln w="19050" cap="flat" cmpd="sng">
                  <a:solidFill>
                    <a:schemeClr val="dk1"/>
                  </a:solidFill>
                  <a:prstDash val="solid"/>
                  <a:round/>
                  <a:headEnd type="none" w="sm" len="sm"/>
                  <a:tailEnd type="none" w="sm" len="sm"/>
                </a:ln>
                <a:solidFill>
                  <a:schemeClr val="lt1"/>
                </a:solidFill>
                <a:latin typeface="Bahnschrift" panose="020B0502040204020203" pitchFamily="34" charset="0"/>
              </a:rPr>
              <a:t> </a:t>
            </a:r>
            <a:r>
              <a:rPr lang="en-US" b="1" i="0" dirty="0" err="1">
                <a:ln w="19050" cap="flat" cmpd="sng">
                  <a:solidFill>
                    <a:schemeClr val="dk1"/>
                  </a:solidFill>
                  <a:prstDash val="solid"/>
                  <a:round/>
                  <a:headEnd type="none" w="sm" len="sm"/>
                  <a:tailEnd type="none" w="sm" len="sm"/>
                </a:ln>
                <a:solidFill>
                  <a:schemeClr val="lt1"/>
                </a:solidFill>
                <a:latin typeface="Bahnschrift" panose="020B0502040204020203" pitchFamily="34" charset="0"/>
              </a:rPr>
              <a:t>rừng</a:t>
            </a:r>
            <a:endParaRPr b="1" i="0" dirty="0">
              <a:ln w="19050" cap="flat" cmpd="sng">
                <a:solidFill>
                  <a:schemeClr val="dk1"/>
                </a:solidFill>
                <a:prstDash val="solid"/>
                <a:round/>
                <a:headEnd type="none" w="sm" len="sm"/>
                <a:tailEnd type="none" w="sm" len="sm"/>
              </a:ln>
              <a:solidFill>
                <a:schemeClr val="lt1"/>
              </a:solidFill>
              <a:latin typeface="Bahnschrift" panose="020B0502040204020203" pitchFamily="34" charset="0"/>
            </a:endParaRPr>
          </a:p>
        </p:txBody>
      </p:sp>
      <p:sp>
        <p:nvSpPr>
          <p:cNvPr id="264" name="Google Shape;264;p32"/>
          <p:cNvSpPr txBox="1">
            <a:spLocks noGrp="1"/>
          </p:cNvSpPr>
          <p:nvPr>
            <p:ph type="subTitle" idx="1"/>
          </p:nvPr>
        </p:nvSpPr>
        <p:spPr>
          <a:xfrm>
            <a:off x="905375" y="4162825"/>
            <a:ext cx="3483900" cy="36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Nguyễn Huy Thiệp</a:t>
            </a:r>
            <a:endParaRPr dirty="0"/>
          </a:p>
        </p:txBody>
      </p:sp>
      <p:cxnSp>
        <p:nvCxnSpPr>
          <p:cNvPr id="265" name="Google Shape;265;p32"/>
          <p:cNvCxnSpPr/>
          <p:nvPr/>
        </p:nvCxnSpPr>
        <p:spPr>
          <a:xfrm>
            <a:off x="2835436" y="1776088"/>
            <a:ext cx="1398000" cy="0"/>
          </a:xfrm>
          <a:prstGeom prst="straightConnector1">
            <a:avLst/>
          </a:prstGeom>
          <a:noFill/>
          <a:ln w="28575" cap="flat" cmpd="sng">
            <a:solidFill>
              <a:schemeClr val="dk1"/>
            </a:solidFill>
            <a:prstDash val="solid"/>
            <a:round/>
            <a:headEnd type="none" w="med" len="med"/>
            <a:tailEnd type="none" w="med" len="med"/>
          </a:ln>
        </p:spPr>
      </p:cxnSp>
      <p:sp>
        <p:nvSpPr>
          <p:cNvPr id="266" name="Google Shape;266;p32"/>
          <p:cNvSpPr/>
          <p:nvPr/>
        </p:nvSpPr>
        <p:spPr>
          <a:xfrm>
            <a:off x="4950250" y="3323543"/>
            <a:ext cx="20812" cy="32666"/>
          </a:xfrm>
          <a:custGeom>
            <a:avLst/>
            <a:gdLst/>
            <a:ahLst/>
            <a:cxnLst/>
            <a:rect l="l" t="t" r="r" b="b"/>
            <a:pathLst>
              <a:path w="104" h="162" extrusionOk="0">
                <a:moveTo>
                  <a:pt x="29" y="25"/>
                </a:moveTo>
                <a:lnTo>
                  <a:pt x="29" y="25"/>
                </a:lnTo>
                <a:cubicBezTo>
                  <a:pt x="24" y="25"/>
                  <a:pt x="16" y="32"/>
                  <a:pt x="10" y="39"/>
                </a:cubicBezTo>
                <a:lnTo>
                  <a:pt x="10" y="39"/>
                </a:lnTo>
                <a:cubicBezTo>
                  <a:pt x="15" y="35"/>
                  <a:pt x="22" y="32"/>
                  <a:pt x="29" y="25"/>
                </a:cubicBezTo>
                <a:close/>
                <a:moveTo>
                  <a:pt x="10" y="39"/>
                </a:moveTo>
                <a:cubicBezTo>
                  <a:pt x="8" y="41"/>
                  <a:pt x="6" y="43"/>
                  <a:pt x="5" y="45"/>
                </a:cubicBezTo>
                <a:lnTo>
                  <a:pt x="5" y="45"/>
                </a:lnTo>
                <a:cubicBezTo>
                  <a:pt x="7" y="43"/>
                  <a:pt x="8" y="41"/>
                  <a:pt x="10" y="39"/>
                </a:cubicBezTo>
                <a:close/>
                <a:moveTo>
                  <a:pt x="5" y="45"/>
                </a:moveTo>
                <a:cubicBezTo>
                  <a:pt x="2" y="49"/>
                  <a:pt x="0" y="53"/>
                  <a:pt x="1" y="53"/>
                </a:cubicBezTo>
                <a:cubicBezTo>
                  <a:pt x="2" y="53"/>
                  <a:pt x="3" y="52"/>
                  <a:pt x="4" y="50"/>
                </a:cubicBezTo>
                <a:cubicBezTo>
                  <a:pt x="4" y="48"/>
                  <a:pt x="5" y="47"/>
                  <a:pt x="5" y="45"/>
                </a:cubicBezTo>
                <a:close/>
                <a:moveTo>
                  <a:pt x="29" y="0"/>
                </a:moveTo>
                <a:cubicBezTo>
                  <a:pt x="29" y="7"/>
                  <a:pt x="29" y="15"/>
                  <a:pt x="29" y="25"/>
                </a:cubicBezTo>
                <a:cubicBezTo>
                  <a:pt x="42" y="25"/>
                  <a:pt x="17" y="62"/>
                  <a:pt x="17" y="75"/>
                </a:cubicBezTo>
                <a:lnTo>
                  <a:pt x="17" y="112"/>
                </a:lnTo>
                <a:cubicBezTo>
                  <a:pt x="17" y="124"/>
                  <a:pt x="4" y="124"/>
                  <a:pt x="4" y="137"/>
                </a:cubicBezTo>
                <a:cubicBezTo>
                  <a:pt x="4" y="137"/>
                  <a:pt x="4" y="137"/>
                  <a:pt x="17" y="149"/>
                </a:cubicBezTo>
                <a:cubicBezTo>
                  <a:pt x="17" y="162"/>
                  <a:pt x="17" y="162"/>
                  <a:pt x="29" y="162"/>
                </a:cubicBezTo>
                <a:cubicBezTo>
                  <a:pt x="29" y="162"/>
                  <a:pt x="29" y="149"/>
                  <a:pt x="29" y="137"/>
                </a:cubicBezTo>
                <a:cubicBezTo>
                  <a:pt x="36" y="131"/>
                  <a:pt x="45" y="128"/>
                  <a:pt x="53" y="128"/>
                </a:cubicBezTo>
                <a:cubicBezTo>
                  <a:pt x="60" y="128"/>
                  <a:pt x="67" y="131"/>
                  <a:pt x="67" y="137"/>
                </a:cubicBezTo>
                <a:cubicBezTo>
                  <a:pt x="67" y="112"/>
                  <a:pt x="91" y="112"/>
                  <a:pt x="91" y="112"/>
                </a:cubicBezTo>
                <a:cubicBezTo>
                  <a:pt x="104" y="112"/>
                  <a:pt x="67" y="112"/>
                  <a:pt x="67" y="100"/>
                </a:cubicBezTo>
                <a:cubicBezTo>
                  <a:pt x="67" y="87"/>
                  <a:pt x="67" y="62"/>
                  <a:pt x="67" y="50"/>
                </a:cubicBezTo>
                <a:lnTo>
                  <a:pt x="42" y="50"/>
                </a:lnTo>
                <a:cubicBezTo>
                  <a:pt x="42" y="50"/>
                  <a:pt x="42" y="50"/>
                  <a:pt x="42" y="38"/>
                </a:cubicBezTo>
                <a:lnTo>
                  <a:pt x="42" y="25"/>
                </a:lnTo>
                <a:cubicBezTo>
                  <a:pt x="42" y="13"/>
                  <a:pt x="42" y="13"/>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2"/>
          <p:cNvSpPr/>
          <p:nvPr/>
        </p:nvSpPr>
        <p:spPr>
          <a:xfrm>
            <a:off x="4961056" y="3366088"/>
            <a:ext cx="200" cy="20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2"/>
          <p:cNvSpPr/>
          <p:nvPr/>
        </p:nvSpPr>
        <p:spPr>
          <a:xfrm>
            <a:off x="4948649" y="3383630"/>
            <a:ext cx="5003" cy="5243"/>
          </a:xfrm>
          <a:custGeom>
            <a:avLst/>
            <a:gdLst/>
            <a:ahLst/>
            <a:cxnLst/>
            <a:rect l="l" t="t" r="r" b="b"/>
            <a:pathLst>
              <a:path w="25" h="26" extrusionOk="0">
                <a:moveTo>
                  <a:pt x="25" y="0"/>
                </a:moveTo>
                <a:cubicBezTo>
                  <a:pt x="12" y="0"/>
                  <a:pt x="0" y="13"/>
                  <a:pt x="0" y="13"/>
                </a:cubicBezTo>
                <a:cubicBezTo>
                  <a:pt x="0" y="13"/>
                  <a:pt x="6" y="10"/>
                  <a:pt x="12" y="10"/>
                </a:cubicBezTo>
                <a:cubicBezTo>
                  <a:pt x="19" y="10"/>
                  <a:pt x="25" y="13"/>
                  <a:pt x="25" y="25"/>
                </a:cubicBezTo>
                <a:cubicBezTo>
                  <a:pt x="25" y="25"/>
                  <a:pt x="25" y="13"/>
                  <a:pt x="25" y="13"/>
                </a:cubicBezTo>
                <a:lnTo>
                  <a:pt x="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2"/>
          <p:cNvSpPr/>
          <p:nvPr/>
        </p:nvSpPr>
        <p:spPr>
          <a:xfrm>
            <a:off x="4946048" y="3358627"/>
            <a:ext cx="2802" cy="2621"/>
          </a:xfrm>
          <a:custGeom>
            <a:avLst/>
            <a:gdLst/>
            <a:ahLst/>
            <a:cxnLst/>
            <a:rect l="l" t="t" r="r" b="b"/>
            <a:pathLst>
              <a:path w="14" h="13" extrusionOk="0">
                <a:moveTo>
                  <a:pt x="1" y="0"/>
                </a:moveTo>
                <a:cubicBezTo>
                  <a:pt x="1" y="6"/>
                  <a:pt x="1" y="6"/>
                  <a:pt x="2" y="6"/>
                </a:cubicBezTo>
                <a:cubicBezTo>
                  <a:pt x="4" y="6"/>
                  <a:pt x="7" y="6"/>
                  <a:pt x="13" y="13"/>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2"/>
          <p:cNvSpPr/>
          <p:nvPr/>
        </p:nvSpPr>
        <p:spPr>
          <a:xfrm>
            <a:off x="4948649" y="3473761"/>
            <a:ext cx="5003" cy="2621"/>
          </a:xfrm>
          <a:custGeom>
            <a:avLst/>
            <a:gdLst/>
            <a:ahLst/>
            <a:cxnLst/>
            <a:rect l="l" t="t" r="r" b="b"/>
            <a:pathLst>
              <a:path w="25" h="13" extrusionOk="0">
                <a:moveTo>
                  <a:pt x="0" y="0"/>
                </a:moveTo>
                <a:lnTo>
                  <a:pt x="25" y="13"/>
                </a:lnTo>
                <a:cubicBezTo>
                  <a:pt x="25" y="13"/>
                  <a:pt x="25" y="0"/>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2"/>
          <p:cNvSpPr/>
          <p:nvPr/>
        </p:nvSpPr>
        <p:spPr>
          <a:xfrm>
            <a:off x="4854195" y="3383630"/>
            <a:ext cx="200" cy="20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2"/>
          <p:cNvSpPr/>
          <p:nvPr/>
        </p:nvSpPr>
        <p:spPr>
          <a:xfrm>
            <a:off x="4953452" y="3436257"/>
            <a:ext cx="7804" cy="5243"/>
          </a:xfrm>
          <a:custGeom>
            <a:avLst/>
            <a:gdLst/>
            <a:ahLst/>
            <a:cxnLst/>
            <a:rect l="l" t="t" r="r" b="b"/>
            <a:pathLst>
              <a:path w="39" h="26" extrusionOk="0">
                <a:moveTo>
                  <a:pt x="1" y="0"/>
                </a:moveTo>
                <a:cubicBezTo>
                  <a:pt x="1" y="13"/>
                  <a:pt x="26" y="25"/>
                  <a:pt x="38" y="25"/>
                </a:cubicBezTo>
                <a:lnTo>
                  <a:pt x="26" y="13"/>
                </a:lnTo>
                <a:lnTo>
                  <a:pt x="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2"/>
          <p:cNvSpPr/>
          <p:nvPr/>
        </p:nvSpPr>
        <p:spPr>
          <a:xfrm>
            <a:off x="4946048" y="3396131"/>
            <a:ext cx="17610" cy="8872"/>
          </a:xfrm>
          <a:custGeom>
            <a:avLst/>
            <a:gdLst/>
            <a:ahLst/>
            <a:cxnLst/>
            <a:rect l="l" t="t" r="r" b="b"/>
            <a:pathLst>
              <a:path w="88" h="44" extrusionOk="0">
                <a:moveTo>
                  <a:pt x="75" y="0"/>
                </a:moveTo>
                <a:cubicBezTo>
                  <a:pt x="75" y="4"/>
                  <a:pt x="75" y="7"/>
                  <a:pt x="75" y="13"/>
                </a:cubicBezTo>
                <a:lnTo>
                  <a:pt x="88" y="0"/>
                </a:lnTo>
                <a:close/>
                <a:moveTo>
                  <a:pt x="50" y="13"/>
                </a:moveTo>
                <a:cubicBezTo>
                  <a:pt x="50" y="13"/>
                  <a:pt x="1" y="13"/>
                  <a:pt x="13" y="38"/>
                </a:cubicBezTo>
                <a:cubicBezTo>
                  <a:pt x="17" y="42"/>
                  <a:pt x="19" y="43"/>
                  <a:pt x="19" y="43"/>
                </a:cubicBezTo>
                <a:cubicBezTo>
                  <a:pt x="20" y="43"/>
                  <a:pt x="17" y="38"/>
                  <a:pt x="25" y="38"/>
                </a:cubicBezTo>
                <a:cubicBezTo>
                  <a:pt x="38" y="38"/>
                  <a:pt x="63" y="25"/>
                  <a:pt x="75" y="1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 name="Google Shape;274;p32"/>
          <p:cNvGrpSpPr/>
          <p:nvPr/>
        </p:nvGrpSpPr>
        <p:grpSpPr>
          <a:xfrm>
            <a:off x="6964212" y="1605122"/>
            <a:ext cx="830273" cy="340771"/>
            <a:chOff x="6964212" y="1715698"/>
            <a:chExt cx="830273" cy="340771"/>
          </a:xfrm>
        </p:grpSpPr>
        <p:sp>
          <p:nvSpPr>
            <p:cNvPr id="275" name="Google Shape;275;p32"/>
            <p:cNvSpPr/>
            <p:nvPr/>
          </p:nvSpPr>
          <p:spPr>
            <a:xfrm>
              <a:off x="6964212" y="1715698"/>
              <a:ext cx="338190" cy="210714"/>
            </a:xfrm>
            <a:custGeom>
              <a:avLst/>
              <a:gdLst/>
              <a:ahLst/>
              <a:cxnLst/>
              <a:rect l="l" t="t" r="r" b="b"/>
              <a:pathLst>
                <a:path w="1690" h="1045" extrusionOk="0">
                  <a:moveTo>
                    <a:pt x="224" y="1"/>
                  </a:moveTo>
                  <a:cubicBezTo>
                    <a:pt x="211" y="1"/>
                    <a:pt x="199" y="1"/>
                    <a:pt x="199" y="13"/>
                  </a:cubicBezTo>
                  <a:cubicBezTo>
                    <a:pt x="199" y="13"/>
                    <a:pt x="199" y="26"/>
                    <a:pt x="199" y="26"/>
                  </a:cubicBezTo>
                  <a:cubicBezTo>
                    <a:pt x="174" y="26"/>
                    <a:pt x="137" y="13"/>
                    <a:pt x="112" y="13"/>
                  </a:cubicBezTo>
                  <a:cubicBezTo>
                    <a:pt x="100" y="13"/>
                    <a:pt x="87" y="26"/>
                    <a:pt x="87" y="38"/>
                  </a:cubicBezTo>
                  <a:cubicBezTo>
                    <a:pt x="87" y="38"/>
                    <a:pt x="87" y="51"/>
                    <a:pt x="87" y="63"/>
                  </a:cubicBezTo>
                  <a:lnTo>
                    <a:pt x="75" y="63"/>
                  </a:lnTo>
                  <a:cubicBezTo>
                    <a:pt x="75" y="63"/>
                    <a:pt x="38" y="63"/>
                    <a:pt x="38" y="75"/>
                  </a:cubicBezTo>
                  <a:cubicBezTo>
                    <a:pt x="38" y="88"/>
                    <a:pt x="38" y="100"/>
                    <a:pt x="50" y="100"/>
                  </a:cubicBezTo>
                  <a:lnTo>
                    <a:pt x="62" y="113"/>
                  </a:lnTo>
                  <a:cubicBezTo>
                    <a:pt x="38" y="113"/>
                    <a:pt x="25" y="125"/>
                    <a:pt x="25" y="138"/>
                  </a:cubicBezTo>
                  <a:cubicBezTo>
                    <a:pt x="13" y="138"/>
                    <a:pt x="25" y="150"/>
                    <a:pt x="38" y="162"/>
                  </a:cubicBezTo>
                  <a:cubicBezTo>
                    <a:pt x="25" y="162"/>
                    <a:pt x="13" y="162"/>
                    <a:pt x="13" y="175"/>
                  </a:cubicBezTo>
                  <a:cubicBezTo>
                    <a:pt x="0" y="187"/>
                    <a:pt x="0" y="200"/>
                    <a:pt x="13" y="200"/>
                  </a:cubicBezTo>
                  <a:lnTo>
                    <a:pt x="25" y="200"/>
                  </a:lnTo>
                  <a:cubicBezTo>
                    <a:pt x="13" y="212"/>
                    <a:pt x="13" y="212"/>
                    <a:pt x="0" y="224"/>
                  </a:cubicBezTo>
                  <a:cubicBezTo>
                    <a:pt x="0" y="237"/>
                    <a:pt x="13" y="237"/>
                    <a:pt x="13" y="249"/>
                  </a:cubicBezTo>
                  <a:cubicBezTo>
                    <a:pt x="38" y="262"/>
                    <a:pt x="50" y="262"/>
                    <a:pt x="75" y="262"/>
                  </a:cubicBezTo>
                  <a:lnTo>
                    <a:pt x="112" y="262"/>
                  </a:lnTo>
                  <a:cubicBezTo>
                    <a:pt x="137" y="274"/>
                    <a:pt x="149" y="299"/>
                    <a:pt x="162" y="311"/>
                  </a:cubicBezTo>
                  <a:cubicBezTo>
                    <a:pt x="187" y="336"/>
                    <a:pt x="211" y="361"/>
                    <a:pt x="236" y="361"/>
                  </a:cubicBezTo>
                  <a:cubicBezTo>
                    <a:pt x="236" y="386"/>
                    <a:pt x="249" y="398"/>
                    <a:pt x="261" y="411"/>
                  </a:cubicBezTo>
                  <a:cubicBezTo>
                    <a:pt x="261" y="423"/>
                    <a:pt x="274" y="436"/>
                    <a:pt x="286" y="436"/>
                  </a:cubicBezTo>
                  <a:cubicBezTo>
                    <a:pt x="298" y="473"/>
                    <a:pt x="311" y="498"/>
                    <a:pt x="336" y="523"/>
                  </a:cubicBezTo>
                  <a:cubicBezTo>
                    <a:pt x="336" y="535"/>
                    <a:pt x="336" y="547"/>
                    <a:pt x="348" y="560"/>
                  </a:cubicBezTo>
                  <a:cubicBezTo>
                    <a:pt x="361" y="585"/>
                    <a:pt x="373" y="609"/>
                    <a:pt x="385" y="622"/>
                  </a:cubicBezTo>
                  <a:cubicBezTo>
                    <a:pt x="398" y="647"/>
                    <a:pt x="410" y="659"/>
                    <a:pt x="423" y="672"/>
                  </a:cubicBezTo>
                  <a:cubicBezTo>
                    <a:pt x="435" y="684"/>
                    <a:pt x="447" y="696"/>
                    <a:pt x="472" y="696"/>
                  </a:cubicBezTo>
                  <a:cubicBezTo>
                    <a:pt x="472" y="696"/>
                    <a:pt x="472" y="709"/>
                    <a:pt x="472" y="709"/>
                  </a:cubicBezTo>
                  <a:cubicBezTo>
                    <a:pt x="485" y="721"/>
                    <a:pt x="497" y="721"/>
                    <a:pt x="522" y="721"/>
                  </a:cubicBezTo>
                  <a:lnTo>
                    <a:pt x="547" y="721"/>
                  </a:lnTo>
                  <a:cubicBezTo>
                    <a:pt x="559" y="734"/>
                    <a:pt x="584" y="746"/>
                    <a:pt x="596" y="746"/>
                  </a:cubicBezTo>
                  <a:cubicBezTo>
                    <a:pt x="572" y="759"/>
                    <a:pt x="534" y="771"/>
                    <a:pt x="510" y="771"/>
                  </a:cubicBezTo>
                  <a:lnTo>
                    <a:pt x="423" y="783"/>
                  </a:lnTo>
                  <a:cubicBezTo>
                    <a:pt x="410" y="783"/>
                    <a:pt x="385" y="796"/>
                    <a:pt x="373" y="808"/>
                  </a:cubicBezTo>
                  <a:cubicBezTo>
                    <a:pt x="373" y="845"/>
                    <a:pt x="398" y="883"/>
                    <a:pt x="423" y="895"/>
                  </a:cubicBezTo>
                  <a:cubicBezTo>
                    <a:pt x="435" y="920"/>
                    <a:pt x="460" y="945"/>
                    <a:pt x="485" y="945"/>
                  </a:cubicBezTo>
                  <a:cubicBezTo>
                    <a:pt x="497" y="970"/>
                    <a:pt x="522" y="982"/>
                    <a:pt x="547" y="995"/>
                  </a:cubicBezTo>
                  <a:cubicBezTo>
                    <a:pt x="559" y="1007"/>
                    <a:pt x="584" y="1019"/>
                    <a:pt x="609" y="1019"/>
                  </a:cubicBezTo>
                  <a:cubicBezTo>
                    <a:pt x="621" y="1032"/>
                    <a:pt x="646" y="1032"/>
                    <a:pt x="659" y="1032"/>
                  </a:cubicBezTo>
                  <a:lnTo>
                    <a:pt x="733" y="1032"/>
                  </a:lnTo>
                  <a:cubicBezTo>
                    <a:pt x="746" y="1032"/>
                    <a:pt x="758" y="1032"/>
                    <a:pt x="770" y="1019"/>
                  </a:cubicBezTo>
                  <a:lnTo>
                    <a:pt x="820" y="1019"/>
                  </a:lnTo>
                  <a:cubicBezTo>
                    <a:pt x="820" y="1032"/>
                    <a:pt x="832" y="1032"/>
                    <a:pt x="845" y="1044"/>
                  </a:cubicBezTo>
                  <a:lnTo>
                    <a:pt x="857" y="1044"/>
                  </a:lnTo>
                  <a:cubicBezTo>
                    <a:pt x="870" y="1032"/>
                    <a:pt x="870" y="1032"/>
                    <a:pt x="870" y="1019"/>
                  </a:cubicBezTo>
                  <a:lnTo>
                    <a:pt x="919" y="1019"/>
                  </a:lnTo>
                  <a:cubicBezTo>
                    <a:pt x="919" y="1019"/>
                    <a:pt x="932" y="1019"/>
                    <a:pt x="932" y="1007"/>
                  </a:cubicBezTo>
                  <a:cubicBezTo>
                    <a:pt x="944" y="1007"/>
                    <a:pt x="944" y="995"/>
                    <a:pt x="932" y="982"/>
                  </a:cubicBezTo>
                  <a:cubicBezTo>
                    <a:pt x="932" y="970"/>
                    <a:pt x="919" y="957"/>
                    <a:pt x="895" y="957"/>
                  </a:cubicBezTo>
                  <a:cubicBezTo>
                    <a:pt x="895" y="932"/>
                    <a:pt x="882" y="895"/>
                    <a:pt x="870" y="883"/>
                  </a:cubicBezTo>
                  <a:cubicBezTo>
                    <a:pt x="882" y="870"/>
                    <a:pt x="882" y="858"/>
                    <a:pt x="870" y="845"/>
                  </a:cubicBezTo>
                  <a:cubicBezTo>
                    <a:pt x="895" y="833"/>
                    <a:pt x="919" y="821"/>
                    <a:pt x="944" y="808"/>
                  </a:cubicBezTo>
                  <a:cubicBezTo>
                    <a:pt x="969" y="808"/>
                    <a:pt x="994" y="796"/>
                    <a:pt x="994" y="796"/>
                  </a:cubicBezTo>
                  <a:cubicBezTo>
                    <a:pt x="1019" y="796"/>
                    <a:pt x="1031" y="783"/>
                    <a:pt x="1044" y="771"/>
                  </a:cubicBezTo>
                  <a:cubicBezTo>
                    <a:pt x="1056" y="759"/>
                    <a:pt x="1056" y="759"/>
                    <a:pt x="1068" y="746"/>
                  </a:cubicBezTo>
                  <a:cubicBezTo>
                    <a:pt x="1081" y="746"/>
                    <a:pt x="1081" y="734"/>
                    <a:pt x="1093" y="721"/>
                  </a:cubicBezTo>
                  <a:cubicBezTo>
                    <a:pt x="1093" y="721"/>
                    <a:pt x="1106" y="709"/>
                    <a:pt x="1106" y="709"/>
                  </a:cubicBezTo>
                  <a:cubicBezTo>
                    <a:pt x="1118" y="709"/>
                    <a:pt x="1131" y="696"/>
                    <a:pt x="1131" y="684"/>
                  </a:cubicBezTo>
                  <a:cubicBezTo>
                    <a:pt x="1143" y="684"/>
                    <a:pt x="1155" y="684"/>
                    <a:pt x="1168" y="672"/>
                  </a:cubicBezTo>
                  <a:cubicBezTo>
                    <a:pt x="1180" y="672"/>
                    <a:pt x="1193" y="659"/>
                    <a:pt x="1205" y="659"/>
                  </a:cubicBezTo>
                  <a:lnTo>
                    <a:pt x="1404" y="659"/>
                  </a:lnTo>
                  <a:cubicBezTo>
                    <a:pt x="1429" y="672"/>
                    <a:pt x="1453" y="672"/>
                    <a:pt x="1478" y="672"/>
                  </a:cubicBezTo>
                  <a:lnTo>
                    <a:pt x="1503" y="672"/>
                  </a:lnTo>
                  <a:cubicBezTo>
                    <a:pt x="1503" y="672"/>
                    <a:pt x="1516" y="659"/>
                    <a:pt x="1516" y="659"/>
                  </a:cubicBezTo>
                  <a:cubicBezTo>
                    <a:pt x="1516" y="647"/>
                    <a:pt x="1516" y="647"/>
                    <a:pt x="1516" y="634"/>
                  </a:cubicBezTo>
                  <a:lnTo>
                    <a:pt x="1540" y="634"/>
                  </a:lnTo>
                  <a:cubicBezTo>
                    <a:pt x="1547" y="641"/>
                    <a:pt x="1553" y="644"/>
                    <a:pt x="1559" y="644"/>
                  </a:cubicBezTo>
                  <a:cubicBezTo>
                    <a:pt x="1565" y="644"/>
                    <a:pt x="1571" y="641"/>
                    <a:pt x="1578" y="634"/>
                  </a:cubicBezTo>
                  <a:cubicBezTo>
                    <a:pt x="1578" y="634"/>
                    <a:pt x="1590" y="634"/>
                    <a:pt x="1590" y="622"/>
                  </a:cubicBezTo>
                  <a:cubicBezTo>
                    <a:pt x="1590" y="609"/>
                    <a:pt x="1578" y="609"/>
                    <a:pt x="1578" y="597"/>
                  </a:cubicBezTo>
                  <a:lnTo>
                    <a:pt x="1565" y="597"/>
                  </a:lnTo>
                  <a:cubicBezTo>
                    <a:pt x="1602" y="597"/>
                    <a:pt x="1602" y="572"/>
                    <a:pt x="1615" y="560"/>
                  </a:cubicBezTo>
                  <a:cubicBezTo>
                    <a:pt x="1619" y="573"/>
                    <a:pt x="1630" y="578"/>
                    <a:pt x="1640" y="578"/>
                  </a:cubicBezTo>
                  <a:cubicBezTo>
                    <a:pt x="1660" y="578"/>
                    <a:pt x="1681" y="559"/>
                    <a:pt x="1665" y="535"/>
                  </a:cubicBezTo>
                  <a:cubicBezTo>
                    <a:pt x="1677" y="535"/>
                    <a:pt x="1677" y="535"/>
                    <a:pt x="1689" y="523"/>
                  </a:cubicBezTo>
                  <a:cubicBezTo>
                    <a:pt x="1689" y="523"/>
                    <a:pt x="1689" y="510"/>
                    <a:pt x="1689" y="510"/>
                  </a:cubicBezTo>
                  <a:cubicBezTo>
                    <a:pt x="1677" y="498"/>
                    <a:pt x="1677" y="498"/>
                    <a:pt x="1677" y="498"/>
                  </a:cubicBezTo>
                  <a:cubicBezTo>
                    <a:pt x="1665" y="485"/>
                    <a:pt x="1652" y="485"/>
                    <a:pt x="1640" y="473"/>
                  </a:cubicBezTo>
                  <a:lnTo>
                    <a:pt x="1652" y="473"/>
                  </a:lnTo>
                  <a:cubicBezTo>
                    <a:pt x="1652" y="473"/>
                    <a:pt x="1652" y="460"/>
                    <a:pt x="1652" y="460"/>
                  </a:cubicBezTo>
                  <a:cubicBezTo>
                    <a:pt x="1652" y="448"/>
                    <a:pt x="1652" y="436"/>
                    <a:pt x="1640" y="436"/>
                  </a:cubicBezTo>
                  <a:cubicBezTo>
                    <a:pt x="1615" y="436"/>
                    <a:pt x="1590" y="423"/>
                    <a:pt x="1565" y="423"/>
                  </a:cubicBezTo>
                  <a:cubicBezTo>
                    <a:pt x="1565" y="411"/>
                    <a:pt x="1565" y="411"/>
                    <a:pt x="1565" y="411"/>
                  </a:cubicBezTo>
                  <a:cubicBezTo>
                    <a:pt x="1565" y="398"/>
                    <a:pt x="1565" y="386"/>
                    <a:pt x="1553" y="386"/>
                  </a:cubicBezTo>
                  <a:cubicBezTo>
                    <a:pt x="1491" y="361"/>
                    <a:pt x="1429" y="349"/>
                    <a:pt x="1367" y="349"/>
                  </a:cubicBezTo>
                  <a:lnTo>
                    <a:pt x="1292" y="349"/>
                  </a:lnTo>
                  <a:cubicBezTo>
                    <a:pt x="1292" y="336"/>
                    <a:pt x="1292" y="336"/>
                    <a:pt x="1280" y="336"/>
                  </a:cubicBezTo>
                  <a:lnTo>
                    <a:pt x="1217" y="336"/>
                  </a:lnTo>
                  <a:cubicBezTo>
                    <a:pt x="1168" y="336"/>
                    <a:pt x="1106" y="349"/>
                    <a:pt x="1056" y="374"/>
                  </a:cubicBezTo>
                  <a:cubicBezTo>
                    <a:pt x="1044" y="374"/>
                    <a:pt x="1031" y="386"/>
                    <a:pt x="1031" y="386"/>
                  </a:cubicBezTo>
                  <a:cubicBezTo>
                    <a:pt x="1006" y="411"/>
                    <a:pt x="982" y="436"/>
                    <a:pt x="957" y="460"/>
                  </a:cubicBezTo>
                  <a:cubicBezTo>
                    <a:pt x="944" y="485"/>
                    <a:pt x="919" y="510"/>
                    <a:pt x="907" y="523"/>
                  </a:cubicBezTo>
                  <a:lnTo>
                    <a:pt x="870" y="523"/>
                  </a:lnTo>
                  <a:cubicBezTo>
                    <a:pt x="832" y="523"/>
                    <a:pt x="795" y="510"/>
                    <a:pt x="770" y="485"/>
                  </a:cubicBezTo>
                  <a:cubicBezTo>
                    <a:pt x="721" y="411"/>
                    <a:pt x="683" y="336"/>
                    <a:pt x="646" y="262"/>
                  </a:cubicBezTo>
                  <a:cubicBezTo>
                    <a:pt x="634" y="212"/>
                    <a:pt x="609" y="187"/>
                    <a:pt x="584" y="162"/>
                  </a:cubicBezTo>
                  <a:cubicBezTo>
                    <a:pt x="559" y="138"/>
                    <a:pt x="522" y="113"/>
                    <a:pt x="497" y="113"/>
                  </a:cubicBezTo>
                  <a:cubicBezTo>
                    <a:pt x="497" y="113"/>
                    <a:pt x="485" y="113"/>
                    <a:pt x="485" y="125"/>
                  </a:cubicBezTo>
                  <a:lnTo>
                    <a:pt x="385" y="63"/>
                  </a:lnTo>
                  <a:cubicBezTo>
                    <a:pt x="336" y="26"/>
                    <a:pt x="28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2"/>
            <p:cNvSpPr/>
            <p:nvPr/>
          </p:nvSpPr>
          <p:spPr>
            <a:xfrm>
              <a:off x="7423877" y="1730820"/>
              <a:ext cx="370608" cy="325649"/>
            </a:xfrm>
            <a:custGeom>
              <a:avLst/>
              <a:gdLst/>
              <a:ahLst/>
              <a:cxnLst/>
              <a:rect l="l" t="t" r="r" b="b"/>
              <a:pathLst>
                <a:path w="1852" h="1615" extrusionOk="0">
                  <a:moveTo>
                    <a:pt x="187" y="0"/>
                  </a:moveTo>
                  <a:cubicBezTo>
                    <a:pt x="175" y="13"/>
                    <a:pt x="175" y="25"/>
                    <a:pt x="187" y="38"/>
                  </a:cubicBezTo>
                  <a:lnTo>
                    <a:pt x="162" y="38"/>
                  </a:lnTo>
                  <a:cubicBezTo>
                    <a:pt x="156" y="32"/>
                    <a:pt x="147" y="28"/>
                    <a:pt x="138" y="28"/>
                  </a:cubicBezTo>
                  <a:cubicBezTo>
                    <a:pt x="128" y="28"/>
                    <a:pt x="119" y="32"/>
                    <a:pt x="113" y="38"/>
                  </a:cubicBezTo>
                  <a:cubicBezTo>
                    <a:pt x="100" y="50"/>
                    <a:pt x="100" y="63"/>
                    <a:pt x="113" y="75"/>
                  </a:cubicBezTo>
                  <a:cubicBezTo>
                    <a:pt x="113" y="87"/>
                    <a:pt x="113" y="87"/>
                    <a:pt x="125" y="87"/>
                  </a:cubicBezTo>
                  <a:cubicBezTo>
                    <a:pt x="88" y="87"/>
                    <a:pt x="75" y="87"/>
                    <a:pt x="63" y="100"/>
                  </a:cubicBezTo>
                  <a:cubicBezTo>
                    <a:pt x="51" y="112"/>
                    <a:pt x="51" y="125"/>
                    <a:pt x="63" y="137"/>
                  </a:cubicBezTo>
                  <a:cubicBezTo>
                    <a:pt x="51" y="137"/>
                    <a:pt x="38" y="137"/>
                    <a:pt x="26" y="149"/>
                  </a:cubicBezTo>
                  <a:cubicBezTo>
                    <a:pt x="26" y="162"/>
                    <a:pt x="26" y="174"/>
                    <a:pt x="26" y="187"/>
                  </a:cubicBezTo>
                  <a:lnTo>
                    <a:pt x="38" y="199"/>
                  </a:lnTo>
                  <a:cubicBezTo>
                    <a:pt x="26" y="199"/>
                    <a:pt x="13" y="199"/>
                    <a:pt x="13" y="212"/>
                  </a:cubicBezTo>
                  <a:cubicBezTo>
                    <a:pt x="1" y="224"/>
                    <a:pt x="1" y="236"/>
                    <a:pt x="13" y="249"/>
                  </a:cubicBezTo>
                  <a:cubicBezTo>
                    <a:pt x="26" y="274"/>
                    <a:pt x="51" y="286"/>
                    <a:pt x="75" y="299"/>
                  </a:cubicBezTo>
                  <a:cubicBezTo>
                    <a:pt x="88" y="311"/>
                    <a:pt x="100" y="311"/>
                    <a:pt x="113" y="323"/>
                  </a:cubicBezTo>
                  <a:cubicBezTo>
                    <a:pt x="138" y="348"/>
                    <a:pt x="150" y="385"/>
                    <a:pt x="162" y="410"/>
                  </a:cubicBezTo>
                  <a:cubicBezTo>
                    <a:pt x="162" y="448"/>
                    <a:pt x="187" y="485"/>
                    <a:pt x="225" y="510"/>
                  </a:cubicBezTo>
                  <a:cubicBezTo>
                    <a:pt x="212" y="522"/>
                    <a:pt x="212" y="547"/>
                    <a:pt x="225" y="572"/>
                  </a:cubicBezTo>
                  <a:cubicBezTo>
                    <a:pt x="212" y="584"/>
                    <a:pt x="212" y="609"/>
                    <a:pt x="225" y="621"/>
                  </a:cubicBezTo>
                  <a:cubicBezTo>
                    <a:pt x="212" y="646"/>
                    <a:pt x="212" y="659"/>
                    <a:pt x="225" y="684"/>
                  </a:cubicBezTo>
                  <a:cubicBezTo>
                    <a:pt x="212" y="708"/>
                    <a:pt x="225" y="733"/>
                    <a:pt x="237" y="746"/>
                  </a:cubicBezTo>
                  <a:cubicBezTo>
                    <a:pt x="225" y="758"/>
                    <a:pt x="225" y="783"/>
                    <a:pt x="237" y="795"/>
                  </a:cubicBezTo>
                  <a:cubicBezTo>
                    <a:pt x="237" y="833"/>
                    <a:pt x="237" y="857"/>
                    <a:pt x="249" y="895"/>
                  </a:cubicBezTo>
                  <a:cubicBezTo>
                    <a:pt x="237" y="920"/>
                    <a:pt x="249" y="944"/>
                    <a:pt x="262" y="957"/>
                  </a:cubicBezTo>
                  <a:cubicBezTo>
                    <a:pt x="274" y="982"/>
                    <a:pt x="287" y="1006"/>
                    <a:pt x="311" y="1019"/>
                  </a:cubicBezTo>
                  <a:cubicBezTo>
                    <a:pt x="311" y="1019"/>
                    <a:pt x="311" y="1031"/>
                    <a:pt x="311" y="1044"/>
                  </a:cubicBezTo>
                  <a:cubicBezTo>
                    <a:pt x="311" y="1056"/>
                    <a:pt x="324" y="1069"/>
                    <a:pt x="349" y="1069"/>
                  </a:cubicBezTo>
                  <a:lnTo>
                    <a:pt x="361" y="1069"/>
                  </a:lnTo>
                  <a:cubicBezTo>
                    <a:pt x="361" y="1081"/>
                    <a:pt x="374" y="1081"/>
                    <a:pt x="386" y="1093"/>
                  </a:cubicBezTo>
                  <a:lnTo>
                    <a:pt x="398" y="1093"/>
                  </a:lnTo>
                  <a:cubicBezTo>
                    <a:pt x="398" y="1106"/>
                    <a:pt x="423" y="1131"/>
                    <a:pt x="448" y="1143"/>
                  </a:cubicBezTo>
                  <a:cubicBezTo>
                    <a:pt x="436" y="1143"/>
                    <a:pt x="436" y="1143"/>
                    <a:pt x="448" y="1155"/>
                  </a:cubicBezTo>
                  <a:cubicBezTo>
                    <a:pt x="398" y="1143"/>
                    <a:pt x="361" y="1143"/>
                    <a:pt x="324" y="1131"/>
                  </a:cubicBezTo>
                  <a:cubicBezTo>
                    <a:pt x="274" y="1118"/>
                    <a:pt x="249" y="1106"/>
                    <a:pt x="225" y="1106"/>
                  </a:cubicBezTo>
                  <a:cubicBezTo>
                    <a:pt x="214" y="1101"/>
                    <a:pt x="202" y="1098"/>
                    <a:pt x="190" y="1098"/>
                  </a:cubicBezTo>
                  <a:cubicBezTo>
                    <a:pt x="173" y="1098"/>
                    <a:pt x="157" y="1104"/>
                    <a:pt x="150" y="1118"/>
                  </a:cubicBezTo>
                  <a:cubicBezTo>
                    <a:pt x="150" y="1193"/>
                    <a:pt x="175" y="1267"/>
                    <a:pt x="212" y="1329"/>
                  </a:cubicBezTo>
                  <a:cubicBezTo>
                    <a:pt x="212" y="1367"/>
                    <a:pt x="225" y="1391"/>
                    <a:pt x="262" y="1416"/>
                  </a:cubicBezTo>
                  <a:cubicBezTo>
                    <a:pt x="262" y="1441"/>
                    <a:pt x="287" y="1466"/>
                    <a:pt x="324" y="1478"/>
                  </a:cubicBezTo>
                  <a:cubicBezTo>
                    <a:pt x="336" y="1503"/>
                    <a:pt x="361" y="1516"/>
                    <a:pt x="374" y="1528"/>
                  </a:cubicBezTo>
                  <a:lnTo>
                    <a:pt x="423" y="1528"/>
                  </a:lnTo>
                  <a:cubicBezTo>
                    <a:pt x="436" y="1540"/>
                    <a:pt x="448" y="1553"/>
                    <a:pt x="461" y="1553"/>
                  </a:cubicBezTo>
                  <a:cubicBezTo>
                    <a:pt x="467" y="1559"/>
                    <a:pt x="476" y="1562"/>
                    <a:pt x="487" y="1562"/>
                  </a:cubicBezTo>
                  <a:cubicBezTo>
                    <a:pt x="498" y="1562"/>
                    <a:pt x="510" y="1559"/>
                    <a:pt x="523" y="1553"/>
                  </a:cubicBezTo>
                  <a:cubicBezTo>
                    <a:pt x="523" y="1565"/>
                    <a:pt x="535" y="1565"/>
                    <a:pt x="547" y="1565"/>
                  </a:cubicBezTo>
                  <a:cubicBezTo>
                    <a:pt x="554" y="1572"/>
                    <a:pt x="557" y="1575"/>
                    <a:pt x="560" y="1575"/>
                  </a:cubicBezTo>
                  <a:cubicBezTo>
                    <a:pt x="563" y="1575"/>
                    <a:pt x="566" y="1572"/>
                    <a:pt x="572" y="1565"/>
                  </a:cubicBezTo>
                  <a:cubicBezTo>
                    <a:pt x="572" y="1590"/>
                    <a:pt x="585" y="1603"/>
                    <a:pt x="585" y="1603"/>
                  </a:cubicBezTo>
                  <a:lnTo>
                    <a:pt x="610" y="1603"/>
                  </a:lnTo>
                  <a:cubicBezTo>
                    <a:pt x="622" y="1603"/>
                    <a:pt x="634" y="1603"/>
                    <a:pt x="634" y="1590"/>
                  </a:cubicBezTo>
                  <a:lnTo>
                    <a:pt x="634" y="1578"/>
                  </a:lnTo>
                  <a:lnTo>
                    <a:pt x="659" y="1578"/>
                  </a:lnTo>
                  <a:lnTo>
                    <a:pt x="672" y="1590"/>
                  </a:lnTo>
                  <a:cubicBezTo>
                    <a:pt x="672" y="1603"/>
                    <a:pt x="672" y="1615"/>
                    <a:pt x="684" y="1615"/>
                  </a:cubicBezTo>
                  <a:lnTo>
                    <a:pt x="709" y="1615"/>
                  </a:lnTo>
                  <a:cubicBezTo>
                    <a:pt x="721" y="1603"/>
                    <a:pt x="721" y="1590"/>
                    <a:pt x="721" y="1578"/>
                  </a:cubicBezTo>
                  <a:cubicBezTo>
                    <a:pt x="721" y="1565"/>
                    <a:pt x="709" y="1540"/>
                    <a:pt x="696" y="1528"/>
                  </a:cubicBezTo>
                  <a:lnTo>
                    <a:pt x="696" y="1429"/>
                  </a:lnTo>
                  <a:lnTo>
                    <a:pt x="721" y="1379"/>
                  </a:lnTo>
                  <a:lnTo>
                    <a:pt x="895" y="1379"/>
                  </a:lnTo>
                  <a:cubicBezTo>
                    <a:pt x="920" y="1379"/>
                    <a:pt x="945" y="1379"/>
                    <a:pt x="957" y="1367"/>
                  </a:cubicBezTo>
                  <a:cubicBezTo>
                    <a:pt x="982" y="1367"/>
                    <a:pt x="995" y="1367"/>
                    <a:pt x="1007" y="1354"/>
                  </a:cubicBezTo>
                  <a:cubicBezTo>
                    <a:pt x="1019" y="1354"/>
                    <a:pt x="1032" y="1354"/>
                    <a:pt x="1044" y="1342"/>
                  </a:cubicBezTo>
                  <a:cubicBezTo>
                    <a:pt x="1057" y="1342"/>
                    <a:pt x="1057" y="1342"/>
                    <a:pt x="1069" y="1329"/>
                  </a:cubicBezTo>
                  <a:cubicBezTo>
                    <a:pt x="1094" y="1329"/>
                    <a:pt x="1106" y="1329"/>
                    <a:pt x="1119" y="1317"/>
                  </a:cubicBezTo>
                  <a:lnTo>
                    <a:pt x="1218" y="1317"/>
                  </a:lnTo>
                  <a:cubicBezTo>
                    <a:pt x="1218" y="1317"/>
                    <a:pt x="1231" y="1329"/>
                    <a:pt x="1243" y="1329"/>
                  </a:cubicBezTo>
                  <a:lnTo>
                    <a:pt x="1268" y="1329"/>
                  </a:lnTo>
                  <a:cubicBezTo>
                    <a:pt x="1280" y="1329"/>
                    <a:pt x="1293" y="1342"/>
                    <a:pt x="1293" y="1342"/>
                  </a:cubicBezTo>
                  <a:lnTo>
                    <a:pt x="1317" y="1342"/>
                  </a:lnTo>
                  <a:lnTo>
                    <a:pt x="1342" y="1354"/>
                  </a:lnTo>
                  <a:lnTo>
                    <a:pt x="1417" y="1354"/>
                  </a:lnTo>
                  <a:cubicBezTo>
                    <a:pt x="1429" y="1367"/>
                    <a:pt x="1442" y="1367"/>
                    <a:pt x="1454" y="1367"/>
                  </a:cubicBezTo>
                  <a:cubicBezTo>
                    <a:pt x="1479" y="1391"/>
                    <a:pt x="1504" y="1404"/>
                    <a:pt x="1529" y="1416"/>
                  </a:cubicBezTo>
                  <a:cubicBezTo>
                    <a:pt x="1541" y="1429"/>
                    <a:pt x="1553" y="1429"/>
                    <a:pt x="1566" y="1429"/>
                  </a:cubicBezTo>
                  <a:cubicBezTo>
                    <a:pt x="1566" y="1429"/>
                    <a:pt x="1578" y="1429"/>
                    <a:pt x="1591" y="1416"/>
                  </a:cubicBezTo>
                  <a:cubicBezTo>
                    <a:pt x="1591" y="1404"/>
                    <a:pt x="1591" y="1404"/>
                    <a:pt x="1591" y="1391"/>
                  </a:cubicBezTo>
                  <a:cubicBezTo>
                    <a:pt x="1591" y="1404"/>
                    <a:pt x="1603" y="1404"/>
                    <a:pt x="1628" y="1416"/>
                  </a:cubicBezTo>
                  <a:lnTo>
                    <a:pt x="1665" y="1416"/>
                  </a:lnTo>
                  <a:cubicBezTo>
                    <a:pt x="1665" y="1416"/>
                    <a:pt x="1678" y="1404"/>
                    <a:pt x="1678" y="1391"/>
                  </a:cubicBezTo>
                  <a:cubicBezTo>
                    <a:pt x="1690" y="1391"/>
                    <a:pt x="1690" y="1379"/>
                    <a:pt x="1678" y="1367"/>
                  </a:cubicBezTo>
                  <a:lnTo>
                    <a:pt x="1665" y="1354"/>
                  </a:lnTo>
                  <a:lnTo>
                    <a:pt x="1665" y="1354"/>
                  </a:lnTo>
                  <a:cubicBezTo>
                    <a:pt x="1680" y="1358"/>
                    <a:pt x="1692" y="1359"/>
                    <a:pt x="1702" y="1359"/>
                  </a:cubicBezTo>
                  <a:cubicBezTo>
                    <a:pt x="1716" y="1359"/>
                    <a:pt x="1725" y="1357"/>
                    <a:pt x="1732" y="1353"/>
                  </a:cubicBezTo>
                  <a:lnTo>
                    <a:pt x="1732" y="1353"/>
                  </a:lnTo>
                  <a:cubicBezTo>
                    <a:pt x="1718" y="1381"/>
                    <a:pt x="1746" y="1415"/>
                    <a:pt x="1775" y="1415"/>
                  </a:cubicBezTo>
                  <a:cubicBezTo>
                    <a:pt x="1784" y="1415"/>
                    <a:pt x="1794" y="1412"/>
                    <a:pt x="1802" y="1404"/>
                  </a:cubicBezTo>
                  <a:lnTo>
                    <a:pt x="1827" y="1404"/>
                  </a:lnTo>
                  <a:cubicBezTo>
                    <a:pt x="1839" y="1391"/>
                    <a:pt x="1839" y="1391"/>
                    <a:pt x="1839" y="1379"/>
                  </a:cubicBezTo>
                  <a:cubicBezTo>
                    <a:pt x="1852" y="1379"/>
                    <a:pt x="1852" y="1367"/>
                    <a:pt x="1839" y="1354"/>
                  </a:cubicBezTo>
                  <a:cubicBezTo>
                    <a:pt x="1827" y="1342"/>
                    <a:pt x="1814" y="1329"/>
                    <a:pt x="1814" y="1317"/>
                  </a:cubicBezTo>
                  <a:lnTo>
                    <a:pt x="1827" y="1317"/>
                  </a:lnTo>
                  <a:cubicBezTo>
                    <a:pt x="1839" y="1317"/>
                    <a:pt x="1852" y="1305"/>
                    <a:pt x="1852" y="1305"/>
                  </a:cubicBezTo>
                  <a:cubicBezTo>
                    <a:pt x="1852" y="1292"/>
                    <a:pt x="1852" y="1280"/>
                    <a:pt x="1852" y="1267"/>
                  </a:cubicBezTo>
                  <a:cubicBezTo>
                    <a:pt x="1827" y="1255"/>
                    <a:pt x="1802" y="1230"/>
                    <a:pt x="1777" y="1205"/>
                  </a:cubicBezTo>
                  <a:cubicBezTo>
                    <a:pt x="1777" y="1205"/>
                    <a:pt x="1777" y="1205"/>
                    <a:pt x="1789" y="1193"/>
                  </a:cubicBezTo>
                  <a:cubicBezTo>
                    <a:pt x="1789" y="1193"/>
                    <a:pt x="1789" y="1180"/>
                    <a:pt x="1789" y="1168"/>
                  </a:cubicBezTo>
                  <a:cubicBezTo>
                    <a:pt x="1727" y="1106"/>
                    <a:pt x="1653" y="1069"/>
                    <a:pt x="1578" y="1031"/>
                  </a:cubicBezTo>
                  <a:lnTo>
                    <a:pt x="1553" y="1019"/>
                  </a:lnTo>
                  <a:cubicBezTo>
                    <a:pt x="1529" y="1019"/>
                    <a:pt x="1504" y="1019"/>
                    <a:pt x="1491" y="1006"/>
                  </a:cubicBezTo>
                  <a:cubicBezTo>
                    <a:pt x="1491" y="994"/>
                    <a:pt x="1491" y="982"/>
                    <a:pt x="1479" y="982"/>
                  </a:cubicBezTo>
                  <a:cubicBezTo>
                    <a:pt x="1454" y="969"/>
                    <a:pt x="1442" y="957"/>
                    <a:pt x="1417" y="944"/>
                  </a:cubicBezTo>
                  <a:cubicBezTo>
                    <a:pt x="1342" y="920"/>
                    <a:pt x="1268" y="907"/>
                    <a:pt x="1193" y="907"/>
                  </a:cubicBezTo>
                  <a:cubicBezTo>
                    <a:pt x="1181" y="907"/>
                    <a:pt x="1168" y="907"/>
                    <a:pt x="1156" y="920"/>
                  </a:cubicBezTo>
                  <a:lnTo>
                    <a:pt x="1144" y="920"/>
                  </a:lnTo>
                  <a:cubicBezTo>
                    <a:pt x="1094" y="932"/>
                    <a:pt x="1057" y="944"/>
                    <a:pt x="1019" y="969"/>
                  </a:cubicBezTo>
                  <a:cubicBezTo>
                    <a:pt x="995" y="994"/>
                    <a:pt x="957" y="1006"/>
                    <a:pt x="920" y="1019"/>
                  </a:cubicBezTo>
                  <a:cubicBezTo>
                    <a:pt x="908" y="1019"/>
                    <a:pt x="895" y="1006"/>
                    <a:pt x="883" y="1006"/>
                  </a:cubicBezTo>
                  <a:cubicBezTo>
                    <a:pt x="833" y="994"/>
                    <a:pt x="796" y="957"/>
                    <a:pt x="783" y="907"/>
                  </a:cubicBezTo>
                  <a:cubicBezTo>
                    <a:pt x="759" y="795"/>
                    <a:pt x="746" y="684"/>
                    <a:pt x="746" y="572"/>
                  </a:cubicBezTo>
                  <a:cubicBezTo>
                    <a:pt x="746" y="522"/>
                    <a:pt x="734" y="460"/>
                    <a:pt x="709" y="410"/>
                  </a:cubicBezTo>
                  <a:cubicBezTo>
                    <a:pt x="709" y="385"/>
                    <a:pt x="672" y="336"/>
                    <a:pt x="647" y="323"/>
                  </a:cubicBezTo>
                  <a:cubicBezTo>
                    <a:pt x="641" y="317"/>
                    <a:pt x="634" y="314"/>
                    <a:pt x="628" y="314"/>
                  </a:cubicBezTo>
                  <a:cubicBezTo>
                    <a:pt x="622" y="314"/>
                    <a:pt x="616" y="317"/>
                    <a:pt x="610" y="323"/>
                  </a:cubicBezTo>
                  <a:lnTo>
                    <a:pt x="535" y="199"/>
                  </a:lnTo>
                  <a:cubicBezTo>
                    <a:pt x="485" y="137"/>
                    <a:pt x="423" y="75"/>
                    <a:pt x="361" y="38"/>
                  </a:cubicBezTo>
                  <a:lnTo>
                    <a:pt x="324" y="38"/>
                  </a:lnTo>
                  <a:cubicBezTo>
                    <a:pt x="324" y="50"/>
                    <a:pt x="311" y="50"/>
                    <a:pt x="311" y="63"/>
                  </a:cubicBezTo>
                  <a:cubicBezTo>
                    <a:pt x="287" y="38"/>
                    <a:pt x="249" y="25"/>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32"/>
          <p:cNvGrpSpPr/>
          <p:nvPr/>
        </p:nvGrpSpPr>
        <p:grpSpPr>
          <a:xfrm>
            <a:off x="5158565" y="1033501"/>
            <a:ext cx="2868212" cy="3308307"/>
            <a:chOff x="9488280" y="1027687"/>
            <a:chExt cx="2868212" cy="3308307"/>
          </a:xfrm>
        </p:grpSpPr>
        <p:sp>
          <p:nvSpPr>
            <p:cNvPr id="278" name="Google Shape;278;p32"/>
            <p:cNvSpPr/>
            <p:nvPr/>
          </p:nvSpPr>
          <p:spPr>
            <a:xfrm>
              <a:off x="9567726" y="3138816"/>
              <a:ext cx="54831" cy="58072"/>
            </a:xfrm>
            <a:custGeom>
              <a:avLst/>
              <a:gdLst/>
              <a:ahLst/>
              <a:cxnLst/>
              <a:rect l="l" t="t" r="r" b="b"/>
              <a:pathLst>
                <a:path w="274" h="288" extrusionOk="0">
                  <a:moveTo>
                    <a:pt x="36" y="75"/>
                  </a:moveTo>
                  <a:cubicBezTo>
                    <a:pt x="35" y="76"/>
                    <a:pt x="35" y="76"/>
                    <a:pt x="35" y="77"/>
                  </a:cubicBezTo>
                  <a:lnTo>
                    <a:pt x="35" y="77"/>
                  </a:lnTo>
                  <a:cubicBezTo>
                    <a:pt x="35" y="76"/>
                    <a:pt x="35" y="76"/>
                    <a:pt x="36" y="75"/>
                  </a:cubicBezTo>
                  <a:close/>
                  <a:moveTo>
                    <a:pt x="35" y="77"/>
                  </a:moveTo>
                  <a:cubicBezTo>
                    <a:pt x="31" y="82"/>
                    <a:pt x="26" y="79"/>
                    <a:pt x="26" y="87"/>
                  </a:cubicBezTo>
                  <a:cubicBezTo>
                    <a:pt x="26" y="89"/>
                    <a:pt x="26" y="90"/>
                    <a:pt x="26" y="90"/>
                  </a:cubicBezTo>
                  <a:cubicBezTo>
                    <a:pt x="28" y="90"/>
                    <a:pt x="31" y="83"/>
                    <a:pt x="35" y="77"/>
                  </a:cubicBezTo>
                  <a:close/>
                  <a:moveTo>
                    <a:pt x="63" y="0"/>
                  </a:moveTo>
                  <a:cubicBezTo>
                    <a:pt x="63" y="13"/>
                    <a:pt x="50" y="13"/>
                    <a:pt x="38" y="25"/>
                  </a:cubicBezTo>
                  <a:cubicBezTo>
                    <a:pt x="38" y="37"/>
                    <a:pt x="38" y="50"/>
                    <a:pt x="38" y="62"/>
                  </a:cubicBezTo>
                  <a:cubicBezTo>
                    <a:pt x="38" y="69"/>
                    <a:pt x="37" y="73"/>
                    <a:pt x="36" y="75"/>
                  </a:cubicBezTo>
                  <a:lnTo>
                    <a:pt x="36" y="75"/>
                  </a:lnTo>
                  <a:cubicBezTo>
                    <a:pt x="40" y="69"/>
                    <a:pt x="45" y="62"/>
                    <a:pt x="50" y="62"/>
                  </a:cubicBezTo>
                  <a:cubicBezTo>
                    <a:pt x="63" y="62"/>
                    <a:pt x="50" y="100"/>
                    <a:pt x="50" y="112"/>
                  </a:cubicBezTo>
                  <a:lnTo>
                    <a:pt x="50" y="137"/>
                  </a:lnTo>
                  <a:cubicBezTo>
                    <a:pt x="50" y="149"/>
                    <a:pt x="50" y="149"/>
                    <a:pt x="38" y="162"/>
                  </a:cubicBezTo>
                  <a:cubicBezTo>
                    <a:pt x="26" y="162"/>
                    <a:pt x="38" y="186"/>
                    <a:pt x="26" y="199"/>
                  </a:cubicBezTo>
                  <a:cubicBezTo>
                    <a:pt x="1" y="199"/>
                    <a:pt x="26" y="199"/>
                    <a:pt x="26" y="211"/>
                  </a:cubicBezTo>
                  <a:lnTo>
                    <a:pt x="50" y="211"/>
                  </a:lnTo>
                  <a:lnTo>
                    <a:pt x="50" y="186"/>
                  </a:lnTo>
                  <a:cubicBezTo>
                    <a:pt x="50" y="186"/>
                    <a:pt x="50" y="162"/>
                    <a:pt x="63" y="162"/>
                  </a:cubicBezTo>
                  <a:cubicBezTo>
                    <a:pt x="63" y="155"/>
                    <a:pt x="66" y="152"/>
                    <a:pt x="71" y="152"/>
                  </a:cubicBezTo>
                  <a:cubicBezTo>
                    <a:pt x="75" y="152"/>
                    <a:pt x="81" y="155"/>
                    <a:pt x="88" y="162"/>
                  </a:cubicBezTo>
                  <a:cubicBezTo>
                    <a:pt x="100" y="174"/>
                    <a:pt x="100" y="186"/>
                    <a:pt x="88" y="199"/>
                  </a:cubicBezTo>
                  <a:cubicBezTo>
                    <a:pt x="88" y="211"/>
                    <a:pt x="75" y="211"/>
                    <a:pt x="75" y="224"/>
                  </a:cubicBezTo>
                  <a:cubicBezTo>
                    <a:pt x="69" y="230"/>
                    <a:pt x="69" y="230"/>
                    <a:pt x="71" y="230"/>
                  </a:cubicBezTo>
                  <a:cubicBezTo>
                    <a:pt x="72" y="230"/>
                    <a:pt x="75" y="230"/>
                    <a:pt x="75" y="236"/>
                  </a:cubicBezTo>
                  <a:lnTo>
                    <a:pt x="100" y="236"/>
                  </a:lnTo>
                  <a:cubicBezTo>
                    <a:pt x="100" y="236"/>
                    <a:pt x="100" y="249"/>
                    <a:pt x="100" y="249"/>
                  </a:cubicBezTo>
                  <a:cubicBezTo>
                    <a:pt x="112" y="261"/>
                    <a:pt x="100" y="261"/>
                    <a:pt x="112" y="273"/>
                  </a:cubicBezTo>
                  <a:cubicBezTo>
                    <a:pt x="115" y="276"/>
                    <a:pt x="118" y="277"/>
                    <a:pt x="121" y="277"/>
                  </a:cubicBezTo>
                  <a:cubicBezTo>
                    <a:pt x="134" y="277"/>
                    <a:pt x="152" y="261"/>
                    <a:pt x="162" y="261"/>
                  </a:cubicBezTo>
                  <a:cubicBezTo>
                    <a:pt x="180" y="261"/>
                    <a:pt x="211" y="287"/>
                    <a:pt x="237" y="287"/>
                  </a:cubicBezTo>
                  <a:cubicBezTo>
                    <a:pt x="246" y="287"/>
                    <a:pt x="255" y="284"/>
                    <a:pt x="261" y="273"/>
                  </a:cubicBezTo>
                  <a:cubicBezTo>
                    <a:pt x="274" y="236"/>
                    <a:pt x="261" y="249"/>
                    <a:pt x="249" y="236"/>
                  </a:cubicBezTo>
                  <a:cubicBezTo>
                    <a:pt x="237" y="236"/>
                    <a:pt x="224" y="224"/>
                    <a:pt x="224" y="211"/>
                  </a:cubicBezTo>
                  <a:cubicBezTo>
                    <a:pt x="224" y="199"/>
                    <a:pt x="212" y="186"/>
                    <a:pt x="199" y="186"/>
                  </a:cubicBezTo>
                  <a:lnTo>
                    <a:pt x="175" y="186"/>
                  </a:lnTo>
                  <a:cubicBezTo>
                    <a:pt x="175" y="186"/>
                    <a:pt x="162" y="162"/>
                    <a:pt x="162" y="162"/>
                  </a:cubicBezTo>
                  <a:cubicBezTo>
                    <a:pt x="153" y="162"/>
                    <a:pt x="150" y="183"/>
                    <a:pt x="145" y="183"/>
                  </a:cubicBezTo>
                  <a:cubicBezTo>
                    <a:pt x="143" y="183"/>
                    <a:pt x="140" y="180"/>
                    <a:pt x="137" y="174"/>
                  </a:cubicBezTo>
                  <a:cubicBezTo>
                    <a:pt x="125" y="162"/>
                    <a:pt x="137" y="149"/>
                    <a:pt x="137" y="137"/>
                  </a:cubicBezTo>
                  <a:lnTo>
                    <a:pt x="137" y="124"/>
                  </a:lnTo>
                  <a:cubicBezTo>
                    <a:pt x="137" y="124"/>
                    <a:pt x="112" y="124"/>
                    <a:pt x="112" y="112"/>
                  </a:cubicBezTo>
                  <a:cubicBezTo>
                    <a:pt x="100" y="100"/>
                    <a:pt x="112" y="100"/>
                    <a:pt x="112" y="87"/>
                  </a:cubicBezTo>
                  <a:cubicBezTo>
                    <a:pt x="88" y="75"/>
                    <a:pt x="88" y="13"/>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2"/>
            <p:cNvSpPr/>
            <p:nvPr/>
          </p:nvSpPr>
          <p:spPr>
            <a:xfrm>
              <a:off x="11270308" y="3166238"/>
              <a:ext cx="7604" cy="7864"/>
            </a:xfrm>
            <a:custGeom>
              <a:avLst/>
              <a:gdLst/>
              <a:ahLst/>
              <a:cxnLst/>
              <a:rect l="l" t="t" r="r" b="b"/>
              <a:pathLst>
                <a:path w="38" h="39" extrusionOk="0">
                  <a:moveTo>
                    <a:pt x="0" y="1"/>
                  </a:moveTo>
                  <a:cubicBezTo>
                    <a:pt x="0" y="13"/>
                    <a:pt x="13" y="26"/>
                    <a:pt x="13" y="38"/>
                  </a:cubicBezTo>
                  <a:lnTo>
                    <a:pt x="37" y="38"/>
                  </a:lnTo>
                  <a:cubicBezTo>
                    <a:pt x="37" y="38"/>
                    <a:pt x="37" y="26"/>
                    <a:pt x="25" y="26"/>
                  </a:cubicBezTo>
                  <a:cubicBezTo>
                    <a:pt x="25" y="26"/>
                    <a:pt x="13" y="26"/>
                    <a:pt x="13" y="13"/>
                  </a:cubicBezTo>
                  <a:cubicBezTo>
                    <a:pt x="13" y="9"/>
                    <a:pt x="13" y="6"/>
                    <a:pt x="13" y="4"/>
                  </a:cubicBezTo>
                  <a:cubicBezTo>
                    <a:pt x="13" y="4"/>
                    <a:pt x="13" y="4"/>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2"/>
            <p:cNvSpPr/>
            <p:nvPr/>
          </p:nvSpPr>
          <p:spPr>
            <a:xfrm>
              <a:off x="11352155" y="3143655"/>
              <a:ext cx="10206" cy="6251"/>
            </a:xfrm>
            <a:custGeom>
              <a:avLst/>
              <a:gdLst/>
              <a:ahLst/>
              <a:cxnLst/>
              <a:rect l="l" t="t" r="r" b="b"/>
              <a:pathLst>
                <a:path w="51" h="31" extrusionOk="0">
                  <a:moveTo>
                    <a:pt x="1" y="1"/>
                  </a:moveTo>
                  <a:cubicBezTo>
                    <a:pt x="1" y="13"/>
                    <a:pt x="1" y="13"/>
                    <a:pt x="1" y="13"/>
                  </a:cubicBezTo>
                  <a:lnTo>
                    <a:pt x="13" y="26"/>
                  </a:lnTo>
                  <a:cubicBezTo>
                    <a:pt x="17" y="29"/>
                    <a:pt x="21" y="31"/>
                    <a:pt x="24" y="31"/>
                  </a:cubicBezTo>
                  <a:cubicBezTo>
                    <a:pt x="32" y="31"/>
                    <a:pt x="38" y="22"/>
                    <a:pt x="38" y="13"/>
                  </a:cubicBezTo>
                  <a:cubicBezTo>
                    <a:pt x="51" y="13"/>
                    <a:pt x="38" y="13"/>
                    <a:pt x="26" y="1"/>
                  </a:cubicBezTo>
                  <a:cubicBezTo>
                    <a:pt x="26" y="1"/>
                    <a:pt x="18" y="17"/>
                    <a:pt x="15" y="17"/>
                  </a:cubicBezTo>
                  <a:cubicBezTo>
                    <a:pt x="14" y="17"/>
                    <a:pt x="13" y="16"/>
                    <a:pt x="13" y="13"/>
                  </a:cubicBezTo>
                  <a:cubicBezTo>
                    <a:pt x="13" y="13"/>
                    <a:pt x="1" y="1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2"/>
            <p:cNvSpPr/>
            <p:nvPr/>
          </p:nvSpPr>
          <p:spPr>
            <a:xfrm>
              <a:off x="11352155" y="3141235"/>
              <a:ext cx="2802" cy="2621"/>
            </a:xfrm>
            <a:custGeom>
              <a:avLst/>
              <a:gdLst/>
              <a:ahLst/>
              <a:cxnLst/>
              <a:rect l="l" t="t" r="r" b="b"/>
              <a:pathLst>
                <a:path w="14" h="13" extrusionOk="0">
                  <a:moveTo>
                    <a:pt x="13" y="1"/>
                  </a:moveTo>
                  <a:lnTo>
                    <a:pt x="1" y="13"/>
                  </a:lnTo>
                  <a:lnTo>
                    <a:pt x="13" y="13"/>
                  </a:lnTo>
                  <a:cubicBezTo>
                    <a:pt x="13" y="13"/>
                    <a:pt x="13"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2"/>
            <p:cNvSpPr/>
            <p:nvPr/>
          </p:nvSpPr>
          <p:spPr>
            <a:xfrm>
              <a:off x="9724416" y="3086793"/>
              <a:ext cx="10006" cy="9679"/>
            </a:xfrm>
            <a:custGeom>
              <a:avLst/>
              <a:gdLst/>
              <a:ahLst/>
              <a:cxnLst/>
              <a:rect l="l" t="t" r="r" b="b"/>
              <a:pathLst>
                <a:path w="50" h="48" extrusionOk="0">
                  <a:moveTo>
                    <a:pt x="44" y="0"/>
                  </a:moveTo>
                  <a:cubicBezTo>
                    <a:pt x="40" y="0"/>
                    <a:pt x="37" y="4"/>
                    <a:pt x="37" y="10"/>
                  </a:cubicBezTo>
                  <a:cubicBezTo>
                    <a:pt x="25" y="10"/>
                    <a:pt x="25" y="35"/>
                    <a:pt x="0" y="35"/>
                  </a:cubicBezTo>
                  <a:cubicBezTo>
                    <a:pt x="0" y="35"/>
                    <a:pt x="0" y="47"/>
                    <a:pt x="0" y="47"/>
                  </a:cubicBezTo>
                  <a:lnTo>
                    <a:pt x="50" y="10"/>
                  </a:lnTo>
                  <a:cubicBezTo>
                    <a:pt x="50" y="4"/>
                    <a:pt x="47"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2"/>
            <p:cNvSpPr/>
            <p:nvPr/>
          </p:nvSpPr>
          <p:spPr>
            <a:xfrm>
              <a:off x="11357158" y="3133775"/>
              <a:ext cx="7804" cy="3831"/>
            </a:xfrm>
            <a:custGeom>
              <a:avLst/>
              <a:gdLst/>
              <a:ahLst/>
              <a:cxnLst/>
              <a:rect l="l" t="t" r="r" b="b"/>
              <a:pathLst>
                <a:path w="39" h="19" extrusionOk="0">
                  <a:moveTo>
                    <a:pt x="1" y="0"/>
                  </a:moveTo>
                  <a:lnTo>
                    <a:pt x="1" y="13"/>
                  </a:lnTo>
                  <a:cubicBezTo>
                    <a:pt x="1" y="13"/>
                    <a:pt x="12" y="18"/>
                    <a:pt x="19" y="18"/>
                  </a:cubicBezTo>
                  <a:cubicBezTo>
                    <a:pt x="23" y="18"/>
                    <a:pt x="26" y="17"/>
                    <a:pt x="26" y="13"/>
                  </a:cubicBezTo>
                  <a:cubicBezTo>
                    <a:pt x="38" y="0"/>
                    <a:pt x="13" y="0"/>
                    <a:pt x="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2"/>
            <p:cNvSpPr/>
            <p:nvPr/>
          </p:nvSpPr>
          <p:spPr>
            <a:xfrm>
              <a:off x="11359759" y="3128734"/>
              <a:ext cx="2601" cy="2621"/>
            </a:xfrm>
            <a:custGeom>
              <a:avLst/>
              <a:gdLst/>
              <a:ahLst/>
              <a:cxnLst/>
              <a:rect l="l" t="t" r="r" b="b"/>
              <a:pathLst>
                <a:path w="13" h="13" extrusionOk="0">
                  <a:moveTo>
                    <a:pt x="13" y="13"/>
                  </a:moveTo>
                  <a:lnTo>
                    <a:pt x="0" y="0"/>
                  </a:lnTo>
                  <a:lnTo>
                    <a:pt x="0" y="0"/>
                  </a:lnTo>
                  <a:lnTo>
                    <a:pt x="0" y="0"/>
                  </a:lnTo>
                  <a:lnTo>
                    <a:pt x="0" y="0"/>
                  </a:lnTo>
                  <a:cubicBezTo>
                    <a:pt x="0" y="0"/>
                    <a:pt x="13" y="13"/>
                    <a:pt x="13"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a:off x="10309353" y="2798454"/>
              <a:ext cx="150885" cy="187525"/>
            </a:xfrm>
            <a:custGeom>
              <a:avLst/>
              <a:gdLst/>
              <a:ahLst/>
              <a:cxnLst/>
              <a:rect l="l" t="t" r="r" b="b"/>
              <a:pathLst>
                <a:path w="754" h="930" extrusionOk="0">
                  <a:moveTo>
                    <a:pt x="652" y="0"/>
                  </a:moveTo>
                  <a:cubicBezTo>
                    <a:pt x="631" y="0"/>
                    <a:pt x="609" y="8"/>
                    <a:pt x="592" y="36"/>
                  </a:cubicBezTo>
                  <a:cubicBezTo>
                    <a:pt x="567" y="98"/>
                    <a:pt x="530" y="36"/>
                    <a:pt x="567" y="148"/>
                  </a:cubicBezTo>
                  <a:cubicBezTo>
                    <a:pt x="592" y="260"/>
                    <a:pt x="468" y="297"/>
                    <a:pt x="393" y="496"/>
                  </a:cubicBezTo>
                  <a:cubicBezTo>
                    <a:pt x="331" y="695"/>
                    <a:pt x="194" y="744"/>
                    <a:pt x="83" y="831"/>
                  </a:cubicBezTo>
                  <a:cubicBezTo>
                    <a:pt x="0" y="897"/>
                    <a:pt x="22" y="929"/>
                    <a:pt x="78" y="929"/>
                  </a:cubicBezTo>
                  <a:cubicBezTo>
                    <a:pt x="148" y="929"/>
                    <a:pt x="272" y="878"/>
                    <a:pt x="306" y="782"/>
                  </a:cubicBezTo>
                  <a:cubicBezTo>
                    <a:pt x="368" y="608"/>
                    <a:pt x="542" y="521"/>
                    <a:pt x="629" y="409"/>
                  </a:cubicBezTo>
                  <a:cubicBezTo>
                    <a:pt x="728" y="310"/>
                    <a:pt x="753" y="235"/>
                    <a:pt x="753" y="198"/>
                  </a:cubicBezTo>
                  <a:cubicBezTo>
                    <a:pt x="750" y="187"/>
                    <a:pt x="741" y="184"/>
                    <a:pt x="731" y="184"/>
                  </a:cubicBezTo>
                  <a:cubicBezTo>
                    <a:pt x="725" y="184"/>
                    <a:pt x="717" y="185"/>
                    <a:pt x="710" y="185"/>
                  </a:cubicBezTo>
                  <a:cubicBezTo>
                    <a:pt x="691" y="185"/>
                    <a:pt x="673" y="179"/>
                    <a:pt x="666" y="136"/>
                  </a:cubicBezTo>
                  <a:cubicBezTo>
                    <a:pt x="666" y="49"/>
                    <a:pt x="741" y="12"/>
                    <a:pt x="716" y="12"/>
                  </a:cubicBezTo>
                  <a:cubicBezTo>
                    <a:pt x="703" y="12"/>
                    <a:pt x="678" y="0"/>
                    <a:pt x="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p:nvPr/>
          </p:nvSpPr>
          <p:spPr>
            <a:xfrm>
              <a:off x="10045001" y="2767805"/>
              <a:ext cx="163292" cy="167764"/>
            </a:xfrm>
            <a:custGeom>
              <a:avLst/>
              <a:gdLst/>
              <a:ahLst/>
              <a:cxnLst/>
              <a:rect l="l" t="t" r="r" b="b"/>
              <a:pathLst>
                <a:path w="816" h="832" extrusionOk="0">
                  <a:moveTo>
                    <a:pt x="705" y="0"/>
                  </a:moveTo>
                  <a:cubicBezTo>
                    <a:pt x="635" y="0"/>
                    <a:pt x="533" y="35"/>
                    <a:pt x="497" y="114"/>
                  </a:cubicBezTo>
                  <a:cubicBezTo>
                    <a:pt x="423" y="275"/>
                    <a:pt x="236" y="337"/>
                    <a:pt x="137" y="424"/>
                  </a:cubicBezTo>
                  <a:cubicBezTo>
                    <a:pt x="37" y="511"/>
                    <a:pt x="0" y="573"/>
                    <a:pt x="13" y="611"/>
                  </a:cubicBezTo>
                  <a:cubicBezTo>
                    <a:pt x="13" y="648"/>
                    <a:pt x="87" y="611"/>
                    <a:pt x="75" y="698"/>
                  </a:cubicBezTo>
                  <a:cubicBezTo>
                    <a:pt x="75" y="784"/>
                    <a:pt x="0" y="797"/>
                    <a:pt x="25" y="809"/>
                  </a:cubicBezTo>
                  <a:cubicBezTo>
                    <a:pt x="42" y="809"/>
                    <a:pt x="69" y="831"/>
                    <a:pt x="101" y="831"/>
                  </a:cubicBezTo>
                  <a:cubicBezTo>
                    <a:pt x="116" y="831"/>
                    <a:pt x="133" y="826"/>
                    <a:pt x="149" y="809"/>
                  </a:cubicBezTo>
                  <a:cubicBezTo>
                    <a:pt x="187" y="760"/>
                    <a:pt x="211" y="809"/>
                    <a:pt x="187" y="698"/>
                  </a:cubicBezTo>
                  <a:cubicBezTo>
                    <a:pt x="174" y="586"/>
                    <a:pt x="298" y="573"/>
                    <a:pt x="385" y="387"/>
                  </a:cubicBezTo>
                  <a:cubicBezTo>
                    <a:pt x="460" y="213"/>
                    <a:pt x="609" y="176"/>
                    <a:pt x="708" y="101"/>
                  </a:cubicBezTo>
                  <a:cubicBezTo>
                    <a:pt x="816" y="38"/>
                    <a:pt x="778" y="0"/>
                    <a:pt x="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a:off x="9789053" y="1480965"/>
              <a:ext cx="474867" cy="303267"/>
            </a:xfrm>
            <a:custGeom>
              <a:avLst/>
              <a:gdLst/>
              <a:ahLst/>
              <a:cxnLst/>
              <a:rect l="l" t="t" r="r" b="b"/>
              <a:pathLst>
                <a:path w="2373" h="1504" extrusionOk="0">
                  <a:moveTo>
                    <a:pt x="2149" y="0"/>
                  </a:moveTo>
                  <a:lnTo>
                    <a:pt x="2149" y="0"/>
                  </a:lnTo>
                  <a:cubicBezTo>
                    <a:pt x="2161" y="13"/>
                    <a:pt x="2173" y="25"/>
                    <a:pt x="2173" y="25"/>
                  </a:cubicBezTo>
                  <a:cubicBezTo>
                    <a:pt x="2211" y="62"/>
                    <a:pt x="2236" y="87"/>
                    <a:pt x="2260" y="125"/>
                  </a:cubicBezTo>
                  <a:cubicBezTo>
                    <a:pt x="2285" y="174"/>
                    <a:pt x="2310" y="224"/>
                    <a:pt x="2335" y="286"/>
                  </a:cubicBezTo>
                  <a:cubicBezTo>
                    <a:pt x="2347" y="361"/>
                    <a:pt x="2347" y="447"/>
                    <a:pt x="2322" y="522"/>
                  </a:cubicBezTo>
                  <a:cubicBezTo>
                    <a:pt x="2298" y="609"/>
                    <a:pt x="2248" y="696"/>
                    <a:pt x="2186" y="770"/>
                  </a:cubicBezTo>
                  <a:cubicBezTo>
                    <a:pt x="2124" y="845"/>
                    <a:pt x="2062" y="932"/>
                    <a:pt x="2000" y="1031"/>
                  </a:cubicBezTo>
                  <a:cubicBezTo>
                    <a:pt x="1950" y="1118"/>
                    <a:pt x="1900" y="1230"/>
                    <a:pt x="1826" y="1317"/>
                  </a:cubicBezTo>
                  <a:cubicBezTo>
                    <a:pt x="1801" y="1367"/>
                    <a:pt x="1764" y="1391"/>
                    <a:pt x="1714" y="1416"/>
                  </a:cubicBezTo>
                  <a:cubicBezTo>
                    <a:pt x="1664" y="1441"/>
                    <a:pt x="1602" y="1441"/>
                    <a:pt x="1552" y="1441"/>
                  </a:cubicBezTo>
                  <a:cubicBezTo>
                    <a:pt x="1453" y="1429"/>
                    <a:pt x="1366" y="1329"/>
                    <a:pt x="1279" y="1255"/>
                  </a:cubicBezTo>
                  <a:cubicBezTo>
                    <a:pt x="1192" y="1180"/>
                    <a:pt x="1081" y="1118"/>
                    <a:pt x="969" y="1093"/>
                  </a:cubicBezTo>
                  <a:cubicBezTo>
                    <a:pt x="857" y="1068"/>
                    <a:pt x="758" y="1056"/>
                    <a:pt x="646" y="1056"/>
                  </a:cubicBezTo>
                  <a:cubicBezTo>
                    <a:pt x="546" y="1044"/>
                    <a:pt x="460" y="1031"/>
                    <a:pt x="373" y="1006"/>
                  </a:cubicBezTo>
                  <a:cubicBezTo>
                    <a:pt x="286" y="994"/>
                    <a:pt x="211" y="957"/>
                    <a:pt x="149" y="919"/>
                  </a:cubicBezTo>
                  <a:cubicBezTo>
                    <a:pt x="99" y="895"/>
                    <a:pt x="50" y="845"/>
                    <a:pt x="25" y="783"/>
                  </a:cubicBezTo>
                  <a:cubicBezTo>
                    <a:pt x="12" y="746"/>
                    <a:pt x="12" y="708"/>
                    <a:pt x="12" y="671"/>
                  </a:cubicBezTo>
                  <a:cubicBezTo>
                    <a:pt x="0" y="708"/>
                    <a:pt x="0" y="758"/>
                    <a:pt x="12" y="795"/>
                  </a:cubicBezTo>
                  <a:cubicBezTo>
                    <a:pt x="37" y="857"/>
                    <a:pt x="75" y="907"/>
                    <a:pt x="124" y="944"/>
                  </a:cubicBezTo>
                  <a:cubicBezTo>
                    <a:pt x="199" y="994"/>
                    <a:pt x="273" y="1031"/>
                    <a:pt x="348" y="1044"/>
                  </a:cubicBezTo>
                  <a:cubicBezTo>
                    <a:pt x="447" y="1081"/>
                    <a:pt x="534" y="1093"/>
                    <a:pt x="633" y="1106"/>
                  </a:cubicBezTo>
                  <a:cubicBezTo>
                    <a:pt x="745" y="1118"/>
                    <a:pt x="845" y="1131"/>
                    <a:pt x="944" y="1155"/>
                  </a:cubicBezTo>
                  <a:cubicBezTo>
                    <a:pt x="1056" y="1180"/>
                    <a:pt x="1155" y="1230"/>
                    <a:pt x="1230" y="1304"/>
                  </a:cubicBezTo>
                  <a:cubicBezTo>
                    <a:pt x="1279" y="1342"/>
                    <a:pt x="1316" y="1379"/>
                    <a:pt x="1366" y="1416"/>
                  </a:cubicBezTo>
                  <a:cubicBezTo>
                    <a:pt x="1416" y="1466"/>
                    <a:pt x="1478" y="1491"/>
                    <a:pt x="1540" y="1503"/>
                  </a:cubicBezTo>
                  <a:cubicBezTo>
                    <a:pt x="1602" y="1503"/>
                    <a:pt x="1677" y="1491"/>
                    <a:pt x="1726" y="1478"/>
                  </a:cubicBezTo>
                  <a:cubicBezTo>
                    <a:pt x="1788" y="1441"/>
                    <a:pt x="1838" y="1404"/>
                    <a:pt x="1875" y="1354"/>
                  </a:cubicBezTo>
                  <a:cubicBezTo>
                    <a:pt x="1950" y="1255"/>
                    <a:pt x="1987" y="1143"/>
                    <a:pt x="2049" y="1056"/>
                  </a:cubicBezTo>
                  <a:cubicBezTo>
                    <a:pt x="2099" y="957"/>
                    <a:pt x="2161" y="870"/>
                    <a:pt x="2223" y="795"/>
                  </a:cubicBezTo>
                  <a:cubicBezTo>
                    <a:pt x="2285" y="708"/>
                    <a:pt x="2322" y="621"/>
                    <a:pt x="2347" y="522"/>
                  </a:cubicBezTo>
                  <a:cubicBezTo>
                    <a:pt x="2372" y="447"/>
                    <a:pt x="2372" y="361"/>
                    <a:pt x="2347" y="286"/>
                  </a:cubicBezTo>
                  <a:cubicBezTo>
                    <a:pt x="2335" y="224"/>
                    <a:pt x="2310" y="162"/>
                    <a:pt x="2260" y="112"/>
                  </a:cubicBezTo>
                  <a:cubicBezTo>
                    <a:pt x="2236" y="75"/>
                    <a:pt x="2211" y="50"/>
                    <a:pt x="2186" y="25"/>
                  </a:cubicBezTo>
                  <a:lnTo>
                    <a:pt x="21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p:nvPr/>
          </p:nvSpPr>
          <p:spPr>
            <a:xfrm>
              <a:off x="10420217" y="1323084"/>
              <a:ext cx="64836" cy="248219"/>
            </a:xfrm>
            <a:custGeom>
              <a:avLst/>
              <a:gdLst/>
              <a:ahLst/>
              <a:cxnLst/>
              <a:rect l="l" t="t" r="r" b="b"/>
              <a:pathLst>
                <a:path w="324" h="1231" extrusionOk="0">
                  <a:moveTo>
                    <a:pt x="1" y="1"/>
                  </a:moveTo>
                  <a:lnTo>
                    <a:pt x="25" y="51"/>
                  </a:lnTo>
                  <a:lnTo>
                    <a:pt x="100" y="187"/>
                  </a:lnTo>
                  <a:cubicBezTo>
                    <a:pt x="112" y="225"/>
                    <a:pt x="125" y="249"/>
                    <a:pt x="137" y="287"/>
                  </a:cubicBezTo>
                  <a:cubicBezTo>
                    <a:pt x="150" y="324"/>
                    <a:pt x="162" y="349"/>
                    <a:pt x="174" y="386"/>
                  </a:cubicBezTo>
                  <a:cubicBezTo>
                    <a:pt x="187" y="423"/>
                    <a:pt x="199" y="460"/>
                    <a:pt x="212" y="498"/>
                  </a:cubicBezTo>
                  <a:cubicBezTo>
                    <a:pt x="224" y="535"/>
                    <a:pt x="237" y="585"/>
                    <a:pt x="249" y="622"/>
                  </a:cubicBezTo>
                  <a:lnTo>
                    <a:pt x="261" y="684"/>
                  </a:lnTo>
                  <a:lnTo>
                    <a:pt x="261" y="746"/>
                  </a:lnTo>
                  <a:cubicBezTo>
                    <a:pt x="261" y="783"/>
                    <a:pt x="261" y="821"/>
                    <a:pt x="261" y="858"/>
                  </a:cubicBezTo>
                  <a:cubicBezTo>
                    <a:pt x="261" y="895"/>
                    <a:pt x="249" y="932"/>
                    <a:pt x="249" y="970"/>
                  </a:cubicBezTo>
                  <a:cubicBezTo>
                    <a:pt x="249" y="982"/>
                    <a:pt x="249" y="995"/>
                    <a:pt x="237" y="1019"/>
                  </a:cubicBezTo>
                  <a:cubicBezTo>
                    <a:pt x="224" y="1032"/>
                    <a:pt x="224" y="1044"/>
                    <a:pt x="224" y="1057"/>
                  </a:cubicBezTo>
                  <a:cubicBezTo>
                    <a:pt x="212" y="1081"/>
                    <a:pt x="199" y="1106"/>
                    <a:pt x="174" y="1131"/>
                  </a:cubicBezTo>
                  <a:cubicBezTo>
                    <a:pt x="174" y="1144"/>
                    <a:pt x="162" y="1156"/>
                    <a:pt x="162" y="1168"/>
                  </a:cubicBezTo>
                  <a:lnTo>
                    <a:pt x="137" y="1181"/>
                  </a:lnTo>
                  <a:cubicBezTo>
                    <a:pt x="112" y="1218"/>
                    <a:pt x="100" y="1230"/>
                    <a:pt x="100" y="1230"/>
                  </a:cubicBezTo>
                  <a:lnTo>
                    <a:pt x="150" y="1193"/>
                  </a:lnTo>
                  <a:lnTo>
                    <a:pt x="174" y="1181"/>
                  </a:lnTo>
                  <a:cubicBezTo>
                    <a:pt x="187" y="1168"/>
                    <a:pt x="199" y="1156"/>
                    <a:pt x="199" y="1144"/>
                  </a:cubicBezTo>
                  <a:cubicBezTo>
                    <a:pt x="224" y="1131"/>
                    <a:pt x="237" y="1106"/>
                    <a:pt x="249" y="1081"/>
                  </a:cubicBezTo>
                  <a:lnTo>
                    <a:pt x="274" y="1032"/>
                  </a:lnTo>
                  <a:cubicBezTo>
                    <a:pt x="274" y="1019"/>
                    <a:pt x="286" y="995"/>
                    <a:pt x="299" y="982"/>
                  </a:cubicBezTo>
                  <a:cubicBezTo>
                    <a:pt x="311" y="945"/>
                    <a:pt x="311" y="908"/>
                    <a:pt x="324" y="858"/>
                  </a:cubicBezTo>
                  <a:lnTo>
                    <a:pt x="324" y="796"/>
                  </a:lnTo>
                  <a:cubicBezTo>
                    <a:pt x="324" y="783"/>
                    <a:pt x="324" y="759"/>
                    <a:pt x="324" y="734"/>
                  </a:cubicBezTo>
                  <a:lnTo>
                    <a:pt x="324" y="672"/>
                  </a:lnTo>
                  <a:lnTo>
                    <a:pt x="311" y="610"/>
                  </a:lnTo>
                  <a:cubicBezTo>
                    <a:pt x="299" y="560"/>
                    <a:pt x="286" y="523"/>
                    <a:pt x="274" y="485"/>
                  </a:cubicBezTo>
                  <a:cubicBezTo>
                    <a:pt x="261" y="448"/>
                    <a:pt x="249" y="411"/>
                    <a:pt x="224" y="374"/>
                  </a:cubicBezTo>
                  <a:cubicBezTo>
                    <a:pt x="199" y="299"/>
                    <a:pt x="162" y="237"/>
                    <a:pt x="125" y="175"/>
                  </a:cubicBezTo>
                  <a:cubicBezTo>
                    <a:pt x="88" y="125"/>
                    <a:pt x="63" y="75"/>
                    <a:pt x="38" y="51"/>
                  </a:cubicBezTo>
                  <a:cubicBezTo>
                    <a:pt x="25" y="26"/>
                    <a:pt x="13" y="13"/>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2"/>
            <p:cNvSpPr/>
            <p:nvPr/>
          </p:nvSpPr>
          <p:spPr>
            <a:xfrm>
              <a:off x="10012582" y="1528551"/>
              <a:ext cx="338190" cy="336134"/>
            </a:xfrm>
            <a:custGeom>
              <a:avLst/>
              <a:gdLst/>
              <a:ahLst/>
              <a:cxnLst/>
              <a:rect l="l" t="t" r="r" b="b"/>
              <a:pathLst>
                <a:path w="1690" h="1667" extrusionOk="0">
                  <a:moveTo>
                    <a:pt x="1665" y="0"/>
                  </a:moveTo>
                  <a:cubicBezTo>
                    <a:pt x="1665" y="25"/>
                    <a:pt x="1665" y="50"/>
                    <a:pt x="1677" y="87"/>
                  </a:cubicBezTo>
                  <a:cubicBezTo>
                    <a:pt x="1677" y="62"/>
                    <a:pt x="1665" y="25"/>
                    <a:pt x="1665" y="0"/>
                  </a:cubicBezTo>
                  <a:close/>
                  <a:moveTo>
                    <a:pt x="1677" y="87"/>
                  </a:moveTo>
                  <a:cubicBezTo>
                    <a:pt x="1677" y="137"/>
                    <a:pt x="1677" y="174"/>
                    <a:pt x="1677" y="224"/>
                  </a:cubicBezTo>
                  <a:cubicBezTo>
                    <a:pt x="1665" y="286"/>
                    <a:pt x="1665" y="336"/>
                    <a:pt x="1653" y="398"/>
                  </a:cubicBezTo>
                  <a:cubicBezTo>
                    <a:pt x="1615" y="534"/>
                    <a:pt x="1553" y="671"/>
                    <a:pt x="1466" y="783"/>
                  </a:cubicBezTo>
                  <a:cubicBezTo>
                    <a:pt x="1404" y="845"/>
                    <a:pt x="1355" y="907"/>
                    <a:pt x="1292" y="957"/>
                  </a:cubicBezTo>
                  <a:cubicBezTo>
                    <a:pt x="1230" y="1006"/>
                    <a:pt x="1156" y="1068"/>
                    <a:pt x="1094" y="1131"/>
                  </a:cubicBezTo>
                  <a:cubicBezTo>
                    <a:pt x="1032" y="1180"/>
                    <a:pt x="970" y="1255"/>
                    <a:pt x="920" y="1317"/>
                  </a:cubicBezTo>
                  <a:cubicBezTo>
                    <a:pt x="858" y="1379"/>
                    <a:pt x="808" y="1453"/>
                    <a:pt x="746" y="1503"/>
                  </a:cubicBezTo>
                  <a:cubicBezTo>
                    <a:pt x="696" y="1553"/>
                    <a:pt x="634" y="1590"/>
                    <a:pt x="560" y="1615"/>
                  </a:cubicBezTo>
                  <a:cubicBezTo>
                    <a:pt x="529" y="1621"/>
                    <a:pt x="498" y="1624"/>
                    <a:pt x="465" y="1624"/>
                  </a:cubicBezTo>
                  <a:cubicBezTo>
                    <a:pt x="432" y="1624"/>
                    <a:pt x="398" y="1621"/>
                    <a:pt x="361" y="1615"/>
                  </a:cubicBezTo>
                  <a:cubicBezTo>
                    <a:pt x="311" y="1590"/>
                    <a:pt x="262" y="1565"/>
                    <a:pt x="224" y="1528"/>
                  </a:cubicBezTo>
                  <a:cubicBezTo>
                    <a:pt x="175" y="1503"/>
                    <a:pt x="137" y="1466"/>
                    <a:pt x="100" y="1453"/>
                  </a:cubicBezTo>
                  <a:lnTo>
                    <a:pt x="26" y="1404"/>
                  </a:lnTo>
                  <a:lnTo>
                    <a:pt x="1" y="1391"/>
                  </a:lnTo>
                  <a:lnTo>
                    <a:pt x="1" y="1391"/>
                  </a:lnTo>
                  <a:cubicBezTo>
                    <a:pt x="1" y="1391"/>
                    <a:pt x="38" y="1416"/>
                    <a:pt x="100" y="1466"/>
                  </a:cubicBezTo>
                  <a:cubicBezTo>
                    <a:pt x="125" y="1478"/>
                    <a:pt x="162" y="1503"/>
                    <a:pt x="199" y="1540"/>
                  </a:cubicBezTo>
                  <a:cubicBezTo>
                    <a:pt x="249" y="1578"/>
                    <a:pt x="299" y="1615"/>
                    <a:pt x="349" y="1640"/>
                  </a:cubicBezTo>
                  <a:cubicBezTo>
                    <a:pt x="397" y="1658"/>
                    <a:pt x="445" y="1667"/>
                    <a:pt x="491" y="1667"/>
                  </a:cubicBezTo>
                  <a:cubicBezTo>
                    <a:pt x="602" y="1667"/>
                    <a:pt x="705" y="1619"/>
                    <a:pt x="783" y="1540"/>
                  </a:cubicBezTo>
                  <a:cubicBezTo>
                    <a:pt x="845" y="1491"/>
                    <a:pt x="895" y="1416"/>
                    <a:pt x="957" y="1354"/>
                  </a:cubicBezTo>
                  <a:cubicBezTo>
                    <a:pt x="1007" y="1292"/>
                    <a:pt x="1069" y="1230"/>
                    <a:pt x="1131" y="1168"/>
                  </a:cubicBezTo>
                  <a:cubicBezTo>
                    <a:pt x="1193" y="1106"/>
                    <a:pt x="1255" y="1056"/>
                    <a:pt x="1317" y="1006"/>
                  </a:cubicBezTo>
                  <a:cubicBezTo>
                    <a:pt x="1392" y="944"/>
                    <a:pt x="1441" y="882"/>
                    <a:pt x="1504" y="820"/>
                  </a:cubicBezTo>
                  <a:cubicBezTo>
                    <a:pt x="1553" y="758"/>
                    <a:pt x="1590" y="683"/>
                    <a:pt x="1628" y="609"/>
                  </a:cubicBezTo>
                  <a:cubicBezTo>
                    <a:pt x="1653" y="547"/>
                    <a:pt x="1665" y="472"/>
                    <a:pt x="1677" y="410"/>
                  </a:cubicBezTo>
                  <a:cubicBezTo>
                    <a:pt x="1690" y="348"/>
                    <a:pt x="1690" y="286"/>
                    <a:pt x="1690" y="224"/>
                  </a:cubicBezTo>
                  <a:cubicBezTo>
                    <a:pt x="1690" y="174"/>
                    <a:pt x="1690" y="137"/>
                    <a:pt x="1677" y="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2"/>
            <p:cNvSpPr/>
            <p:nvPr/>
          </p:nvSpPr>
          <p:spPr>
            <a:xfrm>
              <a:off x="9851089" y="3369084"/>
              <a:ext cx="308373" cy="380898"/>
            </a:xfrm>
            <a:custGeom>
              <a:avLst/>
              <a:gdLst/>
              <a:ahLst/>
              <a:cxnLst/>
              <a:rect l="l" t="t" r="r" b="b"/>
              <a:pathLst>
                <a:path w="1541" h="1889" extrusionOk="0">
                  <a:moveTo>
                    <a:pt x="1141" y="639"/>
                  </a:moveTo>
                  <a:cubicBezTo>
                    <a:pt x="1146" y="646"/>
                    <a:pt x="1151" y="652"/>
                    <a:pt x="1156" y="659"/>
                  </a:cubicBezTo>
                  <a:cubicBezTo>
                    <a:pt x="1151" y="652"/>
                    <a:pt x="1146" y="646"/>
                    <a:pt x="1141" y="639"/>
                  </a:cubicBezTo>
                  <a:close/>
                  <a:moveTo>
                    <a:pt x="1" y="1"/>
                  </a:moveTo>
                  <a:lnTo>
                    <a:pt x="1" y="1"/>
                  </a:lnTo>
                  <a:cubicBezTo>
                    <a:pt x="137" y="175"/>
                    <a:pt x="261" y="386"/>
                    <a:pt x="361" y="522"/>
                  </a:cubicBezTo>
                  <a:cubicBezTo>
                    <a:pt x="547" y="820"/>
                    <a:pt x="771" y="1205"/>
                    <a:pt x="1031" y="1317"/>
                  </a:cubicBezTo>
                  <a:cubicBezTo>
                    <a:pt x="1230" y="1404"/>
                    <a:pt x="1404" y="1739"/>
                    <a:pt x="1541" y="1889"/>
                  </a:cubicBezTo>
                  <a:cubicBezTo>
                    <a:pt x="1516" y="1764"/>
                    <a:pt x="1503" y="1628"/>
                    <a:pt x="1503" y="1504"/>
                  </a:cubicBezTo>
                  <a:lnTo>
                    <a:pt x="1503" y="1330"/>
                  </a:lnTo>
                  <a:lnTo>
                    <a:pt x="1466" y="1305"/>
                  </a:lnTo>
                  <a:lnTo>
                    <a:pt x="1429" y="1280"/>
                  </a:lnTo>
                  <a:lnTo>
                    <a:pt x="1392" y="1255"/>
                  </a:lnTo>
                  <a:lnTo>
                    <a:pt x="1379" y="1317"/>
                  </a:lnTo>
                  <a:cubicBezTo>
                    <a:pt x="1367" y="1379"/>
                    <a:pt x="1354" y="1441"/>
                    <a:pt x="1354" y="1504"/>
                  </a:cubicBezTo>
                  <a:lnTo>
                    <a:pt x="1354" y="1590"/>
                  </a:lnTo>
                  <a:cubicBezTo>
                    <a:pt x="1329" y="1504"/>
                    <a:pt x="1305" y="1404"/>
                    <a:pt x="1292" y="1305"/>
                  </a:cubicBezTo>
                  <a:cubicBezTo>
                    <a:pt x="1292" y="1255"/>
                    <a:pt x="1292" y="1205"/>
                    <a:pt x="1292" y="1156"/>
                  </a:cubicBezTo>
                  <a:lnTo>
                    <a:pt x="1255" y="1119"/>
                  </a:lnTo>
                  <a:cubicBezTo>
                    <a:pt x="1218" y="1081"/>
                    <a:pt x="1193" y="1044"/>
                    <a:pt x="1168" y="1007"/>
                  </a:cubicBezTo>
                  <a:cubicBezTo>
                    <a:pt x="1106" y="920"/>
                    <a:pt x="1069" y="833"/>
                    <a:pt x="1019" y="746"/>
                  </a:cubicBezTo>
                  <a:cubicBezTo>
                    <a:pt x="1006" y="709"/>
                    <a:pt x="982" y="671"/>
                    <a:pt x="957" y="634"/>
                  </a:cubicBezTo>
                  <a:cubicBezTo>
                    <a:pt x="944" y="622"/>
                    <a:pt x="932" y="609"/>
                    <a:pt x="920" y="584"/>
                  </a:cubicBezTo>
                  <a:cubicBezTo>
                    <a:pt x="907" y="572"/>
                    <a:pt x="895" y="560"/>
                    <a:pt x="870" y="535"/>
                  </a:cubicBezTo>
                  <a:cubicBezTo>
                    <a:pt x="845" y="510"/>
                    <a:pt x="808" y="473"/>
                    <a:pt x="783" y="435"/>
                  </a:cubicBezTo>
                  <a:cubicBezTo>
                    <a:pt x="771" y="411"/>
                    <a:pt x="746" y="373"/>
                    <a:pt x="721" y="348"/>
                  </a:cubicBezTo>
                  <a:cubicBezTo>
                    <a:pt x="634" y="237"/>
                    <a:pt x="584" y="150"/>
                    <a:pt x="584" y="150"/>
                  </a:cubicBezTo>
                  <a:lnTo>
                    <a:pt x="584" y="150"/>
                  </a:lnTo>
                  <a:cubicBezTo>
                    <a:pt x="584" y="150"/>
                    <a:pt x="646" y="224"/>
                    <a:pt x="758" y="311"/>
                  </a:cubicBezTo>
                  <a:lnTo>
                    <a:pt x="845" y="373"/>
                  </a:lnTo>
                  <a:cubicBezTo>
                    <a:pt x="882" y="398"/>
                    <a:pt x="907" y="423"/>
                    <a:pt x="944" y="448"/>
                  </a:cubicBezTo>
                  <a:lnTo>
                    <a:pt x="1006" y="498"/>
                  </a:lnTo>
                  <a:lnTo>
                    <a:pt x="1056" y="547"/>
                  </a:lnTo>
                  <a:cubicBezTo>
                    <a:pt x="1087" y="578"/>
                    <a:pt x="1117" y="608"/>
                    <a:pt x="1141" y="639"/>
                  </a:cubicBezTo>
                  <a:lnTo>
                    <a:pt x="1141" y="639"/>
                  </a:lnTo>
                  <a:cubicBezTo>
                    <a:pt x="1084" y="561"/>
                    <a:pt x="1025" y="493"/>
                    <a:pt x="944" y="435"/>
                  </a:cubicBezTo>
                  <a:cubicBezTo>
                    <a:pt x="833" y="348"/>
                    <a:pt x="733" y="249"/>
                    <a:pt x="646" y="137"/>
                  </a:cubicBezTo>
                  <a:cubicBezTo>
                    <a:pt x="423" y="113"/>
                    <a:pt x="212" y="63"/>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2"/>
            <p:cNvSpPr/>
            <p:nvPr/>
          </p:nvSpPr>
          <p:spPr>
            <a:xfrm>
              <a:off x="9686994" y="1671309"/>
              <a:ext cx="243737" cy="102836"/>
            </a:xfrm>
            <a:custGeom>
              <a:avLst/>
              <a:gdLst/>
              <a:ahLst/>
              <a:cxnLst/>
              <a:rect l="l" t="t" r="r" b="b"/>
              <a:pathLst>
                <a:path w="1218" h="510" extrusionOk="0">
                  <a:moveTo>
                    <a:pt x="1" y="0"/>
                  </a:moveTo>
                  <a:lnTo>
                    <a:pt x="26" y="50"/>
                  </a:lnTo>
                  <a:cubicBezTo>
                    <a:pt x="38" y="62"/>
                    <a:pt x="50" y="87"/>
                    <a:pt x="63" y="100"/>
                  </a:cubicBezTo>
                  <a:cubicBezTo>
                    <a:pt x="88" y="124"/>
                    <a:pt x="100" y="149"/>
                    <a:pt x="125" y="162"/>
                  </a:cubicBezTo>
                  <a:cubicBezTo>
                    <a:pt x="137" y="174"/>
                    <a:pt x="150" y="187"/>
                    <a:pt x="162" y="199"/>
                  </a:cubicBezTo>
                  <a:lnTo>
                    <a:pt x="200" y="236"/>
                  </a:lnTo>
                  <a:cubicBezTo>
                    <a:pt x="212" y="249"/>
                    <a:pt x="237" y="261"/>
                    <a:pt x="249" y="274"/>
                  </a:cubicBezTo>
                  <a:cubicBezTo>
                    <a:pt x="262" y="286"/>
                    <a:pt x="286" y="286"/>
                    <a:pt x="299" y="298"/>
                  </a:cubicBezTo>
                  <a:cubicBezTo>
                    <a:pt x="336" y="323"/>
                    <a:pt x="373" y="336"/>
                    <a:pt x="423" y="348"/>
                  </a:cubicBezTo>
                  <a:cubicBezTo>
                    <a:pt x="460" y="360"/>
                    <a:pt x="498" y="373"/>
                    <a:pt x="547" y="385"/>
                  </a:cubicBezTo>
                  <a:cubicBezTo>
                    <a:pt x="622" y="410"/>
                    <a:pt x="709" y="423"/>
                    <a:pt x="783" y="435"/>
                  </a:cubicBezTo>
                  <a:lnTo>
                    <a:pt x="1007" y="472"/>
                  </a:lnTo>
                  <a:lnTo>
                    <a:pt x="1156" y="497"/>
                  </a:lnTo>
                  <a:lnTo>
                    <a:pt x="1218" y="509"/>
                  </a:lnTo>
                  <a:lnTo>
                    <a:pt x="1156" y="485"/>
                  </a:lnTo>
                  <a:cubicBezTo>
                    <a:pt x="1119" y="472"/>
                    <a:pt x="1069" y="460"/>
                    <a:pt x="1007" y="435"/>
                  </a:cubicBezTo>
                  <a:cubicBezTo>
                    <a:pt x="945" y="423"/>
                    <a:pt x="883" y="398"/>
                    <a:pt x="796" y="385"/>
                  </a:cubicBezTo>
                  <a:cubicBezTo>
                    <a:pt x="721" y="360"/>
                    <a:pt x="647" y="348"/>
                    <a:pt x="560" y="323"/>
                  </a:cubicBezTo>
                  <a:cubicBezTo>
                    <a:pt x="522" y="323"/>
                    <a:pt x="473" y="311"/>
                    <a:pt x="436" y="298"/>
                  </a:cubicBezTo>
                  <a:cubicBezTo>
                    <a:pt x="398" y="286"/>
                    <a:pt x="361" y="274"/>
                    <a:pt x="324" y="249"/>
                  </a:cubicBezTo>
                  <a:lnTo>
                    <a:pt x="274" y="224"/>
                  </a:lnTo>
                  <a:cubicBezTo>
                    <a:pt x="262" y="224"/>
                    <a:pt x="249" y="211"/>
                    <a:pt x="224" y="199"/>
                  </a:cubicBezTo>
                  <a:lnTo>
                    <a:pt x="187" y="174"/>
                  </a:lnTo>
                  <a:lnTo>
                    <a:pt x="150" y="137"/>
                  </a:lnTo>
                  <a:cubicBezTo>
                    <a:pt x="125" y="124"/>
                    <a:pt x="100" y="100"/>
                    <a:pt x="88" y="87"/>
                  </a:cubicBezTo>
                  <a:cubicBezTo>
                    <a:pt x="63" y="75"/>
                    <a:pt x="50" y="50"/>
                    <a:pt x="38" y="38"/>
                  </a:cubicBezTo>
                  <a:cubicBezTo>
                    <a:pt x="13" y="13"/>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2"/>
            <p:cNvSpPr/>
            <p:nvPr/>
          </p:nvSpPr>
          <p:spPr>
            <a:xfrm>
              <a:off x="10529680" y="1400714"/>
              <a:ext cx="74642" cy="110499"/>
            </a:xfrm>
            <a:custGeom>
              <a:avLst/>
              <a:gdLst/>
              <a:ahLst/>
              <a:cxnLst/>
              <a:rect l="l" t="t" r="r" b="b"/>
              <a:pathLst>
                <a:path w="373" h="548" extrusionOk="0">
                  <a:moveTo>
                    <a:pt x="373" y="1"/>
                  </a:moveTo>
                  <a:cubicBezTo>
                    <a:pt x="323" y="88"/>
                    <a:pt x="261" y="175"/>
                    <a:pt x="211" y="249"/>
                  </a:cubicBezTo>
                  <a:cubicBezTo>
                    <a:pt x="162" y="324"/>
                    <a:pt x="99" y="411"/>
                    <a:pt x="50" y="460"/>
                  </a:cubicBezTo>
                  <a:lnTo>
                    <a:pt x="0" y="547"/>
                  </a:lnTo>
                  <a:cubicBezTo>
                    <a:pt x="0" y="547"/>
                    <a:pt x="25" y="523"/>
                    <a:pt x="62" y="473"/>
                  </a:cubicBezTo>
                  <a:cubicBezTo>
                    <a:pt x="112" y="423"/>
                    <a:pt x="162" y="361"/>
                    <a:pt x="236" y="274"/>
                  </a:cubicBezTo>
                  <a:cubicBezTo>
                    <a:pt x="273" y="212"/>
                    <a:pt x="323" y="150"/>
                    <a:pt x="373" y="75"/>
                  </a:cubicBezTo>
                  <a:lnTo>
                    <a:pt x="3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2"/>
            <p:cNvSpPr/>
            <p:nvPr/>
          </p:nvSpPr>
          <p:spPr>
            <a:xfrm>
              <a:off x="10666359" y="1145443"/>
              <a:ext cx="343193" cy="435946"/>
            </a:xfrm>
            <a:custGeom>
              <a:avLst/>
              <a:gdLst/>
              <a:ahLst/>
              <a:cxnLst/>
              <a:rect l="l" t="t" r="r" b="b"/>
              <a:pathLst>
                <a:path w="1715" h="2162" extrusionOk="0">
                  <a:moveTo>
                    <a:pt x="1714" y="0"/>
                  </a:moveTo>
                  <a:lnTo>
                    <a:pt x="1714" y="0"/>
                  </a:lnTo>
                  <a:cubicBezTo>
                    <a:pt x="1689" y="13"/>
                    <a:pt x="1664" y="25"/>
                    <a:pt x="1640" y="50"/>
                  </a:cubicBezTo>
                  <a:cubicBezTo>
                    <a:pt x="1553" y="112"/>
                    <a:pt x="1478" y="186"/>
                    <a:pt x="1416" y="273"/>
                  </a:cubicBezTo>
                  <a:cubicBezTo>
                    <a:pt x="1366" y="335"/>
                    <a:pt x="1329" y="385"/>
                    <a:pt x="1292" y="447"/>
                  </a:cubicBezTo>
                  <a:cubicBezTo>
                    <a:pt x="1255" y="522"/>
                    <a:pt x="1217" y="584"/>
                    <a:pt x="1180" y="658"/>
                  </a:cubicBezTo>
                  <a:cubicBezTo>
                    <a:pt x="1143" y="733"/>
                    <a:pt x="1105" y="820"/>
                    <a:pt x="1056" y="882"/>
                  </a:cubicBezTo>
                  <a:cubicBezTo>
                    <a:pt x="1019" y="956"/>
                    <a:pt x="969" y="1043"/>
                    <a:pt x="919" y="1106"/>
                  </a:cubicBezTo>
                  <a:cubicBezTo>
                    <a:pt x="832" y="1242"/>
                    <a:pt x="720" y="1391"/>
                    <a:pt x="609" y="1515"/>
                  </a:cubicBezTo>
                  <a:cubicBezTo>
                    <a:pt x="559" y="1577"/>
                    <a:pt x="509" y="1640"/>
                    <a:pt x="460" y="1689"/>
                  </a:cubicBezTo>
                  <a:cubicBezTo>
                    <a:pt x="410" y="1751"/>
                    <a:pt x="360" y="1801"/>
                    <a:pt x="311" y="1851"/>
                  </a:cubicBezTo>
                  <a:lnTo>
                    <a:pt x="87" y="2074"/>
                  </a:lnTo>
                  <a:lnTo>
                    <a:pt x="0" y="2161"/>
                  </a:lnTo>
                  <a:lnTo>
                    <a:pt x="99" y="2087"/>
                  </a:lnTo>
                  <a:cubicBezTo>
                    <a:pt x="174" y="2037"/>
                    <a:pt x="261" y="1962"/>
                    <a:pt x="348" y="1876"/>
                  </a:cubicBezTo>
                  <a:cubicBezTo>
                    <a:pt x="398" y="1826"/>
                    <a:pt x="447" y="1776"/>
                    <a:pt x="509" y="1726"/>
                  </a:cubicBezTo>
                  <a:cubicBezTo>
                    <a:pt x="559" y="1677"/>
                    <a:pt x="609" y="1615"/>
                    <a:pt x="658" y="1553"/>
                  </a:cubicBezTo>
                  <a:cubicBezTo>
                    <a:pt x="770" y="1416"/>
                    <a:pt x="882" y="1279"/>
                    <a:pt x="969" y="1143"/>
                  </a:cubicBezTo>
                  <a:cubicBezTo>
                    <a:pt x="1019" y="1068"/>
                    <a:pt x="1068" y="981"/>
                    <a:pt x="1105" y="907"/>
                  </a:cubicBezTo>
                  <a:cubicBezTo>
                    <a:pt x="1155" y="845"/>
                    <a:pt x="1192" y="758"/>
                    <a:pt x="1230" y="683"/>
                  </a:cubicBezTo>
                  <a:cubicBezTo>
                    <a:pt x="1267" y="609"/>
                    <a:pt x="1292" y="534"/>
                    <a:pt x="1329" y="472"/>
                  </a:cubicBezTo>
                  <a:cubicBezTo>
                    <a:pt x="1366" y="410"/>
                    <a:pt x="1404" y="348"/>
                    <a:pt x="1441" y="298"/>
                  </a:cubicBezTo>
                  <a:cubicBezTo>
                    <a:pt x="1490" y="211"/>
                    <a:pt x="1565" y="124"/>
                    <a:pt x="1640" y="62"/>
                  </a:cubicBezTo>
                  <a:cubicBezTo>
                    <a:pt x="1664" y="37"/>
                    <a:pt x="1689" y="25"/>
                    <a:pt x="17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2"/>
            <p:cNvSpPr/>
            <p:nvPr/>
          </p:nvSpPr>
          <p:spPr>
            <a:xfrm>
              <a:off x="10248718" y="3361623"/>
              <a:ext cx="820461" cy="81059"/>
            </a:xfrm>
            <a:custGeom>
              <a:avLst/>
              <a:gdLst/>
              <a:ahLst/>
              <a:cxnLst/>
              <a:rect l="l" t="t" r="r" b="b"/>
              <a:pathLst>
                <a:path w="4100" h="402" extrusionOk="0">
                  <a:moveTo>
                    <a:pt x="1" y="1"/>
                  </a:moveTo>
                  <a:lnTo>
                    <a:pt x="1" y="1"/>
                  </a:lnTo>
                  <a:cubicBezTo>
                    <a:pt x="50" y="13"/>
                    <a:pt x="88" y="13"/>
                    <a:pt x="137" y="25"/>
                  </a:cubicBezTo>
                  <a:cubicBezTo>
                    <a:pt x="100" y="13"/>
                    <a:pt x="50" y="13"/>
                    <a:pt x="1" y="1"/>
                  </a:cubicBezTo>
                  <a:close/>
                  <a:moveTo>
                    <a:pt x="137" y="25"/>
                  </a:moveTo>
                  <a:lnTo>
                    <a:pt x="137" y="25"/>
                  </a:lnTo>
                  <a:cubicBezTo>
                    <a:pt x="199" y="38"/>
                    <a:pt x="261" y="63"/>
                    <a:pt x="348" y="87"/>
                  </a:cubicBezTo>
                  <a:lnTo>
                    <a:pt x="622" y="162"/>
                  </a:lnTo>
                  <a:cubicBezTo>
                    <a:pt x="709" y="199"/>
                    <a:pt x="820" y="224"/>
                    <a:pt x="932" y="261"/>
                  </a:cubicBezTo>
                  <a:cubicBezTo>
                    <a:pt x="1056" y="286"/>
                    <a:pt x="1168" y="311"/>
                    <a:pt x="1305" y="336"/>
                  </a:cubicBezTo>
                  <a:cubicBezTo>
                    <a:pt x="1521" y="377"/>
                    <a:pt x="1745" y="401"/>
                    <a:pt x="1971" y="401"/>
                  </a:cubicBezTo>
                  <a:cubicBezTo>
                    <a:pt x="2018" y="401"/>
                    <a:pt x="2065" y="400"/>
                    <a:pt x="2112" y="398"/>
                  </a:cubicBezTo>
                  <a:lnTo>
                    <a:pt x="2311" y="398"/>
                  </a:lnTo>
                  <a:cubicBezTo>
                    <a:pt x="2385" y="385"/>
                    <a:pt x="2447" y="385"/>
                    <a:pt x="2522" y="373"/>
                  </a:cubicBezTo>
                  <a:cubicBezTo>
                    <a:pt x="2658" y="361"/>
                    <a:pt x="2783" y="336"/>
                    <a:pt x="2919" y="323"/>
                  </a:cubicBezTo>
                  <a:cubicBezTo>
                    <a:pt x="3168" y="286"/>
                    <a:pt x="3404" y="224"/>
                    <a:pt x="3602" y="187"/>
                  </a:cubicBezTo>
                  <a:cubicBezTo>
                    <a:pt x="3764" y="150"/>
                    <a:pt x="3938" y="125"/>
                    <a:pt x="4099" y="100"/>
                  </a:cubicBezTo>
                  <a:cubicBezTo>
                    <a:pt x="3925" y="100"/>
                    <a:pt x="3764" y="125"/>
                    <a:pt x="3602" y="162"/>
                  </a:cubicBezTo>
                  <a:cubicBezTo>
                    <a:pt x="3404" y="187"/>
                    <a:pt x="3168" y="236"/>
                    <a:pt x="2907" y="274"/>
                  </a:cubicBezTo>
                  <a:cubicBezTo>
                    <a:pt x="2783" y="299"/>
                    <a:pt x="2646" y="311"/>
                    <a:pt x="2522" y="323"/>
                  </a:cubicBezTo>
                  <a:cubicBezTo>
                    <a:pt x="2447" y="323"/>
                    <a:pt x="2385" y="336"/>
                    <a:pt x="2311" y="336"/>
                  </a:cubicBezTo>
                  <a:cubicBezTo>
                    <a:pt x="2249" y="348"/>
                    <a:pt x="2174" y="348"/>
                    <a:pt x="2112" y="348"/>
                  </a:cubicBezTo>
                  <a:cubicBezTo>
                    <a:pt x="1839" y="348"/>
                    <a:pt x="1578" y="336"/>
                    <a:pt x="1305" y="286"/>
                  </a:cubicBezTo>
                  <a:cubicBezTo>
                    <a:pt x="1243" y="274"/>
                    <a:pt x="1181" y="274"/>
                    <a:pt x="1118" y="261"/>
                  </a:cubicBezTo>
                  <a:cubicBezTo>
                    <a:pt x="1056" y="249"/>
                    <a:pt x="1007" y="236"/>
                    <a:pt x="945" y="224"/>
                  </a:cubicBezTo>
                  <a:cubicBezTo>
                    <a:pt x="833" y="199"/>
                    <a:pt x="721" y="162"/>
                    <a:pt x="622" y="137"/>
                  </a:cubicBezTo>
                  <a:cubicBezTo>
                    <a:pt x="522" y="112"/>
                    <a:pt x="435" y="87"/>
                    <a:pt x="348" y="63"/>
                  </a:cubicBezTo>
                  <a:cubicBezTo>
                    <a:pt x="274" y="50"/>
                    <a:pt x="199" y="38"/>
                    <a:pt x="137" y="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2"/>
            <p:cNvSpPr/>
            <p:nvPr/>
          </p:nvSpPr>
          <p:spPr>
            <a:xfrm>
              <a:off x="10382996" y="1315624"/>
              <a:ext cx="246138" cy="403482"/>
            </a:xfrm>
            <a:custGeom>
              <a:avLst/>
              <a:gdLst/>
              <a:ahLst/>
              <a:cxnLst/>
              <a:rect l="l" t="t" r="r" b="b"/>
              <a:pathLst>
                <a:path w="1230" h="2001" extrusionOk="0">
                  <a:moveTo>
                    <a:pt x="1106" y="1"/>
                  </a:moveTo>
                  <a:lnTo>
                    <a:pt x="1118" y="125"/>
                  </a:lnTo>
                  <a:cubicBezTo>
                    <a:pt x="1130" y="187"/>
                    <a:pt x="1143" y="299"/>
                    <a:pt x="1155" y="423"/>
                  </a:cubicBezTo>
                  <a:cubicBezTo>
                    <a:pt x="1168" y="560"/>
                    <a:pt x="1180" y="709"/>
                    <a:pt x="1180" y="845"/>
                  </a:cubicBezTo>
                  <a:cubicBezTo>
                    <a:pt x="1168" y="1019"/>
                    <a:pt x="1143" y="1181"/>
                    <a:pt x="1093" y="1330"/>
                  </a:cubicBezTo>
                  <a:cubicBezTo>
                    <a:pt x="1068" y="1404"/>
                    <a:pt x="1019" y="1479"/>
                    <a:pt x="969" y="1541"/>
                  </a:cubicBezTo>
                  <a:cubicBezTo>
                    <a:pt x="919" y="1603"/>
                    <a:pt x="857" y="1652"/>
                    <a:pt x="795" y="1690"/>
                  </a:cubicBezTo>
                  <a:cubicBezTo>
                    <a:pt x="671" y="1764"/>
                    <a:pt x="534" y="1826"/>
                    <a:pt x="410" y="1888"/>
                  </a:cubicBezTo>
                  <a:cubicBezTo>
                    <a:pt x="311" y="1926"/>
                    <a:pt x="211" y="1963"/>
                    <a:pt x="112" y="1988"/>
                  </a:cubicBezTo>
                  <a:cubicBezTo>
                    <a:pt x="75" y="1988"/>
                    <a:pt x="38" y="2000"/>
                    <a:pt x="0" y="2000"/>
                  </a:cubicBezTo>
                  <a:lnTo>
                    <a:pt x="125" y="2000"/>
                  </a:lnTo>
                  <a:cubicBezTo>
                    <a:pt x="224" y="1988"/>
                    <a:pt x="323" y="1963"/>
                    <a:pt x="423" y="1926"/>
                  </a:cubicBezTo>
                  <a:cubicBezTo>
                    <a:pt x="485" y="1901"/>
                    <a:pt x="547" y="1876"/>
                    <a:pt x="609" y="1839"/>
                  </a:cubicBezTo>
                  <a:cubicBezTo>
                    <a:pt x="683" y="1814"/>
                    <a:pt x="745" y="1777"/>
                    <a:pt x="820" y="1739"/>
                  </a:cubicBezTo>
                  <a:cubicBezTo>
                    <a:pt x="895" y="1702"/>
                    <a:pt x="957" y="1652"/>
                    <a:pt x="1019" y="1590"/>
                  </a:cubicBezTo>
                  <a:cubicBezTo>
                    <a:pt x="1068" y="1516"/>
                    <a:pt x="1118" y="1441"/>
                    <a:pt x="1143" y="1354"/>
                  </a:cubicBezTo>
                  <a:cubicBezTo>
                    <a:pt x="1205" y="1193"/>
                    <a:pt x="1230" y="1032"/>
                    <a:pt x="1230" y="858"/>
                  </a:cubicBezTo>
                  <a:cubicBezTo>
                    <a:pt x="1230" y="709"/>
                    <a:pt x="1217" y="560"/>
                    <a:pt x="1193" y="423"/>
                  </a:cubicBezTo>
                  <a:cubicBezTo>
                    <a:pt x="1180" y="299"/>
                    <a:pt x="1155" y="187"/>
                    <a:pt x="1130" y="112"/>
                  </a:cubicBezTo>
                  <a:lnTo>
                    <a:pt x="11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2"/>
            <p:cNvSpPr/>
            <p:nvPr/>
          </p:nvSpPr>
          <p:spPr>
            <a:xfrm>
              <a:off x="11486432" y="2592785"/>
              <a:ext cx="199112" cy="215553"/>
            </a:xfrm>
            <a:custGeom>
              <a:avLst/>
              <a:gdLst/>
              <a:ahLst/>
              <a:cxnLst/>
              <a:rect l="l" t="t" r="r" b="b"/>
              <a:pathLst>
                <a:path w="995" h="1069" extrusionOk="0">
                  <a:moveTo>
                    <a:pt x="758" y="1"/>
                  </a:moveTo>
                  <a:lnTo>
                    <a:pt x="746" y="75"/>
                  </a:lnTo>
                  <a:cubicBezTo>
                    <a:pt x="733" y="125"/>
                    <a:pt x="721" y="175"/>
                    <a:pt x="709" y="224"/>
                  </a:cubicBezTo>
                  <a:cubicBezTo>
                    <a:pt x="684" y="274"/>
                    <a:pt x="671" y="324"/>
                    <a:pt x="646" y="373"/>
                  </a:cubicBezTo>
                  <a:cubicBezTo>
                    <a:pt x="609" y="460"/>
                    <a:pt x="547" y="547"/>
                    <a:pt x="485" y="634"/>
                  </a:cubicBezTo>
                  <a:cubicBezTo>
                    <a:pt x="410" y="709"/>
                    <a:pt x="324" y="771"/>
                    <a:pt x="237" y="808"/>
                  </a:cubicBezTo>
                  <a:cubicBezTo>
                    <a:pt x="162" y="845"/>
                    <a:pt x="88" y="858"/>
                    <a:pt x="1" y="870"/>
                  </a:cubicBezTo>
                  <a:lnTo>
                    <a:pt x="88" y="870"/>
                  </a:lnTo>
                  <a:cubicBezTo>
                    <a:pt x="112" y="870"/>
                    <a:pt x="137" y="870"/>
                    <a:pt x="162" y="858"/>
                  </a:cubicBezTo>
                  <a:cubicBezTo>
                    <a:pt x="187" y="858"/>
                    <a:pt x="224" y="845"/>
                    <a:pt x="249" y="833"/>
                  </a:cubicBezTo>
                  <a:cubicBezTo>
                    <a:pt x="348" y="796"/>
                    <a:pt x="448" y="746"/>
                    <a:pt x="522" y="659"/>
                  </a:cubicBezTo>
                  <a:cubicBezTo>
                    <a:pt x="559" y="622"/>
                    <a:pt x="597" y="584"/>
                    <a:pt x="622" y="535"/>
                  </a:cubicBezTo>
                  <a:cubicBezTo>
                    <a:pt x="659" y="497"/>
                    <a:pt x="684" y="448"/>
                    <a:pt x="709" y="398"/>
                  </a:cubicBezTo>
                  <a:cubicBezTo>
                    <a:pt x="733" y="348"/>
                    <a:pt x="746" y="299"/>
                    <a:pt x="771" y="237"/>
                  </a:cubicBezTo>
                  <a:cubicBezTo>
                    <a:pt x="783" y="212"/>
                    <a:pt x="783" y="175"/>
                    <a:pt x="795" y="150"/>
                  </a:cubicBezTo>
                  <a:cubicBezTo>
                    <a:pt x="808" y="162"/>
                    <a:pt x="820" y="187"/>
                    <a:pt x="833" y="199"/>
                  </a:cubicBezTo>
                  <a:cubicBezTo>
                    <a:pt x="845" y="212"/>
                    <a:pt x="858" y="237"/>
                    <a:pt x="858" y="261"/>
                  </a:cubicBezTo>
                  <a:cubicBezTo>
                    <a:pt x="870" y="274"/>
                    <a:pt x="882" y="299"/>
                    <a:pt x="895" y="311"/>
                  </a:cubicBezTo>
                  <a:cubicBezTo>
                    <a:pt x="895" y="336"/>
                    <a:pt x="907" y="348"/>
                    <a:pt x="920" y="373"/>
                  </a:cubicBezTo>
                  <a:cubicBezTo>
                    <a:pt x="920" y="386"/>
                    <a:pt x="932" y="411"/>
                    <a:pt x="932" y="435"/>
                  </a:cubicBezTo>
                  <a:cubicBezTo>
                    <a:pt x="932" y="460"/>
                    <a:pt x="944" y="473"/>
                    <a:pt x="944" y="497"/>
                  </a:cubicBezTo>
                  <a:cubicBezTo>
                    <a:pt x="957" y="522"/>
                    <a:pt x="957" y="535"/>
                    <a:pt x="957" y="560"/>
                  </a:cubicBezTo>
                  <a:cubicBezTo>
                    <a:pt x="957" y="584"/>
                    <a:pt x="957" y="609"/>
                    <a:pt x="957" y="622"/>
                  </a:cubicBezTo>
                  <a:cubicBezTo>
                    <a:pt x="957" y="646"/>
                    <a:pt x="957" y="671"/>
                    <a:pt x="957" y="696"/>
                  </a:cubicBezTo>
                  <a:cubicBezTo>
                    <a:pt x="957" y="733"/>
                    <a:pt x="944" y="783"/>
                    <a:pt x="944" y="820"/>
                  </a:cubicBezTo>
                  <a:cubicBezTo>
                    <a:pt x="932" y="858"/>
                    <a:pt x="920" y="907"/>
                    <a:pt x="907" y="945"/>
                  </a:cubicBezTo>
                  <a:cubicBezTo>
                    <a:pt x="895" y="994"/>
                    <a:pt x="882" y="1032"/>
                    <a:pt x="858" y="1069"/>
                  </a:cubicBezTo>
                  <a:cubicBezTo>
                    <a:pt x="907" y="994"/>
                    <a:pt x="944" y="907"/>
                    <a:pt x="969" y="833"/>
                  </a:cubicBezTo>
                  <a:cubicBezTo>
                    <a:pt x="982" y="783"/>
                    <a:pt x="994" y="733"/>
                    <a:pt x="994" y="696"/>
                  </a:cubicBezTo>
                  <a:cubicBezTo>
                    <a:pt x="994" y="671"/>
                    <a:pt x="994" y="646"/>
                    <a:pt x="994" y="622"/>
                  </a:cubicBezTo>
                  <a:lnTo>
                    <a:pt x="994" y="560"/>
                  </a:lnTo>
                  <a:lnTo>
                    <a:pt x="994" y="485"/>
                  </a:lnTo>
                  <a:cubicBezTo>
                    <a:pt x="994" y="473"/>
                    <a:pt x="982" y="448"/>
                    <a:pt x="982" y="423"/>
                  </a:cubicBezTo>
                  <a:cubicBezTo>
                    <a:pt x="982" y="398"/>
                    <a:pt x="969" y="373"/>
                    <a:pt x="969" y="348"/>
                  </a:cubicBezTo>
                  <a:cubicBezTo>
                    <a:pt x="957" y="336"/>
                    <a:pt x="944" y="311"/>
                    <a:pt x="944" y="286"/>
                  </a:cubicBezTo>
                  <a:cubicBezTo>
                    <a:pt x="932" y="274"/>
                    <a:pt x="920" y="249"/>
                    <a:pt x="907" y="224"/>
                  </a:cubicBezTo>
                  <a:cubicBezTo>
                    <a:pt x="895" y="212"/>
                    <a:pt x="895" y="187"/>
                    <a:pt x="882" y="162"/>
                  </a:cubicBezTo>
                  <a:cubicBezTo>
                    <a:pt x="870" y="150"/>
                    <a:pt x="858" y="125"/>
                    <a:pt x="845" y="112"/>
                  </a:cubicBezTo>
                  <a:lnTo>
                    <a:pt x="795" y="50"/>
                  </a:lnTo>
                  <a:lnTo>
                    <a:pt x="7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p:nvPr/>
          </p:nvSpPr>
          <p:spPr>
            <a:xfrm>
              <a:off x="10633941" y="1100276"/>
              <a:ext cx="94653" cy="260721"/>
            </a:xfrm>
            <a:custGeom>
              <a:avLst/>
              <a:gdLst/>
              <a:ahLst/>
              <a:cxnLst/>
              <a:rect l="l" t="t" r="r" b="b"/>
              <a:pathLst>
                <a:path w="473" h="1293" extrusionOk="0">
                  <a:moveTo>
                    <a:pt x="473" y="1"/>
                  </a:moveTo>
                  <a:lnTo>
                    <a:pt x="448" y="88"/>
                  </a:lnTo>
                  <a:lnTo>
                    <a:pt x="361" y="336"/>
                  </a:lnTo>
                  <a:cubicBezTo>
                    <a:pt x="286" y="584"/>
                    <a:pt x="187" y="833"/>
                    <a:pt x="75" y="1069"/>
                  </a:cubicBezTo>
                  <a:cubicBezTo>
                    <a:pt x="50" y="1118"/>
                    <a:pt x="26" y="1168"/>
                    <a:pt x="1" y="1230"/>
                  </a:cubicBezTo>
                  <a:cubicBezTo>
                    <a:pt x="13" y="1243"/>
                    <a:pt x="26" y="1267"/>
                    <a:pt x="26" y="1292"/>
                  </a:cubicBezTo>
                  <a:cubicBezTo>
                    <a:pt x="63" y="1243"/>
                    <a:pt x="100" y="1168"/>
                    <a:pt x="137" y="1094"/>
                  </a:cubicBezTo>
                  <a:cubicBezTo>
                    <a:pt x="162" y="1031"/>
                    <a:pt x="187" y="969"/>
                    <a:pt x="224" y="895"/>
                  </a:cubicBezTo>
                  <a:cubicBezTo>
                    <a:pt x="249" y="833"/>
                    <a:pt x="274" y="771"/>
                    <a:pt x="286" y="709"/>
                  </a:cubicBezTo>
                  <a:cubicBezTo>
                    <a:pt x="311" y="634"/>
                    <a:pt x="336" y="572"/>
                    <a:pt x="348" y="522"/>
                  </a:cubicBezTo>
                  <a:lnTo>
                    <a:pt x="398" y="348"/>
                  </a:lnTo>
                  <a:cubicBezTo>
                    <a:pt x="423" y="249"/>
                    <a:pt x="435" y="162"/>
                    <a:pt x="460" y="100"/>
                  </a:cubicBez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2"/>
            <p:cNvSpPr/>
            <p:nvPr/>
          </p:nvSpPr>
          <p:spPr>
            <a:xfrm>
              <a:off x="11802014" y="3521924"/>
              <a:ext cx="457657" cy="736389"/>
            </a:xfrm>
            <a:custGeom>
              <a:avLst/>
              <a:gdLst/>
              <a:ahLst/>
              <a:cxnLst/>
              <a:rect l="l" t="t" r="r" b="b"/>
              <a:pathLst>
                <a:path w="2287" h="3652" extrusionOk="0">
                  <a:moveTo>
                    <a:pt x="1" y="0"/>
                  </a:moveTo>
                  <a:lnTo>
                    <a:pt x="1" y="0"/>
                  </a:lnTo>
                  <a:cubicBezTo>
                    <a:pt x="138" y="112"/>
                    <a:pt x="249" y="236"/>
                    <a:pt x="349" y="385"/>
                  </a:cubicBezTo>
                  <a:cubicBezTo>
                    <a:pt x="423" y="485"/>
                    <a:pt x="473" y="596"/>
                    <a:pt x="535" y="708"/>
                  </a:cubicBezTo>
                  <a:lnTo>
                    <a:pt x="547" y="758"/>
                  </a:lnTo>
                  <a:cubicBezTo>
                    <a:pt x="721" y="1006"/>
                    <a:pt x="883" y="1267"/>
                    <a:pt x="1007" y="1553"/>
                  </a:cubicBezTo>
                  <a:cubicBezTo>
                    <a:pt x="1243" y="2087"/>
                    <a:pt x="1541" y="2584"/>
                    <a:pt x="1889" y="3043"/>
                  </a:cubicBezTo>
                  <a:cubicBezTo>
                    <a:pt x="1976" y="3155"/>
                    <a:pt x="2149" y="3552"/>
                    <a:pt x="2286" y="3652"/>
                  </a:cubicBezTo>
                  <a:cubicBezTo>
                    <a:pt x="2249" y="3527"/>
                    <a:pt x="2236" y="3378"/>
                    <a:pt x="2236" y="3242"/>
                  </a:cubicBezTo>
                  <a:cubicBezTo>
                    <a:pt x="2224" y="3205"/>
                    <a:pt x="2224" y="3155"/>
                    <a:pt x="2224" y="3118"/>
                  </a:cubicBezTo>
                  <a:cubicBezTo>
                    <a:pt x="2162" y="3068"/>
                    <a:pt x="2100" y="3006"/>
                    <a:pt x="2050" y="2944"/>
                  </a:cubicBezTo>
                  <a:cubicBezTo>
                    <a:pt x="2050" y="2944"/>
                    <a:pt x="2050" y="2944"/>
                    <a:pt x="2050" y="2956"/>
                  </a:cubicBezTo>
                  <a:cubicBezTo>
                    <a:pt x="2038" y="3018"/>
                    <a:pt x="2025" y="3080"/>
                    <a:pt x="2025" y="3142"/>
                  </a:cubicBezTo>
                  <a:lnTo>
                    <a:pt x="2025" y="3229"/>
                  </a:lnTo>
                  <a:cubicBezTo>
                    <a:pt x="2000" y="3142"/>
                    <a:pt x="1976" y="3043"/>
                    <a:pt x="1976" y="2944"/>
                  </a:cubicBezTo>
                  <a:cubicBezTo>
                    <a:pt x="1963" y="2894"/>
                    <a:pt x="1963" y="2844"/>
                    <a:pt x="1976" y="2807"/>
                  </a:cubicBezTo>
                  <a:cubicBezTo>
                    <a:pt x="1653" y="2273"/>
                    <a:pt x="1379" y="1714"/>
                    <a:pt x="1156" y="1143"/>
                  </a:cubicBezTo>
                  <a:cubicBezTo>
                    <a:pt x="858" y="410"/>
                    <a:pt x="448" y="100"/>
                    <a:pt x="200" y="50"/>
                  </a:cubicBezTo>
                  <a:cubicBezTo>
                    <a:pt x="138" y="38"/>
                    <a:pt x="63" y="25"/>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2"/>
            <p:cNvSpPr/>
            <p:nvPr/>
          </p:nvSpPr>
          <p:spPr>
            <a:xfrm>
              <a:off x="9525501" y="1899158"/>
              <a:ext cx="2500406" cy="2379352"/>
            </a:xfrm>
            <a:custGeom>
              <a:avLst/>
              <a:gdLst/>
              <a:ahLst/>
              <a:cxnLst/>
              <a:rect l="l" t="t" r="r" b="b"/>
              <a:pathLst>
                <a:path w="12495" h="11800" extrusionOk="0">
                  <a:moveTo>
                    <a:pt x="3553" y="224"/>
                  </a:moveTo>
                  <a:lnTo>
                    <a:pt x="3553" y="224"/>
                  </a:lnTo>
                  <a:cubicBezTo>
                    <a:pt x="3546" y="229"/>
                    <a:pt x="3539" y="235"/>
                    <a:pt x="3533" y="241"/>
                  </a:cubicBezTo>
                  <a:lnTo>
                    <a:pt x="3533" y="241"/>
                  </a:lnTo>
                  <a:cubicBezTo>
                    <a:pt x="3540" y="235"/>
                    <a:pt x="3546" y="230"/>
                    <a:pt x="3553" y="224"/>
                  </a:cubicBezTo>
                  <a:close/>
                  <a:moveTo>
                    <a:pt x="4319" y="212"/>
                  </a:moveTo>
                  <a:cubicBezTo>
                    <a:pt x="4359" y="212"/>
                    <a:pt x="4387" y="220"/>
                    <a:pt x="4397" y="236"/>
                  </a:cubicBezTo>
                  <a:cubicBezTo>
                    <a:pt x="4561" y="464"/>
                    <a:pt x="3975" y="652"/>
                    <a:pt x="3692" y="652"/>
                  </a:cubicBezTo>
                  <a:cubicBezTo>
                    <a:pt x="3589" y="652"/>
                    <a:pt x="3526" y="628"/>
                    <a:pt x="3553" y="572"/>
                  </a:cubicBezTo>
                  <a:cubicBezTo>
                    <a:pt x="3645" y="396"/>
                    <a:pt x="4125" y="212"/>
                    <a:pt x="4319" y="212"/>
                  </a:cubicBezTo>
                  <a:close/>
                  <a:moveTo>
                    <a:pt x="2162" y="488"/>
                  </a:moveTo>
                  <a:cubicBezTo>
                    <a:pt x="2171" y="488"/>
                    <a:pt x="2180" y="491"/>
                    <a:pt x="2186" y="497"/>
                  </a:cubicBezTo>
                  <a:lnTo>
                    <a:pt x="2248" y="497"/>
                  </a:lnTo>
                  <a:cubicBezTo>
                    <a:pt x="2261" y="510"/>
                    <a:pt x="2273" y="522"/>
                    <a:pt x="2298" y="522"/>
                  </a:cubicBezTo>
                  <a:cubicBezTo>
                    <a:pt x="2323" y="547"/>
                    <a:pt x="2348" y="572"/>
                    <a:pt x="2373" y="597"/>
                  </a:cubicBezTo>
                  <a:cubicBezTo>
                    <a:pt x="2385" y="621"/>
                    <a:pt x="2398" y="646"/>
                    <a:pt x="2398" y="671"/>
                  </a:cubicBezTo>
                  <a:cubicBezTo>
                    <a:pt x="2398" y="671"/>
                    <a:pt x="2398" y="684"/>
                    <a:pt x="2398" y="696"/>
                  </a:cubicBezTo>
                  <a:lnTo>
                    <a:pt x="2410" y="684"/>
                  </a:lnTo>
                  <a:lnTo>
                    <a:pt x="2410" y="684"/>
                  </a:lnTo>
                  <a:cubicBezTo>
                    <a:pt x="2410" y="696"/>
                    <a:pt x="2398" y="708"/>
                    <a:pt x="2398" y="721"/>
                  </a:cubicBezTo>
                  <a:cubicBezTo>
                    <a:pt x="2335" y="769"/>
                    <a:pt x="2261" y="795"/>
                    <a:pt x="2189" y="795"/>
                  </a:cubicBezTo>
                  <a:cubicBezTo>
                    <a:pt x="2131" y="795"/>
                    <a:pt x="2074" y="779"/>
                    <a:pt x="2025" y="746"/>
                  </a:cubicBezTo>
                  <a:cubicBezTo>
                    <a:pt x="1901" y="659"/>
                    <a:pt x="1814" y="696"/>
                    <a:pt x="1814" y="621"/>
                  </a:cubicBezTo>
                  <a:cubicBezTo>
                    <a:pt x="1826" y="534"/>
                    <a:pt x="1975" y="534"/>
                    <a:pt x="2112" y="522"/>
                  </a:cubicBezTo>
                  <a:lnTo>
                    <a:pt x="1913" y="522"/>
                  </a:lnTo>
                  <a:cubicBezTo>
                    <a:pt x="1938" y="510"/>
                    <a:pt x="1963" y="510"/>
                    <a:pt x="2000" y="510"/>
                  </a:cubicBezTo>
                  <a:lnTo>
                    <a:pt x="2087" y="497"/>
                  </a:lnTo>
                  <a:lnTo>
                    <a:pt x="2137" y="497"/>
                  </a:lnTo>
                  <a:cubicBezTo>
                    <a:pt x="2143" y="491"/>
                    <a:pt x="2152" y="488"/>
                    <a:pt x="2162" y="488"/>
                  </a:cubicBezTo>
                  <a:close/>
                  <a:moveTo>
                    <a:pt x="2401" y="1963"/>
                  </a:moveTo>
                  <a:cubicBezTo>
                    <a:pt x="2396" y="1964"/>
                    <a:pt x="2394" y="1967"/>
                    <a:pt x="2385" y="1975"/>
                  </a:cubicBezTo>
                  <a:lnTo>
                    <a:pt x="2401" y="1963"/>
                  </a:lnTo>
                  <a:close/>
                  <a:moveTo>
                    <a:pt x="2907" y="2969"/>
                  </a:moveTo>
                  <a:lnTo>
                    <a:pt x="2845" y="3043"/>
                  </a:lnTo>
                  <a:lnTo>
                    <a:pt x="2770" y="3130"/>
                  </a:lnTo>
                  <a:cubicBezTo>
                    <a:pt x="2745" y="3167"/>
                    <a:pt x="2708" y="3205"/>
                    <a:pt x="2683" y="3242"/>
                  </a:cubicBezTo>
                  <a:cubicBezTo>
                    <a:pt x="2658" y="3267"/>
                    <a:pt x="2646" y="3292"/>
                    <a:pt x="2633" y="3316"/>
                  </a:cubicBezTo>
                  <a:lnTo>
                    <a:pt x="2571" y="3391"/>
                  </a:lnTo>
                  <a:cubicBezTo>
                    <a:pt x="2534" y="3441"/>
                    <a:pt x="2509" y="3490"/>
                    <a:pt x="2472" y="3540"/>
                  </a:cubicBezTo>
                  <a:cubicBezTo>
                    <a:pt x="2435" y="3590"/>
                    <a:pt x="2398" y="3664"/>
                    <a:pt x="2360" y="3726"/>
                  </a:cubicBezTo>
                  <a:cubicBezTo>
                    <a:pt x="2335" y="3788"/>
                    <a:pt x="2298" y="3851"/>
                    <a:pt x="2261" y="3913"/>
                  </a:cubicBezTo>
                  <a:cubicBezTo>
                    <a:pt x="2236" y="3975"/>
                    <a:pt x="2199" y="4037"/>
                    <a:pt x="2174" y="4111"/>
                  </a:cubicBezTo>
                  <a:cubicBezTo>
                    <a:pt x="2149" y="4173"/>
                    <a:pt x="2124" y="4236"/>
                    <a:pt x="2099" y="4298"/>
                  </a:cubicBezTo>
                  <a:cubicBezTo>
                    <a:pt x="2075" y="4360"/>
                    <a:pt x="2050" y="4422"/>
                    <a:pt x="2025" y="4484"/>
                  </a:cubicBezTo>
                  <a:lnTo>
                    <a:pt x="1963" y="4645"/>
                  </a:lnTo>
                  <a:cubicBezTo>
                    <a:pt x="1926" y="4745"/>
                    <a:pt x="1901" y="4832"/>
                    <a:pt x="1876" y="4894"/>
                  </a:cubicBezTo>
                  <a:cubicBezTo>
                    <a:pt x="1863" y="4956"/>
                    <a:pt x="1851" y="4993"/>
                    <a:pt x="1851" y="4993"/>
                  </a:cubicBezTo>
                  <a:cubicBezTo>
                    <a:pt x="1851" y="4869"/>
                    <a:pt x="1876" y="4745"/>
                    <a:pt x="1901" y="4633"/>
                  </a:cubicBezTo>
                  <a:cubicBezTo>
                    <a:pt x="1913" y="4571"/>
                    <a:pt x="1926" y="4521"/>
                    <a:pt x="1938" y="4459"/>
                  </a:cubicBezTo>
                  <a:cubicBezTo>
                    <a:pt x="1950" y="4397"/>
                    <a:pt x="1975" y="4322"/>
                    <a:pt x="2000" y="4260"/>
                  </a:cubicBezTo>
                  <a:cubicBezTo>
                    <a:pt x="2013" y="4198"/>
                    <a:pt x="2037" y="4124"/>
                    <a:pt x="2062" y="4062"/>
                  </a:cubicBezTo>
                  <a:cubicBezTo>
                    <a:pt x="2099" y="4000"/>
                    <a:pt x="2124" y="3925"/>
                    <a:pt x="2162" y="3863"/>
                  </a:cubicBezTo>
                  <a:cubicBezTo>
                    <a:pt x="2186" y="3788"/>
                    <a:pt x="2224" y="3726"/>
                    <a:pt x="2261" y="3664"/>
                  </a:cubicBezTo>
                  <a:cubicBezTo>
                    <a:pt x="2298" y="3602"/>
                    <a:pt x="2335" y="3540"/>
                    <a:pt x="2385" y="3490"/>
                  </a:cubicBezTo>
                  <a:cubicBezTo>
                    <a:pt x="2422" y="3428"/>
                    <a:pt x="2460" y="3379"/>
                    <a:pt x="2497" y="3329"/>
                  </a:cubicBezTo>
                  <a:cubicBezTo>
                    <a:pt x="2547" y="3279"/>
                    <a:pt x="2584" y="3242"/>
                    <a:pt x="2621" y="3192"/>
                  </a:cubicBezTo>
                  <a:cubicBezTo>
                    <a:pt x="2658" y="3155"/>
                    <a:pt x="2708" y="3130"/>
                    <a:pt x="2733" y="3093"/>
                  </a:cubicBezTo>
                  <a:cubicBezTo>
                    <a:pt x="2770" y="3068"/>
                    <a:pt x="2807" y="3043"/>
                    <a:pt x="2832" y="3031"/>
                  </a:cubicBezTo>
                  <a:lnTo>
                    <a:pt x="2907" y="2969"/>
                  </a:lnTo>
                  <a:close/>
                  <a:moveTo>
                    <a:pt x="4521" y="4385"/>
                  </a:moveTo>
                  <a:lnTo>
                    <a:pt x="4459" y="4422"/>
                  </a:lnTo>
                  <a:cubicBezTo>
                    <a:pt x="4447" y="4434"/>
                    <a:pt x="4422" y="4459"/>
                    <a:pt x="4397" y="4472"/>
                  </a:cubicBezTo>
                  <a:lnTo>
                    <a:pt x="4323" y="4534"/>
                  </a:lnTo>
                  <a:lnTo>
                    <a:pt x="4248" y="4608"/>
                  </a:lnTo>
                  <a:lnTo>
                    <a:pt x="4161" y="4707"/>
                  </a:lnTo>
                  <a:lnTo>
                    <a:pt x="4074" y="4807"/>
                  </a:lnTo>
                  <a:cubicBezTo>
                    <a:pt x="4037" y="4844"/>
                    <a:pt x="4012" y="4881"/>
                    <a:pt x="3987" y="4919"/>
                  </a:cubicBezTo>
                  <a:cubicBezTo>
                    <a:pt x="3962" y="4956"/>
                    <a:pt x="3925" y="4993"/>
                    <a:pt x="3900" y="5030"/>
                  </a:cubicBezTo>
                  <a:lnTo>
                    <a:pt x="3826" y="5155"/>
                  </a:lnTo>
                  <a:cubicBezTo>
                    <a:pt x="3776" y="5217"/>
                    <a:pt x="3739" y="5291"/>
                    <a:pt x="3689" y="5353"/>
                  </a:cubicBezTo>
                  <a:lnTo>
                    <a:pt x="3565" y="5552"/>
                  </a:lnTo>
                  <a:cubicBezTo>
                    <a:pt x="3590" y="5477"/>
                    <a:pt x="3615" y="5403"/>
                    <a:pt x="3652" y="5328"/>
                  </a:cubicBezTo>
                  <a:cubicBezTo>
                    <a:pt x="3664" y="5291"/>
                    <a:pt x="3677" y="5266"/>
                    <a:pt x="3702" y="5229"/>
                  </a:cubicBezTo>
                  <a:cubicBezTo>
                    <a:pt x="3714" y="5192"/>
                    <a:pt x="3739" y="5142"/>
                    <a:pt x="3764" y="5105"/>
                  </a:cubicBezTo>
                  <a:cubicBezTo>
                    <a:pt x="3801" y="5018"/>
                    <a:pt x="3851" y="4943"/>
                    <a:pt x="3913" y="4869"/>
                  </a:cubicBezTo>
                  <a:cubicBezTo>
                    <a:pt x="3938" y="4832"/>
                    <a:pt x="3975" y="4794"/>
                    <a:pt x="4000" y="4757"/>
                  </a:cubicBezTo>
                  <a:cubicBezTo>
                    <a:pt x="4037" y="4707"/>
                    <a:pt x="4074" y="4683"/>
                    <a:pt x="4099" y="4645"/>
                  </a:cubicBezTo>
                  <a:cubicBezTo>
                    <a:pt x="4136" y="4621"/>
                    <a:pt x="4174" y="4583"/>
                    <a:pt x="4198" y="4558"/>
                  </a:cubicBezTo>
                  <a:cubicBezTo>
                    <a:pt x="4236" y="4534"/>
                    <a:pt x="4260" y="4509"/>
                    <a:pt x="4298" y="4496"/>
                  </a:cubicBezTo>
                  <a:cubicBezTo>
                    <a:pt x="4323" y="4472"/>
                    <a:pt x="4360" y="4459"/>
                    <a:pt x="4385" y="4447"/>
                  </a:cubicBezTo>
                  <a:cubicBezTo>
                    <a:pt x="4410" y="4422"/>
                    <a:pt x="4434" y="4422"/>
                    <a:pt x="4459" y="4409"/>
                  </a:cubicBezTo>
                  <a:lnTo>
                    <a:pt x="4521" y="4385"/>
                  </a:lnTo>
                  <a:close/>
                  <a:moveTo>
                    <a:pt x="5900" y="4770"/>
                  </a:moveTo>
                  <a:lnTo>
                    <a:pt x="5912" y="4832"/>
                  </a:lnTo>
                  <a:cubicBezTo>
                    <a:pt x="5925" y="4881"/>
                    <a:pt x="5937" y="4943"/>
                    <a:pt x="5962" y="5006"/>
                  </a:cubicBezTo>
                  <a:cubicBezTo>
                    <a:pt x="5974" y="5080"/>
                    <a:pt x="5999" y="5167"/>
                    <a:pt x="6036" y="5254"/>
                  </a:cubicBezTo>
                  <a:cubicBezTo>
                    <a:pt x="6049" y="5304"/>
                    <a:pt x="6061" y="5341"/>
                    <a:pt x="6074" y="5391"/>
                  </a:cubicBezTo>
                  <a:cubicBezTo>
                    <a:pt x="6099" y="5428"/>
                    <a:pt x="6111" y="5477"/>
                    <a:pt x="6123" y="5527"/>
                  </a:cubicBezTo>
                  <a:cubicBezTo>
                    <a:pt x="6148" y="5577"/>
                    <a:pt x="6161" y="5614"/>
                    <a:pt x="6186" y="5664"/>
                  </a:cubicBezTo>
                  <a:cubicBezTo>
                    <a:pt x="6210" y="5701"/>
                    <a:pt x="6223" y="5751"/>
                    <a:pt x="6248" y="5788"/>
                  </a:cubicBezTo>
                  <a:cubicBezTo>
                    <a:pt x="6272" y="5825"/>
                    <a:pt x="6297" y="5862"/>
                    <a:pt x="6310" y="5900"/>
                  </a:cubicBezTo>
                  <a:cubicBezTo>
                    <a:pt x="6335" y="5937"/>
                    <a:pt x="6359" y="5962"/>
                    <a:pt x="6384" y="5999"/>
                  </a:cubicBezTo>
                  <a:cubicBezTo>
                    <a:pt x="6409" y="6024"/>
                    <a:pt x="6434" y="6049"/>
                    <a:pt x="6446" y="6074"/>
                  </a:cubicBezTo>
                  <a:cubicBezTo>
                    <a:pt x="6471" y="6086"/>
                    <a:pt x="6484" y="6111"/>
                    <a:pt x="6508" y="6123"/>
                  </a:cubicBezTo>
                  <a:lnTo>
                    <a:pt x="6558" y="6173"/>
                  </a:lnTo>
                  <a:lnTo>
                    <a:pt x="6496" y="6136"/>
                  </a:lnTo>
                  <a:cubicBezTo>
                    <a:pt x="6471" y="6123"/>
                    <a:pt x="6446" y="6111"/>
                    <a:pt x="6434" y="6086"/>
                  </a:cubicBezTo>
                  <a:cubicBezTo>
                    <a:pt x="6409" y="6061"/>
                    <a:pt x="6384" y="6049"/>
                    <a:pt x="6359" y="6024"/>
                  </a:cubicBezTo>
                  <a:cubicBezTo>
                    <a:pt x="6335" y="5987"/>
                    <a:pt x="6297" y="5962"/>
                    <a:pt x="6272" y="5925"/>
                  </a:cubicBezTo>
                  <a:cubicBezTo>
                    <a:pt x="6248" y="5887"/>
                    <a:pt x="6223" y="5850"/>
                    <a:pt x="6198" y="5813"/>
                  </a:cubicBezTo>
                  <a:cubicBezTo>
                    <a:pt x="6173" y="5776"/>
                    <a:pt x="6148" y="5726"/>
                    <a:pt x="6123" y="5689"/>
                  </a:cubicBezTo>
                  <a:cubicBezTo>
                    <a:pt x="6111" y="5639"/>
                    <a:pt x="6086" y="5602"/>
                    <a:pt x="6061" y="5552"/>
                  </a:cubicBezTo>
                  <a:cubicBezTo>
                    <a:pt x="6049" y="5502"/>
                    <a:pt x="6036" y="5453"/>
                    <a:pt x="6012" y="5403"/>
                  </a:cubicBezTo>
                  <a:cubicBezTo>
                    <a:pt x="5999" y="5366"/>
                    <a:pt x="5987" y="5316"/>
                    <a:pt x="5974" y="5266"/>
                  </a:cubicBezTo>
                  <a:cubicBezTo>
                    <a:pt x="5950" y="5179"/>
                    <a:pt x="5937" y="5092"/>
                    <a:pt x="5925" y="5018"/>
                  </a:cubicBezTo>
                  <a:cubicBezTo>
                    <a:pt x="5912" y="4943"/>
                    <a:pt x="5900" y="4881"/>
                    <a:pt x="5900" y="4844"/>
                  </a:cubicBezTo>
                  <a:cubicBezTo>
                    <a:pt x="5887" y="4794"/>
                    <a:pt x="5900" y="4770"/>
                    <a:pt x="5900" y="4770"/>
                  </a:cubicBezTo>
                  <a:close/>
                  <a:moveTo>
                    <a:pt x="920" y="6546"/>
                  </a:moveTo>
                  <a:lnTo>
                    <a:pt x="1205" y="6608"/>
                  </a:lnTo>
                  <a:lnTo>
                    <a:pt x="1478" y="6670"/>
                  </a:lnTo>
                  <a:lnTo>
                    <a:pt x="1640" y="6695"/>
                  </a:lnTo>
                  <a:cubicBezTo>
                    <a:pt x="1690" y="6707"/>
                    <a:pt x="1752" y="6719"/>
                    <a:pt x="1801" y="6732"/>
                  </a:cubicBezTo>
                  <a:lnTo>
                    <a:pt x="1963" y="6757"/>
                  </a:lnTo>
                  <a:lnTo>
                    <a:pt x="2124" y="6782"/>
                  </a:lnTo>
                  <a:lnTo>
                    <a:pt x="2410" y="6844"/>
                  </a:lnTo>
                  <a:lnTo>
                    <a:pt x="2609" y="6881"/>
                  </a:lnTo>
                  <a:lnTo>
                    <a:pt x="2683" y="6893"/>
                  </a:lnTo>
                  <a:lnTo>
                    <a:pt x="2621" y="6893"/>
                  </a:lnTo>
                  <a:cubicBezTo>
                    <a:pt x="2571" y="6893"/>
                    <a:pt x="2497" y="6906"/>
                    <a:pt x="2410" y="6906"/>
                  </a:cubicBezTo>
                  <a:lnTo>
                    <a:pt x="2273" y="6906"/>
                  </a:lnTo>
                  <a:cubicBezTo>
                    <a:pt x="2224" y="6906"/>
                    <a:pt x="2174" y="6906"/>
                    <a:pt x="2112" y="6893"/>
                  </a:cubicBezTo>
                  <a:cubicBezTo>
                    <a:pt x="2062" y="6881"/>
                    <a:pt x="2013" y="6881"/>
                    <a:pt x="1950" y="6868"/>
                  </a:cubicBezTo>
                  <a:lnTo>
                    <a:pt x="1789" y="6844"/>
                  </a:lnTo>
                  <a:cubicBezTo>
                    <a:pt x="1677" y="6819"/>
                    <a:pt x="1565" y="6794"/>
                    <a:pt x="1454" y="6769"/>
                  </a:cubicBezTo>
                  <a:cubicBezTo>
                    <a:pt x="1354" y="6732"/>
                    <a:pt x="1255" y="6707"/>
                    <a:pt x="1180" y="6670"/>
                  </a:cubicBezTo>
                  <a:cubicBezTo>
                    <a:pt x="1093" y="6633"/>
                    <a:pt x="1007" y="6595"/>
                    <a:pt x="920" y="6546"/>
                  </a:cubicBezTo>
                  <a:close/>
                  <a:moveTo>
                    <a:pt x="8421" y="6844"/>
                  </a:moveTo>
                  <a:lnTo>
                    <a:pt x="8421" y="6868"/>
                  </a:lnTo>
                  <a:cubicBezTo>
                    <a:pt x="8421" y="6881"/>
                    <a:pt x="8421" y="6906"/>
                    <a:pt x="8433" y="6931"/>
                  </a:cubicBezTo>
                  <a:cubicBezTo>
                    <a:pt x="8433" y="6968"/>
                    <a:pt x="8446" y="6993"/>
                    <a:pt x="8458" y="7030"/>
                  </a:cubicBezTo>
                  <a:cubicBezTo>
                    <a:pt x="8471" y="7067"/>
                    <a:pt x="8483" y="7104"/>
                    <a:pt x="8496" y="7142"/>
                  </a:cubicBezTo>
                  <a:cubicBezTo>
                    <a:pt x="8508" y="7191"/>
                    <a:pt x="8533" y="7229"/>
                    <a:pt x="8558" y="7278"/>
                  </a:cubicBezTo>
                  <a:cubicBezTo>
                    <a:pt x="8570" y="7303"/>
                    <a:pt x="8582" y="7328"/>
                    <a:pt x="8607" y="7340"/>
                  </a:cubicBezTo>
                  <a:cubicBezTo>
                    <a:pt x="8620" y="7365"/>
                    <a:pt x="8632" y="7390"/>
                    <a:pt x="8645" y="7415"/>
                  </a:cubicBezTo>
                  <a:cubicBezTo>
                    <a:pt x="8669" y="7440"/>
                    <a:pt x="8719" y="7502"/>
                    <a:pt x="8756" y="7552"/>
                  </a:cubicBezTo>
                  <a:cubicBezTo>
                    <a:pt x="8781" y="7576"/>
                    <a:pt x="8794" y="7589"/>
                    <a:pt x="8818" y="7614"/>
                  </a:cubicBezTo>
                  <a:lnTo>
                    <a:pt x="8856" y="7651"/>
                  </a:lnTo>
                  <a:lnTo>
                    <a:pt x="8893" y="7676"/>
                  </a:lnTo>
                  <a:cubicBezTo>
                    <a:pt x="8930" y="7713"/>
                    <a:pt x="8980" y="7750"/>
                    <a:pt x="9030" y="7788"/>
                  </a:cubicBezTo>
                  <a:cubicBezTo>
                    <a:pt x="9079" y="7825"/>
                    <a:pt x="9129" y="7862"/>
                    <a:pt x="9179" y="7887"/>
                  </a:cubicBezTo>
                  <a:cubicBezTo>
                    <a:pt x="9228" y="7924"/>
                    <a:pt x="9266" y="7949"/>
                    <a:pt x="9315" y="7974"/>
                  </a:cubicBezTo>
                  <a:lnTo>
                    <a:pt x="9452" y="8048"/>
                  </a:lnTo>
                  <a:cubicBezTo>
                    <a:pt x="9489" y="8073"/>
                    <a:pt x="9526" y="8086"/>
                    <a:pt x="9564" y="8098"/>
                  </a:cubicBezTo>
                  <a:lnTo>
                    <a:pt x="9651" y="8148"/>
                  </a:lnTo>
                  <a:lnTo>
                    <a:pt x="9725" y="8185"/>
                  </a:lnTo>
                  <a:cubicBezTo>
                    <a:pt x="9725" y="8185"/>
                    <a:pt x="9700" y="8185"/>
                    <a:pt x="9638" y="8173"/>
                  </a:cubicBezTo>
                  <a:lnTo>
                    <a:pt x="9539" y="8148"/>
                  </a:lnTo>
                  <a:cubicBezTo>
                    <a:pt x="9502" y="8148"/>
                    <a:pt x="9452" y="8135"/>
                    <a:pt x="9415" y="8110"/>
                  </a:cubicBezTo>
                  <a:cubicBezTo>
                    <a:pt x="9365" y="8098"/>
                    <a:pt x="9328" y="8086"/>
                    <a:pt x="9266" y="8061"/>
                  </a:cubicBezTo>
                  <a:cubicBezTo>
                    <a:pt x="9216" y="8048"/>
                    <a:pt x="9166" y="8011"/>
                    <a:pt x="9117" y="7986"/>
                  </a:cubicBezTo>
                  <a:cubicBezTo>
                    <a:pt x="9067" y="7961"/>
                    <a:pt x="9005" y="7924"/>
                    <a:pt x="8955" y="7887"/>
                  </a:cubicBezTo>
                  <a:cubicBezTo>
                    <a:pt x="8905" y="7850"/>
                    <a:pt x="8856" y="7812"/>
                    <a:pt x="8806" y="7775"/>
                  </a:cubicBezTo>
                  <a:lnTo>
                    <a:pt x="8769" y="7738"/>
                  </a:lnTo>
                  <a:lnTo>
                    <a:pt x="8732" y="7701"/>
                  </a:lnTo>
                  <a:lnTo>
                    <a:pt x="8669" y="7638"/>
                  </a:lnTo>
                  <a:cubicBezTo>
                    <a:pt x="8645" y="7614"/>
                    <a:pt x="8632" y="7576"/>
                    <a:pt x="8607" y="7552"/>
                  </a:cubicBezTo>
                  <a:cubicBezTo>
                    <a:pt x="8595" y="7527"/>
                    <a:pt x="8582" y="7502"/>
                    <a:pt x="8558" y="7477"/>
                  </a:cubicBezTo>
                  <a:lnTo>
                    <a:pt x="8520" y="7403"/>
                  </a:lnTo>
                  <a:cubicBezTo>
                    <a:pt x="8496" y="7378"/>
                    <a:pt x="8496" y="7340"/>
                    <a:pt x="8483" y="7316"/>
                  </a:cubicBezTo>
                  <a:cubicBezTo>
                    <a:pt x="8458" y="7266"/>
                    <a:pt x="8446" y="7216"/>
                    <a:pt x="8433" y="7167"/>
                  </a:cubicBezTo>
                  <a:cubicBezTo>
                    <a:pt x="8421" y="7117"/>
                    <a:pt x="8421" y="7080"/>
                    <a:pt x="8409" y="7030"/>
                  </a:cubicBezTo>
                  <a:cubicBezTo>
                    <a:pt x="8409" y="7005"/>
                    <a:pt x="8409" y="6968"/>
                    <a:pt x="8409" y="6931"/>
                  </a:cubicBezTo>
                  <a:cubicBezTo>
                    <a:pt x="8409" y="6906"/>
                    <a:pt x="8409" y="6868"/>
                    <a:pt x="8421" y="6844"/>
                  </a:cubicBezTo>
                  <a:close/>
                  <a:moveTo>
                    <a:pt x="4310" y="0"/>
                  </a:moveTo>
                  <a:cubicBezTo>
                    <a:pt x="4260" y="13"/>
                    <a:pt x="4211" y="25"/>
                    <a:pt x="4161" y="38"/>
                  </a:cubicBezTo>
                  <a:cubicBezTo>
                    <a:pt x="4111" y="50"/>
                    <a:pt x="4062" y="63"/>
                    <a:pt x="4024" y="87"/>
                  </a:cubicBezTo>
                  <a:cubicBezTo>
                    <a:pt x="3975" y="100"/>
                    <a:pt x="3925" y="125"/>
                    <a:pt x="3875" y="149"/>
                  </a:cubicBezTo>
                  <a:cubicBezTo>
                    <a:pt x="3826" y="174"/>
                    <a:pt x="3776" y="199"/>
                    <a:pt x="3739" y="224"/>
                  </a:cubicBezTo>
                  <a:cubicBezTo>
                    <a:pt x="3689" y="249"/>
                    <a:pt x="3639" y="286"/>
                    <a:pt x="3602" y="311"/>
                  </a:cubicBezTo>
                  <a:cubicBezTo>
                    <a:pt x="3515" y="373"/>
                    <a:pt x="3453" y="435"/>
                    <a:pt x="3379" y="485"/>
                  </a:cubicBezTo>
                  <a:cubicBezTo>
                    <a:pt x="3242" y="584"/>
                    <a:pt x="3155" y="659"/>
                    <a:pt x="3155" y="659"/>
                  </a:cubicBezTo>
                  <a:cubicBezTo>
                    <a:pt x="3205" y="572"/>
                    <a:pt x="3267" y="497"/>
                    <a:pt x="3329" y="435"/>
                  </a:cubicBezTo>
                  <a:cubicBezTo>
                    <a:pt x="3397" y="367"/>
                    <a:pt x="3465" y="299"/>
                    <a:pt x="3533" y="241"/>
                  </a:cubicBezTo>
                  <a:lnTo>
                    <a:pt x="3533" y="241"/>
                  </a:lnTo>
                  <a:cubicBezTo>
                    <a:pt x="3424" y="329"/>
                    <a:pt x="3283" y="374"/>
                    <a:pt x="3143" y="385"/>
                  </a:cubicBezTo>
                  <a:lnTo>
                    <a:pt x="3118" y="385"/>
                  </a:lnTo>
                  <a:cubicBezTo>
                    <a:pt x="2907" y="385"/>
                    <a:pt x="2658" y="261"/>
                    <a:pt x="2335" y="261"/>
                  </a:cubicBezTo>
                  <a:cubicBezTo>
                    <a:pt x="2211" y="261"/>
                    <a:pt x="2087" y="274"/>
                    <a:pt x="1975" y="311"/>
                  </a:cubicBezTo>
                  <a:cubicBezTo>
                    <a:pt x="1565" y="435"/>
                    <a:pt x="895" y="385"/>
                    <a:pt x="547" y="460"/>
                  </a:cubicBezTo>
                  <a:cubicBezTo>
                    <a:pt x="572" y="460"/>
                    <a:pt x="597" y="472"/>
                    <a:pt x="622" y="472"/>
                  </a:cubicBezTo>
                  <a:cubicBezTo>
                    <a:pt x="684" y="559"/>
                    <a:pt x="721" y="659"/>
                    <a:pt x="708" y="758"/>
                  </a:cubicBezTo>
                  <a:cubicBezTo>
                    <a:pt x="694" y="847"/>
                    <a:pt x="594" y="865"/>
                    <a:pt x="516" y="865"/>
                  </a:cubicBezTo>
                  <a:cubicBezTo>
                    <a:pt x="465" y="865"/>
                    <a:pt x="423" y="857"/>
                    <a:pt x="423" y="857"/>
                  </a:cubicBezTo>
                  <a:lnTo>
                    <a:pt x="423" y="857"/>
                  </a:lnTo>
                  <a:cubicBezTo>
                    <a:pt x="435" y="969"/>
                    <a:pt x="969" y="1155"/>
                    <a:pt x="957" y="1155"/>
                  </a:cubicBezTo>
                  <a:cubicBezTo>
                    <a:pt x="932" y="1158"/>
                    <a:pt x="907" y="1159"/>
                    <a:pt x="882" y="1159"/>
                  </a:cubicBezTo>
                  <a:cubicBezTo>
                    <a:pt x="758" y="1159"/>
                    <a:pt x="634" y="1133"/>
                    <a:pt x="510" y="1081"/>
                  </a:cubicBezTo>
                  <a:lnTo>
                    <a:pt x="510" y="1081"/>
                  </a:lnTo>
                  <a:cubicBezTo>
                    <a:pt x="572" y="1168"/>
                    <a:pt x="659" y="1242"/>
                    <a:pt x="733" y="1317"/>
                  </a:cubicBezTo>
                  <a:cubicBezTo>
                    <a:pt x="758" y="1329"/>
                    <a:pt x="783" y="1342"/>
                    <a:pt x="808" y="1367"/>
                  </a:cubicBezTo>
                  <a:lnTo>
                    <a:pt x="1168" y="1553"/>
                  </a:lnTo>
                  <a:cubicBezTo>
                    <a:pt x="1280" y="1603"/>
                    <a:pt x="1404" y="1665"/>
                    <a:pt x="1541" y="1727"/>
                  </a:cubicBezTo>
                  <a:lnTo>
                    <a:pt x="1752" y="1826"/>
                  </a:lnTo>
                  <a:lnTo>
                    <a:pt x="1863" y="1876"/>
                  </a:lnTo>
                  <a:cubicBezTo>
                    <a:pt x="1901" y="1888"/>
                    <a:pt x="1938" y="1901"/>
                    <a:pt x="1975" y="1913"/>
                  </a:cubicBezTo>
                  <a:cubicBezTo>
                    <a:pt x="2021" y="1931"/>
                    <a:pt x="2073" y="1943"/>
                    <a:pt x="2127" y="1943"/>
                  </a:cubicBezTo>
                  <a:cubicBezTo>
                    <a:pt x="2146" y="1943"/>
                    <a:pt x="2166" y="1941"/>
                    <a:pt x="2186" y="1938"/>
                  </a:cubicBezTo>
                  <a:cubicBezTo>
                    <a:pt x="2248" y="1925"/>
                    <a:pt x="2323" y="1888"/>
                    <a:pt x="2373" y="1851"/>
                  </a:cubicBezTo>
                  <a:cubicBezTo>
                    <a:pt x="2484" y="1789"/>
                    <a:pt x="2596" y="1690"/>
                    <a:pt x="2671" y="1590"/>
                  </a:cubicBezTo>
                  <a:cubicBezTo>
                    <a:pt x="2733" y="1516"/>
                    <a:pt x="2795" y="1441"/>
                    <a:pt x="2857" y="1354"/>
                  </a:cubicBezTo>
                  <a:cubicBezTo>
                    <a:pt x="2894" y="1292"/>
                    <a:pt x="2919" y="1267"/>
                    <a:pt x="2919" y="1267"/>
                  </a:cubicBezTo>
                  <a:lnTo>
                    <a:pt x="2919" y="1267"/>
                  </a:lnTo>
                  <a:cubicBezTo>
                    <a:pt x="2919" y="1267"/>
                    <a:pt x="2907" y="1305"/>
                    <a:pt x="2869" y="1367"/>
                  </a:cubicBezTo>
                  <a:cubicBezTo>
                    <a:pt x="2832" y="1454"/>
                    <a:pt x="2783" y="1540"/>
                    <a:pt x="2733" y="1627"/>
                  </a:cubicBezTo>
                  <a:cubicBezTo>
                    <a:pt x="2696" y="1690"/>
                    <a:pt x="2646" y="1739"/>
                    <a:pt x="2609" y="1789"/>
                  </a:cubicBezTo>
                  <a:cubicBezTo>
                    <a:pt x="2559" y="1839"/>
                    <a:pt x="2497" y="1888"/>
                    <a:pt x="2435" y="1938"/>
                  </a:cubicBezTo>
                  <a:lnTo>
                    <a:pt x="2401" y="1963"/>
                  </a:lnTo>
                  <a:lnTo>
                    <a:pt x="2401" y="1963"/>
                  </a:lnTo>
                  <a:cubicBezTo>
                    <a:pt x="2403" y="1963"/>
                    <a:pt x="2406" y="1963"/>
                    <a:pt x="2410" y="1963"/>
                  </a:cubicBezTo>
                  <a:cubicBezTo>
                    <a:pt x="2447" y="1950"/>
                    <a:pt x="2472" y="1938"/>
                    <a:pt x="2509" y="1913"/>
                  </a:cubicBezTo>
                  <a:lnTo>
                    <a:pt x="2609" y="1863"/>
                  </a:lnTo>
                  <a:cubicBezTo>
                    <a:pt x="2671" y="1826"/>
                    <a:pt x="2720" y="1789"/>
                    <a:pt x="2758" y="1752"/>
                  </a:cubicBezTo>
                  <a:cubicBezTo>
                    <a:pt x="2807" y="1714"/>
                    <a:pt x="2857" y="1677"/>
                    <a:pt x="2907" y="1627"/>
                  </a:cubicBezTo>
                  <a:lnTo>
                    <a:pt x="2907" y="1627"/>
                  </a:lnTo>
                  <a:cubicBezTo>
                    <a:pt x="2869" y="1677"/>
                    <a:pt x="2832" y="1727"/>
                    <a:pt x="2783" y="1776"/>
                  </a:cubicBezTo>
                  <a:cubicBezTo>
                    <a:pt x="2733" y="1826"/>
                    <a:pt x="2683" y="1876"/>
                    <a:pt x="2633" y="1925"/>
                  </a:cubicBezTo>
                  <a:lnTo>
                    <a:pt x="2547" y="2000"/>
                  </a:lnTo>
                  <a:cubicBezTo>
                    <a:pt x="2522" y="2025"/>
                    <a:pt x="2484" y="2037"/>
                    <a:pt x="2447" y="2062"/>
                  </a:cubicBezTo>
                  <a:cubicBezTo>
                    <a:pt x="2335" y="2112"/>
                    <a:pt x="2224" y="2149"/>
                    <a:pt x="2099" y="2149"/>
                  </a:cubicBezTo>
                  <a:cubicBezTo>
                    <a:pt x="2137" y="2149"/>
                    <a:pt x="2186" y="2161"/>
                    <a:pt x="2224" y="2161"/>
                  </a:cubicBezTo>
                  <a:lnTo>
                    <a:pt x="2497" y="2161"/>
                  </a:lnTo>
                  <a:cubicBezTo>
                    <a:pt x="2522" y="2161"/>
                    <a:pt x="2547" y="2149"/>
                    <a:pt x="2571" y="2137"/>
                  </a:cubicBezTo>
                  <a:lnTo>
                    <a:pt x="2609" y="2137"/>
                  </a:lnTo>
                  <a:lnTo>
                    <a:pt x="2584" y="2149"/>
                  </a:lnTo>
                  <a:cubicBezTo>
                    <a:pt x="2559" y="2161"/>
                    <a:pt x="2522" y="2174"/>
                    <a:pt x="2497" y="2186"/>
                  </a:cubicBezTo>
                  <a:cubicBezTo>
                    <a:pt x="2484" y="2199"/>
                    <a:pt x="2460" y="2199"/>
                    <a:pt x="2447" y="2211"/>
                  </a:cubicBezTo>
                  <a:lnTo>
                    <a:pt x="2373" y="2236"/>
                  </a:lnTo>
                  <a:cubicBezTo>
                    <a:pt x="2335" y="2248"/>
                    <a:pt x="2286" y="2261"/>
                    <a:pt x="2236" y="2261"/>
                  </a:cubicBezTo>
                  <a:cubicBezTo>
                    <a:pt x="2137" y="2286"/>
                    <a:pt x="2050" y="2286"/>
                    <a:pt x="1950" y="2286"/>
                  </a:cubicBezTo>
                  <a:lnTo>
                    <a:pt x="1876" y="2286"/>
                  </a:lnTo>
                  <a:cubicBezTo>
                    <a:pt x="1851" y="2509"/>
                    <a:pt x="1826" y="2733"/>
                    <a:pt x="1826" y="2956"/>
                  </a:cubicBezTo>
                  <a:cubicBezTo>
                    <a:pt x="1814" y="3205"/>
                    <a:pt x="1826" y="3466"/>
                    <a:pt x="1851" y="3714"/>
                  </a:cubicBezTo>
                  <a:cubicBezTo>
                    <a:pt x="1926" y="3615"/>
                    <a:pt x="2012" y="3540"/>
                    <a:pt x="2013" y="3540"/>
                  </a:cubicBezTo>
                  <a:lnTo>
                    <a:pt x="2013" y="3540"/>
                  </a:lnTo>
                  <a:cubicBezTo>
                    <a:pt x="2013" y="3540"/>
                    <a:pt x="1988" y="3639"/>
                    <a:pt x="1975" y="3751"/>
                  </a:cubicBezTo>
                  <a:lnTo>
                    <a:pt x="2037" y="3677"/>
                  </a:lnTo>
                  <a:cubicBezTo>
                    <a:pt x="2112" y="3577"/>
                    <a:pt x="2199" y="3478"/>
                    <a:pt x="2261" y="3416"/>
                  </a:cubicBezTo>
                  <a:cubicBezTo>
                    <a:pt x="2298" y="3379"/>
                    <a:pt x="2323" y="3354"/>
                    <a:pt x="2348" y="3329"/>
                  </a:cubicBezTo>
                  <a:lnTo>
                    <a:pt x="2348" y="3329"/>
                  </a:lnTo>
                  <a:cubicBezTo>
                    <a:pt x="2335" y="3354"/>
                    <a:pt x="2311" y="3391"/>
                    <a:pt x="2286" y="3428"/>
                  </a:cubicBezTo>
                  <a:cubicBezTo>
                    <a:pt x="2224" y="3503"/>
                    <a:pt x="2162" y="3602"/>
                    <a:pt x="2099" y="3714"/>
                  </a:cubicBezTo>
                  <a:cubicBezTo>
                    <a:pt x="2037" y="3826"/>
                    <a:pt x="1988" y="3925"/>
                    <a:pt x="1950" y="4012"/>
                  </a:cubicBezTo>
                  <a:lnTo>
                    <a:pt x="1901" y="4111"/>
                  </a:lnTo>
                  <a:cubicBezTo>
                    <a:pt x="1901" y="4124"/>
                    <a:pt x="1640" y="4894"/>
                    <a:pt x="1652" y="5353"/>
                  </a:cubicBezTo>
                  <a:cubicBezTo>
                    <a:pt x="1652" y="5366"/>
                    <a:pt x="1665" y="5403"/>
                    <a:pt x="1665" y="5440"/>
                  </a:cubicBezTo>
                  <a:cubicBezTo>
                    <a:pt x="1677" y="5527"/>
                    <a:pt x="1702" y="5627"/>
                    <a:pt x="1714" y="5738"/>
                  </a:cubicBezTo>
                  <a:cubicBezTo>
                    <a:pt x="1764" y="5949"/>
                    <a:pt x="1826" y="6173"/>
                    <a:pt x="1826" y="6173"/>
                  </a:cubicBezTo>
                  <a:cubicBezTo>
                    <a:pt x="1826" y="6173"/>
                    <a:pt x="1777" y="6086"/>
                    <a:pt x="1714" y="5962"/>
                  </a:cubicBezTo>
                  <a:lnTo>
                    <a:pt x="1578" y="5912"/>
                  </a:lnTo>
                  <a:cubicBezTo>
                    <a:pt x="1466" y="5887"/>
                    <a:pt x="1329" y="5838"/>
                    <a:pt x="1180" y="5800"/>
                  </a:cubicBezTo>
                  <a:cubicBezTo>
                    <a:pt x="1031" y="5763"/>
                    <a:pt x="882" y="5738"/>
                    <a:pt x="771" y="5713"/>
                  </a:cubicBezTo>
                  <a:lnTo>
                    <a:pt x="646" y="5701"/>
                  </a:lnTo>
                  <a:lnTo>
                    <a:pt x="783" y="5701"/>
                  </a:lnTo>
                  <a:cubicBezTo>
                    <a:pt x="895" y="5701"/>
                    <a:pt x="1044" y="5713"/>
                    <a:pt x="1193" y="5726"/>
                  </a:cubicBezTo>
                  <a:cubicBezTo>
                    <a:pt x="1342" y="5738"/>
                    <a:pt x="1491" y="5751"/>
                    <a:pt x="1603" y="5776"/>
                  </a:cubicBezTo>
                  <a:lnTo>
                    <a:pt x="1640" y="5776"/>
                  </a:lnTo>
                  <a:cubicBezTo>
                    <a:pt x="1590" y="5664"/>
                    <a:pt x="1553" y="5564"/>
                    <a:pt x="1516" y="5490"/>
                  </a:cubicBezTo>
                  <a:lnTo>
                    <a:pt x="1516" y="5477"/>
                  </a:lnTo>
                  <a:cubicBezTo>
                    <a:pt x="1305" y="5415"/>
                    <a:pt x="1093" y="5378"/>
                    <a:pt x="870" y="5366"/>
                  </a:cubicBezTo>
                  <a:cubicBezTo>
                    <a:pt x="771" y="5366"/>
                    <a:pt x="684" y="5378"/>
                    <a:pt x="597" y="5403"/>
                  </a:cubicBezTo>
                  <a:cubicBezTo>
                    <a:pt x="448" y="5453"/>
                    <a:pt x="423" y="5639"/>
                    <a:pt x="423" y="5763"/>
                  </a:cubicBezTo>
                  <a:cubicBezTo>
                    <a:pt x="572" y="5763"/>
                    <a:pt x="733" y="5776"/>
                    <a:pt x="882" y="5800"/>
                  </a:cubicBezTo>
                  <a:cubicBezTo>
                    <a:pt x="969" y="5813"/>
                    <a:pt x="1056" y="5838"/>
                    <a:pt x="1131" y="5850"/>
                  </a:cubicBezTo>
                  <a:cubicBezTo>
                    <a:pt x="1205" y="5862"/>
                    <a:pt x="1280" y="5887"/>
                    <a:pt x="1342" y="5900"/>
                  </a:cubicBezTo>
                  <a:lnTo>
                    <a:pt x="1541" y="5949"/>
                  </a:lnTo>
                  <a:lnTo>
                    <a:pt x="1541" y="5949"/>
                  </a:lnTo>
                  <a:lnTo>
                    <a:pt x="1329" y="5925"/>
                  </a:lnTo>
                  <a:cubicBezTo>
                    <a:pt x="1267" y="5925"/>
                    <a:pt x="1205" y="5912"/>
                    <a:pt x="1118" y="5912"/>
                  </a:cubicBezTo>
                  <a:cubicBezTo>
                    <a:pt x="1044" y="5900"/>
                    <a:pt x="969" y="5900"/>
                    <a:pt x="882" y="5900"/>
                  </a:cubicBezTo>
                  <a:lnTo>
                    <a:pt x="634" y="5900"/>
                  </a:lnTo>
                  <a:cubicBezTo>
                    <a:pt x="572" y="5900"/>
                    <a:pt x="497" y="5900"/>
                    <a:pt x="435" y="5912"/>
                  </a:cubicBezTo>
                  <a:cubicBezTo>
                    <a:pt x="386" y="5925"/>
                    <a:pt x="336" y="5925"/>
                    <a:pt x="299" y="5937"/>
                  </a:cubicBezTo>
                  <a:cubicBezTo>
                    <a:pt x="187" y="6012"/>
                    <a:pt x="100" y="6123"/>
                    <a:pt x="87" y="6248"/>
                  </a:cubicBezTo>
                  <a:cubicBezTo>
                    <a:pt x="1" y="6844"/>
                    <a:pt x="286" y="6868"/>
                    <a:pt x="708" y="7850"/>
                  </a:cubicBezTo>
                  <a:cubicBezTo>
                    <a:pt x="1106" y="8756"/>
                    <a:pt x="1901" y="9911"/>
                    <a:pt x="2199" y="10023"/>
                  </a:cubicBezTo>
                  <a:cubicBezTo>
                    <a:pt x="2124" y="9862"/>
                    <a:pt x="2099" y="9700"/>
                    <a:pt x="2112" y="9539"/>
                  </a:cubicBezTo>
                  <a:lnTo>
                    <a:pt x="2112" y="9328"/>
                  </a:lnTo>
                  <a:cubicBezTo>
                    <a:pt x="2075" y="9290"/>
                    <a:pt x="2025" y="9241"/>
                    <a:pt x="1938" y="9166"/>
                  </a:cubicBezTo>
                  <a:cubicBezTo>
                    <a:pt x="1926" y="9216"/>
                    <a:pt x="1901" y="9278"/>
                    <a:pt x="1888" y="9328"/>
                  </a:cubicBezTo>
                  <a:cubicBezTo>
                    <a:pt x="1876" y="9390"/>
                    <a:pt x="1851" y="9464"/>
                    <a:pt x="1851" y="9514"/>
                  </a:cubicBezTo>
                  <a:cubicBezTo>
                    <a:pt x="1839" y="9564"/>
                    <a:pt x="1839" y="9601"/>
                    <a:pt x="1839" y="9601"/>
                  </a:cubicBezTo>
                  <a:cubicBezTo>
                    <a:pt x="1814" y="9514"/>
                    <a:pt x="1801" y="9414"/>
                    <a:pt x="1801" y="9315"/>
                  </a:cubicBezTo>
                  <a:cubicBezTo>
                    <a:pt x="1789" y="9241"/>
                    <a:pt x="1789" y="9179"/>
                    <a:pt x="1801" y="9104"/>
                  </a:cubicBezTo>
                  <a:lnTo>
                    <a:pt x="1801" y="9054"/>
                  </a:lnTo>
                  <a:cubicBezTo>
                    <a:pt x="1801" y="9042"/>
                    <a:pt x="1752" y="9017"/>
                    <a:pt x="1739" y="8992"/>
                  </a:cubicBezTo>
                  <a:cubicBezTo>
                    <a:pt x="1677" y="8905"/>
                    <a:pt x="1603" y="8818"/>
                    <a:pt x="1528" y="8731"/>
                  </a:cubicBezTo>
                  <a:cubicBezTo>
                    <a:pt x="1503" y="8682"/>
                    <a:pt x="1478" y="8632"/>
                    <a:pt x="1454" y="8582"/>
                  </a:cubicBezTo>
                  <a:cubicBezTo>
                    <a:pt x="1441" y="8558"/>
                    <a:pt x="1441" y="8533"/>
                    <a:pt x="1429" y="8508"/>
                  </a:cubicBezTo>
                  <a:lnTo>
                    <a:pt x="1429" y="8508"/>
                  </a:lnTo>
                  <a:cubicBezTo>
                    <a:pt x="1429" y="8508"/>
                    <a:pt x="1454" y="8520"/>
                    <a:pt x="1491" y="8558"/>
                  </a:cubicBezTo>
                  <a:cubicBezTo>
                    <a:pt x="1503" y="8570"/>
                    <a:pt x="1528" y="8582"/>
                    <a:pt x="1541" y="8595"/>
                  </a:cubicBezTo>
                  <a:lnTo>
                    <a:pt x="1354" y="8309"/>
                  </a:lnTo>
                  <a:lnTo>
                    <a:pt x="1354" y="8309"/>
                  </a:lnTo>
                  <a:lnTo>
                    <a:pt x="1429" y="8334"/>
                  </a:lnTo>
                  <a:cubicBezTo>
                    <a:pt x="1379" y="8297"/>
                    <a:pt x="1342" y="8247"/>
                    <a:pt x="1305" y="8197"/>
                  </a:cubicBezTo>
                  <a:cubicBezTo>
                    <a:pt x="1230" y="8098"/>
                    <a:pt x="1168" y="7999"/>
                    <a:pt x="1106" y="7887"/>
                  </a:cubicBezTo>
                  <a:lnTo>
                    <a:pt x="1106" y="7887"/>
                  </a:lnTo>
                  <a:cubicBezTo>
                    <a:pt x="1156" y="7937"/>
                    <a:pt x="1205" y="7986"/>
                    <a:pt x="1267" y="8023"/>
                  </a:cubicBezTo>
                  <a:lnTo>
                    <a:pt x="1156" y="7874"/>
                  </a:lnTo>
                  <a:cubicBezTo>
                    <a:pt x="1106" y="7800"/>
                    <a:pt x="1069" y="7738"/>
                    <a:pt x="1019" y="7676"/>
                  </a:cubicBezTo>
                  <a:cubicBezTo>
                    <a:pt x="982" y="7614"/>
                    <a:pt x="944" y="7552"/>
                    <a:pt x="920" y="7489"/>
                  </a:cubicBezTo>
                  <a:cubicBezTo>
                    <a:pt x="870" y="7390"/>
                    <a:pt x="820" y="7291"/>
                    <a:pt x="783" y="7191"/>
                  </a:cubicBezTo>
                  <a:cubicBezTo>
                    <a:pt x="758" y="7118"/>
                    <a:pt x="746" y="7081"/>
                    <a:pt x="746" y="7080"/>
                  </a:cubicBezTo>
                  <a:lnTo>
                    <a:pt x="746" y="7080"/>
                  </a:lnTo>
                  <a:cubicBezTo>
                    <a:pt x="746" y="7081"/>
                    <a:pt x="759" y="7118"/>
                    <a:pt x="795" y="7191"/>
                  </a:cubicBezTo>
                  <a:cubicBezTo>
                    <a:pt x="845" y="7278"/>
                    <a:pt x="907" y="7365"/>
                    <a:pt x="969" y="7452"/>
                  </a:cubicBezTo>
                  <a:cubicBezTo>
                    <a:pt x="1007" y="7502"/>
                    <a:pt x="1044" y="7564"/>
                    <a:pt x="1093" y="7614"/>
                  </a:cubicBezTo>
                  <a:lnTo>
                    <a:pt x="1255" y="7788"/>
                  </a:lnTo>
                  <a:cubicBezTo>
                    <a:pt x="1342" y="7874"/>
                    <a:pt x="1429" y="7974"/>
                    <a:pt x="1516" y="8073"/>
                  </a:cubicBezTo>
                  <a:cubicBezTo>
                    <a:pt x="1416" y="7912"/>
                    <a:pt x="1280" y="7750"/>
                    <a:pt x="1143" y="7527"/>
                  </a:cubicBezTo>
                  <a:cubicBezTo>
                    <a:pt x="895" y="7129"/>
                    <a:pt x="684" y="6881"/>
                    <a:pt x="882" y="6881"/>
                  </a:cubicBezTo>
                  <a:lnTo>
                    <a:pt x="895" y="6881"/>
                  </a:lnTo>
                  <a:lnTo>
                    <a:pt x="969" y="6893"/>
                  </a:lnTo>
                  <a:lnTo>
                    <a:pt x="882" y="6856"/>
                  </a:lnTo>
                  <a:cubicBezTo>
                    <a:pt x="795" y="6806"/>
                    <a:pt x="708" y="6744"/>
                    <a:pt x="646" y="6695"/>
                  </a:cubicBezTo>
                  <a:cubicBezTo>
                    <a:pt x="584" y="6645"/>
                    <a:pt x="522" y="6595"/>
                    <a:pt x="460" y="6546"/>
                  </a:cubicBezTo>
                  <a:lnTo>
                    <a:pt x="460" y="6546"/>
                  </a:lnTo>
                  <a:cubicBezTo>
                    <a:pt x="460" y="6546"/>
                    <a:pt x="535" y="6583"/>
                    <a:pt x="684" y="6633"/>
                  </a:cubicBezTo>
                  <a:cubicBezTo>
                    <a:pt x="746" y="6657"/>
                    <a:pt x="833" y="6695"/>
                    <a:pt x="932" y="6732"/>
                  </a:cubicBezTo>
                  <a:cubicBezTo>
                    <a:pt x="1044" y="6757"/>
                    <a:pt x="1143" y="6794"/>
                    <a:pt x="1267" y="6831"/>
                  </a:cubicBezTo>
                  <a:cubicBezTo>
                    <a:pt x="1392" y="6868"/>
                    <a:pt x="1528" y="6906"/>
                    <a:pt x="1677" y="6931"/>
                  </a:cubicBezTo>
                  <a:cubicBezTo>
                    <a:pt x="1814" y="6968"/>
                    <a:pt x="1963" y="6993"/>
                    <a:pt x="2124" y="7018"/>
                  </a:cubicBezTo>
                  <a:lnTo>
                    <a:pt x="2236" y="7030"/>
                  </a:lnTo>
                  <a:lnTo>
                    <a:pt x="2360" y="7042"/>
                  </a:lnTo>
                  <a:lnTo>
                    <a:pt x="2609" y="7067"/>
                  </a:lnTo>
                  <a:lnTo>
                    <a:pt x="2795" y="7080"/>
                  </a:lnTo>
                  <a:lnTo>
                    <a:pt x="2857" y="6931"/>
                  </a:lnTo>
                  <a:lnTo>
                    <a:pt x="2907" y="7018"/>
                  </a:lnTo>
                  <a:lnTo>
                    <a:pt x="2907" y="6968"/>
                  </a:lnTo>
                  <a:cubicBezTo>
                    <a:pt x="2919" y="6893"/>
                    <a:pt x="2944" y="6819"/>
                    <a:pt x="2969" y="6744"/>
                  </a:cubicBezTo>
                  <a:cubicBezTo>
                    <a:pt x="2981" y="6806"/>
                    <a:pt x="2994" y="6868"/>
                    <a:pt x="3019" y="6918"/>
                  </a:cubicBezTo>
                  <a:lnTo>
                    <a:pt x="3031" y="6570"/>
                  </a:lnTo>
                  <a:lnTo>
                    <a:pt x="3081" y="6707"/>
                  </a:lnTo>
                  <a:cubicBezTo>
                    <a:pt x="3081" y="6633"/>
                    <a:pt x="3068" y="6558"/>
                    <a:pt x="3068" y="6471"/>
                  </a:cubicBezTo>
                  <a:cubicBezTo>
                    <a:pt x="3056" y="6235"/>
                    <a:pt x="3068" y="5999"/>
                    <a:pt x="3093" y="5776"/>
                  </a:cubicBezTo>
                  <a:cubicBezTo>
                    <a:pt x="3105" y="5987"/>
                    <a:pt x="3143" y="6198"/>
                    <a:pt x="3180" y="6409"/>
                  </a:cubicBezTo>
                  <a:lnTo>
                    <a:pt x="3180" y="6347"/>
                  </a:lnTo>
                  <a:cubicBezTo>
                    <a:pt x="3168" y="6173"/>
                    <a:pt x="3180" y="6012"/>
                    <a:pt x="3217" y="5850"/>
                  </a:cubicBezTo>
                  <a:cubicBezTo>
                    <a:pt x="3254" y="5713"/>
                    <a:pt x="3304" y="5577"/>
                    <a:pt x="3366" y="5440"/>
                  </a:cubicBezTo>
                  <a:cubicBezTo>
                    <a:pt x="3428" y="5328"/>
                    <a:pt x="3490" y="5229"/>
                    <a:pt x="3553" y="5130"/>
                  </a:cubicBezTo>
                  <a:cubicBezTo>
                    <a:pt x="3615" y="5055"/>
                    <a:pt x="3664" y="4981"/>
                    <a:pt x="3726" y="4906"/>
                  </a:cubicBezTo>
                  <a:cubicBezTo>
                    <a:pt x="3776" y="4857"/>
                    <a:pt x="3813" y="4807"/>
                    <a:pt x="3838" y="4782"/>
                  </a:cubicBezTo>
                  <a:lnTo>
                    <a:pt x="3888" y="4732"/>
                  </a:lnTo>
                  <a:lnTo>
                    <a:pt x="3888" y="4732"/>
                  </a:lnTo>
                  <a:cubicBezTo>
                    <a:pt x="3888" y="4733"/>
                    <a:pt x="3875" y="4745"/>
                    <a:pt x="3851" y="4782"/>
                  </a:cubicBezTo>
                  <a:cubicBezTo>
                    <a:pt x="3826" y="4819"/>
                    <a:pt x="3789" y="4869"/>
                    <a:pt x="3751" y="4943"/>
                  </a:cubicBezTo>
                  <a:cubicBezTo>
                    <a:pt x="3639" y="5117"/>
                    <a:pt x="3553" y="5304"/>
                    <a:pt x="3466" y="5490"/>
                  </a:cubicBezTo>
                  <a:lnTo>
                    <a:pt x="3453" y="5540"/>
                  </a:lnTo>
                  <a:cubicBezTo>
                    <a:pt x="3515" y="5627"/>
                    <a:pt x="3577" y="5689"/>
                    <a:pt x="3652" y="5763"/>
                  </a:cubicBezTo>
                  <a:cubicBezTo>
                    <a:pt x="3739" y="5838"/>
                    <a:pt x="3813" y="5912"/>
                    <a:pt x="3900" y="5987"/>
                  </a:cubicBezTo>
                  <a:cubicBezTo>
                    <a:pt x="3801" y="5949"/>
                    <a:pt x="3702" y="5912"/>
                    <a:pt x="3602" y="5875"/>
                  </a:cubicBezTo>
                  <a:lnTo>
                    <a:pt x="3602" y="5875"/>
                  </a:lnTo>
                  <a:cubicBezTo>
                    <a:pt x="3652" y="5912"/>
                    <a:pt x="3689" y="5962"/>
                    <a:pt x="3739" y="5999"/>
                  </a:cubicBezTo>
                  <a:cubicBezTo>
                    <a:pt x="3851" y="6086"/>
                    <a:pt x="3975" y="6173"/>
                    <a:pt x="4111" y="6248"/>
                  </a:cubicBezTo>
                  <a:cubicBezTo>
                    <a:pt x="4111" y="6248"/>
                    <a:pt x="3987" y="6223"/>
                    <a:pt x="3851" y="6173"/>
                  </a:cubicBezTo>
                  <a:lnTo>
                    <a:pt x="3851" y="6173"/>
                  </a:lnTo>
                  <a:cubicBezTo>
                    <a:pt x="3900" y="6198"/>
                    <a:pt x="3962" y="6223"/>
                    <a:pt x="4024" y="6248"/>
                  </a:cubicBezTo>
                  <a:cubicBezTo>
                    <a:pt x="4087" y="6285"/>
                    <a:pt x="4161" y="6310"/>
                    <a:pt x="4248" y="6347"/>
                  </a:cubicBezTo>
                  <a:cubicBezTo>
                    <a:pt x="4323" y="6372"/>
                    <a:pt x="4397" y="6397"/>
                    <a:pt x="4472" y="6421"/>
                  </a:cubicBezTo>
                  <a:lnTo>
                    <a:pt x="4720" y="6483"/>
                  </a:lnTo>
                  <a:lnTo>
                    <a:pt x="4944" y="6533"/>
                  </a:lnTo>
                  <a:lnTo>
                    <a:pt x="5167" y="6570"/>
                  </a:lnTo>
                  <a:cubicBezTo>
                    <a:pt x="5242" y="6583"/>
                    <a:pt x="5316" y="6583"/>
                    <a:pt x="5378" y="6595"/>
                  </a:cubicBezTo>
                  <a:cubicBezTo>
                    <a:pt x="5440" y="6608"/>
                    <a:pt x="5490" y="6608"/>
                    <a:pt x="5540" y="6608"/>
                  </a:cubicBezTo>
                  <a:lnTo>
                    <a:pt x="5676" y="6620"/>
                  </a:lnTo>
                  <a:lnTo>
                    <a:pt x="5540" y="6633"/>
                  </a:lnTo>
                  <a:lnTo>
                    <a:pt x="5167" y="6633"/>
                  </a:lnTo>
                  <a:lnTo>
                    <a:pt x="4931" y="6620"/>
                  </a:lnTo>
                  <a:lnTo>
                    <a:pt x="4695" y="6595"/>
                  </a:lnTo>
                  <a:lnTo>
                    <a:pt x="4434" y="6558"/>
                  </a:lnTo>
                  <a:cubicBezTo>
                    <a:pt x="4422" y="6558"/>
                    <a:pt x="4397" y="6546"/>
                    <a:pt x="4372" y="6546"/>
                  </a:cubicBezTo>
                  <a:cubicBezTo>
                    <a:pt x="4753" y="6657"/>
                    <a:pt x="5143" y="6709"/>
                    <a:pt x="5535" y="6709"/>
                  </a:cubicBezTo>
                  <a:cubicBezTo>
                    <a:pt x="5578" y="6709"/>
                    <a:pt x="5621" y="6708"/>
                    <a:pt x="5664" y="6707"/>
                  </a:cubicBezTo>
                  <a:cubicBezTo>
                    <a:pt x="6883" y="6707"/>
                    <a:pt x="7334" y="6582"/>
                    <a:pt x="7606" y="6582"/>
                  </a:cubicBezTo>
                  <a:cubicBezTo>
                    <a:pt x="7735" y="6582"/>
                    <a:pt x="7824" y="6610"/>
                    <a:pt x="7937" y="6695"/>
                  </a:cubicBezTo>
                  <a:lnTo>
                    <a:pt x="7962" y="6719"/>
                  </a:lnTo>
                  <a:cubicBezTo>
                    <a:pt x="7949" y="6695"/>
                    <a:pt x="7924" y="6670"/>
                    <a:pt x="7912" y="6657"/>
                  </a:cubicBezTo>
                  <a:lnTo>
                    <a:pt x="7887" y="6633"/>
                  </a:lnTo>
                  <a:lnTo>
                    <a:pt x="7850" y="6608"/>
                  </a:lnTo>
                  <a:cubicBezTo>
                    <a:pt x="7800" y="6583"/>
                    <a:pt x="7738" y="6570"/>
                    <a:pt x="7676" y="6558"/>
                  </a:cubicBezTo>
                  <a:lnTo>
                    <a:pt x="7490" y="6558"/>
                  </a:lnTo>
                  <a:cubicBezTo>
                    <a:pt x="7378" y="6546"/>
                    <a:pt x="7254" y="6546"/>
                    <a:pt x="7142" y="6521"/>
                  </a:cubicBezTo>
                  <a:cubicBezTo>
                    <a:pt x="7067" y="6508"/>
                    <a:pt x="6980" y="6483"/>
                    <a:pt x="6906" y="6446"/>
                  </a:cubicBezTo>
                  <a:lnTo>
                    <a:pt x="6872" y="6421"/>
                  </a:lnTo>
                  <a:lnTo>
                    <a:pt x="6872" y="6421"/>
                  </a:lnTo>
                  <a:cubicBezTo>
                    <a:pt x="6885" y="6428"/>
                    <a:pt x="6901" y="6434"/>
                    <a:pt x="6918" y="6434"/>
                  </a:cubicBezTo>
                  <a:cubicBezTo>
                    <a:pt x="6993" y="6459"/>
                    <a:pt x="7067" y="6483"/>
                    <a:pt x="7154" y="6483"/>
                  </a:cubicBezTo>
                  <a:cubicBezTo>
                    <a:pt x="7266" y="6483"/>
                    <a:pt x="7378" y="6483"/>
                    <a:pt x="7490" y="6459"/>
                  </a:cubicBezTo>
                  <a:cubicBezTo>
                    <a:pt x="7552" y="6459"/>
                    <a:pt x="7626" y="6446"/>
                    <a:pt x="7688" y="6446"/>
                  </a:cubicBezTo>
                  <a:cubicBezTo>
                    <a:pt x="7763" y="6446"/>
                    <a:pt x="7837" y="6459"/>
                    <a:pt x="7912" y="6483"/>
                  </a:cubicBezTo>
                  <a:cubicBezTo>
                    <a:pt x="7924" y="6496"/>
                    <a:pt x="7949" y="6496"/>
                    <a:pt x="7962" y="6508"/>
                  </a:cubicBezTo>
                  <a:lnTo>
                    <a:pt x="7974" y="6508"/>
                  </a:lnTo>
                  <a:lnTo>
                    <a:pt x="7999" y="6521"/>
                  </a:lnTo>
                  <a:cubicBezTo>
                    <a:pt x="8024" y="6546"/>
                    <a:pt x="8061" y="6570"/>
                    <a:pt x="8086" y="6608"/>
                  </a:cubicBezTo>
                  <a:cubicBezTo>
                    <a:pt x="8135" y="6657"/>
                    <a:pt x="8173" y="6719"/>
                    <a:pt x="8197" y="6794"/>
                  </a:cubicBezTo>
                  <a:cubicBezTo>
                    <a:pt x="8235" y="6906"/>
                    <a:pt x="8272" y="7018"/>
                    <a:pt x="8284" y="7142"/>
                  </a:cubicBezTo>
                  <a:cubicBezTo>
                    <a:pt x="8297" y="7216"/>
                    <a:pt x="8322" y="7291"/>
                    <a:pt x="8347" y="7365"/>
                  </a:cubicBezTo>
                  <a:cubicBezTo>
                    <a:pt x="8347" y="7378"/>
                    <a:pt x="8347" y="7403"/>
                    <a:pt x="8359" y="7415"/>
                  </a:cubicBezTo>
                  <a:cubicBezTo>
                    <a:pt x="8446" y="7601"/>
                    <a:pt x="8570" y="7763"/>
                    <a:pt x="8744" y="7887"/>
                  </a:cubicBezTo>
                  <a:cubicBezTo>
                    <a:pt x="9092" y="8135"/>
                    <a:pt x="9489" y="8309"/>
                    <a:pt x="9911" y="8384"/>
                  </a:cubicBezTo>
                  <a:cubicBezTo>
                    <a:pt x="10756" y="8558"/>
                    <a:pt x="11141" y="8980"/>
                    <a:pt x="11402" y="9762"/>
                  </a:cubicBezTo>
                  <a:cubicBezTo>
                    <a:pt x="11625" y="10396"/>
                    <a:pt x="11923" y="11004"/>
                    <a:pt x="12284" y="11575"/>
                  </a:cubicBezTo>
                  <a:cubicBezTo>
                    <a:pt x="12346" y="11662"/>
                    <a:pt x="12420" y="11737"/>
                    <a:pt x="12495" y="11799"/>
                  </a:cubicBezTo>
                  <a:cubicBezTo>
                    <a:pt x="12470" y="11675"/>
                    <a:pt x="12457" y="11551"/>
                    <a:pt x="12457" y="11426"/>
                  </a:cubicBezTo>
                  <a:cubicBezTo>
                    <a:pt x="12482" y="11389"/>
                    <a:pt x="12482" y="11377"/>
                    <a:pt x="12482" y="11352"/>
                  </a:cubicBezTo>
                  <a:cubicBezTo>
                    <a:pt x="12457" y="11327"/>
                    <a:pt x="12433" y="11290"/>
                    <a:pt x="12395" y="11240"/>
                  </a:cubicBezTo>
                  <a:cubicBezTo>
                    <a:pt x="12383" y="11228"/>
                    <a:pt x="12358" y="11203"/>
                    <a:pt x="12346" y="11178"/>
                  </a:cubicBezTo>
                  <a:cubicBezTo>
                    <a:pt x="12333" y="11240"/>
                    <a:pt x="12321" y="11315"/>
                    <a:pt x="12321" y="11377"/>
                  </a:cubicBezTo>
                  <a:lnTo>
                    <a:pt x="12321" y="11464"/>
                  </a:lnTo>
                  <a:cubicBezTo>
                    <a:pt x="12284" y="11364"/>
                    <a:pt x="12271" y="11277"/>
                    <a:pt x="12259" y="11178"/>
                  </a:cubicBezTo>
                  <a:lnTo>
                    <a:pt x="12259" y="11017"/>
                  </a:lnTo>
                  <a:cubicBezTo>
                    <a:pt x="12197" y="10917"/>
                    <a:pt x="12147" y="10805"/>
                    <a:pt x="12097" y="10694"/>
                  </a:cubicBezTo>
                  <a:cubicBezTo>
                    <a:pt x="12085" y="10656"/>
                    <a:pt x="12072" y="10632"/>
                    <a:pt x="12060" y="10594"/>
                  </a:cubicBezTo>
                  <a:lnTo>
                    <a:pt x="12023" y="10507"/>
                  </a:lnTo>
                  <a:cubicBezTo>
                    <a:pt x="12010" y="10445"/>
                    <a:pt x="11985" y="10383"/>
                    <a:pt x="11961" y="10321"/>
                  </a:cubicBezTo>
                  <a:cubicBezTo>
                    <a:pt x="11911" y="10185"/>
                    <a:pt x="11874" y="10048"/>
                    <a:pt x="11824" y="9911"/>
                  </a:cubicBezTo>
                  <a:cubicBezTo>
                    <a:pt x="11725" y="9626"/>
                    <a:pt x="11613" y="9328"/>
                    <a:pt x="11489" y="9029"/>
                  </a:cubicBezTo>
                  <a:cubicBezTo>
                    <a:pt x="11427" y="8893"/>
                    <a:pt x="11364" y="8744"/>
                    <a:pt x="11290" y="8607"/>
                  </a:cubicBezTo>
                  <a:lnTo>
                    <a:pt x="11265" y="8558"/>
                  </a:lnTo>
                  <a:lnTo>
                    <a:pt x="11240" y="8508"/>
                  </a:lnTo>
                  <a:cubicBezTo>
                    <a:pt x="11215" y="8483"/>
                    <a:pt x="11191" y="8458"/>
                    <a:pt x="11178" y="8433"/>
                  </a:cubicBezTo>
                  <a:cubicBezTo>
                    <a:pt x="11128" y="8371"/>
                    <a:pt x="11066" y="8322"/>
                    <a:pt x="11017" y="8272"/>
                  </a:cubicBezTo>
                  <a:cubicBezTo>
                    <a:pt x="10905" y="8173"/>
                    <a:pt x="10781" y="8098"/>
                    <a:pt x="10669" y="8011"/>
                  </a:cubicBezTo>
                  <a:cubicBezTo>
                    <a:pt x="10570" y="7937"/>
                    <a:pt x="10458" y="7862"/>
                    <a:pt x="10358" y="7775"/>
                  </a:cubicBezTo>
                  <a:cubicBezTo>
                    <a:pt x="10284" y="7688"/>
                    <a:pt x="10209" y="7614"/>
                    <a:pt x="10147" y="7514"/>
                  </a:cubicBezTo>
                  <a:cubicBezTo>
                    <a:pt x="10098" y="7440"/>
                    <a:pt x="10060" y="7365"/>
                    <a:pt x="10036" y="7291"/>
                  </a:cubicBezTo>
                  <a:cubicBezTo>
                    <a:pt x="10023" y="7229"/>
                    <a:pt x="10011" y="7179"/>
                    <a:pt x="9998" y="7129"/>
                  </a:cubicBezTo>
                  <a:lnTo>
                    <a:pt x="9998" y="7129"/>
                  </a:lnTo>
                  <a:cubicBezTo>
                    <a:pt x="10011" y="7179"/>
                    <a:pt x="10036" y="7229"/>
                    <a:pt x="10048" y="7291"/>
                  </a:cubicBezTo>
                  <a:cubicBezTo>
                    <a:pt x="10085" y="7365"/>
                    <a:pt x="10123" y="7427"/>
                    <a:pt x="10172" y="7502"/>
                  </a:cubicBezTo>
                  <a:cubicBezTo>
                    <a:pt x="10247" y="7589"/>
                    <a:pt x="10321" y="7663"/>
                    <a:pt x="10408" y="7725"/>
                  </a:cubicBezTo>
                  <a:cubicBezTo>
                    <a:pt x="10508" y="7800"/>
                    <a:pt x="10607" y="7874"/>
                    <a:pt x="10719" y="7937"/>
                  </a:cubicBezTo>
                  <a:cubicBezTo>
                    <a:pt x="10843" y="8011"/>
                    <a:pt x="10967" y="8086"/>
                    <a:pt x="11091" y="8173"/>
                  </a:cubicBezTo>
                  <a:cubicBezTo>
                    <a:pt x="11166" y="8222"/>
                    <a:pt x="11228" y="8272"/>
                    <a:pt x="11278" y="8334"/>
                  </a:cubicBezTo>
                  <a:cubicBezTo>
                    <a:pt x="11315" y="8359"/>
                    <a:pt x="11340" y="8384"/>
                    <a:pt x="11364" y="8421"/>
                  </a:cubicBezTo>
                  <a:cubicBezTo>
                    <a:pt x="11377" y="8446"/>
                    <a:pt x="11389" y="8458"/>
                    <a:pt x="11402" y="8471"/>
                  </a:cubicBezTo>
                  <a:lnTo>
                    <a:pt x="11439" y="8520"/>
                  </a:lnTo>
                  <a:cubicBezTo>
                    <a:pt x="11526" y="8657"/>
                    <a:pt x="11600" y="8806"/>
                    <a:pt x="11675" y="8943"/>
                  </a:cubicBezTo>
                  <a:cubicBezTo>
                    <a:pt x="11700" y="8992"/>
                    <a:pt x="11725" y="9042"/>
                    <a:pt x="11749" y="9079"/>
                  </a:cubicBezTo>
                  <a:cubicBezTo>
                    <a:pt x="11712" y="8967"/>
                    <a:pt x="11675" y="8868"/>
                    <a:pt x="11663" y="8769"/>
                  </a:cubicBezTo>
                  <a:cubicBezTo>
                    <a:pt x="11625" y="8694"/>
                    <a:pt x="11588" y="8607"/>
                    <a:pt x="11538" y="8533"/>
                  </a:cubicBezTo>
                  <a:cubicBezTo>
                    <a:pt x="11464" y="8396"/>
                    <a:pt x="11364" y="8272"/>
                    <a:pt x="11253" y="8160"/>
                  </a:cubicBezTo>
                  <a:cubicBezTo>
                    <a:pt x="11191" y="8110"/>
                    <a:pt x="11116" y="8048"/>
                    <a:pt x="11042" y="8011"/>
                  </a:cubicBezTo>
                  <a:cubicBezTo>
                    <a:pt x="10967" y="7961"/>
                    <a:pt x="10880" y="7924"/>
                    <a:pt x="10793" y="7874"/>
                  </a:cubicBezTo>
                  <a:cubicBezTo>
                    <a:pt x="10619" y="7775"/>
                    <a:pt x="10470" y="7638"/>
                    <a:pt x="10346" y="7477"/>
                  </a:cubicBezTo>
                  <a:cubicBezTo>
                    <a:pt x="10259" y="7340"/>
                    <a:pt x="10185" y="7179"/>
                    <a:pt x="10147" y="7018"/>
                  </a:cubicBezTo>
                  <a:cubicBezTo>
                    <a:pt x="10135" y="6968"/>
                    <a:pt x="10135" y="6931"/>
                    <a:pt x="10123" y="6893"/>
                  </a:cubicBezTo>
                  <a:cubicBezTo>
                    <a:pt x="10023" y="6384"/>
                    <a:pt x="10098" y="5527"/>
                    <a:pt x="9762" y="4906"/>
                  </a:cubicBezTo>
                  <a:lnTo>
                    <a:pt x="9762" y="4906"/>
                  </a:lnTo>
                  <a:cubicBezTo>
                    <a:pt x="9787" y="4956"/>
                    <a:pt x="9800" y="4993"/>
                    <a:pt x="9812" y="5043"/>
                  </a:cubicBezTo>
                  <a:cubicBezTo>
                    <a:pt x="9862" y="5167"/>
                    <a:pt x="9887" y="5291"/>
                    <a:pt x="9911" y="5428"/>
                  </a:cubicBezTo>
                  <a:cubicBezTo>
                    <a:pt x="9936" y="5614"/>
                    <a:pt x="9961" y="5813"/>
                    <a:pt x="9949" y="6012"/>
                  </a:cubicBezTo>
                  <a:cubicBezTo>
                    <a:pt x="9949" y="6086"/>
                    <a:pt x="9949" y="6161"/>
                    <a:pt x="9936" y="6235"/>
                  </a:cubicBezTo>
                  <a:cubicBezTo>
                    <a:pt x="9936" y="6235"/>
                    <a:pt x="9924" y="6161"/>
                    <a:pt x="9899" y="6024"/>
                  </a:cubicBezTo>
                  <a:cubicBezTo>
                    <a:pt x="9874" y="5825"/>
                    <a:pt x="9824" y="5639"/>
                    <a:pt x="9775" y="5465"/>
                  </a:cubicBezTo>
                  <a:cubicBezTo>
                    <a:pt x="9738" y="5341"/>
                    <a:pt x="9700" y="5217"/>
                    <a:pt x="9651" y="5105"/>
                  </a:cubicBezTo>
                  <a:cubicBezTo>
                    <a:pt x="9613" y="5018"/>
                    <a:pt x="9564" y="4943"/>
                    <a:pt x="9514" y="4869"/>
                  </a:cubicBezTo>
                  <a:cubicBezTo>
                    <a:pt x="9464" y="4807"/>
                    <a:pt x="9402" y="4757"/>
                    <a:pt x="9340" y="4720"/>
                  </a:cubicBezTo>
                  <a:cubicBezTo>
                    <a:pt x="9228" y="4633"/>
                    <a:pt x="9092" y="4583"/>
                    <a:pt x="8955" y="4558"/>
                  </a:cubicBezTo>
                  <a:cubicBezTo>
                    <a:pt x="8834" y="4530"/>
                    <a:pt x="8713" y="4517"/>
                    <a:pt x="8592" y="4517"/>
                  </a:cubicBezTo>
                  <a:cubicBezTo>
                    <a:pt x="8551" y="4517"/>
                    <a:pt x="8511" y="4518"/>
                    <a:pt x="8471" y="4521"/>
                  </a:cubicBezTo>
                  <a:cubicBezTo>
                    <a:pt x="8309" y="4521"/>
                    <a:pt x="8135" y="4534"/>
                    <a:pt x="7974" y="4546"/>
                  </a:cubicBezTo>
                  <a:cubicBezTo>
                    <a:pt x="7825" y="4546"/>
                    <a:pt x="7676" y="4534"/>
                    <a:pt x="7527" y="4521"/>
                  </a:cubicBezTo>
                  <a:cubicBezTo>
                    <a:pt x="7427" y="4509"/>
                    <a:pt x="7316" y="4484"/>
                    <a:pt x="7216" y="4447"/>
                  </a:cubicBezTo>
                  <a:cubicBezTo>
                    <a:pt x="7179" y="4434"/>
                    <a:pt x="7142" y="4409"/>
                    <a:pt x="7105" y="4397"/>
                  </a:cubicBezTo>
                  <a:cubicBezTo>
                    <a:pt x="7154" y="4397"/>
                    <a:pt x="7191" y="4409"/>
                    <a:pt x="7229" y="4409"/>
                  </a:cubicBezTo>
                  <a:cubicBezTo>
                    <a:pt x="7299" y="4418"/>
                    <a:pt x="7375" y="4427"/>
                    <a:pt x="7449" y="4427"/>
                  </a:cubicBezTo>
                  <a:cubicBezTo>
                    <a:pt x="7480" y="4427"/>
                    <a:pt x="7510" y="4425"/>
                    <a:pt x="7539" y="4422"/>
                  </a:cubicBezTo>
                  <a:cubicBezTo>
                    <a:pt x="7688" y="4422"/>
                    <a:pt x="7825" y="4409"/>
                    <a:pt x="7974" y="4397"/>
                  </a:cubicBezTo>
                  <a:cubicBezTo>
                    <a:pt x="8123" y="4385"/>
                    <a:pt x="8284" y="4360"/>
                    <a:pt x="8446" y="4360"/>
                  </a:cubicBezTo>
                  <a:lnTo>
                    <a:pt x="7341" y="4360"/>
                  </a:lnTo>
                  <a:cubicBezTo>
                    <a:pt x="7204" y="4360"/>
                    <a:pt x="7080" y="4360"/>
                    <a:pt x="6956" y="4347"/>
                  </a:cubicBezTo>
                  <a:cubicBezTo>
                    <a:pt x="6831" y="4335"/>
                    <a:pt x="6720" y="4322"/>
                    <a:pt x="6633" y="4322"/>
                  </a:cubicBezTo>
                  <a:cubicBezTo>
                    <a:pt x="6533" y="4310"/>
                    <a:pt x="6446" y="4298"/>
                    <a:pt x="6372" y="4285"/>
                  </a:cubicBezTo>
                  <a:cubicBezTo>
                    <a:pt x="6297" y="4273"/>
                    <a:pt x="6248" y="4260"/>
                    <a:pt x="6223" y="4260"/>
                  </a:cubicBezTo>
                  <a:lnTo>
                    <a:pt x="6161" y="4248"/>
                  </a:lnTo>
                  <a:lnTo>
                    <a:pt x="6384" y="4236"/>
                  </a:lnTo>
                  <a:cubicBezTo>
                    <a:pt x="6521" y="4236"/>
                    <a:pt x="6720" y="4223"/>
                    <a:pt x="6956" y="4198"/>
                  </a:cubicBezTo>
                  <a:lnTo>
                    <a:pt x="7341" y="4173"/>
                  </a:lnTo>
                  <a:cubicBezTo>
                    <a:pt x="7477" y="4161"/>
                    <a:pt x="7626" y="4149"/>
                    <a:pt x="7775" y="4136"/>
                  </a:cubicBezTo>
                  <a:cubicBezTo>
                    <a:pt x="7924" y="4136"/>
                    <a:pt x="8073" y="4124"/>
                    <a:pt x="8222" y="4124"/>
                  </a:cubicBezTo>
                  <a:cubicBezTo>
                    <a:pt x="8135" y="4124"/>
                    <a:pt x="8036" y="4111"/>
                    <a:pt x="7924" y="4111"/>
                  </a:cubicBezTo>
                  <a:lnTo>
                    <a:pt x="7825" y="4111"/>
                  </a:lnTo>
                  <a:cubicBezTo>
                    <a:pt x="7378" y="4124"/>
                    <a:pt x="6906" y="4161"/>
                    <a:pt x="6459" y="4161"/>
                  </a:cubicBezTo>
                  <a:cubicBezTo>
                    <a:pt x="6210" y="4161"/>
                    <a:pt x="5950" y="4136"/>
                    <a:pt x="5701" y="4099"/>
                  </a:cubicBezTo>
                  <a:cubicBezTo>
                    <a:pt x="5378" y="4049"/>
                    <a:pt x="5093" y="4000"/>
                    <a:pt x="4844" y="3950"/>
                  </a:cubicBezTo>
                  <a:lnTo>
                    <a:pt x="4832" y="3950"/>
                  </a:lnTo>
                  <a:lnTo>
                    <a:pt x="4645" y="3913"/>
                  </a:lnTo>
                  <a:cubicBezTo>
                    <a:pt x="4559" y="3900"/>
                    <a:pt x="4472" y="3875"/>
                    <a:pt x="4372" y="3851"/>
                  </a:cubicBezTo>
                  <a:cubicBezTo>
                    <a:pt x="4260" y="3813"/>
                    <a:pt x="4161" y="3788"/>
                    <a:pt x="4062" y="3751"/>
                  </a:cubicBezTo>
                  <a:cubicBezTo>
                    <a:pt x="4012" y="3739"/>
                    <a:pt x="3962" y="3714"/>
                    <a:pt x="3900" y="3689"/>
                  </a:cubicBezTo>
                  <a:lnTo>
                    <a:pt x="3764" y="3627"/>
                  </a:lnTo>
                  <a:lnTo>
                    <a:pt x="3639" y="3565"/>
                  </a:lnTo>
                  <a:lnTo>
                    <a:pt x="3528" y="3490"/>
                  </a:lnTo>
                  <a:lnTo>
                    <a:pt x="3441" y="3428"/>
                  </a:lnTo>
                  <a:cubicBezTo>
                    <a:pt x="3416" y="3403"/>
                    <a:pt x="3391" y="3391"/>
                    <a:pt x="3379" y="3366"/>
                  </a:cubicBezTo>
                  <a:lnTo>
                    <a:pt x="3379" y="3366"/>
                  </a:lnTo>
                  <a:cubicBezTo>
                    <a:pt x="3404" y="3379"/>
                    <a:pt x="3416" y="3391"/>
                    <a:pt x="3441" y="3416"/>
                  </a:cubicBezTo>
                  <a:lnTo>
                    <a:pt x="3540" y="3466"/>
                  </a:lnTo>
                  <a:lnTo>
                    <a:pt x="3652" y="3528"/>
                  </a:lnTo>
                  <a:lnTo>
                    <a:pt x="3789" y="3577"/>
                  </a:lnTo>
                  <a:lnTo>
                    <a:pt x="3925" y="3627"/>
                  </a:lnTo>
                  <a:cubicBezTo>
                    <a:pt x="3789" y="3540"/>
                    <a:pt x="3664" y="3416"/>
                    <a:pt x="3565" y="3292"/>
                  </a:cubicBezTo>
                  <a:cubicBezTo>
                    <a:pt x="3366" y="3018"/>
                    <a:pt x="3292" y="2671"/>
                    <a:pt x="3341" y="2335"/>
                  </a:cubicBezTo>
                  <a:lnTo>
                    <a:pt x="3341" y="2335"/>
                  </a:lnTo>
                  <a:cubicBezTo>
                    <a:pt x="3329" y="2348"/>
                    <a:pt x="3317" y="2360"/>
                    <a:pt x="3304" y="2373"/>
                  </a:cubicBezTo>
                  <a:cubicBezTo>
                    <a:pt x="3292" y="2410"/>
                    <a:pt x="3267" y="2435"/>
                    <a:pt x="3242" y="2460"/>
                  </a:cubicBezTo>
                  <a:cubicBezTo>
                    <a:pt x="3217" y="2484"/>
                    <a:pt x="3205" y="2497"/>
                    <a:pt x="3180" y="2522"/>
                  </a:cubicBezTo>
                  <a:cubicBezTo>
                    <a:pt x="3155" y="2534"/>
                    <a:pt x="3143" y="2559"/>
                    <a:pt x="3118" y="2571"/>
                  </a:cubicBezTo>
                  <a:lnTo>
                    <a:pt x="3068" y="2609"/>
                  </a:lnTo>
                  <a:lnTo>
                    <a:pt x="3031" y="2633"/>
                  </a:lnTo>
                  <a:lnTo>
                    <a:pt x="3068" y="2596"/>
                  </a:lnTo>
                  <a:cubicBezTo>
                    <a:pt x="3081" y="2584"/>
                    <a:pt x="3093" y="2571"/>
                    <a:pt x="3105" y="2559"/>
                  </a:cubicBezTo>
                  <a:lnTo>
                    <a:pt x="3155" y="2497"/>
                  </a:lnTo>
                  <a:cubicBezTo>
                    <a:pt x="3180" y="2484"/>
                    <a:pt x="3192" y="2460"/>
                    <a:pt x="3205" y="2435"/>
                  </a:cubicBezTo>
                  <a:cubicBezTo>
                    <a:pt x="3230" y="2410"/>
                    <a:pt x="3242" y="2373"/>
                    <a:pt x="3267" y="2348"/>
                  </a:cubicBezTo>
                  <a:cubicBezTo>
                    <a:pt x="3279" y="2310"/>
                    <a:pt x="3292" y="2286"/>
                    <a:pt x="3304" y="2248"/>
                  </a:cubicBezTo>
                  <a:cubicBezTo>
                    <a:pt x="3329" y="2224"/>
                    <a:pt x="3341" y="2186"/>
                    <a:pt x="3354" y="2161"/>
                  </a:cubicBezTo>
                  <a:cubicBezTo>
                    <a:pt x="3379" y="2087"/>
                    <a:pt x="3404" y="2025"/>
                    <a:pt x="3428" y="1963"/>
                  </a:cubicBezTo>
                  <a:cubicBezTo>
                    <a:pt x="3453" y="1888"/>
                    <a:pt x="3453" y="1839"/>
                    <a:pt x="3466" y="1776"/>
                  </a:cubicBezTo>
                  <a:cubicBezTo>
                    <a:pt x="3515" y="1441"/>
                    <a:pt x="3391" y="1168"/>
                    <a:pt x="3391" y="1031"/>
                  </a:cubicBezTo>
                  <a:lnTo>
                    <a:pt x="3391" y="1019"/>
                  </a:lnTo>
                  <a:cubicBezTo>
                    <a:pt x="3391" y="982"/>
                    <a:pt x="3416" y="957"/>
                    <a:pt x="3441" y="957"/>
                  </a:cubicBezTo>
                  <a:cubicBezTo>
                    <a:pt x="3478" y="944"/>
                    <a:pt x="3528" y="932"/>
                    <a:pt x="3565" y="932"/>
                  </a:cubicBezTo>
                  <a:cubicBezTo>
                    <a:pt x="4074" y="870"/>
                    <a:pt x="4521" y="534"/>
                    <a:pt x="4695" y="50"/>
                  </a:cubicBezTo>
                  <a:lnTo>
                    <a:pt x="4633" y="25"/>
                  </a:lnTo>
                  <a:lnTo>
                    <a:pt x="45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2"/>
            <p:cNvSpPr/>
            <p:nvPr/>
          </p:nvSpPr>
          <p:spPr>
            <a:xfrm>
              <a:off x="12000929" y="3937495"/>
              <a:ext cx="87249" cy="150625"/>
            </a:xfrm>
            <a:custGeom>
              <a:avLst/>
              <a:gdLst/>
              <a:ahLst/>
              <a:cxnLst/>
              <a:rect l="l" t="t" r="r" b="b"/>
              <a:pathLst>
                <a:path w="436" h="747" extrusionOk="0">
                  <a:moveTo>
                    <a:pt x="0" y="1"/>
                  </a:moveTo>
                  <a:cubicBezTo>
                    <a:pt x="75" y="187"/>
                    <a:pt x="162" y="374"/>
                    <a:pt x="261" y="560"/>
                  </a:cubicBezTo>
                  <a:cubicBezTo>
                    <a:pt x="299" y="634"/>
                    <a:pt x="361" y="696"/>
                    <a:pt x="435" y="746"/>
                  </a:cubicBezTo>
                  <a:cubicBezTo>
                    <a:pt x="299" y="523"/>
                    <a:pt x="137" y="26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2"/>
            <p:cNvSpPr/>
            <p:nvPr/>
          </p:nvSpPr>
          <p:spPr>
            <a:xfrm>
              <a:off x="9962954" y="2008041"/>
              <a:ext cx="30017" cy="20971"/>
            </a:xfrm>
            <a:custGeom>
              <a:avLst/>
              <a:gdLst/>
              <a:ahLst/>
              <a:cxnLst/>
              <a:rect l="l" t="t" r="r" b="b"/>
              <a:pathLst>
                <a:path w="150" h="104" extrusionOk="0">
                  <a:moveTo>
                    <a:pt x="45" y="1"/>
                  </a:moveTo>
                  <a:cubicBezTo>
                    <a:pt x="31" y="1"/>
                    <a:pt x="19" y="7"/>
                    <a:pt x="13" y="19"/>
                  </a:cubicBezTo>
                  <a:cubicBezTo>
                    <a:pt x="0" y="32"/>
                    <a:pt x="13" y="69"/>
                    <a:pt x="50" y="94"/>
                  </a:cubicBezTo>
                  <a:cubicBezTo>
                    <a:pt x="69" y="100"/>
                    <a:pt x="87" y="103"/>
                    <a:pt x="103" y="103"/>
                  </a:cubicBezTo>
                  <a:cubicBezTo>
                    <a:pt x="118" y="103"/>
                    <a:pt x="131" y="100"/>
                    <a:pt x="137" y="94"/>
                  </a:cubicBezTo>
                  <a:cubicBezTo>
                    <a:pt x="149" y="69"/>
                    <a:pt x="125" y="32"/>
                    <a:pt x="87" y="19"/>
                  </a:cubicBezTo>
                  <a:cubicBezTo>
                    <a:pt x="75" y="7"/>
                    <a:pt x="59" y="1"/>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2"/>
            <p:cNvSpPr/>
            <p:nvPr/>
          </p:nvSpPr>
          <p:spPr>
            <a:xfrm>
              <a:off x="9972959" y="2031834"/>
              <a:ext cx="15008" cy="7662"/>
            </a:xfrm>
            <a:custGeom>
              <a:avLst/>
              <a:gdLst/>
              <a:ahLst/>
              <a:cxnLst/>
              <a:rect l="l" t="t" r="r" b="b"/>
              <a:pathLst>
                <a:path w="75" h="38" extrusionOk="0">
                  <a:moveTo>
                    <a:pt x="0" y="1"/>
                  </a:moveTo>
                  <a:cubicBezTo>
                    <a:pt x="0" y="1"/>
                    <a:pt x="0" y="26"/>
                    <a:pt x="25" y="38"/>
                  </a:cubicBezTo>
                  <a:lnTo>
                    <a:pt x="62" y="38"/>
                  </a:lnTo>
                  <a:cubicBezTo>
                    <a:pt x="75" y="38"/>
                    <a:pt x="62" y="13"/>
                    <a:pt x="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2"/>
            <p:cNvSpPr/>
            <p:nvPr/>
          </p:nvSpPr>
          <p:spPr>
            <a:xfrm>
              <a:off x="9488280" y="1027687"/>
              <a:ext cx="2868212" cy="3308307"/>
            </a:xfrm>
            <a:custGeom>
              <a:avLst/>
              <a:gdLst/>
              <a:ahLst/>
              <a:cxnLst/>
              <a:rect l="l" t="t" r="r" b="b"/>
              <a:pathLst>
                <a:path w="14333" h="16407" extrusionOk="0">
                  <a:moveTo>
                    <a:pt x="6198" y="361"/>
                  </a:moveTo>
                  <a:lnTo>
                    <a:pt x="6173" y="460"/>
                  </a:lnTo>
                  <a:cubicBezTo>
                    <a:pt x="6160" y="522"/>
                    <a:pt x="6136" y="609"/>
                    <a:pt x="6111" y="708"/>
                  </a:cubicBezTo>
                  <a:lnTo>
                    <a:pt x="6061" y="882"/>
                  </a:lnTo>
                  <a:cubicBezTo>
                    <a:pt x="6049" y="932"/>
                    <a:pt x="6036" y="994"/>
                    <a:pt x="6011" y="1056"/>
                  </a:cubicBezTo>
                  <a:cubicBezTo>
                    <a:pt x="5986" y="1131"/>
                    <a:pt x="5962" y="1193"/>
                    <a:pt x="5937" y="1255"/>
                  </a:cubicBezTo>
                  <a:cubicBezTo>
                    <a:pt x="5912" y="1329"/>
                    <a:pt x="5887" y="1391"/>
                    <a:pt x="5850" y="1454"/>
                  </a:cubicBezTo>
                  <a:cubicBezTo>
                    <a:pt x="5825" y="1516"/>
                    <a:pt x="5788" y="1590"/>
                    <a:pt x="5751" y="1652"/>
                  </a:cubicBezTo>
                  <a:cubicBezTo>
                    <a:pt x="5738" y="1627"/>
                    <a:pt x="5726" y="1603"/>
                    <a:pt x="5713" y="1578"/>
                  </a:cubicBezTo>
                  <a:cubicBezTo>
                    <a:pt x="5763" y="1540"/>
                    <a:pt x="5775" y="1478"/>
                    <a:pt x="5800" y="1429"/>
                  </a:cubicBezTo>
                  <a:cubicBezTo>
                    <a:pt x="5912" y="1193"/>
                    <a:pt x="5999" y="944"/>
                    <a:pt x="6086" y="696"/>
                  </a:cubicBezTo>
                  <a:lnTo>
                    <a:pt x="6160" y="448"/>
                  </a:lnTo>
                  <a:lnTo>
                    <a:pt x="6198" y="361"/>
                  </a:lnTo>
                  <a:close/>
                  <a:moveTo>
                    <a:pt x="5577" y="1851"/>
                  </a:moveTo>
                  <a:lnTo>
                    <a:pt x="5577" y="1925"/>
                  </a:lnTo>
                  <a:cubicBezTo>
                    <a:pt x="5527" y="2000"/>
                    <a:pt x="5465" y="2062"/>
                    <a:pt x="5428" y="2124"/>
                  </a:cubicBezTo>
                  <a:cubicBezTo>
                    <a:pt x="5353" y="2211"/>
                    <a:pt x="5303" y="2273"/>
                    <a:pt x="5254" y="2323"/>
                  </a:cubicBezTo>
                  <a:cubicBezTo>
                    <a:pt x="5230" y="2346"/>
                    <a:pt x="5212" y="2369"/>
                    <a:pt x="5201" y="2384"/>
                  </a:cubicBezTo>
                  <a:lnTo>
                    <a:pt x="5201" y="2384"/>
                  </a:lnTo>
                  <a:lnTo>
                    <a:pt x="5254" y="2310"/>
                  </a:lnTo>
                  <a:cubicBezTo>
                    <a:pt x="5291" y="2261"/>
                    <a:pt x="5341" y="2186"/>
                    <a:pt x="5403" y="2099"/>
                  </a:cubicBezTo>
                  <a:cubicBezTo>
                    <a:pt x="5465" y="2012"/>
                    <a:pt x="5515" y="1950"/>
                    <a:pt x="5577" y="1851"/>
                  </a:cubicBezTo>
                  <a:close/>
                  <a:moveTo>
                    <a:pt x="4658" y="1466"/>
                  </a:moveTo>
                  <a:lnTo>
                    <a:pt x="4658" y="1466"/>
                  </a:lnTo>
                  <a:cubicBezTo>
                    <a:pt x="4670" y="1478"/>
                    <a:pt x="4682" y="1491"/>
                    <a:pt x="4695" y="1516"/>
                  </a:cubicBezTo>
                  <a:cubicBezTo>
                    <a:pt x="4720" y="1540"/>
                    <a:pt x="4745" y="1590"/>
                    <a:pt x="4782" y="1640"/>
                  </a:cubicBezTo>
                  <a:cubicBezTo>
                    <a:pt x="4819" y="1702"/>
                    <a:pt x="4856" y="1764"/>
                    <a:pt x="4881" y="1839"/>
                  </a:cubicBezTo>
                  <a:cubicBezTo>
                    <a:pt x="4894" y="1876"/>
                    <a:pt x="4906" y="1913"/>
                    <a:pt x="4931" y="1950"/>
                  </a:cubicBezTo>
                  <a:cubicBezTo>
                    <a:pt x="4943" y="1988"/>
                    <a:pt x="4956" y="2025"/>
                    <a:pt x="4956" y="2075"/>
                  </a:cubicBezTo>
                  <a:lnTo>
                    <a:pt x="4968" y="2137"/>
                  </a:lnTo>
                  <a:lnTo>
                    <a:pt x="4968" y="2199"/>
                  </a:lnTo>
                  <a:cubicBezTo>
                    <a:pt x="4981" y="2224"/>
                    <a:pt x="4981" y="2248"/>
                    <a:pt x="4968" y="2261"/>
                  </a:cubicBezTo>
                  <a:lnTo>
                    <a:pt x="4968" y="2323"/>
                  </a:lnTo>
                  <a:cubicBezTo>
                    <a:pt x="4968" y="2373"/>
                    <a:pt x="4968" y="2410"/>
                    <a:pt x="4956" y="2447"/>
                  </a:cubicBezTo>
                  <a:cubicBezTo>
                    <a:pt x="4956" y="2460"/>
                    <a:pt x="4943" y="2484"/>
                    <a:pt x="4931" y="2497"/>
                  </a:cubicBezTo>
                  <a:lnTo>
                    <a:pt x="4906" y="2546"/>
                  </a:lnTo>
                  <a:cubicBezTo>
                    <a:pt x="4894" y="2571"/>
                    <a:pt x="4881" y="2596"/>
                    <a:pt x="4856" y="2609"/>
                  </a:cubicBezTo>
                  <a:cubicBezTo>
                    <a:pt x="4856" y="2621"/>
                    <a:pt x="4844" y="2633"/>
                    <a:pt x="4831" y="2646"/>
                  </a:cubicBezTo>
                  <a:lnTo>
                    <a:pt x="4807" y="2658"/>
                  </a:lnTo>
                  <a:lnTo>
                    <a:pt x="4794" y="2646"/>
                  </a:lnTo>
                  <a:lnTo>
                    <a:pt x="4819" y="2633"/>
                  </a:lnTo>
                  <a:cubicBezTo>
                    <a:pt x="4819" y="2621"/>
                    <a:pt x="4831" y="2609"/>
                    <a:pt x="4831" y="2596"/>
                  </a:cubicBezTo>
                  <a:cubicBezTo>
                    <a:pt x="4856" y="2571"/>
                    <a:pt x="4869" y="2546"/>
                    <a:pt x="4869" y="2522"/>
                  </a:cubicBezTo>
                  <a:cubicBezTo>
                    <a:pt x="4881" y="2509"/>
                    <a:pt x="4881" y="2497"/>
                    <a:pt x="4894" y="2484"/>
                  </a:cubicBezTo>
                  <a:cubicBezTo>
                    <a:pt x="4894" y="2472"/>
                    <a:pt x="4894" y="2447"/>
                    <a:pt x="4906" y="2435"/>
                  </a:cubicBezTo>
                  <a:cubicBezTo>
                    <a:pt x="4906" y="2397"/>
                    <a:pt x="4918" y="2360"/>
                    <a:pt x="4918" y="2323"/>
                  </a:cubicBezTo>
                  <a:cubicBezTo>
                    <a:pt x="4918" y="2286"/>
                    <a:pt x="4918" y="2248"/>
                    <a:pt x="4918" y="2211"/>
                  </a:cubicBezTo>
                  <a:lnTo>
                    <a:pt x="4918" y="2149"/>
                  </a:lnTo>
                  <a:lnTo>
                    <a:pt x="4906" y="2087"/>
                  </a:lnTo>
                  <a:cubicBezTo>
                    <a:pt x="4906" y="2050"/>
                    <a:pt x="4881" y="2012"/>
                    <a:pt x="4869" y="1963"/>
                  </a:cubicBezTo>
                  <a:cubicBezTo>
                    <a:pt x="4856" y="1925"/>
                    <a:pt x="4844" y="1888"/>
                    <a:pt x="4831" y="1851"/>
                  </a:cubicBezTo>
                  <a:cubicBezTo>
                    <a:pt x="4819" y="1814"/>
                    <a:pt x="4807" y="1789"/>
                    <a:pt x="4794" y="1752"/>
                  </a:cubicBezTo>
                  <a:cubicBezTo>
                    <a:pt x="4769" y="1714"/>
                    <a:pt x="4757" y="1690"/>
                    <a:pt x="4745" y="1652"/>
                  </a:cubicBezTo>
                  <a:lnTo>
                    <a:pt x="4682" y="1516"/>
                  </a:lnTo>
                  <a:lnTo>
                    <a:pt x="4658" y="1466"/>
                  </a:lnTo>
                  <a:close/>
                  <a:moveTo>
                    <a:pt x="7613" y="584"/>
                  </a:moveTo>
                  <a:lnTo>
                    <a:pt x="7613" y="584"/>
                  </a:lnTo>
                  <a:cubicBezTo>
                    <a:pt x="7589" y="597"/>
                    <a:pt x="7564" y="621"/>
                    <a:pt x="7539" y="646"/>
                  </a:cubicBezTo>
                  <a:cubicBezTo>
                    <a:pt x="7464" y="708"/>
                    <a:pt x="7390" y="783"/>
                    <a:pt x="7340" y="882"/>
                  </a:cubicBezTo>
                  <a:cubicBezTo>
                    <a:pt x="7303" y="932"/>
                    <a:pt x="7266" y="994"/>
                    <a:pt x="7228" y="1056"/>
                  </a:cubicBezTo>
                  <a:cubicBezTo>
                    <a:pt x="7191" y="1118"/>
                    <a:pt x="7166" y="1193"/>
                    <a:pt x="7129" y="1267"/>
                  </a:cubicBezTo>
                  <a:cubicBezTo>
                    <a:pt x="7092" y="1342"/>
                    <a:pt x="7055" y="1429"/>
                    <a:pt x="7005" y="1491"/>
                  </a:cubicBezTo>
                  <a:cubicBezTo>
                    <a:pt x="6968" y="1565"/>
                    <a:pt x="6918" y="1652"/>
                    <a:pt x="6868" y="1714"/>
                  </a:cubicBezTo>
                  <a:cubicBezTo>
                    <a:pt x="6781" y="1863"/>
                    <a:pt x="6670" y="2000"/>
                    <a:pt x="6558" y="2137"/>
                  </a:cubicBezTo>
                  <a:cubicBezTo>
                    <a:pt x="6508" y="2199"/>
                    <a:pt x="6446" y="2248"/>
                    <a:pt x="6409" y="2310"/>
                  </a:cubicBezTo>
                  <a:cubicBezTo>
                    <a:pt x="6359" y="2360"/>
                    <a:pt x="6297" y="2410"/>
                    <a:pt x="6247" y="2460"/>
                  </a:cubicBezTo>
                  <a:cubicBezTo>
                    <a:pt x="6160" y="2546"/>
                    <a:pt x="6073" y="2609"/>
                    <a:pt x="6011" y="2671"/>
                  </a:cubicBezTo>
                  <a:lnTo>
                    <a:pt x="5912" y="2745"/>
                  </a:lnTo>
                  <a:lnTo>
                    <a:pt x="5986" y="2658"/>
                  </a:lnTo>
                  <a:lnTo>
                    <a:pt x="6210" y="2435"/>
                  </a:lnTo>
                  <a:cubicBezTo>
                    <a:pt x="6260" y="2385"/>
                    <a:pt x="6309" y="2335"/>
                    <a:pt x="6359" y="2273"/>
                  </a:cubicBezTo>
                  <a:cubicBezTo>
                    <a:pt x="6409" y="2224"/>
                    <a:pt x="6458" y="2161"/>
                    <a:pt x="6508" y="2099"/>
                  </a:cubicBezTo>
                  <a:cubicBezTo>
                    <a:pt x="6620" y="1963"/>
                    <a:pt x="6732" y="1826"/>
                    <a:pt x="6819" y="1690"/>
                  </a:cubicBezTo>
                  <a:cubicBezTo>
                    <a:pt x="6868" y="1615"/>
                    <a:pt x="6918" y="1540"/>
                    <a:pt x="6955" y="1466"/>
                  </a:cubicBezTo>
                  <a:cubicBezTo>
                    <a:pt x="7005" y="1391"/>
                    <a:pt x="7042" y="1317"/>
                    <a:pt x="7079" y="1242"/>
                  </a:cubicBezTo>
                  <a:cubicBezTo>
                    <a:pt x="7117" y="1168"/>
                    <a:pt x="7154" y="1106"/>
                    <a:pt x="7191" y="1031"/>
                  </a:cubicBezTo>
                  <a:cubicBezTo>
                    <a:pt x="7228" y="969"/>
                    <a:pt x="7266" y="907"/>
                    <a:pt x="7315" y="857"/>
                  </a:cubicBezTo>
                  <a:cubicBezTo>
                    <a:pt x="7377" y="770"/>
                    <a:pt x="7452" y="696"/>
                    <a:pt x="7539" y="634"/>
                  </a:cubicBezTo>
                  <a:cubicBezTo>
                    <a:pt x="7564" y="609"/>
                    <a:pt x="7589" y="597"/>
                    <a:pt x="7613" y="584"/>
                  </a:cubicBezTo>
                  <a:close/>
                  <a:moveTo>
                    <a:pt x="5589" y="2161"/>
                  </a:moveTo>
                  <a:cubicBezTo>
                    <a:pt x="5589" y="2534"/>
                    <a:pt x="5502" y="2894"/>
                    <a:pt x="5229" y="3068"/>
                  </a:cubicBezTo>
                  <a:cubicBezTo>
                    <a:pt x="4720" y="3360"/>
                    <a:pt x="4457" y="3379"/>
                    <a:pt x="4398" y="3379"/>
                  </a:cubicBezTo>
                  <a:cubicBezTo>
                    <a:pt x="4389" y="3379"/>
                    <a:pt x="4384" y="3379"/>
                    <a:pt x="4384" y="3379"/>
                  </a:cubicBezTo>
                  <a:cubicBezTo>
                    <a:pt x="4384" y="3379"/>
                    <a:pt x="4409" y="3329"/>
                    <a:pt x="4434" y="3254"/>
                  </a:cubicBezTo>
                  <a:cubicBezTo>
                    <a:pt x="4894" y="3006"/>
                    <a:pt x="5291" y="2633"/>
                    <a:pt x="5577" y="2174"/>
                  </a:cubicBezTo>
                  <a:lnTo>
                    <a:pt x="5589" y="2161"/>
                  </a:lnTo>
                  <a:close/>
                  <a:moveTo>
                    <a:pt x="5564" y="1416"/>
                  </a:moveTo>
                  <a:lnTo>
                    <a:pt x="5601" y="1540"/>
                  </a:lnTo>
                  <a:cubicBezTo>
                    <a:pt x="5614" y="1615"/>
                    <a:pt x="5639" y="1714"/>
                    <a:pt x="5664" y="1839"/>
                  </a:cubicBezTo>
                  <a:cubicBezTo>
                    <a:pt x="5676" y="1988"/>
                    <a:pt x="5688" y="2137"/>
                    <a:pt x="5688" y="2273"/>
                  </a:cubicBezTo>
                  <a:cubicBezTo>
                    <a:pt x="5688" y="2447"/>
                    <a:pt x="5664" y="2621"/>
                    <a:pt x="5614" y="2782"/>
                  </a:cubicBezTo>
                  <a:cubicBezTo>
                    <a:pt x="5577" y="2857"/>
                    <a:pt x="5539" y="2944"/>
                    <a:pt x="5477" y="3006"/>
                  </a:cubicBezTo>
                  <a:cubicBezTo>
                    <a:pt x="5428" y="3068"/>
                    <a:pt x="5353" y="3118"/>
                    <a:pt x="5279" y="3155"/>
                  </a:cubicBezTo>
                  <a:cubicBezTo>
                    <a:pt x="5216" y="3205"/>
                    <a:pt x="5142" y="3230"/>
                    <a:pt x="5080" y="3267"/>
                  </a:cubicBezTo>
                  <a:cubicBezTo>
                    <a:pt x="5005" y="3292"/>
                    <a:pt x="4943" y="3316"/>
                    <a:pt x="4881" y="3341"/>
                  </a:cubicBezTo>
                  <a:cubicBezTo>
                    <a:pt x="4782" y="3379"/>
                    <a:pt x="4682" y="3403"/>
                    <a:pt x="4583" y="3416"/>
                  </a:cubicBezTo>
                  <a:cubicBezTo>
                    <a:pt x="4564" y="3422"/>
                    <a:pt x="4546" y="3425"/>
                    <a:pt x="4527" y="3425"/>
                  </a:cubicBezTo>
                  <a:cubicBezTo>
                    <a:pt x="4509" y="3425"/>
                    <a:pt x="4490" y="3422"/>
                    <a:pt x="4471" y="3416"/>
                  </a:cubicBezTo>
                  <a:cubicBezTo>
                    <a:pt x="4509" y="3416"/>
                    <a:pt x="4546" y="3416"/>
                    <a:pt x="4583" y="3403"/>
                  </a:cubicBezTo>
                  <a:cubicBezTo>
                    <a:pt x="4682" y="3379"/>
                    <a:pt x="4782" y="3354"/>
                    <a:pt x="4869" y="3304"/>
                  </a:cubicBezTo>
                  <a:cubicBezTo>
                    <a:pt x="5005" y="3254"/>
                    <a:pt x="5130" y="3180"/>
                    <a:pt x="5254" y="3105"/>
                  </a:cubicBezTo>
                  <a:cubicBezTo>
                    <a:pt x="5328" y="3068"/>
                    <a:pt x="5390" y="3018"/>
                    <a:pt x="5440" y="2969"/>
                  </a:cubicBezTo>
                  <a:cubicBezTo>
                    <a:pt x="5490" y="2907"/>
                    <a:pt x="5527" y="2832"/>
                    <a:pt x="5552" y="2745"/>
                  </a:cubicBezTo>
                  <a:cubicBezTo>
                    <a:pt x="5614" y="2596"/>
                    <a:pt x="5639" y="2435"/>
                    <a:pt x="5639" y="2273"/>
                  </a:cubicBezTo>
                  <a:cubicBezTo>
                    <a:pt x="5639" y="2124"/>
                    <a:pt x="5639" y="1988"/>
                    <a:pt x="5626" y="1839"/>
                  </a:cubicBezTo>
                  <a:cubicBezTo>
                    <a:pt x="5614" y="1714"/>
                    <a:pt x="5601" y="1603"/>
                    <a:pt x="5589" y="1528"/>
                  </a:cubicBezTo>
                  <a:lnTo>
                    <a:pt x="5564" y="1416"/>
                  </a:lnTo>
                  <a:close/>
                  <a:moveTo>
                    <a:pt x="981" y="3192"/>
                  </a:moveTo>
                  <a:cubicBezTo>
                    <a:pt x="981" y="3192"/>
                    <a:pt x="994" y="3205"/>
                    <a:pt x="1019" y="3230"/>
                  </a:cubicBezTo>
                  <a:cubicBezTo>
                    <a:pt x="1043" y="3242"/>
                    <a:pt x="1056" y="3267"/>
                    <a:pt x="1068" y="3279"/>
                  </a:cubicBezTo>
                  <a:cubicBezTo>
                    <a:pt x="1093" y="3292"/>
                    <a:pt x="1106" y="3316"/>
                    <a:pt x="1130" y="3329"/>
                  </a:cubicBezTo>
                  <a:lnTo>
                    <a:pt x="1168" y="3366"/>
                  </a:lnTo>
                  <a:lnTo>
                    <a:pt x="1217" y="3391"/>
                  </a:lnTo>
                  <a:cubicBezTo>
                    <a:pt x="1230" y="3403"/>
                    <a:pt x="1242" y="3416"/>
                    <a:pt x="1267" y="3416"/>
                  </a:cubicBezTo>
                  <a:lnTo>
                    <a:pt x="1317" y="3441"/>
                  </a:lnTo>
                  <a:cubicBezTo>
                    <a:pt x="1354" y="3466"/>
                    <a:pt x="1391" y="3478"/>
                    <a:pt x="1429" y="3490"/>
                  </a:cubicBezTo>
                  <a:cubicBezTo>
                    <a:pt x="1466" y="3503"/>
                    <a:pt x="1503" y="3515"/>
                    <a:pt x="1540" y="3515"/>
                  </a:cubicBezTo>
                  <a:cubicBezTo>
                    <a:pt x="1627" y="3540"/>
                    <a:pt x="1714" y="3552"/>
                    <a:pt x="1789" y="3577"/>
                  </a:cubicBezTo>
                  <a:cubicBezTo>
                    <a:pt x="1863" y="3590"/>
                    <a:pt x="1938" y="3615"/>
                    <a:pt x="2000" y="3627"/>
                  </a:cubicBezTo>
                  <a:cubicBezTo>
                    <a:pt x="2049" y="3652"/>
                    <a:pt x="2112" y="3664"/>
                    <a:pt x="2149" y="3677"/>
                  </a:cubicBezTo>
                  <a:lnTo>
                    <a:pt x="2211" y="3701"/>
                  </a:lnTo>
                  <a:lnTo>
                    <a:pt x="2149" y="3689"/>
                  </a:lnTo>
                  <a:lnTo>
                    <a:pt x="1987" y="3664"/>
                  </a:lnTo>
                  <a:lnTo>
                    <a:pt x="1776" y="3627"/>
                  </a:lnTo>
                  <a:cubicBezTo>
                    <a:pt x="1702" y="3615"/>
                    <a:pt x="1615" y="3602"/>
                    <a:pt x="1528" y="3577"/>
                  </a:cubicBezTo>
                  <a:cubicBezTo>
                    <a:pt x="1491" y="3565"/>
                    <a:pt x="1441" y="3552"/>
                    <a:pt x="1404" y="3540"/>
                  </a:cubicBezTo>
                  <a:cubicBezTo>
                    <a:pt x="1366" y="3528"/>
                    <a:pt x="1329" y="3515"/>
                    <a:pt x="1292" y="3490"/>
                  </a:cubicBezTo>
                  <a:cubicBezTo>
                    <a:pt x="1267" y="3478"/>
                    <a:pt x="1255" y="3478"/>
                    <a:pt x="1242" y="3466"/>
                  </a:cubicBezTo>
                  <a:cubicBezTo>
                    <a:pt x="1217" y="3453"/>
                    <a:pt x="1205" y="3441"/>
                    <a:pt x="1193" y="3428"/>
                  </a:cubicBezTo>
                  <a:lnTo>
                    <a:pt x="1143" y="3391"/>
                  </a:lnTo>
                  <a:cubicBezTo>
                    <a:pt x="1130" y="3379"/>
                    <a:pt x="1118" y="3366"/>
                    <a:pt x="1106" y="3354"/>
                  </a:cubicBezTo>
                  <a:cubicBezTo>
                    <a:pt x="1093" y="3341"/>
                    <a:pt x="1068" y="3316"/>
                    <a:pt x="1056" y="3292"/>
                  </a:cubicBezTo>
                  <a:cubicBezTo>
                    <a:pt x="1043" y="3279"/>
                    <a:pt x="1031" y="3254"/>
                    <a:pt x="1019" y="3242"/>
                  </a:cubicBezTo>
                  <a:lnTo>
                    <a:pt x="981" y="3192"/>
                  </a:lnTo>
                  <a:close/>
                  <a:moveTo>
                    <a:pt x="3678" y="2274"/>
                  </a:moveTo>
                  <a:cubicBezTo>
                    <a:pt x="3714" y="2299"/>
                    <a:pt x="3739" y="2323"/>
                    <a:pt x="3763" y="2360"/>
                  </a:cubicBezTo>
                  <a:cubicBezTo>
                    <a:pt x="3801" y="2410"/>
                    <a:pt x="3838" y="2460"/>
                    <a:pt x="3850" y="2522"/>
                  </a:cubicBezTo>
                  <a:cubicBezTo>
                    <a:pt x="3875" y="2609"/>
                    <a:pt x="3875" y="2683"/>
                    <a:pt x="3850" y="2770"/>
                  </a:cubicBezTo>
                  <a:cubicBezTo>
                    <a:pt x="3825" y="2869"/>
                    <a:pt x="3788" y="2956"/>
                    <a:pt x="3726" y="3031"/>
                  </a:cubicBezTo>
                  <a:cubicBezTo>
                    <a:pt x="3664" y="3118"/>
                    <a:pt x="3602" y="3205"/>
                    <a:pt x="3552" y="3292"/>
                  </a:cubicBezTo>
                  <a:cubicBezTo>
                    <a:pt x="3490" y="3391"/>
                    <a:pt x="3453" y="3490"/>
                    <a:pt x="3378" y="3590"/>
                  </a:cubicBezTo>
                  <a:cubicBezTo>
                    <a:pt x="3341" y="3652"/>
                    <a:pt x="3291" y="3689"/>
                    <a:pt x="3229" y="3714"/>
                  </a:cubicBezTo>
                  <a:cubicBezTo>
                    <a:pt x="3184" y="3732"/>
                    <a:pt x="3138" y="3744"/>
                    <a:pt x="3093" y="3744"/>
                  </a:cubicBezTo>
                  <a:cubicBezTo>
                    <a:pt x="3076" y="3744"/>
                    <a:pt x="3060" y="3742"/>
                    <a:pt x="3043" y="3739"/>
                  </a:cubicBezTo>
                  <a:cubicBezTo>
                    <a:pt x="2981" y="3739"/>
                    <a:pt x="2919" y="3701"/>
                    <a:pt x="2869" y="3664"/>
                  </a:cubicBezTo>
                  <a:cubicBezTo>
                    <a:pt x="2819" y="3627"/>
                    <a:pt x="2782" y="3577"/>
                    <a:pt x="2733" y="3540"/>
                  </a:cubicBezTo>
                  <a:cubicBezTo>
                    <a:pt x="2658" y="3478"/>
                    <a:pt x="2559" y="3428"/>
                    <a:pt x="2459" y="3391"/>
                  </a:cubicBezTo>
                  <a:lnTo>
                    <a:pt x="2447" y="3391"/>
                  </a:lnTo>
                  <a:cubicBezTo>
                    <a:pt x="2348" y="3379"/>
                    <a:pt x="2236" y="3366"/>
                    <a:pt x="2136" y="3354"/>
                  </a:cubicBezTo>
                  <a:cubicBezTo>
                    <a:pt x="2037" y="3341"/>
                    <a:pt x="1950" y="3316"/>
                    <a:pt x="1851" y="3292"/>
                  </a:cubicBezTo>
                  <a:cubicBezTo>
                    <a:pt x="1776" y="3267"/>
                    <a:pt x="1702" y="3242"/>
                    <a:pt x="1627" y="3192"/>
                  </a:cubicBezTo>
                  <a:cubicBezTo>
                    <a:pt x="1578" y="3155"/>
                    <a:pt x="1528" y="3105"/>
                    <a:pt x="1515" y="3031"/>
                  </a:cubicBezTo>
                  <a:cubicBezTo>
                    <a:pt x="1503" y="2994"/>
                    <a:pt x="1503" y="2956"/>
                    <a:pt x="1515" y="2919"/>
                  </a:cubicBezTo>
                  <a:cubicBezTo>
                    <a:pt x="1515" y="2956"/>
                    <a:pt x="1515" y="2994"/>
                    <a:pt x="1528" y="3031"/>
                  </a:cubicBezTo>
                  <a:cubicBezTo>
                    <a:pt x="1553" y="3093"/>
                    <a:pt x="1590" y="3130"/>
                    <a:pt x="1652" y="3167"/>
                  </a:cubicBezTo>
                  <a:cubicBezTo>
                    <a:pt x="1714" y="3205"/>
                    <a:pt x="1789" y="3230"/>
                    <a:pt x="1863" y="3254"/>
                  </a:cubicBezTo>
                  <a:cubicBezTo>
                    <a:pt x="1963" y="3267"/>
                    <a:pt x="2049" y="3292"/>
                    <a:pt x="2149" y="3292"/>
                  </a:cubicBezTo>
                  <a:cubicBezTo>
                    <a:pt x="2261" y="3304"/>
                    <a:pt x="2360" y="3316"/>
                    <a:pt x="2472" y="3341"/>
                  </a:cubicBezTo>
                  <a:cubicBezTo>
                    <a:pt x="2584" y="3366"/>
                    <a:pt x="2695" y="3416"/>
                    <a:pt x="2782" y="3503"/>
                  </a:cubicBezTo>
                  <a:cubicBezTo>
                    <a:pt x="2869" y="3577"/>
                    <a:pt x="2944" y="3677"/>
                    <a:pt x="3055" y="3689"/>
                  </a:cubicBezTo>
                  <a:cubicBezTo>
                    <a:pt x="3105" y="3689"/>
                    <a:pt x="3155" y="3677"/>
                    <a:pt x="3205" y="3664"/>
                  </a:cubicBezTo>
                  <a:cubicBezTo>
                    <a:pt x="3254" y="3639"/>
                    <a:pt x="3304" y="3602"/>
                    <a:pt x="3329" y="3565"/>
                  </a:cubicBezTo>
                  <a:cubicBezTo>
                    <a:pt x="3403" y="3466"/>
                    <a:pt x="3440" y="3366"/>
                    <a:pt x="3503" y="3267"/>
                  </a:cubicBezTo>
                  <a:cubicBezTo>
                    <a:pt x="3552" y="3180"/>
                    <a:pt x="3627" y="3093"/>
                    <a:pt x="3689" y="3006"/>
                  </a:cubicBezTo>
                  <a:cubicBezTo>
                    <a:pt x="3751" y="2931"/>
                    <a:pt x="3788" y="2845"/>
                    <a:pt x="3825" y="2758"/>
                  </a:cubicBezTo>
                  <a:cubicBezTo>
                    <a:pt x="3838" y="2683"/>
                    <a:pt x="3850" y="2609"/>
                    <a:pt x="3825" y="2534"/>
                  </a:cubicBezTo>
                  <a:cubicBezTo>
                    <a:pt x="3813" y="2472"/>
                    <a:pt x="3788" y="2410"/>
                    <a:pt x="3751" y="2360"/>
                  </a:cubicBezTo>
                  <a:cubicBezTo>
                    <a:pt x="3739" y="2323"/>
                    <a:pt x="3714" y="2299"/>
                    <a:pt x="3678" y="2274"/>
                  </a:cubicBezTo>
                  <a:close/>
                  <a:moveTo>
                    <a:pt x="4271" y="2515"/>
                  </a:moveTo>
                  <a:cubicBezTo>
                    <a:pt x="4275" y="2531"/>
                    <a:pt x="4277" y="2549"/>
                    <a:pt x="4285" y="2571"/>
                  </a:cubicBezTo>
                  <a:cubicBezTo>
                    <a:pt x="4285" y="2609"/>
                    <a:pt x="4297" y="2658"/>
                    <a:pt x="4297" y="2708"/>
                  </a:cubicBezTo>
                  <a:cubicBezTo>
                    <a:pt x="4297" y="2758"/>
                    <a:pt x="4297" y="2820"/>
                    <a:pt x="4285" y="2882"/>
                  </a:cubicBezTo>
                  <a:cubicBezTo>
                    <a:pt x="4273" y="2956"/>
                    <a:pt x="4248" y="3018"/>
                    <a:pt x="4223" y="3093"/>
                  </a:cubicBezTo>
                  <a:cubicBezTo>
                    <a:pt x="4198" y="3167"/>
                    <a:pt x="4148" y="3230"/>
                    <a:pt x="4099" y="3292"/>
                  </a:cubicBezTo>
                  <a:cubicBezTo>
                    <a:pt x="4049" y="3366"/>
                    <a:pt x="3987" y="3428"/>
                    <a:pt x="3925" y="3478"/>
                  </a:cubicBezTo>
                  <a:cubicBezTo>
                    <a:pt x="3863" y="3540"/>
                    <a:pt x="3788" y="3590"/>
                    <a:pt x="3739" y="3652"/>
                  </a:cubicBezTo>
                  <a:cubicBezTo>
                    <a:pt x="3676" y="3714"/>
                    <a:pt x="3614" y="3776"/>
                    <a:pt x="3552" y="3838"/>
                  </a:cubicBezTo>
                  <a:cubicBezTo>
                    <a:pt x="3503" y="3900"/>
                    <a:pt x="3453" y="3962"/>
                    <a:pt x="3391" y="4024"/>
                  </a:cubicBezTo>
                  <a:cubicBezTo>
                    <a:pt x="3312" y="4104"/>
                    <a:pt x="3201" y="4145"/>
                    <a:pt x="3091" y="4145"/>
                  </a:cubicBezTo>
                  <a:cubicBezTo>
                    <a:pt x="3045" y="4145"/>
                    <a:pt x="3000" y="4138"/>
                    <a:pt x="2956" y="4124"/>
                  </a:cubicBezTo>
                  <a:cubicBezTo>
                    <a:pt x="2894" y="4099"/>
                    <a:pt x="2844" y="4062"/>
                    <a:pt x="2795" y="4024"/>
                  </a:cubicBezTo>
                  <a:cubicBezTo>
                    <a:pt x="2757" y="3987"/>
                    <a:pt x="2720" y="3962"/>
                    <a:pt x="2695" y="3937"/>
                  </a:cubicBezTo>
                  <a:cubicBezTo>
                    <a:pt x="2678" y="3920"/>
                    <a:pt x="2660" y="3905"/>
                    <a:pt x="2647" y="3895"/>
                  </a:cubicBezTo>
                  <a:lnTo>
                    <a:pt x="2647" y="3895"/>
                  </a:lnTo>
                  <a:lnTo>
                    <a:pt x="2708" y="3925"/>
                  </a:lnTo>
                  <a:cubicBezTo>
                    <a:pt x="2745" y="3950"/>
                    <a:pt x="2782" y="3975"/>
                    <a:pt x="2819" y="4012"/>
                  </a:cubicBezTo>
                  <a:cubicBezTo>
                    <a:pt x="2869" y="4037"/>
                    <a:pt x="2919" y="4074"/>
                    <a:pt x="2969" y="4099"/>
                  </a:cubicBezTo>
                  <a:cubicBezTo>
                    <a:pt x="3000" y="4105"/>
                    <a:pt x="3034" y="4108"/>
                    <a:pt x="3068" y="4108"/>
                  </a:cubicBezTo>
                  <a:cubicBezTo>
                    <a:pt x="3102" y="4108"/>
                    <a:pt x="3136" y="4105"/>
                    <a:pt x="3167" y="4099"/>
                  </a:cubicBezTo>
                  <a:cubicBezTo>
                    <a:pt x="3242" y="4074"/>
                    <a:pt x="3304" y="4037"/>
                    <a:pt x="3354" y="3987"/>
                  </a:cubicBezTo>
                  <a:cubicBezTo>
                    <a:pt x="3403" y="3925"/>
                    <a:pt x="3465" y="3863"/>
                    <a:pt x="3515" y="3801"/>
                  </a:cubicBezTo>
                  <a:cubicBezTo>
                    <a:pt x="3565" y="3726"/>
                    <a:pt x="3627" y="3664"/>
                    <a:pt x="3689" y="3602"/>
                  </a:cubicBezTo>
                  <a:cubicBezTo>
                    <a:pt x="3751" y="3540"/>
                    <a:pt x="3825" y="3490"/>
                    <a:pt x="3888" y="3441"/>
                  </a:cubicBezTo>
                  <a:cubicBezTo>
                    <a:pt x="3950" y="3379"/>
                    <a:pt x="4012" y="3329"/>
                    <a:pt x="4061" y="3267"/>
                  </a:cubicBezTo>
                  <a:cubicBezTo>
                    <a:pt x="4161" y="3155"/>
                    <a:pt x="4223" y="3018"/>
                    <a:pt x="4248" y="2882"/>
                  </a:cubicBezTo>
                  <a:cubicBezTo>
                    <a:pt x="4260" y="2820"/>
                    <a:pt x="4273" y="2758"/>
                    <a:pt x="4273" y="2708"/>
                  </a:cubicBezTo>
                  <a:cubicBezTo>
                    <a:pt x="4273" y="2658"/>
                    <a:pt x="4273" y="2609"/>
                    <a:pt x="4273" y="2571"/>
                  </a:cubicBezTo>
                  <a:cubicBezTo>
                    <a:pt x="4273" y="2551"/>
                    <a:pt x="4273" y="2531"/>
                    <a:pt x="4271" y="2515"/>
                  </a:cubicBezTo>
                  <a:close/>
                  <a:moveTo>
                    <a:pt x="10743" y="7763"/>
                  </a:moveTo>
                  <a:lnTo>
                    <a:pt x="10780" y="7812"/>
                  </a:lnTo>
                  <a:lnTo>
                    <a:pt x="10818" y="7874"/>
                  </a:lnTo>
                  <a:cubicBezTo>
                    <a:pt x="10843" y="7887"/>
                    <a:pt x="10843" y="7912"/>
                    <a:pt x="10867" y="7924"/>
                  </a:cubicBezTo>
                  <a:cubicBezTo>
                    <a:pt x="10880" y="7949"/>
                    <a:pt x="10880" y="7961"/>
                    <a:pt x="10892" y="7986"/>
                  </a:cubicBezTo>
                  <a:cubicBezTo>
                    <a:pt x="10905" y="8011"/>
                    <a:pt x="10917" y="8023"/>
                    <a:pt x="10929" y="8048"/>
                  </a:cubicBezTo>
                  <a:cubicBezTo>
                    <a:pt x="10929" y="8073"/>
                    <a:pt x="10942" y="8098"/>
                    <a:pt x="10954" y="8110"/>
                  </a:cubicBezTo>
                  <a:cubicBezTo>
                    <a:pt x="10954" y="8135"/>
                    <a:pt x="10967" y="8160"/>
                    <a:pt x="10967" y="8185"/>
                  </a:cubicBezTo>
                  <a:cubicBezTo>
                    <a:pt x="10967" y="8210"/>
                    <a:pt x="10979" y="8222"/>
                    <a:pt x="10979" y="8247"/>
                  </a:cubicBezTo>
                  <a:cubicBezTo>
                    <a:pt x="10979" y="8272"/>
                    <a:pt x="10979" y="8297"/>
                    <a:pt x="10979" y="8322"/>
                  </a:cubicBezTo>
                  <a:lnTo>
                    <a:pt x="10979" y="8384"/>
                  </a:lnTo>
                  <a:cubicBezTo>
                    <a:pt x="10979" y="8408"/>
                    <a:pt x="10979" y="8433"/>
                    <a:pt x="10979" y="8458"/>
                  </a:cubicBezTo>
                  <a:cubicBezTo>
                    <a:pt x="10979" y="8495"/>
                    <a:pt x="10967" y="8545"/>
                    <a:pt x="10954" y="8582"/>
                  </a:cubicBezTo>
                  <a:cubicBezTo>
                    <a:pt x="10929" y="8669"/>
                    <a:pt x="10892" y="8756"/>
                    <a:pt x="10843" y="8831"/>
                  </a:cubicBezTo>
                  <a:cubicBezTo>
                    <a:pt x="10867" y="8794"/>
                    <a:pt x="10880" y="8744"/>
                    <a:pt x="10892" y="8707"/>
                  </a:cubicBezTo>
                  <a:cubicBezTo>
                    <a:pt x="10905" y="8669"/>
                    <a:pt x="10917" y="8620"/>
                    <a:pt x="10929" y="8582"/>
                  </a:cubicBezTo>
                  <a:cubicBezTo>
                    <a:pt x="10929" y="8533"/>
                    <a:pt x="10942" y="8495"/>
                    <a:pt x="10942" y="8446"/>
                  </a:cubicBezTo>
                  <a:cubicBezTo>
                    <a:pt x="10942" y="8433"/>
                    <a:pt x="10942" y="8408"/>
                    <a:pt x="10942" y="8384"/>
                  </a:cubicBezTo>
                  <a:cubicBezTo>
                    <a:pt x="10942" y="8359"/>
                    <a:pt x="10942" y="8346"/>
                    <a:pt x="10942" y="8322"/>
                  </a:cubicBezTo>
                  <a:cubicBezTo>
                    <a:pt x="10942" y="8297"/>
                    <a:pt x="10942" y="8284"/>
                    <a:pt x="10929" y="8259"/>
                  </a:cubicBezTo>
                  <a:cubicBezTo>
                    <a:pt x="10929" y="8235"/>
                    <a:pt x="10917" y="8210"/>
                    <a:pt x="10917" y="8197"/>
                  </a:cubicBezTo>
                  <a:cubicBezTo>
                    <a:pt x="10917" y="8173"/>
                    <a:pt x="10905" y="8148"/>
                    <a:pt x="10905" y="8135"/>
                  </a:cubicBezTo>
                  <a:cubicBezTo>
                    <a:pt x="10905" y="8110"/>
                    <a:pt x="10880" y="8098"/>
                    <a:pt x="10880" y="8073"/>
                  </a:cubicBezTo>
                  <a:cubicBezTo>
                    <a:pt x="10867" y="8048"/>
                    <a:pt x="10855" y="8036"/>
                    <a:pt x="10843" y="8011"/>
                  </a:cubicBezTo>
                  <a:cubicBezTo>
                    <a:pt x="10830" y="7999"/>
                    <a:pt x="10830" y="7974"/>
                    <a:pt x="10818" y="7961"/>
                  </a:cubicBezTo>
                  <a:cubicBezTo>
                    <a:pt x="10805" y="7937"/>
                    <a:pt x="10793" y="7924"/>
                    <a:pt x="10780" y="7912"/>
                  </a:cubicBezTo>
                  <a:cubicBezTo>
                    <a:pt x="10780" y="7937"/>
                    <a:pt x="10756" y="7974"/>
                    <a:pt x="10756" y="7999"/>
                  </a:cubicBezTo>
                  <a:cubicBezTo>
                    <a:pt x="10731" y="8061"/>
                    <a:pt x="10718" y="8110"/>
                    <a:pt x="10694" y="8160"/>
                  </a:cubicBezTo>
                  <a:cubicBezTo>
                    <a:pt x="10669" y="8210"/>
                    <a:pt x="10644" y="8259"/>
                    <a:pt x="10607" y="8297"/>
                  </a:cubicBezTo>
                  <a:cubicBezTo>
                    <a:pt x="10582" y="8346"/>
                    <a:pt x="10544" y="8384"/>
                    <a:pt x="10507" y="8421"/>
                  </a:cubicBezTo>
                  <a:cubicBezTo>
                    <a:pt x="10433" y="8508"/>
                    <a:pt x="10333" y="8558"/>
                    <a:pt x="10234" y="8595"/>
                  </a:cubicBezTo>
                  <a:cubicBezTo>
                    <a:pt x="10209" y="8607"/>
                    <a:pt x="10172" y="8620"/>
                    <a:pt x="10147" y="8620"/>
                  </a:cubicBezTo>
                  <a:cubicBezTo>
                    <a:pt x="10122" y="8620"/>
                    <a:pt x="10097" y="8632"/>
                    <a:pt x="10073" y="8632"/>
                  </a:cubicBezTo>
                  <a:lnTo>
                    <a:pt x="9986" y="8632"/>
                  </a:lnTo>
                  <a:cubicBezTo>
                    <a:pt x="10073" y="8620"/>
                    <a:pt x="10147" y="8595"/>
                    <a:pt x="10222" y="8570"/>
                  </a:cubicBezTo>
                  <a:cubicBezTo>
                    <a:pt x="10309" y="8533"/>
                    <a:pt x="10395" y="8471"/>
                    <a:pt x="10470" y="8384"/>
                  </a:cubicBezTo>
                  <a:cubicBezTo>
                    <a:pt x="10532" y="8309"/>
                    <a:pt x="10594" y="8222"/>
                    <a:pt x="10631" y="8135"/>
                  </a:cubicBezTo>
                  <a:cubicBezTo>
                    <a:pt x="10656" y="8086"/>
                    <a:pt x="10669" y="8036"/>
                    <a:pt x="10694" y="7986"/>
                  </a:cubicBezTo>
                  <a:cubicBezTo>
                    <a:pt x="10706" y="7937"/>
                    <a:pt x="10718" y="7887"/>
                    <a:pt x="10731" y="7837"/>
                  </a:cubicBezTo>
                  <a:lnTo>
                    <a:pt x="10743" y="7763"/>
                  </a:lnTo>
                  <a:close/>
                  <a:moveTo>
                    <a:pt x="10011" y="9264"/>
                  </a:moveTo>
                  <a:cubicBezTo>
                    <a:pt x="10022" y="9287"/>
                    <a:pt x="10033" y="9310"/>
                    <a:pt x="10043" y="9333"/>
                  </a:cubicBezTo>
                  <a:lnTo>
                    <a:pt x="10043" y="9333"/>
                  </a:lnTo>
                  <a:cubicBezTo>
                    <a:pt x="10030" y="9312"/>
                    <a:pt x="10021" y="9288"/>
                    <a:pt x="10011" y="9264"/>
                  </a:cubicBezTo>
                  <a:close/>
                  <a:moveTo>
                    <a:pt x="3801" y="11588"/>
                  </a:moveTo>
                  <a:cubicBezTo>
                    <a:pt x="3850" y="11588"/>
                    <a:pt x="3888" y="11588"/>
                    <a:pt x="3937" y="11600"/>
                  </a:cubicBezTo>
                  <a:cubicBezTo>
                    <a:pt x="3888" y="11588"/>
                    <a:pt x="3838" y="11588"/>
                    <a:pt x="3801" y="11588"/>
                  </a:cubicBezTo>
                  <a:close/>
                  <a:moveTo>
                    <a:pt x="3937" y="11600"/>
                  </a:moveTo>
                  <a:cubicBezTo>
                    <a:pt x="3999" y="11613"/>
                    <a:pt x="4074" y="11625"/>
                    <a:pt x="4148" y="11650"/>
                  </a:cubicBezTo>
                  <a:cubicBezTo>
                    <a:pt x="4235" y="11662"/>
                    <a:pt x="4322" y="11687"/>
                    <a:pt x="4422" y="11712"/>
                  </a:cubicBezTo>
                  <a:cubicBezTo>
                    <a:pt x="4521" y="11749"/>
                    <a:pt x="4633" y="11774"/>
                    <a:pt x="4745" y="11799"/>
                  </a:cubicBezTo>
                  <a:cubicBezTo>
                    <a:pt x="4807" y="11811"/>
                    <a:pt x="4856" y="11824"/>
                    <a:pt x="4918" y="11836"/>
                  </a:cubicBezTo>
                  <a:cubicBezTo>
                    <a:pt x="4981" y="11849"/>
                    <a:pt x="5043" y="11861"/>
                    <a:pt x="5105" y="11861"/>
                  </a:cubicBezTo>
                  <a:cubicBezTo>
                    <a:pt x="5366" y="11911"/>
                    <a:pt x="5639" y="11923"/>
                    <a:pt x="5912" y="11923"/>
                  </a:cubicBezTo>
                  <a:cubicBezTo>
                    <a:pt x="5974" y="11923"/>
                    <a:pt x="6049" y="11923"/>
                    <a:pt x="6111" y="11911"/>
                  </a:cubicBezTo>
                  <a:cubicBezTo>
                    <a:pt x="6173" y="11911"/>
                    <a:pt x="6247" y="11911"/>
                    <a:pt x="6309" y="11898"/>
                  </a:cubicBezTo>
                  <a:cubicBezTo>
                    <a:pt x="6446" y="11886"/>
                    <a:pt x="6583" y="11874"/>
                    <a:pt x="6707" y="11849"/>
                  </a:cubicBezTo>
                  <a:cubicBezTo>
                    <a:pt x="6955" y="11811"/>
                    <a:pt x="7191" y="11774"/>
                    <a:pt x="7402" y="11737"/>
                  </a:cubicBezTo>
                  <a:cubicBezTo>
                    <a:pt x="7564" y="11700"/>
                    <a:pt x="7725" y="11675"/>
                    <a:pt x="7899" y="11675"/>
                  </a:cubicBezTo>
                  <a:lnTo>
                    <a:pt x="8085" y="11675"/>
                  </a:lnTo>
                  <a:lnTo>
                    <a:pt x="8036" y="11687"/>
                  </a:lnTo>
                  <a:lnTo>
                    <a:pt x="7899" y="11687"/>
                  </a:lnTo>
                  <a:cubicBezTo>
                    <a:pt x="7725" y="11700"/>
                    <a:pt x="7564" y="11725"/>
                    <a:pt x="7402" y="11762"/>
                  </a:cubicBezTo>
                  <a:cubicBezTo>
                    <a:pt x="7204" y="11799"/>
                    <a:pt x="6968" y="11861"/>
                    <a:pt x="6707" y="11898"/>
                  </a:cubicBezTo>
                  <a:cubicBezTo>
                    <a:pt x="6583" y="11923"/>
                    <a:pt x="6446" y="11936"/>
                    <a:pt x="6322" y="11948"/>
                  </a:cubicBezTo>
                  <a:cubicBezTo>
                    <a:pt x="6247" y="11960"/>
                    <a:pt x="6185" y="11960"/>
                    <a:pt x="6111" y="11973"/>
                  </a:cubicBezTo>
                  <a:lnTo>
                    <a:pt x="5912" y="11973"/>
                  </a:lnTo>
                  <a:cubicBezTo>
                    <a:pt x="5865" y="11975"/>
                    <a:pt x="5818" y="11976"/>
                    <a:pt x="5771" y="11976"/>
                  </a:cubicBezTo>
                  <a:cubicBezTo>
                    <a:pt x="5545" y="11976"/>
                    <a:pt x="5319" y="11952"/>
                    <a:pt x="5092" y="11911"/>
                  </a:cubicBezTo>
                  <a:cubicBezTo>
                    <a:pt x="4968" y="11886"/>
                    <a:pt x="4844" y="11861"/>
                    <a:pt x="4732" y="11836"/>
                  </a:cubicBezTo>
                  <a:cubicBezTo>
                    <a:pt x="4620" y="11799"/>
                    <a:pt x="4509" y="11774"/>
                    <a:pt x="4409" y="11737"/>
                  </a:cubicBezTo>
                  <a:lnTo>
                    <a:pt x="4148" y="11662"/>
                  </a:lnTo>
                  <a:cubicBezTo>
                    <a:pt x="4061" y="11638"/>
                    <a:pt x="3987" y="11613"/>
                    <a:pt x="3937" y="11600"/>
                  </a:cubicBezTo>
                  <a:close/>
                  <a:moveTo>
                    <a:pt x="1801" y="11625"/>
                  </a:moveTo>
                  <a:cubicBezTo>
                    <a:pt x="2012" y="11687"/>
                    <a:pt x="2236" y="11737"/>
                    <a:pt x="2459" y="11762"/>
                  </a:cubicBezTo>
                  <a:cubicBezTo>
                    <a:pt x="2546" y="11874"/>
                    <a:pt x="2646" y="11973"/>
                    <a:pt x="2757" y="12060"/>
                  </a:cubicBezTo>
                  <a:cubicBezTo>
                    <a:pt x="2832" y="12122"/>
                    <a:pt x="2906" y="12196"/>
                    <a:pt x="2969" y="12283"/>
                  </a:cubicBezTo>
                  <a:cubicBezTo>
                    <a:pt x="2931" y="12234"/>
                    <a:pt x="2894" y="12196"/>
                    <a:pt x="2869" y="12172"/>
                  </a:cubicBezTo>
                  <a:lnTo>
                    <a:pt x="2807" y="12122"/>
                  </a:lnTo>
                  <a:lnTo>
                    <a:pt x="2757" y="12072"/>
                  </a:lnTo>
                  <a:cubicBezTo>
                    <a:pt x="2720" y="12047"/>
                    <a:pt x="2683" y="12023"/>
                    <a:pt x="2646" y="11998"/>
                  </a:cubicBezTo>
                  <a:lnTo>
                    <a:pt x="2559" y="11936"/>
                  </a:lnTo>
                  <a:cubicBezTo>
                    <a:pt x="2459" y="11836"/>
                    <a:pt x="2385" y="11774"/>
                    <a:pt x="2385" y="11774"/>
                  </a:cubicBezTo>
                  <a:lnTo>
                    <a:pt x="2385" y="11774"/>
                  </a:lnTo>
                  <a:cubicBezTo>
                    <a:pt x="2385" y="11774"/>
                    <a:pt x="2435" y="11861"/>
                    <a:pt x="2521" y="11973"/>
                  </a:cubicBezTo>
                  <a:cubicBezTo>
                    <a:pt x="2546" y="11998"/>
                    <a:pt x="2571" y="12035"/>
                    <a:pt x="2596" y="12060"/>
                  </a:cubicBezTo>
                  <a:cubicBezTo>
                    <a:pt x="2621" y="12097"/>
                    <a:pt x="2646" y="12134"/>
                    <a:pt x="2683" y="12159"/>
                  </a:cubicBezTo>
                  <a:cubicBezTo>
                    <a:pt x="2695" y="12172"/>
                    <a:pt x="2708" y="12196"/>
                    <a:pt x="2720" y="12209"/>
                  </a:cubicBezTo>
                  <a:cubicBezTo>
                    <a:pt x="2733" y="12221"/>
                    <a:pt x="2745" y="12246"/>
                    <a:pt x="2757" y="12259"/>
                  </a:cubicBezTo>
                  <a:cubicBezTo>
                    <a:pt x="2782" y="12296"/>
                    <a:pt x="2807" y="12333"/>
                    <a:pt x="2832" y="12370"/>
                  </a:cubicBezTo>
                  <a:cubicBezTo>
                    <a:pt x="2869" y="12457"/>
                    <a:pt x="2919" y="12544"/>
                    <a:pt x="2969" y="12631"/>
                  </a:cubicBezTo>
                  <a:cubicBezTo>
                    <a:pt x="2993" y="12668"/>
                    <a:pt x="3031" y="12706"/>
                    <a:pt x="3055" y="12743"/>
                  </a:cubicBezTo>
                  <a:lnTo>
                    <a:pt x="3093" y="12780"/>
                  </a:lnTo>
                  <a:cubicBezTo>
                    <a:pt x="3093" y="12817"/>
                    <a:pt x="3093" y="12867"/>
                    <a:pt x="3105" y="12929"/>
                  </a:cubicBezTo>
                  <a:cubicBezTo>
                    <a:pt x="3105" y="13029"/>
                    <a:pt x="3130" y="13128"/>
                    <a:pt x="3155" y="13215"/>
                  </a:cubicBezTo>
                  <a:lnTo>
                    <a:pt x="3155" y="13128"/>
                  </a:lnTo>
                  <a:cubicBezTo>
                    <a:pt x="3167" y="13066"/>
                    <a:pt x="3167" y="13004"/>
                    <a:pt x="3192" y="12942"/>
                  </a:cubicBezTo>
                  <a:lnTo>
                    <a:pt x="3205" y="12880"/>
                  </a:lnTo>
                  <a:lnTo>
                    <a:pt x="3242" y="12904"/>
                  </a:lnTo>
                  <a:lnTo>
                    <a:pt x="3279" y="12929"/>
                  </a:lnTo>
                  <a:lnTo>
                    <a:pt x="3304" y="12942"/>
                  </a:lnTo>
                  <a:lnTo>
                    <a:pt x="3304" y="13128"/>
                  </a:lnTo>
                  <a:cubicBezTo>
                    <a:pt x="3304" y="13252"/>
                    <a:pt x="3316" y="13389"/>
                    <a:pt x="3354" y="13513"/>
                  </a:cubicBezTo>
                  <a:cubicBezTo>
                    <a:pt x="3217" y="13364"/>
                    <a:pt x="3031" y="13029"/>
                    <a:pt x="2832" y="12942"/>
                  </a:cubicBezTo>
                  <a:cubicBezTo>
                    <a:pt x="2571" y="12830"/>
                    <a:pt x="2360" y="12445"/>
                    <a:pt x="2161" y="12147"/>
                  </a:cubicBezTo>
                  <a:cubicBezTo>
                    <a:pt x="2062" y="12010"/>
                    <a:pt x="1950" y="11799"/>
                    <a:pt x="1801" y="11625"/>
                  </a:cubicBezTo>
                  <a:close/>
                  <a:moveTo>
                    <a:pt x="12556" y="14420"/>
                  </a:moveTo>
                  <a:cubicBezTo>
                    <a:pt x="12693" y="14693"/>
                    <a:pt x="12855" y="14954"/>
                    <a:pt x="12991" y="15165"/>
                  </a:cubicBezTo>
                  <a:cubicBezTo>
                    <a:pt x="12917" y="15127"/>
                    <a:pt x="12855" y="15065"/>
                    <a:pt x="12817" y="14991"/>
                  </a:cubicBezTo>
                  <a:cubicBezTo>
                    <a:pt x="12718" y="14805"/>
                    <a:pt x="12631" y="14618"/>
                    <a:pt x="12556" y="14420"/>
                  </a:cubicBezTo>
                  <a:close/>
                  <a:moveTo>
                    <a:pt x="11550" y="12370"/>
                  </a:moveTo>
                  <a:cubicBezTo>
                    <a:pt x="11613" y="12395"/>
                    <a:pt x="11687" y="12408"/>
                    <a:pt x="11749" y="12420"/>
                  </a:cubicBezTo>
                  <a:cubicBezTo>
                    <a:pt x="11998" y="12470"/>
                    <a:pt x="12407" y="12780"/>
                    <a:pt x="12705" y="13513"/>
                  </a:cubicBezTo>
                  <a:cubicBezTo>
                    <a:pt x="12929" y="14084"/>
                    <a:pt x="13202" y="14643"/>
                    <a:pt x="13525" y="15177"/>
                  </a:cubicBezTo>
                  <a:cubicBezTo>
                    <a:pt x="13513" y="15214"/>
                    <a:pt x="13513" y="15264"/>
                    <a:pt x="13525" y="15314"/>
                  </a:cubicBezTo>
                  <a:cubicBezTo>
                    <a:pt x="13525" y="15413"/>
                    <a:pt x="13550" y="15512"/>
                    <a:pt x="13575" y="15599"/>
                  </a:cubicBezTo>
                  <a:lnTo>
                    <a:pt x="13575" y="15512"/>
                  </a:lnTo>
                  <a:cubicBezTo>
                    <a:pt x="13575" y="15450"/>
                    <a:pt x="13587" y="15388"/>
                    <a:pt x="13600" y="15326"/>
                  </a:cubicBezTo>
                  <a:cubicBezTo>
                    <a:pt x="13600" y="15314"/>
                    <a:pt x="13600" y="15314"/>
                    <a:pt x="13600" y="15314"/>
                  </a:cubicBezTo>
                  <a:cubicBezTo>
                    <a:pt x="13649" y="15376"/>
                    <a:pt x="13711" y="15438"/>
                    <a:pt x="13774" y="15488"/>
                  </a:cubicBezTo>
                  <a:lnTo>
                    <a:pt x="13774" y="15624"/>
                  </a:lnTo>
                  <a:cubicBezTo>
                    <a:pt x="13774" y="15761"/>
                    <a:pt x="13786" y="15897"/>
                    <a:pt x="13836" y="16034"/>
                  </a:cubicBezTo>
                  <a:cubicBezTo>
                    <a:pt x="13699" y="15922"/>
                    <a:pt x="13525" y="15525"/>
                    <a:pt x="13426" y="15413"/>
                  </a:cubicBezTo>
                  <a:lnTo>
                    <a:pt x="13438" y="15413"/>
                  </a:lnTo>
                  <a:cubicBezTo>
                    <a:pt x="13091" y="14954"/>
                    <a:pt x="12792" y="14457"/>
                    <a:pt x="12556" y="13923"/>
                  </a:cubicBezTo>
                  <a:cubicBezTo>
                    <a:pt x="12432" y="13637"/>
                    <a:pt x="12271" y="13376"/>
                    <a:pt x="12097" y="13128"/>
                  </a:cubicBezTo>
                  <a:lnTo>
                    <a:pt x="12085" y="13078"/>
                  </a:lnTo>
                  <a:cubicBezTo>
                    <a:pt x="12022" y="12966"/>
                    <a:pt x="11973" y="12855"/>
                    <a:pt x="11898" y="12755"/>
                  </a:cubicBezTo>
                  <a:cubicBezTo>
                    <a:pt x="11799" y="12606"/>
                    <a:pt x="11687" y="12482"/>
                    <a:pt x="11550" y="12370"/>
                  </a:cubicBezTo>
                  <a:close/>
                  <a:moveTo>
                    <a:pt x="4769" y="4310"/>
                  </a:moveTo>
                  <a:lnTo>
                    <a:pt x="4856" y="4322"/>
                  </a:lnTo>
                  <a:lnTo>
                    <a:pt x="4931" y="4347"/>
                  </a:lnTo>
                  <a:cubicBezTo>
                    <a:pt x="4745" y="4832"/>
                    <a:pt x="4310" y="5179"/>
                    <a:pt x="3788" y="5242"/>
                  </a:cubicBezTo>
                  <a:cubicBezTo>
                    <a:pt x="3751" y="5242"/>
                    <a:pt x="3714" y="5242"/>
                    <a:pt x="3664" y="5254"/>
                  </a:cubicBezTo>
                  <a:cubicBezTo>
                    <a:pt x="3639" y="5266"/>
                    <a:pt x="3614" y="5291"/>
                    <a:pt x="3614" y="5316"/>
                  </a:cubicBezTo>
                  <a:lnTo>
                    <a:pt x="3614" y="5328"/>
                  </a:lnTo>
                  <a:cubicBezTo>
                    <a:pt x="3614" y="5477"/>
                    <a:pt x="3739" y="5751"/>
                    <a:pt x="3701" y="6086"/>
                  </a:cubicBezTo>
                  <a:cubicBezTo>
                    <a:pt x="3689" y="6136"/>
                    <a:pt x="3676" y="6198"/>
                    <a:pt x="3652" y="6260"/>
                  </a:cubicBezTo>
                  <a:cubicBezTo>
                    <a:pt x="3639" y="6322"/>
                    <a:pt x="3614" y="6397"/>
                    <a:pt x="3577" y="6459"/>
                  </a:cubicBezTo>
                  <a:cubicBezTo>
                    <a:pt x="3565" y="6496"/>
                    <a:pt x="3552" y="6521"/>
                    <a:pt x="3540" y="6558"/>
                  </a:cubicBezTo>
                  <a:cubicBezTo>
                    <a:pt x="3515" y="6583"/>
                    <a:pt x="3503" y="6620"/>
                    <a:pt x="3490" y="6645"/>
                  </a:cubicBezTo>
                  <a:cubicBezTo>
                    <a:pt x="3478" y="6682"/>
                    <a:pt x="3453" y="6707"/>
                    <a:pt x="3440" y="6732"/>
                  </a:cubicBezTo>
                  <a:cubicBezTo>
                    <a:pt x="3416" y="6757"/>
                    <a:pt x="3403" y="6782"/>
                    <a:pt x="3378" y="6806"/>
                  </a:cubicBezTo>
                  <a:lnTo>
                    <a:pt x="3341" y="6856"/>
                  </a:lnTo>
                  <a:cubicBezTo>
                    <a:pt x="3329" y="6881"/>
                    <a:pt x="3316" y="6893"/>
                    <a:pt x="3291" y="6906"/>
                  </a:cubicBezTo>
                  <a:lnTo>
                    <a:pt x="3254" y="6931"/>
                  </a:lnTo>
                  <a:lnTo>
                    <a:pt x="3304" y="6906"/>
                  </a:lnTo>
                  <a:lnTo>
                    <a:pt x="3354" y="6868"/>
                  </a:lnTo>
                  <a:cubicBezTo>
                    <a:pt x="3366" y="6856"/>
                    <a:pt x="3378" y="6844"/>
                    <a:pt x="3403" y="6819"/>
                  </a:cubicBezTo>
                  <a:cubicBezTo>
                    <a:pt x="3428" y="6806"/>
                    <a:pt x="3440" y="6782"/>
                    <a:pt x="3465" y="6757"/>
                  </a:cubicBezTo>
                  <a:cubicBezTo>
                    <a:pt x="3490" y="6732"/>
                    <a:pt x="3515" y="6707"/>
                    <a:pt x="3540" y="6682"/>
                  </a:cubicBezTo>
                  <a:cubicBezTo>
                    <a:pt x="3552" y="6670"/>
                    <a:pt x="3565" y="6657"/>
                    <a:pt x="3577" y="6632"/>
                  </a:cubicBezTo>
                  <a:lnTo>
                    <a:pt x="3577" y="6632"/>
                  </a:lnTo>
                  <a:cubicBezTo>
                    <a:pt x="3515" y="6968"/>
                    <a:pt x="3602" y="7316"/>
                    <a:pt x="3788" y="7589"/>
                  </a:cubicBezTo>
                  <a:cubicBezTo>
                    <a:pt x="3900" y="7725"/>
                    <a:pt x="4012" y="7837"/>
                    <a:pt x="4161" y="7924"/>
                  </a:cubicBezTo>
                  <a:lnTo>
                    <a:pt x="4012" y="7874"/>
                  </a:lnTo>
                  <a:lnTo>
                    <a:pt x="3875" y="7825"/>
                  </a:lnTo>
                  <a:lnTo>
                    <a:pt x="3763" y="7775"/>
                  </a:lnTo>
                  <a:lnTo>
                    <a:pt x="3676" y="7713"/>
                  </a:lnTo>
                  <a:cubicBezTo>
                    <a:pt x="3652" y="7701"/>
                    <a:pt x="3627" y="7688"/>
                    <a:pt x="3602" y="7663"/>
                  </a:cubicBezTo>
                  <a:lnTo>
                    <a:pt x="3540" y="7626"/>
                  </a:lnTo>
                  <a:lnTo>
                    <a:pt x="3602" y="7676"/>
                  </a:lnTo>
                  <a:cubicBezTo>
                    <a:pt x="3614" y="7701"/>
                    <a:pt x="3639" y="7713"/>
                    <a:pt x="3664" y="7725"/>
                  </a:cubicBezTo>
                  <a:lnTo>
                    <a:pt x="3751" y="7800"/>
                  </a:lnTo>
                  <a:lnTo>
                    <a:pt x="3863" y="7862"/>
                  </a:lnTo>
                  <a:lnTo>
                    <a:pt x="3987" y="7937"/>
                  </a:lnTo>
                  <a:lnTo>
                    <a:pt x="4136" y="7999"/>
                  </a:lnTo>
                  <a:cubicBezTo>
                    <a:pt x="4186" y="8011"/>
                    <a:pt x="4235" y="8036"/>
                    <a:pt x="4285" y="8048"/>
                  </a:cubicBezTo>
                  <a:cubicBezTo>
                    <a:pt x="4384" y="8086"/>
                    <a:pt x="4496" y="8123"/>
                    <a:pt x="4596" y="8148"/>
                  </a:cubicBezTo>
                  <a:cubicBezTo>
                    <a:pt x="4695" y="8173"/>
                    <a:pt x="4782" y="8197"/>
                    <a:pt x="4869" y="8210"/>
                  </a:cubicBezTo>
                  <a:lnTo>
                    <a:pt x="5055" y="8247"/>
                  </a:lnTo>
                  <a:lnTo>
                    <a:pt x="5067" y="8247"/>
                  </a:lnTo>
                  <a:cubicBezTo>
                    <a:pt x="5316" y="8309"/>
                    <a:pt x="5601" y="8359"/>
                    <a:pt x="5924" y="8408"/>
                  </a:cubicBezTo>
                  <a:cubicBezTo>
                    <a:pt x="6129" y="8439"/>
                    <a:pt x="6342" y="8461"/>
                    <a:pt x="6549" y="8461"/>
                  </a:cubicBezTo>
                  <a:cubicBezTo>
                    <a:pt x="6594" y="8461"/>
                    <a:pt x="6638" y="8460"/>
                    <a:pt x="6682" y="8458"/>
                  </a:cubicBezTo>
                  <a:cubicBezTo>
                    <a:pt x="7142" y="8458"/>
                    <a:pt x="7601" y="8421"/>
                    <a:pt x="8061" y="8408"/>
                  </a:cubicBezTo>
                  <a:lnTo>
                    <a:pt x="8148" y="8408"/>
                  </a:lnTo>
                  <a:cubicBezTo>
                    <a:pt x="8259" y="8408"/>
                    <a:pt x="8359" y="8408"/>
                    <a:pt x="8458" y="8421"/>
                  </a:cubicBezTo>
                  <a:cubicBezTo>
                    <a:pt x="8297" y="8421"/>
                    <a:pt x="8148" y="8433"/>
                    <a:pt x="7998" y="8446"/>
                  </a:cubicBezTo>
                  <a:cubicBezTo>
                    <a:pt x="7862" y="8458"/>
                    <a:pt x="7713" y="8471"/>
                    <a:pt x="7576" y="8483"/>
                  </a:cubicBezTo>
                  <a:lnTo>
                    <a:pt x="7191" y="8508"/>
                  </a:lnTo>
                  <a:cubicBezTo>
                    <a:pt x="6943" y="8520"/>
                    <a:pt x="6744" y="8533"/>
                    <a:pt x="6607" y="8545"/>
                  </a:cubicBezTo>
                  <a:lnTo>
                    <a:pt x="6384" y="8558"/>
                  </a:lnTo>
                  <a:lnTo>
                    <a:pt x="6446" y="8558"/>
                  </a:lnTo>
                  <a:cubicBezTo>
                    <a:pt x="6483" y="8558"/>
                    <a:pt x="6533" y="8582"/>
                    <a:pt x="6595" y="8595"/>
                  </a:cubicBezTo>
                  <a:cubicBezTo>
                    <a:pt x="6670" y="8595"/>
                    <a:pt x="6757" y="8607"/>
                    <a:pt x="6856" y="8620"/>
                  </a:cubicBezTo>
                  <a:cubicBezTo>
                    <a:pt x="6955" y="8632"/>
                    <a:pt x="7067" y="8644"/>
                    <a:pt x="7179" y="8644"/>
                  </a:cubicBezTo>
                  <a:cubicBezTo>
                    <a:pt x="7303" y="8644"/>
                    <a:pt x="7440" y="8657"/>
                    <a:pt x="7576" y="8657"/>
                  </a:cubicBezTo>
                  <a:lnTo>
                    <a:pt x="8669" y="8657"/>
                  </a:lnTo>
                  <a:cubicBezTo>
                    <a:pt x="8508" y="8669"/>
                    <a:pt x="8346" y="8682"/>
                    <a:pt x="8197" y="8694"/>
                  </a:cubicBezTo>
                  <a:cubicBezTo>
                    <a:pt x="8048" y="8719"/>
                    <a:pt x="7912" y="8731"/>
                    <a:pt x="7762" y="8731"/>
                  </a:cubicBezTo>
                  <a:cubicBezTo>
                    <a:pt x="7663" y="8731"/>
                    <a:pt x="7564" y="8731"/>
                    <a:pt x="7452" y="8719"/>
                  </a:cubicBezTo>
                  <a:cubicBezTo>
                    <a:pt x="7415" y="8707"/>
                    <a:pt x="7377" y="8707"/>
                    <a:pt x="7340" y="8694"/>
                  </a:cubicBezTo>
                  <a:lnTo>
                    <a:pt x="7340" y="8694"/>
                  </a:lnTo>
                  <a:cubicBezTo>
                    <a:pt x="7377" y="8719"/>
                    <a:pt x="7415" y="8731"/>
                    <a:pt x="7452" y="8744"/>
                  </a:cubicBezTo>
                  <a:cubicBezTo>
                    <a:pt x="7551" y="8781"/>
                    <a:pt x="7651" y="8806"/>
                    <a:pt x="7762" y="8831"/>
                  </a:cubicBezTo>
                  <a:cubicBezTo>
                    <a:pt x="7868" y="8840"/>
                    <a:pt x="7973" y="8848"/>
                    <a:pt x="8079" y="8848"/>
                  </a:cubicBezTo>
                  <a:cubicBezTo>
                    <a:pt x="8122" y="8848"/>
                    <a:pt x="8166" y="8847"/>
                    <a:pt x="8210" y="8843"/>
                  </a:cubicBezTo>
                  <a:cubicBezTo>
                    <a:pt x="8359" y="8843"/>
                    <a:pt x="8533" y="8831"/>
                    <a:pt x="8706" y="8831"/>
                  </a:cubicBezTo>
                  <a:cubicBezTo>
                    <a:pt x="8747" y="8828"/>
                    <a:pt x="8787" y="8826"/>
                    <a:pt x="8827" y="8826"/>
                  </a:cubicBezTo>
                  <a:cubicBezTo>
                    <a:pt x="8948" y="8826"/>
                    <a:pt x="9067" y="8840"/>
                    <a:pt x="9178" y="8868"/>
                  </a:cubicBezTo>
                  <a:cubicBezTo>
                    <a:pt x="9327" y="8893"/>
                    <a:pt x="9452" y="8943"/>
                    <a:pt x="9563" y="9017"/>
                  </a:cubicBezTo>
                  <a:cubicBezTo>
                    <a:pt x="9638" y="9067"/>
                    <a:pt x="9700" y="9116"/>
                    <a:pt x="9750" y="9179"/>
                  </a:cubicBezTo>
                  <a:cubicBezTo>
                    <a:pt x="9799" y="9253"/>
                    <a:pt x="9837" y="9328"/>
                    <a:pt x="9874" y="9414"/>
                  </a:cubicBezTo>
                  <a:cubicBezTo>
                    <a:pt x="9924" y="9526"/>
                    <a:pt x="9961" y="9638"/>
                    <a:pt x="9998" y="9762"/>
                  </a:cubicBezTo>
                  <a:cubicBezTo>
                    <a:pt x="10060" y="9949"/>
                    <a:pt x="10097" y="10135"/>
                    <a:pt x="10135" y="10321"/>
                  </a:cubicBezTo>
                  <a:cubicBezTo>
                    <a:pt x="10147" y="10458"/>
                    <a:pt x="10159" y="10545"/>
                    <a:pt x="10159" y="10545"/>
                  </a:cubicBezTo>
                  <a:cubicBezTo>
                    <a:pt x="10172" y="10470"/>
                    <a:pt x="10172" y="10396"/>
                    <a:pt x="10172" y="10321"/>
                  </a:cubicBezTo>
                  <a:cubicBezTo>
                    <a:pt x="10184" y="10122"/>
                    <a:pt x="10172" y="9924"/>
                    <a:pt x="10135" y="9725"/>
                  </a:cubicBezTo>
                  <a:cubicBezTo>
                    <a:pt x="10122" y="9603"/>
                    <a:pt x="10086" y="9482"/>
                    <a:pt x="10050" y="9348"/>
                  </a:cubicBezTo>
                  <a:lnTo>
                    <a:pt x="10050" y="9348"/>
                  </a:lnTo>
                  <a:cubicBezTo>
                    <a:pt x="10313" y="9953"/>
                    <a:pt x="10266" y="10717"/>
                    <a:pt x="10358" y="11190"/>
                  </a:cubicBezTo>
                  <a:cubicBezTo>
                    <a:pt x="10358" y="11228"/>
                    <a:pt x="10371" y="11277"/>
                    <a:pt x="10383" y="11315"/>
                  </a:cubicBezTo>
                  <a:cubicBezTo>
                    <a:pt x="10408" y="11489"/>
                    <a:pt x="10482" y="11650"/>
                    <a:pt x="10582" y="11787"/>
                  </a:cubicBezTo>
                  <a:cubicBezTo>
                    <a:pt x="10694" y="11948"/>
                    <a:pt x="10843" y="12072"/>
                    <a:pt x="11016" y="12172"/>
                  </a:cubicBezTo>
                  <a:cubicBezTo>
                    <a:pt x="11103" y="12234"/>
                    <a:pt x="11190" y="12259"/>
                    <a:pt x="11265" y="12308"/>
                  </a:cubicBezTo>
                  <a:cubicBezTo>
                    <a:pt x="11352" y="12358"/>
                    <a:pt x="11414" y="12408"/>
                    <a:pt x="11476" y="12470"/>
                  </a:cubicBezTo>
                  <a:cubicBezTo>
                    <a:pt x="11600" y="12581"/>
                    <a:pt x="11700" y="12706"/>
                    <a:pt x="11774" y="12842"/>
                  </a:cubicBezTo>
                  <a:cubicBezTo>
                    <a:pt x="11811" y="12917"/>
                    <a:pt x="11849" y="12991"/>
                    <a:pt x="11886" y="13078"/>
                  </a:cubicBezTo>
                  <a:cubicBezTo>
                    <a:pt x="11911" y="13165"/>
                    <a:pt x="11935" y="13265"/>
                    <a:pt x="11985" y="13389"/>
                  </a:cubicBezTo>
                  <a:cubicBezTo>
                    <a:pt x="11960" y="13339"/>
                    <a:pt x="11935" y="13289"/>
                    <a:pt x="11911" y="13252"/>
                  </a:cubicBezTo>
                  <a:cubicBezTo>
                    <a:pt x="11836" y="13103"/>
                    <a:pt x="11749" y="12966"/>
                    <a:pt x="11662" y="12830"/>
                  </a:cubicBezTo>
                  <a:lnTo>
                    <a:pt x="11625" y="12780"/>
                  </a:lnTo>
                  <a:cubicBezTo>
                    <a:pt x="11613" y="12755"/>
                    <a:pt x="11600" y="12743"/>
                    <a:pt x="11588" y="12731"/>
                  </a:cubicBezTo>
                  <a:cubicBezTo>
                    <a:pt x="11563" y="12693"/>
                    <a:pt x="11538" y="12668"/>
                    <a:pt x="11501" y="12631"/>
                  </a:cubicBezTo>
                  <a:cubicBezTo>
                    <a:pt x="11451" y="12581"/>
                    <a:pt x="11389" y="12519"/>
                    <a:pt x="11327" y="12482"/>
                  </a:cubicBezTo>
                  <a:cubicBezTo>
                    <a:pt x="11190" y="12383"/>
                    <a:pt x="11066" y="12321"/>
                    <a:pt x="10954" y="12246"/>
                  </a:cubicBezTo>
                  <a:cubicBezTo>
                    <a:pt x="10843" y="12184"/>
                    <a:pt x="10731" y="12110"/>
                    <a:pt x="10631" y="12035"/>
                  </a:cubicBezTo>
                  <a:cubicBezTo>
                    <a:pt x="10544" y="11960"/>
                    <a:pt x="10470" y="11886"/>
                    <a:pt x="10408" y="11799"/>
                  </a:cubicBezTo>
                  <a:cubicBezTo>
                    <a:pt x="10358" y="11737"/>
                    <a:pt x="10309" y="11662"/>
                    <a:pt x="10284" y="11588"/>
                  </a:cubicBezTo>
                  <a:cubicBezTo>
                    <a:pt x="10259" y="11538"/>
                    <a:pt x="10246" y="11489"/>
                    <a:pt x="10222" y="11439"/>
                  </a:cubicBezTo>
                  <a:lnTo>
                    <a:pt x="10222" y="11439"/>
                  </a:lnTo>
                  <a:cubicBezTo>
                    <a:pt x="10234" y="11489"/>
                    <a:pt x="10246" y="11538"/>
                    <a:pt x="10259" y="11588"/>
                  </a:cubicBezTo>
                  <a:cubicBezTo>
                    <a:pt x="10296" y="11675"/>
                    <a:pt x="10333" y="11749"/>
                    <a:pt x="10371" y="11824"/>
                  </a:cubicBezTo>
                  <a:cubicBezTo>
                    <a:pt x="10433" y="11911"/>
                    <a:pt x="10507" y="11998"/>
                    <a:pt x="10594" y="12072"/>
                  </a:cubicBezTo>
                  <a:cubicBezTo>
                    <a:pt x="10694" y="12159"/>
                    <a:pt x="10793" y="12246"/>
                    <a:pt x="10905" y="12321"/>
                  </a:cubicBezTo>
                  <a:cubicBezTo>
                    <a:pt x="11016" y="12395"/>
                    <a:pt x="11128" y="12470"/>
                    <a:pt x="11240" y="12581"/>
                  </a:cubicBezTo>
                  <a:cubicBezTo>
                    <a:pt x="11302" y="12619"/>
                    <a:pt x="11352" y="12681"/>
                    <a:pt x="11401" y="12731"/>
                  </a:cubicBezTo>
                  <a:cubicBezTo>
                    <a:pt x="11426" y="12755"/>
                    <a:pt x="11451" y="12793"/>
                    <a:pt x="11464" y="12817"/>
                  </a:cubicBezTo>
                  <a:lnTo>
                    <a:pt x="11488" y="12867"/>
                  </a:lnTo>
                  <a:lnTo>
                    <a:pt x="11526" y="12917"/>
                  </a:lnTo>
                  <a:cubicBezTo>
                    <a:pt x="11588" y="13041"/>
                    <a:pt x="11662" y="13190"/>
                    <a:pt x="11724" y="13339"/>
                  </a:cubicBezTo>
                  <a:cubicBezTo>
                    <a:pt x="11849" y="13625"/>
                    <a:pt x="11948" y="13923"/>
                    <a:pt x="12047" y="14208"/>
                  </a:cubicBezTo>
                  <a:cubicBezTo>
                    <a:pt x="12097" y="14357"/>
                    <a:pt x="12147" y="14494"/>
                    <a:pt x="12184" y="14618"/>
                  </a:cubicBezTo>
                  <a:cubicBezTo>
                    <a:pt x="12209" y="14680"/>
                    <a:pt x="12234" y="14755"/>
                    <a:pt x="12258" y="14817"/>
                  </a:cubicBezTo>
                  <a:lnTo>
                    <a:pt x="12283" y="14904"/>
                  </a:lnTo>
                  <a:cubicBezTo>
                    <a:pt x="12296" y="14929"/>
                    <a:pt x="12308" y="14966"/>
                    <a:pt x="12320" y="14991"/>
                  </a:cubicBezTo>
                  <a:cubicBezTo>
                    <a:pt x="12370" y="15115"/>
                    <a:pt x="12420" y="15214"/>
                    <a:pt x="12482" y="15326"/>
                  </a:cubicBezTo>
                  <a:lnTo>
                    <a:pt x="12482" y="15475"/>
                  </a:lnTo>
                  <a:cubicBezTo>
                    <a:pt x="12494" y="15575"/>
                    <a:pt x="12519" y="15674"/>
                    <a:pt x="12544" y="15761"/>
                  </a:cubicBezTo>
                  <a:lnTo>
                    <a:pt x="12544" y="15674"/>
                  </a:lnTo>
                  <a:cubicBezTo>
                    <a:pt x="12544" y="15612"/>
                    <a:pt x="12556" y="15550"/>
                    <a:pt x="12569" y="15488"/>
                  </a:cubicBezTo>
                  <a:cubicBezTo>
                    <a:pt x="12594" y="15512"/>
                    <a:pt x="12606" y="15525"/>
                    <a:pt x="12619" y="15550"/>
                  </a:cubicBezTo>
                  <a:cubicBezTo>
                    <a:pt x="12656" y="15587"/>
                    <a:pt x="12681" y="15637"/>
                    <a:pt x="12705" y="15662"/>
                  </a:cubicBezTo>
                  <a:lnTo>
                    <a:pt x="12705" y="15711"/>
                  </a:lnTo>
                  <a:cubicBezTo>
                    <a:pt x="12705" y="15835"/>
                    <a:pt x="12718" y="15972"/>
                    <a:pt x="12743" y="16096"/>
                  </a:cubicBezTo>
                  <a:cubicBezTo>
                    <a:pt x="12656" y="16034"/>
                    <a:pt x="12569" y="15960"/>
                    <a:pt x="12507" y="15885"/>
                  </a:cubicBezTo>
                  <a:cubicBezTo>
                    <a:pt x="12147" y="15314"/>
                    <a:pt x="11849" y="14705"/>
                    <a:pt x="11625" y="14072"/>
                  </a:cubicBezTo>
                  <a:cubicBezTo>
                    <a:pt x="11352" y="13289"/>
                    <a:pt x="10967" y="12867"/>
                    <a:pt x="10135" y="12693"/>
                  </a:cubicBezTo>
                  <a:cubicBezTo>
                    <a:pt x="9700" y="12619"/>
                    <a:pt x="9303" y="12445"/>
                    <a:pt x="8955" y="12184"/>
                  </a:cubicBezTo>
                  <a:cubicBezTo>
                    <a:pt x="8793" y="12072"/>
                    <a:pt x="8657" y="11911"/>
                    <a:pt x="8570" y="11725"/>
                  </a:cubicBezTo>
                  <a:cubicBezTo>
                    <a:pt x="8570" y="11700"/>
                    <a:pt x="8557" y="11687"/>
                    <a:pt x="8557" y="11675"/>
                  </a:cubicBezTo>
                  <a:cubicBezTo>
                    <a:pt x="8533" y="11600"/>
                    <a:pt x="8520" y="11526"/>
                    <a:pt x="8508" y="11451"/>
                  </a:cubicBezTo>
                  <a:cubicBezTo>
                    <a:pt x="8483" y="11327"/>
                    <a:pt x="8458" y="11215"/>
                    <a:pt x="8408" y="11104"/>
                  </a:cubicBezTo>
                  <a:cubicBezTo>
                    <a:pt x="8383" y="11029"/>
                    <a:pt x="8346" y="10967"/>
                    <a:pt x="8297" y="10905"/>
                  </a:cubicBezTo>
                  <a:cubicBezTo>
                    <a:pt x="8272" y="10880"/>
                    <a:pt x="8247" y="10855"/>
                    <a:pt x="8210" y="10830"/>
                  </a:cubicBezTo>
                  <a:lnTo>
                    <a:pt x="8185" y="10818"/>
                  </a:lnTo>
                  <a:cubicBezTo>
                    <a:pt x="8160" y="10805"/>
                    <a:pt x="8148" y="10793"/>
                    <a:pt x="8123" y="10793"/>
                  </a:cubicBezTo>
                  <a:cubicBezTo>
                    <a:pt x="8048" y="10768"/>
                    <a:pt x="7974" y="10756"/>
                    <a:pt x="7899" y="10756"/>
                  </a:cubicBezTo>
                  <a:cubicBezTo>
                    <a:pt x="7837" y="10756"/>
                    <a:pt x="7775" y="10756"/>
                    <a:pt x="7700" y="10768"/>
                  </a:cubicBezTo>
                  <a:cubicBezTo>
                    <a:pt x="7589" y="10781"/>
                    <a:pt x="7477" y="10793"/>
                    <a:pt x="7365" y="10793"/>
                  </a:cubicBezTo>
                  <a:cubicBezTo>
                    <a:pt x="7278" y="10781"/>
                    <a:pt x="7204" y="10768"/>
                    <a:pt x="7129" y="10743"/>
                  </a:cubicBezTo>
                  <a:cubicBezTo>
                    <a:pt x="7104" y="10731"/>
                    <a:pt x="7092" y="10731"/>
                    <a:pt x="7067" y="10719"/>
                  </a:cubicBezTo>
                  <a:lnTo>
                    <a:pt x="7067" y="10719"/>
                  </a:lnTo>
                  <a:lnTo>
                    <a:pt x="7129" y="10756"/>
                  </a:lnTo>
                  <a:cubicBezTo>
                    <a:pt x="7204" y="10793"/>
                    <a:pt x="7278" y="10818"/>
                    <a:pt x="7365" y="10830"/>
                  </a:cubicBezTo>
                  <a:cubicBezTo>
                    <a:pt x="7477" y="10855"/>
                    <a:pt x="7589" y="10855"/>
                    <a:pt x="7713" y="10855"/>
                  </a:cubicBezTo>
                  <a:cubicBezTo>
                    <a:pt x="7775" y="10855"/>
                    <a:pt x="7837" y="10855"/>
                    <a:pt x="7899" y="10868"/>
                  </a:cubicBezTo>
                  <a:cubicBezTo>
                    <a:pt x="7949" y="10868"/>
                    <a:pt x="8011" y="10892"/>
                    <a:pt x="8061" y="10917"/>
                  </a:cubicBezTo>
                  <a:lnTo>
                    <a:pt x="8098" y="10942"/>
                  </a:lnTo>
                  <a:lnTo>
                    <a:pt x="8110" y="10942"/>
                  </a:lnTo>
                  <a:lnTo>
                    <a:pt x="8123" y="10955"/>
                  </a:lnTo>
                  <a:cubicBezTo>
                    <a:pt x="8142" y="10974"/>
                    <a:pt x="8154" y="10993"/>
                    <a:pt x="8170" y="11007"/>
                  </a:cubicBezTo>
                  <a:lnTo>
                    <a:pt x="8170" y="11007"/>
                  </a:lnTo>
                  <a:lnTo>
                    <a:pt x="8148" y="10992"/>
                  </a:lnTo>
                  <a:cubicBezTo>
                    <a:pt x="8039" y="10910"/>
                    <a:pt x="7953" y="10882"/>
                    <a:pt x="7831" y="10882"/>
                  </a:cubicBezTo>
                  <a:cubicBezTo>
                    <a:pt x="7564" y="10882"/>
                    <a:pt x="7124" y="11017"/>
                    <a:pt x="5887" y="11017"/>
                  </a:cubicBezTo>
                  <a:cubicBezTo>
                    <a:pt x="5843" y="11018"/>
                    <a:pt x="5799" y="11018"/>
                    <a:pt x="5755" y="11018"/>
                  </a:cubicBezTo>
                  <a:cubicBezTo>
                    <a:pt x="5354" y="11018"/>
                    <a:pt x="4964" y="10967"/>
                    <a:pt x="4583" y="10855"/>
                  </a:cubicBezTo>
                  <a:cubicBezTo>
                    <a:pt x="4608" y="10855"/>
                    <a:pt x="4633" y="10855"/>
                    <a:pt x="4658" y="10868"/>
                  </a:cubicBezTo>
                  <a:lnTo>
                    <a:pt x="4906" y="10905"/>
                  </a:lnTo>
                  <a:lnTo>
                    <a:pt x="5154" y="10930"/>
                  </a:lnTo>
                  <a:lnTo>
                    <a:pt x="5378" y="10942"/>
                  </a:lnTo>
                  <a:lnTo>
                    <a:pt x="5763" y="10942"/>
                  </a:lnTo>
                  <a:lnTo>
                    <a:pt x="5887" y="10930"/>
                  </a:lnTo>
                  <a:lnTo>
                    <a:pt x="6011" y="10917"/>
                  </a:lnTo>
                  <a:lnTo>
                    <a:pt x="5763" y="10917"/>
                  </a:lnTo>
                  <a:cubicBezTo>
                    <a:pt x="5701" y="10917"/>
                    <a:pt x="5651" y="10905"/>
                    <a:pt x="5589" y="10905"/>
                  </a:cubicBezTo>
                  <a:cubicBezTo>
                    <a:pt x="5527" y="10892"/>
                    <a:pt x="5452" y="10892"/>
                    <a:pt x="5390" y="10880"/>
                  </a:cubicBezTo>
                  <a:lnTo>
                    <a:pt x="5167" y="10843"/>
                  </a:lnTo>
                  <a:lnTo>
                    <a:pt x="4931" y="10793"/>
                  </a:lnTo>
                  <a:lnTo>
                    <a:pt x="4695" y="10719"/>
                  </a:lnTo>
                  <a:cubicBezTo>
                    <a:pt x="4608" y="10694"/>
                    <a:pt x="4533" y="10669"/>
                    <a:pt x="4459" y="10644"/>
                  </a:cubicBezTo>
                  <a:cubicBezTo>
                    <a:pt x="4384" y="10619"/>
                    <a:pt x="4297" y="10594"/>
                    <a:pt x="4235" y="10557"/>
                  </a:cubicBezTo>
                  <a:cubicBezTo>
                    <a:pt x="4173" y="10532"/>
                    <a:pt x="4124" y="10507"/>
                    <a:pt x="4061" y="10483"/>
                  </a:cubicBezTo>
                  <a:lnTo>
                    <a:pt x="4061" y="10483"/>
                  </a:lnTo>
                  <a:cubicBezTo>
                    <a:pt x="4210" y="10532"/>
                    <a:pt x="4322" y="10545"/>
                    <a:pt x="4322" y="10545"/>
                  </a:cubicBezTo>
                  <a:cubicBezTo>
                    <a:pt x="4198" y="10483"/>
                    <a:pt x="4074" y="10396"/>
                    <a:pt x="3962" y="10296"/>
                  </a:cubicBezTo>
                  <a:cubicBezTo>
                    <a:pt x="3912" y="10259"/>
                    <a:pt x="3863" y="10222"/>
                    <a:pt x="3825" y="10184"/>
                  </a:cubicBezTo>
                  <a:lnTo>
                    <a:pt x="3825" y="10184"/>
                  </a:lnTo>
                  <a:cubicBezTo>
                    <a:pt x="3925" y="10222"/>
                    <a:pt x="4024" y="10259"/>
                    <a:pt x="4124" y="10284"/>
                  </a:cubicBezTo>
                  <a:cubicBezTo>
                    <a:pt x="4037" y="10222"/>
                    <a:pt x="3950" y="10147"/>
                    <a:pt x="3875" y="10073"/>
                  </a:cubicBezTo>
                  <a:cubicBezTo>
                    <a:pt x="3801" y="9998"/>
                    <a:pt x="3726" y="9924"/>
                    <a:pt x="3664" y="9849"/>
                  </a:cubicBezTo>
                  <a:lnTo>
                    <a:pt x="3689" y="9799"/>
                  </a:lnTo>
                  <a:cubicBezTo>
                    <a:pt x="3763" y="9601"/>
                    <a:pt x="3863" y="9414"/>
                    <a:pt x="3975" y="9241"/>
                  </a:cubicBezTo>
                  <a:cubicBezTo>
                    <a:pt x="4012" y="9179"/>
                    <a:pt x="4037" y="9129"/>
                    <a:pt x="4061" y="9092"/>
                  </a:cubicBezTo>
                  <a:cubicBezTo>
                    <a:pt x="4086" y="9055"/>
                    <a:pt x="4098" y="9030"/>
                    <a:pt x="4099" y="9029"/>
                  </a:cubicBezTo>
                  <a:lnTo>
                    <a:pt x="4099" y="9029"/>
                  </a:lnTo>
                  <a:cubicBezTo>
                    <a:pt x="4098" y="9030"/>
                    <a:pt x="4086" y="9055"/>
                    <a:pt x="4061" y="9079"/>
                  </a:cubicBezTo>
                  <a:cubicBezTo>
                    <a:pt x="4024" y="9116"/>
                    <a:pt x="3987" y="9154"/>
                    <a:pt x="3937" y="9216"/>
                  </a:cubicBezTo>
                  <a:cubicBezTo>
                    <a:pt x="3875" y="9290"/>
                    <a:pt x="3825" y="9365"/>
                    <a:pt x="3776" y="9439"/>
                  </a:cubicBezTo>
                  <a:cubicBezTo>
                    <a:pt x="3701" y="9539"/>
                    <a:pt x="3639" y="9638"/>
                    <a:pt x="3590" y="9750"/>
                  </a:cubicBezTo>
                  <a:cubicBezTo>
                    <a:pt x="3515" y="9874"/>
                    <a:pt x="3465" y="10011"/>
                    <a:pt x="3428" y="10160"/>
                  </a:cubicBezTo>
                  <a:cubicBezTo>
                    <a:pt x="3403" y="10321"/>
                    <a:pt x="3391" y="10483"/>
                    <a:pt x="3403" y="10644"/>
                  </a:cubicBezTo>
                  <a:lnTo>
                    <a:pt x="3403" y="10719"/>
                  </a:lnTo>
                  <a:cubicBezTo>
                    <a:pt x="3354" y="10507"/>
                    <a:pt x="3316" y="10296"/>
                    <a:pt x="3304" y="10073"/>
                  </a:cubicBezTo>
                  <a:cubicBezTo>
                    <a:pt x="3279" y="10309"/>
                    <a:pt x="3267" y="10545"/>
                    <a:pt x="3279" y="10781"/>
                  </a:cubicBezTo>
                  <a:cubicBezTo>
                    <a:pt x="3279" y="10855"/>
                    <a:pt x="3291" y="10930"/>
                    <a:pt x="3304" y="11017"/>
                  </a:cubicBezTo>
                  <a:lnTo>
                    <a:pt x="3254" y="10868"/>
                  </a:lnTo>
                  <a:lnTo>
                    <a:pt x="3229" y="11228"/>
                  </a:lnTo>
                  <a:cubicBezTo>
                    <a:pt x="3205" y="11178"/>
                    <a:pt x="3192" y="11116"/>
                    <a:pt x="3180" y="11054"/>
                  </a:cubicBezTo>
                  <a:cubicBezTo>
                    <a:pt x="3155" y="11128"/>
                    <a:pt x="3130" y="11203"/>
                    <a:pt x="3118" y="11277"/>
                  </a:cubicBezTo>
                  <a:lnTo>
                    <a:pt x="3118" y="11327"/>
                  </a:lnTo>
                  <a:lnTo>
                    <a:pt x="3068" y="11240"/>
                  </a:lnTo>
                  <a:lnTo>
                    <a:pt x="3006" y="11389"/>
                  </a:lnTo>
                  <a:lnTo>
                    <a:pt x="2832" y="11377"/>
                  </a:lnTo>
                  <a:lnTo>
                    <a:pt x="2584" y="11352"/>
                  </a:lnTo>
                  <a:lnTo>
                    <a:pt x="2459" y="11340"/>
                  </a:lnTo>
                  <a:lnTo>
                    <a:pt x="2335" y="11315"/>
                  </a:lnTo>
                  <a:cubicBezTo>
                    <a:pt x="2186" y="11302"/>
                    <a:pt x="2025" y="11265"/>
                    <a:pt x="1888" y="11240"/>
                  </a:cubicBezTo>
                  <a:cubicBezTo>
                    <a:pt x="1751" y="11203"/>
                    <a:pt x="1615" y="11178"/>
                    <a:pt x="1491" y="11141"/>
                  </a:cubicBezTo>
                  <a:cubicBezTo>
                    <a:pt x="1366" y="11104"/>
                    <a:pt x="1255" y="11066"/>
                    <a:pt x="1155" y="11029"/>
                  </a:cubicBezTo>
                  <a:cubicBezTo>
                    <a:pt x="1056" y="11004"/>
                    <a:pt x="969" y="10967"/>
                    <a:pt x="894" y="10942"/>
                  </a:cubicBezTo>
                  <a:cubicBezTo>
                    <a:pt x="758" y="10880"/>
                    <a:pt x="671" y="10843"/>
                    <a:pt x="671" y="10843"/>
                  </a:cubicBezTo>
                  <a:lnTo>
                    <a:pt x="671" y="10843"/>
                  </a:lnTo>
                  <a:cubicBezTo>
                    <a:pt x="733" y="10905"/>
                    <a:pt x="795" y="10955"/>
                    <a:pt x="870" y="11004"/>
                  </a:cubicBezTo>
                  <a:cubicBezTo>
                    <a:pt x="932" y="11041"/>
                    <a:pt x="1006" y="11104"/>
                    <a:pt x="1106" y="11153"/>
                  </a:cubicBezTo>
                  <a:lnTo>
                    <a:pt x="1180" y="11203"/>
                  </a:lnTo>
                  <a:lnTo>
                    <a:pt x="1118" y="11190"/>
                  </a:lnTo>
                  <a:lnTo>
                    <a:pt x="1106" y="11190"/>
                  </a:lnTo>
                  <a:cubicBezTo>
                    <a:pt x="894" y="11190"/>
                    <a:pt x="1106" y="11439"/>
                    <a:pt x="1354" y="11836"/>
                  </a:cubicBezTo>
                  <a:cubicBezTo>
                    <a:pt x="1491" y="12047"/>
                    <a:pt x="1627" y="12221"/>
                    <a:pt x="1727" y="12370"/>
                  </a:cubicBezTo>
                  <a:cubicBezTo>
                    <a:pt x="1640" y="12271"/>
                    <a:pt x="1553" y="12184"/>
                    <a:pt x="1466" y="12097"/>
                  </a:cubicBezTo>
                  <a:lnTo>
                    <a:pt x="1317" y="11911"/>
                  </a:lnTo>
                  <a:cubicBezTo>
                    <a:pt x="1267" y="11861"/>
                    <a:pt x="1217" y="11811"/>
                    <a:pt x="1180" y="11762"/>
                  </a:cubicBezTo>
                  <a:cubicBezTo>
                    <a:pt x="1118" y="11675"/>
                    <a:pt x="1068" y="11588"/>
                    <a:pt x="1019" y="11489"/>
                  </a:cubicBezTo>
                  <a:cubicBezTo>
                    <a:pt x="981" y="11427"/>
                    <a:pt x="957" y="11389"/>
                    <a:pt x="957" y="11389"/>
                  </a:cubicBezTo>
                  <a:lnTo>
                    <a:pt x="957" y="11389"/>
                  </a:lnTo>
                  <a:cubicBezTo>
                    <a:pt x="957" y="11389"/>
                    <a:pt x="969" y="11427"/>
                    <a:pt x="994" y="11501"/>
                  </a:cubicBezTo>
                  <a:cubicBezTo>
                    <a:pt x="1031" y="11600"/>
                    <a:pt x="1081" y="11700"/>
                    <a:pt x="1130" y="11799"/>
                  </a:cubicBezTo>
                  <a:cubicBezTo>
                    <a:pt x="1155" y="11861"/>
                    <a:pt x="1193" y="11923"/>
                    <a:pt x="1242" y="11985"/>
                  </a:cubicBezTo>
                  <a:cubicBezTo>
                    <a:pt x="1279" y="12047"/>
                    <a:pt x="1329" y="12110"/>
                    <a:pt x="1366" y="12172"/>
                  </a:cubicBezTo>
                  <a:lnTo>
                    <a:pt x="1478" y="12333"/>
                  </a:lnTo>
                  <a:cubicBezTo>
                    <a:pt x="1429" y="12296"/>
                    <a:pt x="1379" y="12246"/>
                    <a:pt x="1329" y="12196"/>
                  </a:cubicBezTo>
                  <a:lnTo>
                    <a:pt x="1329" y="12196"/>
                  </a:lnTo>
                  <a:cubicBezTo>
                    <a:pt x="1379" y="12308"/>
                    <a:pt x="1441" y="12408"/>
                    <a:pt x="1515" y="12507"/>
                  </a:cubicBezTo>
                  <a:cubicBezTo>
                    <a:pt x="1553" y="12557"/>
                    <a:pt x="1602" y="12594"/>
                    <a:pt x="1640" y="12644"/>
                  </a:cubicBezTo>
                  <a:lnTo>
                    <a:pt x="1565" y="12606"/>
                  </a:lnTo>
                  <a:lnTo>
                    <a:pt x="1565" y="12606"/>
                  </a:lnTo>
                  <a:lnTo>
                    <a:pt x="1751" y="12904"/>
                  </a:lnTo>
                  <a:cubicBezTo>
                    <a:pt x="1739" y="12892"/>
                    <a:pt x="1714" y="12880"/>
                    <a:pt x="1702" y="12855"/>
                  </a:cubicBezTo>
                  <a:cubicBezTo>
                    <a:pt x="1665" y="12830"/>
                    <a:pt x="1652" y="12805"/>
                    <a:pt x="1652" y="12805"/>
                  </a:cubicBezTo>
                  <a:lnTo>
                    <a:pt x="1652" y="12805"/>
                  </a:lnTo>
                  <a:cubicBezTo>
                    <a:pt x="1652" y="12830"/>
                    <a:pt x="1664" y="12855"/>
                    <a:pt x="1664" y="12880"/>
                  </a:cubicBezTo>
                  <a:cubicBezTo>
                    <a:pt x="1689" y="12942"/>
                    <a:pt x="1714" y="12991"/>
                    <a:pt x="1751" y="13041"/>
                  </a:cubicBezTo>
                  <a:cubicBezTo>
                    <a:pt x="1814" y="13128"/>
                    <a:pt x="1888" y="13215"/>
                    <a:pt x="1950" y="13302"/>
                  </a:cubicBezTo>
                  <a:cubicBezTo>
                    <a:pt x="1975" y="13327"/>
                    <a:pt x="1987" y="13339"/>
                    <a:pt x="2012" y="13364"/>
                  </a:cubicBezTo>
                  <a:cubicBezTo>
                    <a:pt x="2037" y="13376"/>
                    <a:pt x="2012" y="13389"/>
                    <a:pt x="2012" y="13414"/>
                  </a:cubicBezTo>
                  <a:cubicBezTo>
                    <a:pt x="2012" y="13488"/>
                    <a:pt x="2012" y="13550"/>
                    <a:pt x="2012" y="13625"/>
                  </a:cubicBezTo>
                  <a:cubicBezTo>
                    <a:pt x="2012" y="13724"/>
                    <a:pt x="2025" y="13811"/>
                    <a:pt x="2049" y="13910"/>
                  </a:cubicBezTo>
                  <a:cubicBezTo>
                    <a:pt x="2049" y="13910"/>
                    <a:pt x="2049" y="13873"/>
                    <a:pt x="2062" y="13823"/>
                  </a:cubicBezTo>
                  <a:cubicBezTo>
                    <a:pt x="2074" y="13774"/>
                    <a:pt x="2087" y="13699"/>
                    <a:pt x="2099" y="13637"/>
                  </a:cubicBezTo>
                  <a:cubicBezTo>
                    <a:pt x="2112" y="13575"/>
                    <a:pt x="2136" y="13525"/>
                    <a:pt x="2161" y="13476"/>
                  </a:cubicBezTo>
                  <a:cubicBezTo>
                    <a:pt x="2236" y="13538"/>
                    <a:pt x="2298" y="13600"/>
                    <a:pt x="2335" y="13637"/>
                  </a:cubicBezTo>
                  <a:lnTo>
                    <a:pt x="2335" y="13836"/>
                  </a:lnTo>
                  <a:cubicBezTo>
                    <a:pt x="2310" y="14010"/>
                    <a:pt x="2348" y="14171"/>
                    <a:pt x="2410" y="14320"/>
                  </a:cubicBezTo>
                  <a:cubicBezTo>
                    <a:pt x="2124" y="14208"/>
                    <a:pt x="1329" y="13053"/>
                    <a:pt x="919" y="12147"/>
                  </a:cubicBezTo>
                  <a:cubicBezTo>
                    <a:pt x="509" y="11190"/>
                    <a:pt x="211" y="11153"/>
                    <a:pt x="298" y="10557"/>
                  </a:cubicBezTo>
                  <a:cubicBezTo>
                    <a:pt x="323" y="10433"/>
                    <a:pt x="398" y="10309"/>
                    <a:pt x="509" y="10247"/>
                  </a:cubicBezTo>
                  <a:cubicBezTo>
                    <a:pt x="559" y="10234"/>
                    <a:pt x="596" y="10222"/>
                    <a:pt x="646" y="10222"/>
                  </a:cubicBezTo>
                  <a:cubicBezTo>
                    <a:pt x="708" y="10209"/>
                    <a:pt x="783" y="10209"/>
                    <a:pt x="845" y="10197"/>
                  </a:cubicBezTo>
                  <a:lnTo>
                    <a:pt x="1093" y="10197"/>
                  </a:lnTo>
                  <a:cubicBezTo>
                    <a:pt x="1180" y="10197"/>
                    <a:pt x="1255" y="10197"/>
                    <a:pt x="1342" y="10209"/>
                  </a:cubicBezTo>
                  <a:cubicBezTo>
                    <a:pt x="1416" y="10222"/>
                    <a:pt x="1491" y="10222"/>
                    <a:pt x="1553" y="10234"/>
                  </a:cubicBezTo>
                  <a:lnTo>
                    <a:pt x="1751" y="10247"/>
                  </a:lnTo>
                  <a:lnTo>
                    <a:pt x="1553" y="10197"/>
                  </a:lnTo>
                  <a:cubicBezTo>
                    <a:pt x="1491" y="10184"/>
                    <a:pt x="1416" y="10172"/>
                    <a:pt x="1342" y="10160"/>
                  </a:cubicBezTo>
                  <a:cubicBezTo>
                    <a:pt x="1267" y="10135"/>
                    <a:pt x="1193" y="10122"/>
                    <a:pt x="1106" y="10110"/>
                  </a:cubicBezTo>
                  <a:cubicBezTo>
                    <a:pt x="944" y="10085"/>
                    <a:pt x="795" y="10073"/>
                    <a:pt x="634" y="10060"/>
                  </a:cubicBezTo>
                  <a:cubicBezTo>
                    <a:pt x="634" y="9936"/>
                    <a:pt x="658" y="9762"/>
                    <a:pt x="808" y="9713"/>
                  </a:cubicBezTo>
                  <a:cubicBezTo>
                    <a:pt x="894" y="9688"/>
                    <a:pt x="981" y="9675"/>
                    <a:pt x="1081" y="9675"/>
                  </a:cubicBezTo>
                  <a:cubicBezTo>
                    <a:pt x="1304" y="9675"/>
                    <a:pt x="1528" y="9713"/>
                    <a:pt x="1739" y="9787"/>
                  </a:cubicBezTo>
                  <a:cubicBezTo>
                    <a:pt x="1764" y="9874"/>
                    <a:pt x="1801" y="9973"/>
                    <a:pt x="1851" y="10073"/>
                  </a:cubicBezTo>
                  <a:lnTo>
                    <a:pt x="1826" y="10073"/>
                  </a:lnTo>
                  <a:cubicBezTo>
                    <a:pt x="1714" y="10060"/>
                    <a:pt x="1553" y="10048"/>
                    <a:pt x="1404" y="10023"/>
                  </a:cubicBezTo>
                  <a:cubicBezTo>
                    <a:pt x="1255" y="10011"/>
                    <a:pt x="1106" y="9998"/>
                    <a:pt x="994" y="9998"/>
                  </a:cubicBezTo>
                  <a:lnTo>
                    <a:pt x="857" y="9998"/>
                  </a:lnTo>
                  <a:lnTo>
                    <a:pt x="994" y="10023"/>
                  </a:lnTo>
                  <a:cubicBezTo>
                    <a:pt x="1106" y="10035"/>
                    <a:pt x="1242" y="10073"/>
                    <a:pt x="1391" y="10110"/>
                  </a:cubicBezTo>
                  <a:cubicBezTo>
                    <a:pt x="1540" y="10147"/>
                    <a:pt x="1677" y="10184"/>
                    <a:pt x="1789" y="10222"/>
                  </a:cubicBezTo>
                  <a:lnTo>
                    <a:pt x="1938" y="10259"/>
                  </a:lnTo>
                  <a:cubicBezTo>
                    <a:pt x="1987" y="10383"/>
                    <a:pt x="2037" y="10470"/>
                    <a:pt x="2037" y="10470"/>
                  </a:cubicBezTo>
                  <a:cubicBezTo>
                    <a:pt x="2037" y="10470"/>
                    <a:pt x="1975" y="10259"/>
                    <a:pt x="1938" y="10048"/>
                  </a:cubicBezTo>
                  <a:cubicBezTo>
                    <a:pt x="1913" y="9936"/>
                    <a:pt x="1888" y="9824"/>
                    <a:pt x="1876" y="9750"/>
                  </a:cubicBezTo>
                  <a:cubicBezTo>
                    <a:pt x="1876" y="9713"/>
                    <a:pt x="1876" y="9675"/>
                    <a:pt x="1863" y="9650"/>
                  </a:cubicBezTo>
                  <a:cubicBezTo>
                    <a:pt x="1851" y="9191"/>
                    <a:pt x="2112" y="8433"/>
                    <a:pt x="2112" y="8408"/>
                  </a:cubicBezTo>
                  <a:lnTo>
                    <a:pt x="2161" y="8322"/>
                  </a:lnTo>
                  <a:cubicBezTo>
                    <a:pt x="2199" y="8235"/>
                    <a:pt x="2248" y="8123"/>
                    <a:pt x="2310" y="8023"/>
                  </a:cubicBezTo>
                  <a:cubicBezTo>
                    <a:pt x="2372" y="7912"/>
                    <a:pt x="2447" y="7812"/>
                    <a:pt x="2497" y="7725"/>
                  </a:cubicBezTo>
                  <a:cubicBezTo>
                    <a:pt x="2521" y="7688"/>
                    <a:pt x="2546" y="7663"/>
                    <a:pt x="2559" y="7638"/>
                  </a:cubicBezTo>
                  <a:lnTo>
                    <a:pt x="2559" y="7638"/>
                  </a:lnTo>
                  <a:cubicBezTo>
                    <a:pt x="2534" y="7651"/>
                    <a:pt x="2509" y="7676"/>
                    <a:pt x="2472" y="7713"/>
                  </a:cubicBezTo>
                  <a:cubicBezTo>
                    <a:pt x="2410" y="7788"/>
                    <a:pt x="2335" y="7874"/>
                    <a:pt x="2248" y="7974"/>
                  </a:cubicBezTo>
                  <a:lnTo>
                    <a:pt x="2186" y="8061"/>
                  </a:lnTo>
                  <a:cubicBezTo>
                    <a:pt x="2199" y="7949"/>
                    <a:pt x="2223" y="7837"/>
                    <a:pt x="2223" y="7837"/>
                  </a:cubicBezTo>
                  <a:lnTo>
                    <a:pt x="2223" y="7837"/>
                  </a:lnTo>
                  <a:cubicBezTo>
                    <a:pt x="2223" y="7837"/>
                    <a:pt x="2149" y="7924"/>
                    <a:pt x="2074" y="8023"/>
                  </a:cubicBezTo>
                  <a:cubicBezTo>
                    <a:pt x="2037" y="7763"/>
                    <a:pt x="2037" y="7514"/>
                    <a:pt x="2037" y="7253"/>
                  </a:cubicBezTo>
                  <a:cubicBezTo>
                    <a:pt x="2037" y="7030"/>
                    <a:pt x="2062" y="6806"/>
                    <a:pt x="2087" y="6595"/>
                  </a:cubicBezTo>
                  <a:lnTo>
                    <a:pt x="2161" y="6595"/>
                  </a:lnTo>
                  <a:cubicBezTo>
                    <a:pt x="2261" y="6595"/>
                    <a:pt x="2348" y="6583"/>
                    <a:pt x="2447" y="6570"/>
                  </a:cubicBezTo>
                  <a:cubicBezTo>
                    <a:pt x="2497" y="6558"/>
                    <a:pt x="2546" y="6546"/>
                    <a:pt x="2596" y="6533"/>
                  </a:cubicBezTo>
                  <a:lnTo>
                    <a:pt x="2658" y="6521"/>
                  </a:lnTo>
                  <a:cubicBezTo>
                    <a:pt x="2670" y="6508"/>
                    <a:pt x="2695" y="6508"/>
                    <a:pt x="2708" y="6496"/>
                  </a:cubicBezTo>
                  <a:cubicBezTo>
                    <a:pt x="2745" y="6483"/>
                    <a:pt x="2770" y="6471"/>
                    <a:pt x="2795" y="6459"/>
                  </a:cubicBezTo>
                  <a:lnTo>
                    <a:pt x="2819" y="6434"/>
                  </a:lnTo>
                  <a:lnTo>
                    <a:pt x="2795" y="6446"/>
                  </a:lnTo>
                  <a:cubicBezTo>
                    <a:pt x="2757" y="6459"/>
                    <a:pt x="2733" y="6459"/>
                    <a:pt x="2708" y="6471"/>
                  </a:cubicBezTo>
                  <a:lnTo>
                    <a:pt x="2434" y="6471"/>
                  </a:lnTo>
                  <a:cubicBezTo>
                    <a:pt x="2397" y="6471"/>
                    <a:pt x="2360" y="6459"/>
                    <a:pt x="2310" y="6446"/>
                  </a:cubicBezTo>
                  <a:cubicBezTo>
                    <a:pt x="2434" y="6446"/>
                    <a:pt x="2559" y="6421"/>
                    <a:pt x="2658" y="6372"/>
                  </a:cubicBezTo>
                  <a:cubicBezTo>
                    <a:pt x="2695" y="6347"/>
                    <a:pt x="2733" y="6322"/>
                    <a:pt x="2757" y="6297"/>
                  </a:cubicBezTo>
                  <a:lnTo>
                    <a:pt x="2844" y="6223"/>
                  </a:lnTo>
                  <a:cubicBezTo>
                    <a:pt x="2906" y="6185"/>
                    <a:pt x="2956" y="6136"/>
                    <a:pt x="2993" y="6086"/>
                  </a:cubicBezTo>
                  <a:cubicBezTo>
                    <a:pt x="3043" y="6036"/>
                    <a:pt x="3080" y="5987"/>
                    <a:pt x="3118" y="5937"/>
                  </a:cubicBezTo>
                  <a:lnTo>
                    <a:pt x="3118" y="5937"/>
                  </a:lnTo>
                  <a:cubicBezTo>
                    <a:pt x="3068" y="5974"/>
                    <a:pt x="3031" y="6024"/>
                    <a:pt x="2969" y="6061"/>
                  </a:cubicBezTo>
                  <a:cubicBezTo>
                    <a:pt x="2931" y="6086"/>
                    <a:pt x="2869" y="6123"/>
                    <a:pt x="2819" y="6161"/>
                  </a:cubicBezTo>
                  <a:lnTo>
                    <a:pt x="2720" y="6223"/>
                  </a:lnTo>
                  <a:cubicBezTo>
                    <a:pt x="2695" y="6235"/>
                    <a:pt x="2658" y="6260"/>
                    <a:pt x="2621" y="6272"/>
                  </a:cubicBezTo>
                  <a:lnTo>
                    <a:pt x="2596" y="6272"/>
                  </a:lnTo>
                  <a:lnTo>
                    <a:pt x="2646" y="6247"/>
                  </a:lnTo>
                  <a:cubicBezTo>
                    <a:pt x="2708" y="6198"/>
                    <a:pt x="2770" y="6148"/>
                    <a:pt x="2819" y="6086"/>
                  </a:cubicBezTo>
                  <a:cubicBezTo>
                    <a:pt x="2869" y="6036"/>
                    <a:pt x="2906" y="5987"/>
                    <a:pt x="2944" y="5937"/>
                  </a:cubicBezTo>
                  <a:cubicBezTo>
                    <a:pt x="2993" y="5850"/>
                    <a:pt x="3043" y="5763"/>
                    <a:pt x="3080" y="5676"/>
                  </a:cubicBezTo>
                  <a:cubicBezTo>
                    <a:pt x="3118" y="5602"/>
                    <a:pt x="3130" y="5564"/>
                    <a:pt x="3130" y="5564"/>
                  </a:cubicBezTo>
                  <a:lnTo>
                    <a:pt x="3130" y="5564"/>
                  </a:lnTo>
                  <a:cubicBezTo>
                    <a:pt x="3130" y="5564"/>
                    <a:pt x="3105" y="5602"/>
                    <a:pt x="3068" y="5664"/>
                  </a:cubicBezTo>
                  <a:cubicBezTo>
                    <a:pt x="3006" y="5738"/>
                    <a:pt x="2956" y="5825"/>
                    <a:pt x="2894" y="5900"/>
                  </a:cubicBezTo>
                  <a:cubicBezTo>
                    <a:pt x="2807" y="5999"/>
                    <a:pt x="2708" y="6086"/>
                    <a:pt x="2596" y="6161"/>
                  </a:cubicBezTo>
                  <a:cubicBezTo>
                    <a:pt x="2534" y="6198"/>
                    <a:pt x="2459" y="6223"/>
                    <a:pt x="2397" y="6235"/>
                  </a:cubicBezTo>
                  <a:cubicBezTo>
                    <a:pt x="2366" y="6240"/>
                    <a:pt x="2335" y="6243"/>
                    <a:pt x="2306" y="6243"/>
                  </a:cubicBezTo>
                  <a:cubicBezTo>
                    <a:pt x="2263" y="6243"/>
                    <a:pt x="2222" y="6237"/>
                    <a:pt x="2186" y="6223"/>
                  </a:cubicBezTo>
                  <a:cubicBezTo>
                    <a:pt x="2149" y="6210"/>
                    <a:pt x="2112" y="6198"/>
                    <a:pt x="2074" y="6173"/>
                  </a:cubicBezTo>
                  <a:lnTo>
                    <a:pt x="1963" y="6136"/>
                  </a:lnTo>
                  <a:lnTo>
                    <a:pt x="1751" y="6036"/>
                  </a:lnTo>
                  <a:cubicBezTo>
                    <a:pt x="1615" y="5974"/>
                    <a:pt x="1491" y="5912"/>
                    <a:pt x="1379" y="5850"/>
                  </a:cubicBezTo>
                  <a:lnTo>
                    <a:pt x="1019" y="5664"/>
                  </a:lnTo>
                  <a:cubicBezTo>
                    <a:pt x="994" y="5651"/>
                    <a:pt x="969" y="5639"/>
                    <a:pt x="957" y="5627"/>
                  </a:cubicBezTo>
                  <a:cubicBezTo>
                    <a:pt x="870" y="5552"/>
                    <a:pt x="795" y="5477"/>
                    <a:pt x="721" y="5391"/>
                  </a:cubicBezTo>
                  <a:lnTo>
                    <a:pt x="721" y="5391"/>
                  </a:lnTo>
                  <a:cubicBezTo>
                    <a:pt x="844" y="5432"/>
                    <a:pt x="968" y="5456"/>
                    <a:pt x="1091" y="5456"/>
                  </a:cubicBezTo>
                  <a:cubicBezTo>
                    <a:pt x="1117" y="5456"/>
                    <a:pt x="1142" y="5455"/>
                    <a:pt x="1168" y="5453"/>
                  </a:cubicBezTo>
                  <a:cubicBezTo>
                    <a:pt x="1168" y="5453"/>
                    <a:pt x="646" y="5266"/>
                    <a:pt x="634" y="5155"/>
                  </a:cubicBezTo>
                  <a:lnTo>
                    <a:pt x="634" y="5155"/>
                  </a:lnTo>
                  <a:cubicBezTo>
                    <a:pt x="634" y="5155"/>
                    <a:pt x="690" y="5167"/>
                    <a:pt x="753" y="5167"/>
                  </a:cubicBezTo>
                  <a:cubicBezTo>
                    <a:pt x="828" y="5167"/>
                    <a:pt x="913" y="5149"/>
                    <a:pt x="919" y="5068"/>
                  </a:cubicBezTo>
                  <a:cubicBezTo>
                    <a:pt x="932" y="4968"/>
                    <a:pt x="894" y="4856"/>
                    <a:pt x="832" y="4782"/>
                  </a:cubicBezTo>
                  <a:cubicBezTo>
                    <a:pt x="808" y="4770"/>
                    <a:pt x="783" y="4770"/>
                    <a:pt x="758" y="4757"/>
                  </a:cubicBezTo>
                  <a:cubicBezTo>
                    <a:pt x="1093" y="4683"/>
                    <a:pt x="1776" y="4732"/>
                    <a:pt x="2186" y="4621"/>
                  </a:cubicBezTo>
                  <a:cubicBezTo>
                    <a:pt x="2310" y="4583"/>
                    <a:pt x="2434" y="4571"/>
                    <a:pt x="2546" y="4571"/>
                  </a:cubicBezTo>
                  <a:cubicBezTo>
                    <a:pt x="2869" y="4571"/>
                    <a:pt x="3130" y="4683"/>
                    <a:pt x="3329" y="4683"/>
                  </a:cubicBezTo>
                  <a:lnTo>
                    <a:pt x="3354" y="4683"/>
                  </a:lnTo>
                  <a:cubicBezTo>
                    <a:pt x="3494" y="4683"/>
                    <a:pt x="3634" y="4639"/>
                    <a:pt x="3743" y="4551"/>
                  </a:cubicBezTo>
                  <a:lnTo>
                    <a:pt x="3743" y="4551"/>
                  </a:lnTo>
                  <a:cubicBezTo>
                    <a:pt x="3677" y="4607"/>
                    <a:pt x="3620" y="4665"/>
                    <a:pt x="3552" y="4732"/>
                  </a:cubicBezTo>
                  <a:cubicBezTo>
                    <a:pt x="3490" y="4807"/>
                    <a:pt x="3440" y="4881"/>
                    <a:pt x="3391" y="4956"/>
                  </a:cubicBezTo>
                  <a:cubicBezTo>
                    <a:pt x="3391" y="4956"/>
                    <a:pt x="3478" y="4881"/>
                    <a:pt x="3602" y="4782"/>
                  </a:cubicBezTo>
                  <a:cubicBezTo>
                    <a:pt x="3664" y="4732"/>
                    <a:pt x="3751" y="4670"/>
                    <a:pt x="3825" y="4621"/>
                  </a:cubicBezTo>
                  <a:cubicBezTo>
                    <a:pt x="3875" y="4583"/>
                    <a:pt x="3912" y="4558"/>
                    <a:pt x="3962" y="4534"/>
                  </a:cubicBezTo>
                  <a:cubicBezTo>
                    <a:pt x="3999" y="4496"/>
                    <a:pt x="4049" y="4471"/>
                    <a:pt x="4099" y="4447"/>
                  </a:cubicBezTo>
                  <a:cubicBezTo>
                    <a:pt x="4148" y="4422"/>
                    <a:pt x="4198" y="4409"/>
                    <a:pt x="4248" y="4385"/>
                  </a:cubicBezTo>
                  <a:cubicBezTo>
                    <a:pt x="4297" y="4372"/>
                    <a:pt x="4347" y="4347"/>
                    <a:pt x="4397" y="4335"/>
                  </a:cubicBezTo>
                  <a:cubicBezTo>
                    <a:pt x="4434" y="4322"/>
                    <a:pt x="4484" y="4310"/>
                    <a:pt x="4533" y="4310"/>
                  </a:cubicBezTo>
                  <a:close/>
                  <a:moveTo>
                    <a:pt x="6334" y="0"/>
                  </a:moveTo>
                  <a:lnTo>
                    <a:pt x="6334" y="0"/>
                  </a:lnTo>
                  <a:cubicBezTo>
                    <a:pt x="6334" y="1"/>
                    <a:pt x="6210" y="88"/>
                    <a:pt x="5986" y="770"/>
                  </a:cubicBezTo>
                  <a:cubicBezTo>
                    <a:pt x="5912" y="1006"/>
                    <a:pt x="5813" y="1255"/>
                    <a:pt x="5688" y="1478"/>
                  </a:cubicBezTo>
                  <a:cubicBezTo>
                    <a:pt x="5626" y="1354"/>
                    <a:pt x="5539" y="1230"/>
                    <a:pt x="5440" y="1118"/>
                  </a:cubicBezTo>
                  <a:lnTo>
                    <a:pt x="5440" y="1118"/>
                  </a:lnTo>
                  <a:cubicBezTo>
                    <a:pt x="5490" y="1304"/>
                    <a:pt x="5539" y="1503"/>
                    <a:pt x="5564" y="1690"/>
                  </a:cubicBezTo>
                  <a:cubicBezTo>
                    <a:pt x="5440" y="1888"/>
                    <a:pt x="5303" y="2075"/>
                    <a:pt x="5142" y="2261"/>
                  </a:cubicBezTo>
                  <a:cubicBezTo>
                    <a:pt x="5142" y="2261"/>
                    <a:pt x="5005" y="1391"/>
                    <a:pt x="4521" y="1329"/>
                  </a:cubicBezTo>
                  <a:lnTo>
                    <a:pt x="4521" y="1329"/>
                  </a:lnTo>
                  <a:cubicBezTo>
                    <a:pt x="4521" y="1329"/>
                    <a:pt x="5192" y="2248"/>
                    <a:pt x="4695" y="2646"/>
                  </a:cubicBezTo>
                  <a:cubicBezTo>
                    <a:pt x="4620" y="2695"/>
                    <a:pt x="4558" y="2745"/>
                    <a:pt x="4496" y="2782"/>
                  </a:cubicBezTo>
                  <a:cubicBezTo>
                    <a:pt x="4496" y="2534"/>
                    <a:pt x="4360" y="2323"/>
                    <a:pt x="4148" y="2211"/>
                  </a:cubicBezTo>
                  <a:lnTo>
                    <a:pt x="4148" y="2211"/>
                  </a:lnTo>
                  <a:cubicBezTo>
                    <a:pt x="4248" y="2447"/>
                    <a:pt x="4260" y="2695"/>
                    <a:pt x="4186" y="2944"/>
                  </a:cubicBezTo>
                  <a:cubicBezTo>
                    <a:pt x="4148" y="2956"/>
                    <a:pt x="4099" y="2956"/>
                    <a:pt x="4049" y="2969"/>
                  </a:cubicBezTo>
                  <a:cubicBezTo>
                    <a:pt x="4049" y="2969"/>
                    <a:pt x="4074" y="2224"/>
                    <a:pt x="3540" y="2186"/>
                  </a:cubicBezTo>
                  <a:lnTo>
                    <a:pt x="3540" y="2186"/>
                  </a:lnTo>
                  <a:cubicBezTo>
                    <a:pt x="3838" y="2348"/>
                    <a:pt x="3888" y="2758"/>
                    <a:pt x="3639" y="3006"/>
                  </a:cubicBezTo>
                  <a:cubicBezTo>
                    <a:pt x="3341" y="3354"/>
                    <a:pt x="3329" y="3590"/>
                    <a:pt x="3093" y="3627"/>
                  </a:cubicBezTo>
                  <a:cubicBezTo>
                    <a:pt x="3084" y="3628"/>
                    <a:pt x="3076" y="3628"/>
                    <a:pt x="3069" y="3628"/>
                  </a:cubicBezTo>
                  <a:cubicBezTo>
                    <a:pt x="2860" y="3628"/>
                    <a:pt x="2886" y="3315"/>
                    <a:pt x="2335" y="3267"/>
                  </a:cubicBezTo>
                  <a:cubicBezTo>
                    <a:pt x="1466" y="3217"/>
                    <a:pt x="1578" y="3043"/>
                    <a:pt x="1540" y="2708"/>
                  </a:cubicBezTo>
                  <a:lnTo>
                    <a:pt x="1540" y="2708"/>
                  </a:lnTo>
                  <a:cubicBezTo>
                    <a:pt x="1540" y="2708"/>
                    <a:pt x="1230" y="3329"/>
                    <a:pt x="1801" y="3428"/>
                  </a:cubicBezTo>
                  <a:cubicBezTo>
                    <a:pt x="2112" y="3490"/>
                    <a:pt x="2310" y="3540"/>
                    <a:pt x="2484" y="3677"/>
                  </a:cubicBezTo>
                  <a:cubicBezTo>
                    <a:pt x="2397" y="3627"/>
                    <a:pt x="2310" y="3602"/>
                    <a:pt x="2211" y="3577"/>
                  </a:cubicBezTo>
                  <a:cubicBezTo>
                    <a:pt x="1565" y="3379"/>
                    <a:pt x="1242" y="3503"/>
                    <a:pt x="907" y="2919"/>
                  </a:cubicBezTo>
                  <a:lnTo>
                    <a:pt x="907" y="2919"/>
                  </a:lnTo>
                  <a:cubicBezTo>
                    <a:pt x="870" y="3304"/>
                    <a:pt x="1143" y="3652"/>
                    <a:pt x="1515" y="3714"/>
                  </a:cubicBezTo>
                  <a:cubicBezTo>
                    <a:pt x="2099" y="3838"/>
                    <a:pt x="2360" y="3900"/>
                    <a:pt x="2646" y="4360"/>
                  </a:cubicBezTo>
                  <a:lnTo>
                    <a:pt x="2534" y="4360"/>
                  </a:lnTo>
                  <a:cubicBezTo>
                    <a:pt x="2385" y="4360"/>
                    <a:pt x="2248" y="4385"/>
                    <a:pt x="2112" y="4422"/>
                  </a:cubicBezTo>
                  <a:cubicBezTo>
                    <a:pt x="1851" y="4471"/>
                    <a:pt x="1590" y="4496"/>
                    <a:pt x="1317" y="4509"/>
                  </a:cubicBezTo>
                  <a:cubicBezTo>
                    <a:pt x="857" y="4521"/>
                    <a:pt x="596" y="4534"/>
                    <a:pt x="435" y="4683"/>
                  </a:cubicBezTo>
                  <a:cubicBezTo>
                    <a:pt x="348" y="4757"/>
                    <a:pt x="298" y="4881"/>
                    <a:pt x="311" y="5006"/>
                  </a:cubicBezTo>
                  <a:cubicBezTo>
                    <a:pt x="323" y="5304"/>
                    <a:pt x="609" y="5639"/>
                    <a:pt x="808" y="5788"/>
                  </a:cubicBezTo>
                  <a:cubicBezTo>
                    <a:pt x="1143" y="6024"/>
                    <a:pt x="1515" y="6223"/>
                    <a:pt x="1888" y="6397"/>
                  </a:cubicBezTo>
                  <a:cubicBezTo>
                    <a:pt x="1838" y="6670"/>
                    <a:pt x="1814" y="6955"/>
                    <a:pt x="1814" y="7241"/>
                  </a:cubicBezTo>
                  <a:cubicBezTo>
                    <a:pt x="1801" y="7614"/>
                    <a:pt x="1826" y="7999"/>
                    <a:pt x="1888" y="8384"/>
                  </a:cubicBezTo>
                  <a:cubicBezTo>
                    <a:pt x="1764" y="8744"/>
                    <a:pt x="1677" y="9129"/>
                    <a:pt x="1640" y="9526"/>
                  </a:cubicBezTo>
                  <a:cubicBezTo>
                    <a:pt x="1453" y="9477"/>
                    <a:pt x="1255" y="9439"/>
                    <a:pt x="1056" y="9439"/>
                  </a:cubicBezTo>
                  <a:cubicBezTo>
                    <a:pt x="944" y="9439"/>
                    <a:pt x="820" y="9452"/>
                    <a:pt x="708" y="9489"/>
                  </a:cubicBezTo>
                  <a:cubicBezTo>
                    <a:pt x="485" y="9576"/>
                    <a:pt x="398" y="9812"/>
                    <a:pt x="398" y="10035"/>
                  </a:cubicBezTo>
                  <a:cubicBezTo>
                    <a:pt x="224" y="10135"/>
                    <a:pt x="100" y="10309"/>
                    <a:pt x="75" y="10507"/>
                  </a:cubicBezTo>
                  <a:cubicBezTo>
                    <a:pt x="0" y="10955"/>
                    <a:pt x="124" y="11153"/>
                    <a:pt x="323" y="11464"/>
                  </a:cubicBezTo>
                  <a:cubicBezTo>
                    <a:pt x="472" y="11700"/>
                    <a:pt x="596" y="11960"/>
                    <a:pt x="708" y="12209"/>
                  </a:cubicBezTo>
                  <a:cubicBezTo>
                    <a:pt x="944" y="12731"/>
                    <a:pt x="1230" y="13240"/>
                    <a:pt x="1553" y="13699"/>
                  </a:cubicBezTo>
                  <a:cubicBezTo>
                    <a:pt x="2136" y="14531"/>
                    <a:pt x="2348" y="14531"/>
                    <a:pt x="2434" y="14531"/>
                  </a:cubicBezTo>
                  <a:lnTo>
                    <a:pt x="2472" y="14531"/>
                  </a:lnTo>
                  <a:cubicBezTo>
                    <a:pt x="2584" y="14519"/>
                    <a:pt x="2683" y="14444"/>
                    <a:pt x="2733" y="14333"/>
                  </a:cubicBezTo>
                  <a:cubicBezTo>
                    <a:pt x="2869" y="14072"/>
                    <a:pt x="2757" y="13525"/>
                    <a:pt x="2621" y="13289"/>
                  </a:cubicBezTo>
                  <a:cubicBezTo>
                    <a:pt x="2546" y="13178"/>
                    <a:pt x="2447" y="13078"/>
                    <a:pt x="2335" y="13016"/>
                  </a:cubicBezTo>
                  <a:cubicBezTo>
                    <a:pt x="2211" y="12954"/>
                    <a:pt x="2186" y="12929"/>
                    <a:pt x="2174" y="12842"/>
                  </a:cubicBezTo>
                  <a:cubicBezTo>
                    <a:pt x="2136" y="12557"/>
                    <a:pt x="1987" y="12333"/>
                    <a:pt x="1789" y="12047"/>
                  </a:cubicBezTo>
                  <a:cubicBezTo>
                    <a:pt x="1714" y="11948"/>
                    <a:pt x="1627" y="11824"/>
                    <a:pt x="1540" y="11687"/>
                  </a:cubicBezTo>
                  <a:lnTo>
                    <a:pt x="1416" y="11513"/>
                  </a:lnTo>
                  <a:lnTo>
                    <a:pt x="1416" y="11513"/>
                  </a:lnTo>
                  <a:cubicBezTo>
                    <a:pt x="1615" y="11687"/>
                    <a:pt x="1776" y="11886"/>
                    <a:pt x="1900" y="12122"/>
                  </a:cubicBezTo>
                  <a:cubicBezTo>
                    <a:pt x="1938" y="12172"/>
                    <a:pt x="1975" y="12221"/>
                    <a:pt x="2000" y="12259"/>
                  </a:cubicBezTo>
                  <a:lnTo>
                    <a:pt x="2087" y="12395"/>
                  </a:lnTo>
                  <a:cubicBezTo>
                    <a:pt x="2273" y="12681"/>
                    <a:pt x="2484" y="13004"/>
                    <a:pt x="2770" y="13128"/>
                  </a:cubicBezTo>
                  <a:cubicBezTo>
                    <a:pt x="2882" y="13215"/>
                    <a:pt x="2969" y="13314"/>
                    <a:pt x="3043" y="13438"/>
                  </a:cubicBezTo>
                  <a:cubicBezTo>
                    <a:pt x="3180" y="13625"/>
                    <a:pt x="3291" y="13786"/>
                    <a:pt x="3478" y="13786"/>
                  </a:cubicBezTo>
                  <a:cubicBezTo>
                    <a:pt x="3515" y="13786"/>
                    <a:pt x="3552" y="13786"/>
                    <a:pt x="3590" y="13774"/>
                  </a:cubicBezTo>
                  <a:cubicBezTo>
                    <a:pt x="3838" y="13662"/>
                    <a:pt x="3838" y="13240"/>
                    <a:pt x="3838" y="13165"/>
                  </a:cubicBezTo>
                  <a:cubicBezTo>
                    <a:pt x="3838" y="12830"/>
                    <a:pt x="3701" y="12581"/>
                    <a:pt x="3465" y="12495"/>
                  </a:cubicBezTo>
                  <a:cubicBezTo>
                    <a:pt x="3354" y="12432"/>
                    <a:pt x="3254" y="12345"/>
                    <a:pt x="3192" y="12234"/>
                  </a:cubicBezTo>
                  <a:cubicBezTo>
                    <a:pt x="3118" y="12097"/>
                    <a:pt x="3018" y="11985"/>
                    <a:pt x="2906" y="11898"/>
                  </a:cubicBezTo>
                  <a:lnTo>
                    <a:pt x="2832" y="11836"/>
                  </a:lnTo>
                  <a:lnTo>
                    <a:pt x="2919" y="11836"/>
                  </a:lnTo>
                  <a:cubicBezTo>
                    <a:pt x="3055" y="11824"/>
                    <a:pt x="3192" y="11824"/>
                    <a:pt x="3329" y="11799"/>
                  </a:cubicBezTo>
                  <a:cubicBezTo>
                    <a:pt x="3478" y="11787"/>
                    <a:pt x="3614" y="11774"/>
                    <a:pt x="3763" y="11774"/>
                  </a:cubicBezTo>
                  <a:cubicBezTo>
                    <a:pt x="3925" y="11799"/>
                    <a:pt x="4099" y="11836"/>
                    <a:pt x="4260" y="11886"/>
                  </a:cubicBezTo>
                  <a:cubicBezTo>
                    <a:pt x="4769" y="12060"/>
                    <a:pt x="5303" y="12147"/>
                    <a:pt x="5837" y="12147"/>
                  </a:cubicBezTo>
                  <a:cubicBezTo>
                    <a:pt x="5974" y="12147"/>
                    <a:pt x="6098" y="12147"/>
                    <a:pt x="6235" y="12134"/>
                  </a:cubicBezTo>
                  <a:cubicBezTo>
                    <a:pt x="6583" y="12097"/>
                    <a:pt x="6943" y="12047"/>
                    <a:pt x="7291" y="11973"/>
                  </a:cubicBezTo>
                  <a:cubicBezTo>
                    <a:pt x="7514" y="11923"/>
                    <a:pt x="7738" y="11886"/>
                    <a:pt x="7974" y="11886"/>
                  </a:cubicBezTo>
                  <a:cubicBezTo>
                    <a:pt x="7989" y="11885"/>
                    <a:pt x="8004" y="11884"/>
                    <a:pt x="8019" y="11884"/>
                  </a:cubicBezTo>
                  <a:cubicBezTo>
                    <a:pt x="8153" y="11884"/>
                    <a:pt x="8283" y="11932"/>
                    <a:pt x="8383" y="12010"/>
                  </a:cubicBezTo>
                  <a:lnTo>
                    <a:pt x="8495" y="12110"/>
                  </a:lnTo>
                  <a:cubicBezTo>
                    <a:pt x="8930" y="12457"/>
                    <a:pt x="9278" y="12743"/>
                    <a:pt x="10097" y="12917"/>
                  </a:cubicBezTo>
                  <a:cubicBezTo>
                    <a:pt x="10818" y="13066"/>
                    <a:pt x="11165" y="13389"/>
                    <a:pt x="11426" y="14159"/>
                  </a:cubicBezTo>
                  <a:cubicBezTo>
                    <a:pt x="11662" y="14817"/>
                    <a:pt x="11960" y="15438"/>
                    <a:pt x="12333" y="16034"/>
                  </a:cubicBezTo>
                  <a:cubicBezTo>
                    <a:pt x="12532" y="16283"/>
                    <a:pt x="12693" y="16407"/>
                    <a:pt x="12867" y="16407"/>
                  </a:cubicBezTo>
                  <a:cubicBezTo>
                    <a:pt x="13240" y="16407"/>
                    <a:pt x="13264" y="15885"/>
                    <a:pt x="13277" y="15711"/>
                  </a:cubicBezTo>
                  <a:cubicBezTo>
                    <a:pt x="13277" y="15662"/>
                    <a:pt x="13277" y="15612"/>
                    <a:pt x="13277" y="15575"/>
                  </a:cubicBezTo>
                  <a:cubicBezTo>
                    <a:pt x="13326" y="15637"/>
                    <a:pt x="13364" y="15711"/>
                    <a:pt x="13401" y="15773"/>
                  </a:cubicBezTo>
                  <a:cubicBezTo>
                    <a:pt x="13562" y="16047"/>
                    <a:pt x="13687" y="16283"/>
                    <a:pt x="13910" y="16283"/>
                  </a:cubicBezTo>
                  <a:cubicBezTo>
                    <a:pt x="13985" y="16283"/>
                    <a:pt x="14146" y="16245"/>
                    <a:pt x="14221" y="15997"/>
                  </a:cubicBezTo>
                  <a:cubicBezTo>
                    <a:pt x="14332" y="15512"/>
                    <a:pt x="14332" y="15190"/>
                    <a:pt x="13910" y="14916"/>
                  </a:cubicBezTo>
                  <a:cubicBezTo>
                    <a:pt x="13649" y="14767"/>
                    <a:pt x="13302" y="13848"/>
                    <a:pt x="13128" y="13414"/>
                  </a:cubicBezTo>
                  <a:cubicBezTo>
                    <a:pt x="13066" y="13240"/>
                    <a:pt x="13016" y="13066"/>
                    <a:pt x="12966" y="12904"/>
                  </a:cubicBezTo>
                  <a:cubicBezTo>
                    <a:pt x="12830" y="12420"/>
                    <a:pt x="12693" y="11973"/>
                    <a:pt x="12308" y="11787"/>
                  </a:cubicBezTo>
                  <a:cubicBezTo>
                    <a:pt x="12171" y="11725"/>
                    <a:pt x="12047" y="11675"/>
                    <a:pt x="11911" y="11638"/>
                  </a:cubicBezTo>
                  <a:cubicBezTo>
                    <a:pt x="11538" y="11513"/>
                    <a:pt x="11290" y="11426"/>
                    <a:pt x="11290" y="11228"/>
                  </a:cubicBezTo>
                  <a:cubicBezTo>
                    <a:pt x="11277" y="10992"/>
                    <a:pt x="11153" y="9799"/>
                    <a:pt x="10843" y="9241"/>
                  </a:cubicBezTo>
                  <a:cubicBezTo>
                    <a:pt x="11128" y="8893"/>
                    <a:pt x="11401" y="8259"/>
                    <a:pt x="10929" y="7701"/>
                  </a:cubicBezTo>
                  <a:cubicBezTo>
                    <a:pt x="10892" y="7651"/>
                    <a:pt x="10830" y="7626"/>
                    <a:pt x="10768" y="7626"/>
                  </a:cubicBezTo>
                  <a:lnTo>
                    <a:pt x="10731" y="7626"/>
                  </a:lnTo>
                  <a:cubicBezTo>
                    <a:pt x="10644" y="7651"/>
                    <a:pt x="10594" y="7701"/>
                    <a:pt x="10569" y="7788"/>
                  </a:cubicBezTo>
                  <a:cubicBezTo>
                    <a:pt x="10569" y="7788"/>
                    <a:pt x="10383" y="8421"/>
                    <a:pt x="9924" y="8471"/>
                  </a:cubicBezTo>
                  <a:lnTo>
                    <a:pt x="9799" y="8471"/>
                  </a:lnTo>
                  <a:cubicBezTo>
                    <a:pt x="9613" y="8458"/>
                    <a:pt x="9439" y="8433"/>
                    <a:pt x="9265" y="8371"/>
                  </a:cubicBezTo>
                  <a:cubicBezTo>
                    <a:pt x="8893" y="8259"/>
                    <a:pt x="8508" y="8210"/>
                    <a:pt x="8123" y="8210"/>
                  </a:cubicBezTo>
                  <a:lnTo>
                    <a:pt x="8011" y="8210"/>
                  </a:lnTo>
                  <a:cubicBezTo>
                    <a:pt x="7825" y="8210"/>
                    <a:pt x="7613" y="8222"/>
                    <a:pt x="7427" y="8235"/>
                  </a:cubicBezTo>
                  <a:cubicBezTo>
                    <a:pt x="7166" y="8247"/>
                    <a:pt x="6906" y="8259"/>
                    <a:pt x="6645" y="8259"/>
                  </a:cubicBezTo>
                  <a:cubicBezTo>
                    <a:pt x="5974" y="8259"/>
                    <a:pt x="5527" y="8160"/>
                    <a:pt x="5192" y="7937"/>
                  </a:cubicBezTo>
                  <a:cubicBezTo>
                    <a:pt x="4409" y="7440"/>
                    <a:pt x="4347" y="7080"/>
                    <a:pt x="4248" y="6583"/>
                  </a:cubicBezTo>
                  <a:cubicBezTo>
                    <a:pt x="4235" y="6508"/>
                    <a:pt x="4210" y="6421"/>
                    <a:pt x="4198" y="6334"/>
                  </a:cubicBezTo>
                  <a:cubicBezTo>
                    <a:pt x="4124" y="6061"/>
                    <a:pt x="4024" y="5788"/>
                    <a:pt x="3900" y="5527"/>
                  </a:cubicBezTo>
                  <a:lnTo>
                    <a:pt x="3863" y="5453"/>
                  </a:lnTo>
                  <a:cubicBezTo>
                    <a:pt x="4210" y="5440"/>
                    <a:pt x="5018" y="5366"/>
                    <a:pt x="5117" y="4372"/>
                  </a:cubicBezTo>
                  <a:cubicBezTo>
                    <a:pt x="5130" y="4298"/>
                    <a:pt x="5092" y="4211"/>
                    <a:pt x="5018" y="4173"/>
                  </a:cubicBezTo>
                  <a:cubicBezTo>
                    <a:pt x="4831" y="4074"/>
                    <a:pt x="4645" y="4037"/>
                    <a:pt x="4446" y="4037"/>
                  </a:cubicBezTo>
                  <a:cubicBezTo>
                    <a:pt x="4429" y="4036"/>
                    <a:pt x="4411" y="4035"/>
                    <a:pt x="4393" y="4035"/>
                  </a:cubicBezTo>
                  <a:cubicBezTo>
                    <a:pt x="4237" y="4035"/>
                    <a:pt x="4084" y="4083"/>
                    <a:pt x="3950" y="4161"/>
                  </a:cubicBezTo>
                  <a:cubicBezTo>
                    <a:pt x="3813" y="4236"/>
                    <a:pt x="3726" y="4298"/>
                    <a:pt x="3639" y="4347"/>
                  </a:cubicBezTo>
                  <a:cubicBezTo>
                    <a:pt x="3565" y="4385"/>
                    <a:pt x="3527" y="4409"/>
                    <a:pt x="3490" y="4434"/>
                  </a:cubicBezTo>
                  <a:cubicBezTo>
                    <a:pt x="3639" y="4161"/>
                    <a:pt x="3888" y="3962"/>
                    <a:pt x="4186" y="3875"/>
                  </a:cubicBezTo>
                  <a:cubicBezTo>
                    <a:pt x="5055" y="3714"/>
                    <a:pt x="5837" y="3254"/>
                    <a:pt x="6421" y="2596"/>
                  </a:cubicBezTo>
                  <a:cubicBezTo>
                    <a:pt x="7241" y="1665"/>
                    <a:pt x="7104" y="1665"/>
                    <a:pt x="7527" y="1528"/>
                  </a:cubicBezTo>
                  <a:cubicBezTo>
                    <a:pt x="7913" y="1396"/>
                    <a:pt x="7848" y="1116"/>
                    <a:pt x="7577" y="1116"/>
                  </a:cubicBezTo>
                  <a:cubicBezTo>
                    <a:pt x="7542" y="1116"/>
                    <a:pt x="7505" y="1121"/>
                    <a:pt x="7464" y="1131"/>
                  </a:cubicBezTo>
                  <a:cubicBezTo>
                    <a:pt x="7551" y="882"/>
                    <a:pt x="7651" y="659"/>
                    <a:pt x="7787" y="448"/>
                  </a:cubicBezTo>
                  <a:cubicBezTo>
                    <a:pt x="7787" y="448"/>
                    <a:pt x="7782" y="447"/>
                    <a:pt x="7772" y="447"/>
                  </a:cubicBezTo>
                  <a:cubicBezTo>
                    <a:pt x="7700" y="447"/>
                    <a:pt x="7385" y="485"/>
                    <a:pt x="7079" y="1118"/>
                  </a:cubicBezTo>
                  <a:cubicBezTo>
                    <a:pt x="6781" y="1714"/>
                    <a:pt x="6372" y="2248"/>
                    <a:pt x="5850" y="2671"/>
                  </a:cubicBezTo>
                  <a:cubicBezTo>
                    <a:pt x="5900" y="2385"/>
                    <a:pt x="5887" y="2087"/>
                    <a:pt x="5813" y="1801"/>
                  </a:cubicBezTo>
                  <a:cubicBezTo>
                    <a:pt x="6173" y="1218"/>
                    <a:pt x="6210" y="1081"/>
                    <a:pt x="6496" y="957"/>
                  </a:cubicBezTo>
                  <a:cubicBezTo>
                    <a:pt x="6776" y="827"/>
                    <a:pt x="6673" y="605"/>
                    <a:pt x="6462" y="605"/>
                  </a:cubicBezTo>
                  <a:cubicBezTo>
                    <a:pt x="6430" y="605"/>
                    <a:pt x="6395" y="610"/>
                    <a:pt x="6359" y="621"/>
                  </a:cubicBezTo>
                  <a:cubicBezTo>
                    <a:pt x="6359" y="621"/>
                    <a:pt x="6222" y="187"/>
                    <a:pt x="6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2"/>
            <p:cNvSpPr/>
            <p:nvPr/>
          </p:nvSpPr>
          <p:spPr>
            <a:xfrm>
              <a:off x="9888310" y="1996750"/>
              <a:ext cx="119467" cy="60290"/>
            </a:xfrm>
            <a:custGeom>
              <a:avLst/>
              <a:gdLst/>
              <a:ahLst/>
              <a:cxnLst/>
              <a:rect l="l" t="t" r="r" b="b"/>
              <a:pathLst>
                <a:path w="597" h="299" extrusionOk="0">
                  <a:moveTo>
                    <a:pt x="408" y="57"/>
                  </a:moveTo>
                  <a:cubicBezTo>
                    <a:pt x="423" y="57"/>
                    <a:pt x="442" y="63"/>
                    <a:pt x="460" y="75"/>
                  </a:cubicBezTo>
                  <a:cubicBezTo>
                    <a:pt x="498" y="88"/>
                    <a:pt x="522" y="125"/>
                    <a:pt x="510" y="150"/>
                  </a:cubicBezTo>
                  <a:cubicBezTo>
                    <a:pt x="503" y="157"/>
                    <a:pt x="487" y="164"/>
                    <a:pt x="468" y="164"/>
                  </a:cubicBezTo>
                  <a:cubicBezTo>
                    <a:pt x="455" y="164"/>
                    <a:pt x="439" y="160"/>
                    <a:pt x="423" y="150"/>
                  </a:cubicBezTo>
                  <a:cubicBezTo>
                    <a:pt x="386" y="125"/>
                    <a:pt x="361" y="88"/>
                    <a:pt x="373" y="75"/>
                  </a:cubicBezTo>
                  <a:cubicBezTo>
                    <a:pt x="380" y="63"/>
                    <a:pt x="392" y="57"/>
                    <a:pt x="408" y="57"/>
                  </a:cubicBezTo>
                  <a:close/>
                  <a:moveTo>
                    <a:pt x="442" y="165"/>
                  </a:moveTo>
                  <a:cubicBezTo>
                    <a:pt x="448" y="165"/>
                    <a:pt x="454" y="168"/>
                    <a:pt x="460" y="175"/>
                  </a:cubicBezTo>
                  <a:cubicBezTo>
                    <a:pt x="485" y="187"/>
                    <a:pt x="498" y="200"/>
                    <a:pt x="485" y="212"/>
                  </a:cubicBezTo>
                  <a:cubicBezTo>
                    <a:pt x="485" y="212"/>
                    <a:pt x="474" y="217"/>
                    <a:pt x="463" y="217"/>
                  </a:cubicBezTo>
                  <a:cubicBezTo>
                    <a:pt x="458" y="217"/>
                    <a:pt x="452" y="216"/>
                    <a:pt x="448" y="212"/>
                  </a:cubicBezTo>
                  <a:cubicBezTo>
                    <a:pt x="435" y="187"/>
                    <a:pt x="423" y="187"/>
                    <a:pt x="423" y="175"/>
                  </a:cubicBezTo>
                  <a:cubicBezTo>
                    <a:pt x="429" y="168"/>
                    <a:pt x="435" y="165"/>
                    <a:pt x="442" y="165"/>
                  </a:cubicBezTo>
                  <a:close/>
                  <a:moveTo>
                    <a:pt x="274" y="1"/>
                  </a:moveTo>
                  <a:lnTo>
                    <a:pt x="187" y="13"/>
                  </a:lnTo>
                  <a:cubicBezTo>
                    <a:pt x="162" y="13"/>
                    <a:pt x="125" y="26"/>
                    <a:pt x="100" y="26"/>
                  </a:cubicBezTo>
                  <a:lnTo>
                    <a:pt x="299" y="26"/>
                  </a:lnTo>
                  <a:cubicBezTo>
                    <a:pt x="150" y="26"/>
                    <a:pt x="13" y="26"/>
                    <a:pt x="1" y="125"/>
                  </a:cubicBezTo>
                  <a:cubicBezTo>
                    <a:pt x="1" y="224"/>
                    <a:pt x="88" y="162"/>
                    <a:pt x="212" y="249"/>
                  </a:cubicBezTo>
                  <a:cubicBezTo>
                    <a:pt x="261" y="282"/>
                    <a:pt x="318" y="298"/>
                    <a:pt x="376" y="298"/>
                  </a:cubicBezTo>
                  <a:cubicBezTo>
                    <a:pt x="448" y="298"/>
                    <a:pt x="522" y="273"/>
                    <a:pt x="585" y="224"/>
                  </a:cubicBezTo>
                  <a:cubicBezTo>
                    <a:pt x="585" y="212"/>
                    <a:pt x="597" y="200"/>
                    <a:pt x="597" y="187"/>
                  </a:cubicBezTo>
                  <a:cubicBezTo>
                    <a:pt x="597" y="187"/>
                    <a:pt x="597" y="175"/>
                    <a:pt x="597" y="175"/>
                  </a:cubicBezTo>
                  <a:cubicBezTo>
                    <a:pt x="585" y="150"/>
                    <a:pt x="572" y="125"/>
                    <a:pt x="560" y="100"/>
                  </a:cubicBezTo>
                  <a:cubicBezTo>
                    <a:pt x="535" y="75"/>
                    <a:pt x="510" y="50"/>
                    <a:pt x="485" y="38"/>
                  </a:cubicBezTo>
                  <a:cubicBezTo>
                    <a:pt x="460" y="26"/>
                    <a:pt x="448" y="13"/>
                    <a:pt x="435" y="13"/>
                  </a:cubicBezTo>
                  <a:cubicBezTo>
                    <a:pt x="411" y="1"/>
                    <a:pt x="398" y="1"/>
                    <a:pt x="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2"/>
            <p:cNvSpPr/>
            <p:nvPr/>
          </p:nvSpPr>
          <p:spPr>
            <a:xfrm>
              <a:off x="9895915" y="2497613"/>
              <a:ext cx="213920" cy="408523"/>
            </a:xfrm>
            <a:custGeom>
              <a:avLst/>
              <a:gdLst/>
              <a:ahLst/>
              <a:cxnLst/>
              <a:rect l="l" t="t" r="r" b="b"/>
              <a:pathLst>
                <a:path w="1069" h="2026" extrusionOk="0">
                  <a:moveTo>
                    <a:pt x="1068" y="1"/>
                  </a:moveTo>
                  <a:lnTo>
                    <a:pt x="981" y="63"/>
                  </a:lnTo>
                  <a:cubicBezTo>
                    <a:pt x="956" y="75"/>
                    <a:pt x="932" y="100"/>
                    <a:pt x="882" y="125"/>
                  </a:cubicBezTo>
                  <a:cubicBezTo>
                    <a:pt x="857" y="162"/>
                    <a:pt x="820" y="199"/>
                    <a:pt x="770" y="237"/>
                  </a:cubicBezTo>
                  <a:cubicBezTo>
                    <a:pt x="733" y="274"/>
                    <a:pt x="696" y="324"/>
                    <a:pt x="658" y="361"/>
                  </a:cubicBezTo>
                  <a:cubicBezTo>
                    <a:pt x="609" y="411"/>
                    <a:pt x="571" y="460"/>
                    <a:pt x="534" y="522"/>
                  </a:cubicBezTo>
                  <a:cubicBezTo>
                    <a:pt x="484" y="572"/>
                    <a:pt x="447" y="634"/>
                    <a:pt x="410" y="696"/>
                  </a:cubicBezTo>
                  <a:cubicBezTo>
                    <a:pt x="373" y="758"/>
                    <a:pt x="348" y="833"/>
                    <a:pt x="311" y="895"/>
                  </a:cubicBezTo>
                  <a:cubicBezTo>
                    <a:pt x="273" y="957"/>
                    <a:pt x="248" y="1032"/>
                    <a:pt x="224" y="1094"/>
                  </a:cubicBezTo>
                  <a:cubicBezTo>
                    <a:pt x="186" y="1168"/>
                    <a:pt x="162" y="1230"/>
                    <a:pt x="149" y="1292"/>
                  </a:cubicBezTo>
                  <a:cubicBezTo>
                    <a:pt x="124" y="1367"/>
                    <a:pt x="99" y="1429"/>
                    <a:pt x="87" y="1491"/>
                  </a:cubicBezTo>
                  <a:cubicBezTo>
                    <a:pt x="75" y="1553"/>
                    <a:pt x="62" y="1615"/>
                    <a:pt x="50" y="1665"/>
                  </a:cubicBezTo>
                  <a:cubicBezTo>
                    <a:pt x="25" y="1777"/>
                    <a:pt x="0" y="1901"/>
                    <a:pt x="0" y="2025"/>
                  </a:cubicBezTo>
                  <a:cubicBezTo>
                    <a:pt x="0" y="2025"/>
                    <a:pt x="12" y="1988"/>
                    <a:pt x="25" y="1938"/>
                  </a:cubicBezTo>
                  <a:cubicBezTo>
                    <a:pt x="50" y="1876"/>
                    <a:pt x="75" y="1789"/>
                    <a:pt x="112" y="1677"/>
                  </a:cubicBezTo>
                  <a:lnTo>
                    <a:pt x="174" y="1516"/>
                  </a:lnTo>
                  <a:cubicBezTo>
                    <a:pt x="199" y="1454"/>
                    <a:pt x="224" y="1392"/>
                    <a:pt x="248" y="1330"/>
                  </a:cubicBezTo>
                  <a:cubicBezTo>
                    <a:pt x="273" y="1268"/>
                    <a:pt x="298" y="1205"/>
                    <a:pt x="323" y="1143"/>
                  </a:cubicBezTo>
                  <a:cubicBezTo>
                    <a:pt x="348" y="1081"/>
                    <a:pt x="385" y="1007"/>
                    <a:pt x="422" y="945"/>
                  </a:cubicBezTo>
                  <a:cubicBezTo>
                    <a:pt x="447" y="883"/>
                    <a:pt x="484" y="820"/>
                    <a:pt x="509" y="758"/>
                  </a:cubicBezTo>
                  <a:cubicBezTo>
                    <a:pt x="547" y="696"/>
                    <a:pt x="584" y="634"/>
                    <a:pt x="621" y="584"/>
                  </a:cubicBezTo>
                  <a:cubicBezTo>
                    <a:pt x="658" y="522"/>
                    <a:pt x="683" y="460"/>
                    <a:pt x="720" y="423"/>
                  </a:cubicBezTo>
                  <a:lnTo>
                    <a:pt x="782" y="348"/>
                  </a:lnTo>
                  <a:cubicBezTo>
                    <a:pt x="795" y="324"/>
                    <a:pt x="807" y="299"/>
                    <a:pt x="832" y="286"/>
                  </a:cubicBezTo>
                  <a:cubicBezTo>
                    <a:pt x="857" y="237"/>
                    <a:pt x="894" y="199"/>
                    <a:pt x="919" y="162"/>
                  </a:cubicBezTo>
                  <a:lnTo>
                    <a:pt x="994" y="88"/>
                  </a:lnTo>
                  <a:lnTo>
                    <a:pt x="10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2"/>
            <p:cNvSpPr/>
            <p:nvPr/>
          </p:nvSpPr>
          <p:spPr>
            <a:xfrm>
              <a:off x="10238713" y="2783130"/>
              <a:ext cx="191708" cy="235516"/>
            </a:xfrm>
            <a:custGeom>
              <a:avLst/>
              <a:gdLst/>
              <a:ahLst/>
              <a:cxnLst/>
              <a:rect l="l" t="t" r="r" b="b"/>
              <a:pathLst>
                <a:path w="958" h="1168" extrusionOk="0">
                  <a:moveTo>
                    <a:pt x="957" y="1"/>
                  </a:moveTo>
                  <a:lnTo>
                    <a:pt x="895" y="25"/>
                  </a:lnTo>
                  <a:cubicBezTo>
                    <a:pt x="870" y="38"/>
                    <a:pt x="846" y="38"/>
                    <a:pt x="821" y="63"/>
                  </a:cubicBezTo>
                  <a:cubicBezTo>
                    <a:pt x="796" y="75"/>
                    <a:pt x="759" y="88"/>
                    <a:pt x="734" y="112"/>
                  </a:cubicBezTo>
                  <a:cubicBezTo>
                    <a:pt x="696" y="125"/>
                    <a:pt x="672" y="150"/>
                    <a:pt x="634" y="174"/>
                  </a:cubicBezTo>
                  <a:cubicBezTo>
                    <a:pt x="597" y="199"/>
                    <a:pt x="572" y="237"/>
                    <a:pt x="535" y="261"/>
                  </a:cubicBezTo>
                  <a:cubicBezTo>
                    <a:pt x="498" y="299"/>
                    <a:pt x="473" y="323"/>
                    <a:pt x="436" y="373"/>
                  </a:cubicBezTo>
                  <a:cubicBezTo>
                    <a:pt x="411" y="410"/>
                    <a:pt x="374" y="435"/>
                    <a:pt x="349" y="485"/>
                  </a:cubicBezTo>
                  <a:cubicBezTo>
                    <a:pt x="287" y="559"/>
                    <a:pt x="237" y="634"/>
                    <a:pt x="200" y="721"/>
                  </a:cubicBezTo>
                  <a:cubicBezTo>
                    <a:pt x="175" y="758"/>
                    <a:pt x="150" y="808"/>
                    <a:pt x="138" y="845"/>
                  </a:cubicBezTo>
                  <a:cubicBezTo>
                    <a:pt x="113" y="882"/>
                    <a:pt x="100" y="907"/>
                    <a:pt x="88" y="944"/>
                  </a:cubicBezTo>
                  <a:cubicBezTo>
                    <a:pt x="51" y="1019"/>
                    <a:pt x="26" y="1093"/>
                    <a:pt x="1" y="1168"/>
                  </a:cubicBezTo>
                  <a:lnTo>
                    <a:pt x="125" y="969"/>
                  </a:lnTo>
                  <a:cubicBezTo>
                    <a:pt x="162" y="907"/>
                    <a:pt x="212" y="833"/>
                    <a:pt x="262" y="771"/>
                  </a:cubicBezTo>
                  <a:lnTo>
                    <a:pt x="336" y="646"/>
                  </a:lnTo>
                  <a:cubicBezTo>
                    <a:pt x="361" y="609"/>
                    <a:pt x="398" y="572"/>
                    <a:pt x="423" y="535"/>
                  </a:cubicBezTo>
                  <a:cubicBezTo>
                    <a:pt x="448" y="497"/>
                    <a:pt x="473" y="460"/>
                    <a:pt x="510" y="423"/>
                  </a:cubicBezTo>
                  <a:lnTo>
                    <a:pt x="597" y="323"/>
                  </a:lnTo>
                  <a:lnTo>
                    <a:pt x="684" y="224"/>
                  </a:lnTo>
                  <a:lnTo>
                    <a:pt x="759" y="150"/>
                  </a:lnTo>
                  <a:lnTo>
                    <a:pt x="833" y="88"/>
                  </a:lnTo>
                  <a:cubicBezTo>
                    <a:pt x="858" y="75"/>
                    <a:pt x="883" y="50"/>
                    <a:pt x="895" y="38"/>
                  </a:cubicBezTo>
                  <a:lnTo>
                    <a:pt x="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2"/>
            <p:cNvSpPr/>
            <p:nvPr/>
          </p:nvSpPr>
          <p:spPr>
            <a:xfrm>
              <a:off x="10705982" y="2860760"/>
              <a:ext cx="129473" cy="280683"/>
            </a:xfrm>
            <a:custGeom>
              <a:avLst/>
              <a:gdLst/>
              <a:ahLst/>
              <a:cxnLst/>
              <a:rect l="l" t="t" r="r" b="b"/>
              <a:pathLst>
                <a:path w="647" h="1392" extrusionOk="0">
                  <a:moveTo>
                    <a:pt x="1" y="1"/>
                  </a:moveTo>
                  <a:lnTo>
                    <a:pt x="1" y="63"/>
                  </a:lnTo>
                  <a:cubicBezTo>
                    <a:pt x="1" y="112"/>
                    <a:pt x="1" y="174"/>
                    <a:pt x="13" y="249"/>
                  </a:cubicBezTo>
                  <a:cubicBezTo>
                    <a:pt x="26" y="323"/>
                    <a:pt x="51" y="398"/>
                    <a:pt x="75" y="497"/>
                  </a:cubicBezTo>
                  <a:cubicBezTo>
                    <a:pt x="88" y="535"/>
                    <a:pt x="100" y="584"/>
                    <a:pt x="113" y="634"/>
                  </a:cubicBezTo>
                  <a:cubicBezTo>
                    <a:pt x="125" y="684"/>
                    <a:pt x="150" y="721"/>
                    <a:pt x="162" y="771"/>
                  </a:cubicBezTo>
                  <a:cubicBezTo>
                    <a:pt x="187" y="820"/>
                    <a:pt x="200" y="870"/>
                    <a:pt x="224" y="907"/>
                  </a:cubicBezTo>
                  <a:cubicBezTo>
                    <a:pt x="249" y="957"/>
                    <a:pt x="274" y="994"/>
                    <a:pt x="299" y="1044"/>
                  </a:cubicBezTo>
                  <a:cubicBezTo>
                    <a:pt x="311" y="1081"/>
                    <a:pt x="349" y="1118"/>
                    <a:pt x="373" y="1156"/>
                  </a:cubicBezTo>
                  <a:cubicBezTo>
                    <a:pt x="398" y="1180"/>
                    <a:pt x="423" y="1218"/>
                    <a:pt x="448" y="1243"/>
                  </a:cubicBezTo>
                  <a:cubicBezTo>
                    <a:pt x="473" y="1267"/>
                    <a:pt x="498" y="1292"/>
                    <a:pt x="522" y="1317"/>
                  </a:cubicBezTo>
                  <a:cubicBezTo>
                    <a:pt x="547" y="1329"/>
                    <a:pt x="572" y="1342"/>
                    <a:pt x="597" y="1354"/>
                  </a:cubicBezTo>
                  <a:lnTo>
                    <a:pt x="647" y="1392"/>
                  </a:lnTo>
                  <a:lnTo>
                    <a:pt x="609" y="1354"/>
                  </a:lnTo>
                  <a:cubicBezTo>
                    <a:pt x="585" y="1342"/>
                    <a:pt x="560" y="1317"/>
                    <a:pt x="547" y="1292"/>
                  </a:cubicBezTo>
                  <a:cubicBezTo>
                    <a:pt x="522" y="1280"/>
                    <a:pt x="510" y="1255"/>
                    <a:pt x="485" y="1218"/>
                  </a:cubicBezTo>
                  <a:cubicBezTo>
                    <a:pt x="460" y="1193"/>
                    <a:pt x="436" y="1156"/>
                    <a:pt x="411" y="1131"/>
                  </a:cubicBezTo>
                  <a:cubicBezTo>
                    <a:pt x="386" y="1093"/>
                    <a:pt x="373" y="1056"/>
                    <a:pt x="349" y="1007"/>
                  </a:cubicBezTo>
                  <a:cubicBezTo>
                    <a:pt x="324" y="969"/>
                    <a:pt x="299" y="932"/>
                    <a:pt x="287" y="882"/>
                  </a:cubicBezTo>
                  <a:cubicBezTo>
                    <a:pt x="262" y="845"/>
                    <a:pt x="237" y="795"/>
                    <a:pt x="224" y="746"/>
                  </a:cubicBezTo>
                  <a:cubicBezTo>
                    <a:pt x="212" y="708"/>
                    <a:pt x="187" y="659"/>
                    <a:pt x="175" y="609"/>
                  </a:cubicBezTo>
                  <a:cubicBezTo>
                    <a:pt x="162" y="572"/>
                    <a:pt x="137" y="522"/>
                    <a:pt x="125" y="485"/>
                  </a:cubicBezTo>
                  <a:cubicBezTo>
                    <a:pt x="100" y="386"/>
                    <a:pt x="75" y="311"/>
                    <a:pt x="63" y="237"/>
                  </a:cubicBezTo>
                  <a:cubicBezTo>
                    <a:pt x="38" y="162"/>
                    <a:pt x="26" y="100"/>
                    <a:pt x="13" y="63"/>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2"/>
            <p:cNvSpPr/>
            <p:nvPr/>
          </p:nvSpPr>
          <p:spPr>
            <a:xfrm>
              <a:off x="9712009" y="3218865"/>
              <a:ext cx="355400" cy="71381"/>
            </a:xfrm>
            <a:custGeom>
              <a:avLst/>
              <a:gdLst/>
              <a:ahLst/>
              <a:cxnLst/>
              <a:rect l="l" t="t" r="r" b="b"/>
              <a:pathLst>
                <a:path w="1776" h="354" extrusionOk="0">
                  <a:moveTo>
                    <a:pt x="0" y="1"/>
                  </a:moveTo>
                  <a:lnTo>
                    <a:pt x="0" y="1"/>
                  </a:lnTo>
                  <a:cubicBezTo>
                    <a:pt x="87" y="50"/>
                    <a:pt x="174" y="88"/>
                    <a:pt x="261" y="125"/>
                  </a:cubicBezTo>
                  <a:cubicBezTo>
                    <a:pt x="335" y="150"/>
                    <a:pt x="435" y="187"/>
                    <a:pt x="534" y="224"/>
                  </a:cubicBezTo>
                  <a:cubicBezTo>
                    <a:pt x="633" y="249"/>
                    <a:pt x="745" y="274"/>
                    <a:pt x="857" y="299"/>
                  </a:cubicBezTo>
                  <a:lnTo>
                    <a:pt x="1031" y="323"/>
                  </a:lnTo>
                  <a:cubicBezTo>
                    <a:pt x="1081" y="336"/>
                    <a:pt x="1143" y="336"/>
                    <a:pt x="1192" y="348"/>
                  </a:cubicBezTo>
                  <a:lnTo>
                    <a:pt x="1354" y="348"/>
                  </a:lnTo>
                  <a:cubicBezTo>
                    <a:pt x="1370" y="352"/>
                    <a:pt x="1385" y="354"/>
                    <a:pt x="1400" y="354"/>
                  </a:cubicBezTo>
                  <a:cubicBezTo>
                    <a:pt x="1430" y="354"/>
                    <a:pt x="1457" y="348"/>
                    <a:pt x="1490" y="348"/>
                  </a:cubicBezTo>
                  <a:lnTo>
                    <a:pt x="1776" y="348"/>
                  </a:lnTo>
                  <a:lnTo>
                    <a:pt x="1701" y="323"/>
                  </a:lnTo>
                  <a:lnTo>
                    <a:pt x="1490" y="286"/>
                  </a:lnTo>
                  <a:lnTo>
                    <a:pt x="1205" y="237"/>
                  </a:lnTo>
                  <a:lnTo>
                    <a:pt x="1043" y="212"/>
                  </a:lnTo>
                  <a:lnTo>
                    <a:pt x="882" y="174"/>
                  </a:lnTo>
                  <a:cubicBezTo>
                    <a:pt x="832" y="162"/>
                    <a:pt x="770" y="162"/>
                    <a:pt x="720" y="150"/>
                  </a:cubicBezTo>
                  <a:lnTo>
                    <a:pt x="559" y="112"/>
                  </a:lnTo>
                  <a:lnTo>
                    <a:pt x="273" y="63"/>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2"/>
            <p:cNvSpPr/>
            <p:nvPr/>
          </p:nvSpPr>
          <p:spPr>
            <a:xfrm>
              <a:off x="11208072" y="3283993"/>
              <a:ext cx="263748" cy="265560"/>
            </a:xfrm>
            <a:custGeom>
              <a:avLst/>
              <a:gdLst/>
              <a:ahLst/>
              <a:cxnLst/>
              <a:rect l="l" t="t" r="r" b="b"/>
              <a:pathLst>
                <a:path w="1318" h="1317" extrusionOk="0">
                  <a:moveTo>
                    <a:pt x="1" y="0"/>
                  </a:moveTo>
                  <a:cubicBezTo>
                    <a:pt x="1" y="22"/>
                    <a:pt x="1" y="45"/>
                    <a:pt x="1" y="63"/>
                  </a:cubicBezTo>
                  <a:cubicBezTo>
                    <a:pt x="1" y="100"/>
                    <a:pt x="1" y="137"/>
                    <a:pt x="1" y="162"/>
                  </a:cubicBezTo>
                  <a:cubicBezTo>
                    <a:pt x="1" y="212"/>
                    <a:pt x="13" y="249"/>
                    <a:pt x="13" y="299"/>
                  </a:cubicBezTo>
                  <a:cubicBezTo>
                    <a:pt x="25" y="348"/>
                    <a:pt x="50" y="398"/>
                    <a:pt x="63" y="448"/>
                  </a:cubicBezTo>
                  <a:cubicBezTo>
                    <a:pt x="75" y="472"/>
                    <a:pt x="88" y="510"/>
                    <a:pt x="100" y="535"/>
                  </a:cubicBezTo>
                  <a:lnTo>
                    <a:pt x="150" y="609"/>
                  </a:lnTo>
                  <a:cubicBezTo>
                    <a:pt x="162" y="634"/>
                    <a:pt x="187" y="659"/>
                    <a:pt x="199" y="684"/>
                  </a:cubicBezTo>
                  <a:cubicBezTo>
                    <a:pt x="212" y="708"/>
                    <a:pt x="237" y="733"/>
                    <a:pt x="261" y="758"/>
                  </a:cubicBezTo>
                  <a:lnTo>
                    <a:pt x="324" y="833"/>
                  </a:lnTo>
                  <a:lnTo>
                    <a:pt x="361" y="870"/>
                  </a:lnTo>
                  <a:lnTo>
                    <a:pt x="398" y="907"/>
                  </a:lnTo>
                  <a:cubicBezTo>
                    <a:pt x="448" y="944"/>
                    <a:pt x="497" y="982"/>
                    <a:pt x="547" y="1019"/>
                  </a:cubicBezTo>
                  <a:cubicBezTo>
                    <a:pt x="597" y="1056"/>
                    <a:pt x="646" y="1093"/>
                    <a:pt x="709" y="1118"/>
                  </a:cubicBezTo>
                  <a:cubicBezTo>
                    <a:pt x="758" y="1143"/>
                    <a:pt x="808" y="1168"/>
                    <a:pt x="858" y="1193"/>
                  </a:cubicBezTo>
                  <a:cubicBezTo>
                    <a:pt x="907" y="1218"/>
                    <a:pt x="957" y="1230"/>
                    <a:pt x="1007" y="1242"/>
                  </a:cubicBezTo>
                  <a:cubicBezTo>
                    <a:pt x="1044" y="1255"/>
                    <a:pt x="1081" y="1267"/>
                    <a:pt x="1131" y="1280"/>
                  </a:cubicBezTo>
                  <a:lnTo>
                    <a:pt x="1230" y="1305"/>
                  </a:lnTo>
                  <a:cubicBezTo>
                    <a:pt x="1280" y="1317"/>
                    <a:pt x="1317" y="1317"/>
                    <a:pt x="1317" y="1317"/>
                  </a:cubicBezTo>
                  <a:lnTo>
                    <a:pt x="1230" y="1280"/>
                  </a:lnTo>
                  <a:lnTo>
                    <a:pt x="1156" y="1230"/>
                  </a:lnTo>
                  <a:cubicBezTo>
                    <a:pt x="1106" y="1218"/>
                    <a:pt x="1069" y="1193"/>
                    <a:pt x="1031" y="1180"/>
                  </a:cubicBezTo>
                  <a:lnTo>
                    <a:pt x="907" y="1106"/>
                  </a:lnTo>
                  <a:cubicBezTo>
                    <a:pt x="858" y="1081"/>
                    <a:pt x="808" y="1044"/>
                    <a:pt x="758" y="1019"/>
                  </a:cubicBezTo>
                  <a:cubicBezTo>
                    <a:pt x="709" y="994"/>
                    <a:pt x="659" y="957"/>
                    <a:pt x="622" y="920"/>
                  </a:cubicBezTo>
                  <a:cubicBezTo>
                    <a:pt x="572" y="882"/>
                    <a:pt x="522" y="845"/>
                    <a:pt x="473" y="808"/>
                  </a:cubicBezTo>
                  <a:lnTo>
                    <a:pt x="435" y="783"/>
                  </a:lnTo>
                  <a:lnTo>
                    <a:pt x="410" y="746"/>
                  </a:lnTo>
                  <a:cubicBezTo>
                    <a:pt x="386" y="721"/>
                    <a:pt x="373" y="708"/>
                    <a:pt x="348" y="684"/>
                  </a:cubicBezTo>
                  <a:cubicBezTo>
                    <a:pt x="311" y="634"/>
                    <a:pt x="274" y="597"/>
                    <a:pt x="237" y="547"/>
                  </a:cubicBezTo>
                  <a:cubicBezTo>
                    <a:pt x="199" y="497"/>
                    <a:pt x="212" y="497"/>
                    <a:pt x="187" y="472"/>
                  </a:cubicBezTo>
                  <a:cubicBezTo>
                    <a:pt x="174" y="460"/>
                    <a:pt x="162" y="435"/>
                    <a:pt x="150" y="410"/>
                  </a:cubicBezTo>
                  <a:cubicBezTo>
                    <a:pt x="125" y="361"/>
                    <a:pt x="100" y="311"/>
                    <a:pt x="88" y="274"/>
                  </a:cubicBezTo>
                  <a:cubicBezTo>
                    <a:pt x="63" y="236"/>
                    <a:pt x="50" y="187"/>
                    <a:pt x="38" y="162"/>
                  </a:cubicBezTo>
                  <a:cubicBezTo>
                    <a:pt x="38" y="125"/>
                    <a:pt x="25" y="87"/>
                    <a:pt x="13" y="63"/>
                  </a:cubicBezTo>
                  <a:cubicBezTo>
                    <a:pt x="13" y="38"/>
                    <a:pt x="13" y="1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2"/>
            <p:cNvSpPr/>
            <p:nvPr/>
          </p:nvSpPr>
          <p:spPr>
            <a:xfrm>
              <a:off x="10230908" y="1939283"/>
              <a:ext cx="207116" cy="89327"/>
            </a:xfrm>
            <a:custGeom>
              <a:avLst/>
              <a:gdLst/>
              <a:ahLst/>
              <a:cxnLst/>
              <a:rect l="l" t="t" r="r" b="b"/>
              <a:pathLst>
                <a:path w="1035" h="443" extrusionOk="0">
                  <a:moveTo>
                    <a:pt x="794" y="1"/>
                  </a:moveTo>
                  <a:cubicBezTo>
                    <a:pt x="600" y="1"/>
                    <a:pt x="120" y="185"/>
                    <a:pt x="28" y="360"/>
                  </a:cubicBezTo>
                  <a:cubicBezTo>
                    <a:pt x="1" y="418"/>
                    <a:pt x="67" y="443"/>
                    <a:pt x="173" y="443"/>
                  </a:cubicBezTo>
                  <a:cubicBezTo>
                    <a:pt x="459" y="443"/>
                    <a:pt x="1035" y="260"/>
                    <a:pt x="872" y="25"/>
                  </a:cubicBezTo>
                  <a:cubicBezTo>
                    <a:pt x="862" y="8"/>
                    <a:pt x="834" y="1"/>
                    <a:pt x="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32"/>
          <p:cNvGrpSpPr/>
          <p:nvPr/>
        </p:nvGrpSpPr>
        <p:grpSpPr>
          <a:xfrm>
            <a:off x="3077091" y="2286075"/>
            <a:ext cx="914650" cy="914650"/>
            <a:chOff x="-69000" y="1278400"/>
            <a:chExt cx="914650" cy="914650"/>
          </a:xfrm>
        </p:grpSpPr>
        <p:sp>
          <p:nvSpPr>
            <p:cNvPr id="312" name="Google Shape;312;p32"/>
            <p:cNvSpPr/>
            <p:nvPr/>
          </p:nvSpPr>
          <p:spPr>
            <a:xfrm>
              <a:off x="78125" y="1425525"/>
              <a:ext cx="620400" cy="6204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2"/>
            <p:cNvSpPr/>
            <p:nvPr/>
          </p:nvSpPr>
          <p:spPr>
            <a:xfrm>
              <a:off x="193625" y="1541025"/>
              <a:ext cx="389400" cy="389400"/>
            </a:xfrm>
            <a:prstGeom prst="ellipse">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14;p32"/>
            <p:cNvGrpSpPr/>
            <p:nvPr/>
          </p:nvGrpSpPr>
          <p:grpSpPr>
            <a:xfrm>
              <a:off x="388325" y="1278400"/>
              <a:ext cx="0" cy="914650"/>
              <a:chOff x="388325" y="1278400"/>
              <a:chExt cx="0" cy="914650"/>
            </a:xfrm>
          </p:grpSpPr>
          <p:cxnSp>
            <p:nvCxnSpPr>
              <p:cNvPr id="315" name="Google Shape;315;p32"/>
              <p:cNvCxnSpPr/>
              <p:nvPr/>
            </p:nvCxnSpPr>
            <p:spPr>
              <a:xfrm>
                <a:off x="388325" y="1278400"/>
                <a:ext cx="0" cy="312900"/>
              </a:xfrm>
              <a:prstGeom prst="straightConnector1">
                <a:avLst/>
              </a:prstGeom>
              <a:noFill/>
              <a:ln w="28575" cap="flat" cmpd="sng">
                <a:solidFill>
                  <a:schemeClr val="dk1"/>
                </a:solidFill>
                <a:prstDash val="solid"/>
                <a:round/>
                <a:headEnd type="none" w="med" len="med"/>
                <a:tailEnd type="none" w="med" len="med"/>
              </a:ln>
            </p:spPr>
          </p:cxnSp>
          <p:cxnSp>
            <p:nvCxnSpPr>
              <p:cNvPr id="316" name="Google Shape;316;p32"/>
              <p:cNvCxnSpPr/>
              <p:nvPr/>
            </p:nvCxnSpPr>
            <p:spPr>
              <a:xfrm>
                <a:off x="388325" y="1880150"/>
                <a:ext cx="0" cy="312900"/>
              </a:xfrm>
              <a:prstGeom prst="straightConnector1">
                <a:avLst/>
              </a:prstGeom>
              <a:noFill/>
              <a:ln w="28575" cap="flat" cmpd="sng">
                <a:solidFill>
                  <a:schemeClr val="dk1"/>
                </a:solidFill>
                <a:prstDash val="solid"/>
                <a:round/>
                <a:headEnd type="none" w="med" len="med"/>
                <a:tailEnd type="none" w="med" len="med"/>
              </a:ln>
            </p:spPr>
          </p:cxnSp>
        </p:grpSp>
        <p:grpSp>
          <p:nvGrpSpPr>
            <p:cNvPr id="317" name="Google Shape;317;p32"/>
            <p:cNvGrpSpPr/>
            <p:nvPr/>
          </p:nvGrpSpPr>
          <p:grpSpPr>
            <a:xfrm>
              <a:off x="388325" y="1278400"/>
              <a:ext cx="0" cy="914650"/>
              <a:chOff x="388325" y="1278400"/>
              <a:chExt cx="0" cy="914650"/>
            </a:xfrm>
          </p:grpSpPr>
          <p:cxnSp>
            <p:nvCxnSpPr>
              <p:cNvPr id="318" name="Google Shape;318;p32"/>
              <p:cNvCxnSpPr/>
              <p:nvPr/>
            </p:nvCxnSpPr>
            <p:spPr>
              <a:xfrm>
                <a:off x="388325" y="1278400"/>
                <a:ext cx="0" cy="312900"/>
              </a:xfrm>
              <a:prstGeom prst="straightConnector1">
                <a:avLst/>
              </a:prstGeom>
              <a:noFill/>
              <a:ln w="28575" cap="flat" cmpd="sng">
                <a:solidFill>
                  <a:schemeClr val="dk1"/>
                </a:solidFill>
                <a:prstDash val="solid"/>
                <a:round/>
                <a:headEnd type="none" w="med" len="med"/>
                <a:tailEnd type="none" w="med" len="med"/>
              </a:ln>
            </p:spPr>
          </p:cxnSp>
          <p:cxnSp>
            <p:nvCxnSpPr>
              <p:cNvPr id="319" name="Google Shape;319;p32"/>
              <p:cNvCxnSpPr/>
              <p:nvPr/>
            </p:nvCxnSpPr>
            <p:spPr>
              <a:xfrm>
                <a:off x="388325" y="1880150"/>
                <a:ext cx="0" cy="312900"/>
              </a:xfrm>
              <a:prstGeom prst="straightConnector1">
                <a:avLst/>
              </a:prstGeom>
              <a:noFill/>
              <a:ln w="28575" cap="flat" cmpd="sng">
                <a:solidFill>
                  <a:schemeClr val="dk1"/>
                </a:solidFill>
                <a:prstDash val="solid"/>
                <a:round/>
                <a:headEnd type="none" w="med" len="med"/>
                <a:tailEnd type="none" w="med" len="med"/>
              </a:ln>
            </p:spPr>
          </p:cxn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97" name="Google Shape;797;p42"/>
          <p:cNvSpPr txBox="1">
            <a:spLocks noGrp="1"/>
          </p:cNvSpPr>
          <p:nvPr>
            <p:ph type="title"/>
          </p:nvPr>
        </p:nvSpPr>
        <p:spPr>
          <a:xfrm>
            <a:off x="2726886" y="88842"/>
            <a:ext cx="36756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3. Nhân vật ông Diểu</a:t>
            </a:r>
            <a:endParaRPr dirty="0"/>
          </a:p>
        </p:txBody>
      </p:sp>
      <p:sp>
        <p:nvSpPr>
          <p:cNvPr id="798" name="Google Shape;798;p42"/>
          <p:cNvSpPr txBox="1">
            <a:spLocks noGrp="1"/>
          </p:cNvSpPr>
          <p:nvPr>
            <p:ph type="subTitle" idx="1"/>
          </p:nvPr>
        </p:nvSpPr>
        <p:spPr>
          <a:xfrm>
            <a:off x="77492" y="568925"/>
            <a:ext cx="8996766" cy="3339000"/>
          </a:xfrm>
          <a:prstGeom prst="rect">
            <a:avLst/>
          </a:prstGeom>
        </p:spPr>
        <p:txBody>
          <a:bodyPr spcFirstLastPara="1" wrap="square" lIns="91425" tIns="91425" rIns="91425" bIns="91425" anchor="t" anchorCtr="0">
            <a:noAutofit/>
          </a:bodyPr>
          <a:lstStyle/>
          <a:p>
            <a:pPr marL="139700" lvl="0" indent="0" algn="just" rtl="0">
              <a:lnSpc>
                <a:spcPct val="150000"/>
              </a:lnSpc>
              <a:spcBef>
                <a:spcPts val="0"/>
              </a:spcBef>
              <a:spcAft>
                <a:spcPts val="0"/>
              </a:spcAft>
              <a:buSzPts val="1400"/>
              <a:buNone/>
            </a:pPr>
            <a:r>
              <a:rPr lang="en-US" sz="1600" b="1" dirty="0"/>
              <a:t>b</a:t>
            </a:r>
            <a:r>
              <a:rPr lang="vi-VN" sz="1600" b="1" dirty="0"/>
              <a:t>. Hành động và diễn biến nội tâm khi đi săn</a:t>
            </a:r>
          </a:p>
          <a:p>
            <a:pPr marL="139700" lvl="0" indent="0" algn="just" rtl="0">
              <a:lnSpc>
                <a:spcPct val="150000"/>
              </a:lnSpc>
              <a:spcBef>
                <a:spcPts val="0"/>
              </a:spcBef>
              <a:spcAft>
                <a:spcPts val="0"/>
              </a:spcAft>
              <a:buSzPts val="1400"/>
              <a:buNone/>
            </a:pPr>
            <a:r>
              <a:rPr lang="en-US" sz="1600" dirty="0"/>
              <a:t>- </a:t>
            </a:r>
            <a:r>
              <a:rPr lang="vi-VN" sz="1600" dirty="0"/>
              <a:t>Hành động:</a:t>
            </a:r>
            <a:r>
              <a:rPr lang="en-US" sz="1600" dirty="0"/>
              <a:t> </a:t>
            </a:r>
            <a:r>
              <a:rPr lang="vi-VN" sz="1600" dirty="0"/>
              <a:t>Bắn hạ khỉ bố, đuổi theo khỉ con, tha chết cho khỉ bố và băng bó cho nó, trở về nhà</a:t>
            </a:r>
            <a:endParaRPr lang="en-US" sz="1600" dirty="0"/>
          </a:p>
          <a:p>
            <a:pPr marL="139700" lvl="0" indent="0" algn="just" rtl="0">
              <a:lnSpc>
                <a:spcPct val="150000"/>
              </a:lnSpc>
              <a:spcBef>
                <a:spcPts val="0"/>
              </a:spcBef>
              <a:spcAft>
                <a:spcPts val="0"/>
              </a:spcAft>
              <a:buSzPts val="1400"/>
              <a:buNone/>
            </a:pPr>
            <a:r>
              <a:rPr lang="en-US" sz="1600" dirty="0"/>
              <a:t>- </a:t>
            </a:r>
            <a:r>
              <a:rPr lang="en-US" sz="1600" dirty="0" err="1"/>
              <a:t>Nội</a:t>
            </a:r>
            <a:r>
              <a:rPr lang="en-US" sz="1600" dirty="0"/>
              <a:t> </a:t>
            </a:r>
            <a:r>
              <a:rPr lang="en-US" sz="1600" dirty="0" err="1"/>
              <a:t>tâm</a:t>
            </a:r>
            <a:r>
              <a:rPr lang="en-US" sz="1600" dirty="0"/>
              <a:t>:</a:t>
            </a:r>
          </a:p>
          <a:p>
            <a:pPr marL="139700" lvl="0" indent="0" algn="just" rtl="0">
              <a:lnSpc>
                <a:spcPct val="150000"/>
              </a:lnSpc>
              <a:spcBef>
                <a:spcPts val="0"/>
              </a:spcBef>
              <a:spcAft>
                <a:spcPts val="0"/>
              </a:spcAft>
              <a:buSzPts val="1400"/>
              <a:buNone/>
            </a:pPr>
            <a:endParaRPr lang="vi-VN" sz="1600" dirty="0"/>
          </a:p>
          <a:p>
            <a:pPr marL="139700" lvl="0" indent="0" algn="l" rtl="0">
              <a:spcBef>
                <a:spcPts val="0"/>
              </a:spcBef>
              <a:spcAft>
                <a:spcPts val="0"/>
              </a:spcAft>
              <a:buSzPts val="1400"/>
              <a:buNone/>
            </a:pPr>
            <a:endParaRPr sz="1400" dirty="0"/>
          </a:p>
        </p:txBody>
      </p:sp>
      <p:graphicFrame>
        <p:nvGraphicFramePr>
          <p:cNvPr id="2" name="Table 1"/>
          <p:cNvGraphicFramePr>
            <a:graphicFrameLocks noGrp="1"/>
          </p:cNvGraphicFramePr>
          <p:nvPr/>
        </p:nvGraphicFramePr>
        <p:xfrm>
          <a:off x="642912" y="1752974"/>
          <a:ext cx="7718425" cy="3287776"/>
        </p:xfrm>
        <a:graphic>
          <a:graphicData uri="http://schemas.openxmlformats.org/drawingml/2006/table">
            <a:tbl>
              <a:tblPr firstRow="1" firstCol="1" bandRow="1">
                <a:tableStyleId>{775DCB02-9BB8-47FD-8907-85C794F793BA}</a:tableStyleId>
              </a:tblPr>
              <a:tblGrid>
                <a:gridCol w="3510634">
                  <a:extLst>
                    <a:ext uri="{9D8B030D-6E8A-4147-A177-3AD203B41FA5}">
                      <a16:colId xmlns:a16="http://schemas.microsoft.com/office/drawing/2014/main" val="20000"/>
                    </a:ext>
                  </a:extLst>
                </a:gridCol>
                <a:gridCol w="4207791">
                  <a:extLst>
                    <a:ext uri="{9D8B030D-6E8A-4147-A177-3AD203B41FA5}">
                      <a16:colId xmlns:a16="http://schemas.microsoft.com/office/drawing/2014/main" val="20001"/>
                    </a:ext>
                  </a:extLst>
                </a:gridCol>
              </a:tblGrid>
              <a:tr h="205327">
                <a:tc>
                  <a:txBody>
                    <a:bodyPr/>
                    <a:lstStyle/>
                    <a:p>
                      <a:pPr marL="30480" marR="30480" algn="just">
                        <a:lnSpc>
                          <a:spcPct val="115000"/>
                        </a:lnSpc>
                        <a:spcAft>
                          <a:spcPts val="800"/>
                        </a:spcAft>
                      </a:pPr>
                      <a:r>
                        <a:rPr lang="en-US" sz="1600" kern="0" dirty="0" err="1">
                          <a:effectLst/>
                          <a:latin typeface="Roboto" panose="02000000000000000000" pitchFamily="2" charset="0"/>
                          <a:ea typeface="Roboto" panose="02000000000000000000" pitchFamily="2" charset="0"/>
                          <a:cs typeface="Roboto" panose="02000000000000000000" pitchFamily="2" charset="0"/>
                        </a:rPr>
                        <a:t>Bắn</a:t>
                      </a:r>
                      <a:r>
                        <a:rPr lang="en-US" sz="1600" kern="0" dirty="0">
                          <a:effectLst/>
                          <a:latin typeface="Roboto" panose="02000000000000000000" pitchFamily="2" charset="0"/>
                          <a:ea typeface="Roboto" panose="02000000000000000000" pitchFamily="2" charset="0"/>
                          <a:cs typeface="Roboto" panose="02000000000000000000" pitchFamily="2" charset="0"/>
                        </a:rPr>
                        <a:t> </a:t>
                      </a:r>
                      <a:r>
                        <a:rPr lang="en-US" sz="1600" kern="0" dirty="0" err="1">
                          <a:effectLst/>
                          <a:latin typeface="Roboto" panose="02000000000000000000" pitchFamily="2" charset="0"/>
                          <a:ea typeface="Roboto" panose="02000000000000000000" pitchFamily="2" charset="0"/>
                          <a:cs typeface="Roboto" panose="02000000000000000000" pitchFamily="2" charset="0"/>
                        </a:rPr>
                        <a:t>khỉ</a:t>
                      </a:r>
                      <a:r>
                        <a:rPr lang="en-US" sz="1600" kern="0" dirty="0">
                          <a:effectLst/>
                          <a:latin typeface="Roboto" panose="02000000000000000000" pitchFamily="2" charset="0"/>
                          <a:ea typeface="Roboto" panose="02000000000000000000" pitchFamily="2" charset="0"/>
                          <a:cs typeface="Roboto" panose="02000000000000000000" pitchFamily="2" charset="0"/>
                        </a:rPr>
                        <a:t> </a:t>
                      </a:r>
                      <a:r>
                        <a:rPr lang="en-US" sz="1600" kern="0" dirty="0" err="1">
                          <a:effectLst/>
                          <a:latin typeface="Roboto" panose="02000000000000000000" pitchFamily="2" charset="0"/>
                          <a:ea typeface="Roboto" panose="02000000000000000000" pitchFamily="2" charset="0"/>
                          <a:cs typeface="Roboto" panose="02000000000000000000" pitchFamily="2" charset="0"/>
                        </a:rPr>
                        <a:t>bố</a:t>
                      </a:r>
                      <a:endParaRPr lang="en-US" sz="1600" kern="100" dirty="0">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800"/>
                        </a:spcAft>
                      </a:pPr>
                      <a:r>
                        <a:rPr lang="en-US" sz="1600" kern="0" dirty="0">
                          <a:effectLst/>
                          <a:latin typeface="Roboto" panose="02000000000000000000" pitchFamily="2" charset="0"/>
                          <a:ea typeface="Roboto" panose="02000000000000000000" pitchFamily="2" charset="0"/>
                          <a:cs typeface="Roboto" panose="02000000000000000000" pitchFamily="2" charset="0"/>
                        </a:rPr>
                        <a:t>- </a:t>
                      </a:r>
                      <a:r>
                        <a:rPr lang="en-US" sz="1600" kern="0" dirty="0" err="1">
                          <a:effectLst/>
                          <a:latin typeface="Roboto" panose="02000000000000000000" pitchFamily="2" charset="0"/>
                          <a:ea typeface="Roboto" panose="02000000000000000000" pitchFamily="2" charset="0"/>
                          <a:cs typeface="Roboto" panose="02000000000000000000" pitchFamily="2" charset="0"/>
                        </a:rPr>
                        <a:t>sợ</a:t>
                      </a:r>
                      <a:r>
                        <a:rPr lang="en-US" sz="1600" kern="0" dirty="0">
                          <a:effectLst/>
                          <a:latin typeface="Roboto" panose="02000000000000000000" pitchFamily="2" charset="0"/>
                          <a:ea typeface="Roboto" panose="02000000000000000000" pitchFamily="2" charset="0"/>
                          <a:cs typeface="Roboto" panose="02000000000000000000" pitchFamily="2" charset="0"/>
                        </a:rPr>
                        <a:t> </a:t>
                      </a:r>
                      <a:r>
                        <a:rPr lang="en-US" sz="1600" kern="0" dirty="0" err="1">
                          <a:effectLst/>
                          <a:latin typeface="Roboto" panose="02000000000000000000" pitchFamily="2" charset="0"/>
                          <a:ea typeface="Roboto" panose="02000000000000000000" pitchFamily="2" charset="0"/>
                          <a:cs typeface="Roboto" panose="02000000000000000000" pitchFamily="2" charset="0"/>
                        </a:rPr>
                        <a:t>hãi</a:t>
                      </a:r>
                      <a:r>
                        <a:rPr lang="en-US" sz="1600" kern="0" dirty="0">
                          <a:effectLst/>
                          <a:latin typeface="Roboto" panose="02000000000000000000" pitchFamily="2" charset="0"/>
                          <a:ea typeface="Roboto" panose="02000000000000000000" pitchFamily="2" charset="0"/>
                          <a:cs typeface="Roboto" panose="02000000000000000000" pitchFamily="2" charset="0"/>
                        </a:rPr>
                        <a:t> run </a:t>
                      </a:r>
                      <a:r>
                        <a:rPr lang="en-US" sz="1600" kern="0" dirty="0" err="1">
                          <a:effectLst/>
                          <a:latin typeface="Roboto" panose="02000000000000000000" pitchFamily="2" charset="0"/>
                          <a:ea typeface="Roboto" panose="02000000000000000000" pitchFamily="2" charset="0"/>
                          <a:cs typeface="Roboto" panose="02000000000000000000" pitchFamily="2" charset="0"/>
                        </a:rPr>
                        <a:t>lên</a:t>
                      </a:r>
                      <a:r>
                        <a:rPr lang="en-US" sz="1600" kern="0" dirty="0">
                          <a:effectLst/>
                          <a:latin typeface="Roboto" panose="02000000000000000000" pitchFamily="2" charset="0"/>
                          <a:ea typeface="Roboto" panose="02000000000000000000" pitchFamily="2" charset="0"/>
                          <a:cs typeface="Roboto" panose="02000000000000000000" pitchFamily="2" charset="0"/>
                        </a:rPr>
                        <a:t>, </a:t>
                      </a:r>
                      <a:r>
                        <a:rPr lang="en-US" sz="1600" kern="0" dirty="0" err="1">
                          <a:effectLst/>
                          <a:latin typeface="Roboto" panose="02000000000000000000" pitchFamily="2" charset="0"/>
                          <a:ea typeface="Roboto" panose="02000000000000000000" pitchFamily="2" charset="0"/>
                          <a:cs typeface="Roboto" panose="02000000000000000000" pitchFamily="2" charset="0"/>
                        </a:rPr>
                        <a:t>biết</a:t>
                      </a:r>
                      <a:r>
                        <a:rPr lang="en-US" sz="1600" kern="0" dirty="0">
                          <a:effectLst/>
                          <a:latin typeface="Roboto" panose="02000000000000000000" pitchFamily="2" charset="0"/>
                          <a:ea typeface="Roboto" panose="02000000000000000000" pitchFamily="2" charset="0"/>
                          <a:cs typeface="Roboto" panose="02000000000000000000" pitchFamily="2" charset="0"/>
                        </a:rPr>
                        <a:t> </a:t>
                      </a:r>
                      <a:r>
                        <a:rPr lang="en-US" sz="1600" kern="0" dirty="0" err="1">
                          <a:effectLst/>
                          <a:latin typeface="Roboto" panose="02000000000000000000" pitchFamily="2" charset="0"/>
                          <a:ea typeface="Roboto" panose="02000000000000000000" pitchFamily="2" charset="0"/>
                          <a:cs typeface="Roboto" panose="02000000000000000000" pitchFamily="2" charset="0"/>
                        </a:rPr>
                        <a:t>mình</a:t>
                      </a:r>
                      <a:r>
                        <a:rPr lang="en-US" sz="1600" kern="0" dirty="0">
                          <a:effectLst/>
                          <a:latin typeface="Roboto" panose="02000000000000000000" pitchFamily="2" charset="0"/>
                          <a:ea typeface="Roboto" panose="02000000000000000000" pitchFamily="2" charset="0"/>
                          <a:cs typeface="Roboto" panose="02000000000000000000" pitchFamily="2" charset="0"/>
                        </a:rPr>
                        <a:t> </a:t>
                      </a:r>
                      <a:r>
                        <a:rPr lang="en-US" sz="1600" kern="0" dirty="0" err="1">
                          <a:effectLst/>
                          <a:latin typeface="Roboto" panose="02000000000000000000" pitchFamily="2" charset="0"/>
                          <a:ea typeface="Roboto" panose="02000000000000000000" pitchFamily="2" charset="0"/>
                          <a:cs typeface="Roboto" panose="02000000000000000000" pitchFamily="2" charset="0"/>
                        </a:rPr>
                        <a:t>vừa</a:t>
                      </a:r>
                      <a:r>
                        <a:rPr lang="en-US" sz="1600" kern="0" dirty="0">
                          <a:effectLst/>
                          <a:latin typeface="Roboto" panose="02000000000000000000" pitchFamily="2" charset="0"/>
                          <a:ea typeface="Roboto" panose="02000000000000000000" pitchFamily="2" charset="0"/>
                          <a:cs typeface="Roboto" panose="02000000000000000000" pitchFamily="2" charset="0"/>
                        </a:rPr>
                        <a:t> </a:t>
                      </a:r>
                      <a:r>
                        <a:rPr lang="en-US" sz="1600" kern="0" dirty="0" err="1">
                          <a:effectLst/>
                          <a:latin typeface="Roboto" panose="02000000000000000000" pitchFamily="2" charset="0"/>
                          <a:ea typeface="Roboto" panose="02000000000000000000" pitchFamily="2" charset="0"/>
                          <a:cs typeface="Roboto" panose="02000000000000000000" pitchFamily="2" charset="0"/>
                        </a:rPr>
                        <a:t>làm</a:t>
                      </a:r>
                      <a:r>
                        <a:rPr lang="en-US" sz="1600" kern="0" dirty="0">
                          <a:effectLst/>
                          <a:latin typeface="Roboto" panose="02000000000000000000" pitchFamily="2" charset="0"/>
                          <a:ea typeface="Roboto" panose="02000000000000000000" pitchFamily="2" charset="0"/>
                          <a:cs typeface="Roboto" panose="02000000000000000000" pitchFamily="2" charset="0"/>
                        </a:rPr>
                        <a:t> </a:t>
                      </a:r>
                      <a:r>
                        <a:rPr lang="en-US" sz="1600" kern="0" dirty="0" err="1">
                          <a:effectLst/>
                          <a:latin typeface="Roboto" panose="02000000000000000000" pitchFamily="2" charset="0"/>
                          <a:ea typeface="Roboto" panose="02000000000000000000" pitchFamily="2" charset="0"/>
                          <a:cs typeface="Roboto" panose="02000000000000000000" pitchFamily="2" charset="0"/>
                        </a:rPr>
                        <a:t>điều</a:t>
                      </a:r>
                      <a:r>
                        <a:rPr lang="en-US" sz="1600" kern="0" dirty="0">
                          <a:effectLst/>
                          <a:latin typeface="Roboto" panose="02000000000000000000" pitchFamily="2" charset="0"/>
                          <a:ea typeface="Roboto" panose="02000000000000000000" pitchFamily="2" charset="0"/>
                          <a:cs typeface="Roboto" panose="02000000000000000000" pitchFamily="2" charset="0"/>
                        </a:rPr>
                        <a:t> </a:t>
                      </a:r>
                      <a:r>
                        <a:rPr lang="en-US" sz="1600" kern="0" dirty="0" err="1">
                          <a:effectLst/>
                          <a:latin typeface="Roboto" panose="02000000000000000000" pitchFamily="2" charset="0"/>
                          <a:ea typeface="Roboto" panose="02000000000000000000" pitchFamily="2" charset="0"/>
                          <a:cs typeface="Roboto" panose="02000000000000000000" pitchFamily="2" charset="0"/>
                        </a:rPr>
                        <a:t>ác</a:t>
                      </a:r>
                      <a:endParaRPr lang="en-US" sz="1600" kern="100" dirty="0">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5327">
                <a:tc>
                  <a:txBody>
                    <a:bodyPr/>
                    <a:lstStyle/>
                    <a:p>
                      <a:pPr marL="30480" marR="30480" algn="just">
                        <a:lnSpc>
                          <a:spcPct val="115000"/>
                        </a:lnSpc>
                        <a:spcAft>
                          <a:spcPts val="800"/>
                        </a:spcAft>
                      </a:pPr>
                      <a:r>
                        <a:rPr lang="en-US" sz="1600" kern="0">
                          <a:effectLst/>
                          <a:latin typeface="Roboto" panose="02000000000000000000" pitchFamily="2" charset="0"/>
                          <a:ea typeface="Roboto" panose="02000000000000000000" pitchFamily="2" charset="0"/>
                          <a:cs typeface="Roboto" panose="02000000000000000000" pitchFamily="2" charset="0"/>
                        </a:rPr>
                        <a:t>Khỉ mẹ liều mình cứu khỉ bố</a:t>
                      </a:r>
                      <a:endParaRPr lang="en-US" sz="1600" kern="100">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800"/>
                        </a:spcAft>
                      </a:pPr>
                      <a:r>
                        <a:rPr lang="en-US" sz="1600" kern="0">
                          <a:effectLst/>
                          <a:latin typeface="Roboto" panose="02000000000000000000" pitchFamily="2" charset="0"/>
                          <a:ea typeface="Roboto" panose="02000000000000000000" pitchFamily="2" charset="0"/>
                          <a:cs typeface="Roboto" panose="02000000000000000000" pitchFamily="2" charset="0"/>
                        </a:rPr>
                        <a:t>- tức giận căm ghét</a:t>
                      </a:r>
                      <a:endParaRPr lang="en-US" sz="1600" kern="100">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51372">
                <a:tc>
                  <a:txBody>
                    <a:bodyPr/>
                    <a:lstStyle/>
                    <a:p>
                      <a:pPr marL="30480" marR="30480" algn="just">
                        <a:lnSpc>
                          <a:spcPct val="115000"/>
                        </a:lnSpc>
                        <a:spcAft>
                          <a:spcPts val="800"/>
                        </a:spcAft>
                      </a:pPr>
                      <a:r>
                        <a:rPr lang="en-US" sz="1600" kern="0" dirty="0" err="1">
                          <a:effectLst/>
                          <a:latin typeface="Roboto" panose="02000000000000000000" pitchFamily="2" charset="0"/>
                          <a:ea typeface="Roboto" panose="02000000000000000000" pitchFamily="2" charset="0"/>
                          <a:cs typeface="Roboto" panose="02000000000000000000" pitchFamily="2" charset="0"/>
                        </a:rPr>
                        <a:t>Khỉ</a:t>
                      </a:r>
                      <a:r>
                        <a:rPr lang="en-US" sz="1600" kern="0" dirty="0">
                          <a:effectLst/>
                          <a:latin typeface="Roboto" panose="02000000000000000000" pitchFamily="2" charset="0"/>
                          <a:ea typeface="Roboto" panose="02000000000000000000" pitchFamily="2" charset="0"/>
                          <a:cs typeface="Roboto" panose="02000000000000000000" pitchFamily="2" charset="0"/>
                        </a:rPr>
                        <a:t> con </a:t>
                      </a:r>
                      <a:r>
                        <a:rPr lang="en-US" sz="1600" kern="0" dirty="0" err="1">
                          <a:effectLst/>
                          <a:latin typeface="Roboto" panose="02000000000000000000" pitchFamily="2" charset="0"/>
                          <a:ea typeface="Roboto" panose="02000000000000000000" pitchFamily="2" charset="0"/>
                          <a:cs typeface="Roboto" panose="02000000000000000000" pitchFamily="2" charset="0"/>
                        </a:rPr>
                        <a:t>rơi</a:t>
                      </a:r>
                      <a:r>
                        <a:rPr lang="en-US" sz="1600" kern="0" dirty="0">
                          <a:effectLst/>
                          <a:latin typeface="Roboto" panose="02000000000000000000" pitchFamily="2" charset="0"/>
                          <a:ea typeface="Roboto" panose="02000000000000000000" pitchFamily="2" charset="0"/>
                          <a:cs typeface="Roboto" panose="02000000000000000000" pitchFamily="2" charset="0"/>
                        </a:rPr>
                        <a:t> </a:t>
                      </a:r>
                      <a:r>
                        <a:rPr lang="en-US" sz="1600" kern="0" dirty="0" err="1">
                          <a:effectLst/>
                          <a:latin typeface="Roboto" panose="02000000000000000000" pitchFamily="2" charset="0"/>
                          <a:ea typeface="Roboto" panose="02000000000000000000" pitchFamily="2" charset="0"/>
                          <a:cs typeface="Roboto" panose="02000000000000000000" pitchFamily="2" charset="0"/>
                        </a:rPr>
                        <a:t>xuống</a:t>
                      </a:r>
                      <a:r>
                        <a:rPr lang="en-US" sz="1600" kern="0" dirty="0">
                          <a:effectLst/>
                          <a:latin typeface="Roboto" panose="02000000000000000000" pitchFamily="2" charset="0"/>
                          <a:ea typeface="Roboto" panose="02000000000000000000" pitchFamily="2" charset="0"/>
                          <a:cs typeface="Roboto" panose="02000000000000000000" pitchFamily="2" charset="0"/>
                        </a:rPr>
                        <a:t> </a:t>
                      </a:r>
                      <a:r>
                        <a:rPr lang="en-US" sz="1600" kern="0" dirty="0" err="1">
                          <a:effectLst/>
                          <a:latin typeface="Roboto" panose="02000000000000000000" pitchFamily="2" charset="0"/>
                          <a:ea typeface="Roboto" panose="02000000000000000000" pitchFamily="2" charset="0"/>
                          <a:cs typeface="Roboto" panose="02000000000000000000" pitchFamily="2" charset="0"/>
                        </a:rPr>
                        <a:t>vực</a:t>
                      </a:r>
                      <a:endParaRPr lang="en-US" sz="1600" kern="100" dirty="0">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800"/>
                        </a:spcAft>
                        <a:tabLst>
                          <a:tab pos="90170" algn="l"/>
                          <a:tab pos="180340" algn="l"/>
                        </a:tabLst>
                      </a:pP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Tái</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mặt</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mồ</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hôi</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toát</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ra</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như</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tắm</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rùng</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mình</a:t>
                      </a:r>
                      <a:r>
                        <a:rPr lang="en-US" sz="1600" kern="100" dirty="0">
                          <a:effectLst/>
                          <a:latin typeface="Roboto" panose="02000000000000000000" pitchFamily="2" charset="0"/>
                          <a:ea typeface="Roboto" panose="02000000000000000000" pitchFamily="2" charset="0"/>
                          <a:cs typeface="Roboto" panose="02000000000000000000" pitchFamily="2" charset="0"/>
                        </a:rPr>
                        <a:t>.</a:t>
                      </a:r>
                    </a:p>
                    <a:p>
                      <a:pPr marL="30480" marR="30480" algn="just">
                        <a:lnSpc>
                          <a:spcPct val="115000"/>
                        </a:lnSpc>
                        <a:spcAft>
                          <a:spcPts val="800"/>
                        </a:spcAft>
                      </a:pP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Lùi</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lại</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kinh</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hoàng</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chạy</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lùi</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trở</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lại</a:t>
                      </a:r>
                      <a:r>
                        <a:rPr lang="en-US" sz="1600" kern="100" dirty="0">
                          <a:effectLst/>
                          <a:latin typeface="Roboto" panose="02000000000000000000" pitchFamily="2" charset="0"/>
                          <a:ea typeface="Roboto" panose="02000000000000000000" pitchFamily="2" charset="0"/>
                          <a:cs typeface="Roboto" panose="02000000000000000000" pitchFamily="2" charset="0"/>
                        </a:rPr>
                        <a:t> – </a:t>
                      </a:r>
                      <a:r>
                        <a:rPr lang="en-US" sz="1600" kern="100" dirty="0" err="1">
                          <a:effectLst/>
                          <a:latin typeface="Roboto" panose="02000000000000000000" pitchFamily="2" charset="0"/>
                          <a:ea typeface="Roboto" panose="02000000000000000000" pitchFamily="2" charset="0"/>
                          <a:cs typeface="Roboto" panose="02000000000000000000" pitchFamily="2" charset="0"/>
                        </a:rPr>
                        <a:t>chạy</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như</a:t>
                      </a:r>
                      <a:r>
                        <a:rPr lang="en-US" sz="1600" kern="100" dirty="0">
                          <a:effectLst/>
                          <a:latin typeface="Roboto" panose="02000000000000000000" pitchFamily="2" charset="0"/>
                          <a:ea typeface="Roboto" panose="02000000000000000000" pitchFamily="2" charset="0"/>
                          <a:cs typeface="Roboto" panose="02000000000000000000" pitchFamily="2" charset="0"/>
                        </a:rPr>
                        <a:t> ma </a:t>
                      </a:r>
                      <a:r>
                        <a:rPr lang="en-US" sz="1600" kern="100" dirty="0" err="1">
                          <a:effectLst/>
                          <a:latin typeface="Roboto" panose="02000000000000000000" pitchFamily="2" charset="0"/>
                          <a:ea typeface="Roboto" panose="02000000000000000000" pitchFamily="2" charset="0"/>
                          <a:cs typeface="Roboto" panose="02000000000000000000" pitchFamily="2" charset="0"/>
                        </a:rPr>
                        <a:t>đuổi</a:t>
                      </a:r>
                      <a:r>
                        <a:rPr lang="en-US" sz="1600" kern="100" dirty="0">
                          <a:effectLst/>
                          <a:latin typeface="Roboto" panose="02000000000000000000" pitchFamily="2" charset="0"/>
                          <a:ea typeface="Roboto" panose="02000000000000000000" pitchFamily="2" charset="0"/>
                          <a:cs typeface="Roboto" panose="02000000000000000000" pitchFamily="2"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05327">
                <a:tc>
                  <a:txBody>
                    <a:bodyPr/>
                    <a:lstStyle/>
                    <a:p>
                      <a:pPr marL="30480" marR="30480" algn="just">
                        <a:lnSpc>
                          <a:spcPct val="115000"/>
                        </a:lnSpc>
                        <a:spcAft>
                          <a:spcPts val="800"/>
                        </a:spcAft>
                      </a:pPr>
                      <a:r>
                        <a:rPr lang="en-US" sz="1600" kern="0">
                          <a:effectLst/>
                          <a:latin typeface="Roboto" panose="02000000000000000000" pitchFamily="2" charset="0"/>
                          <a:ea typeface="Roboto" panose="02000000000000000000" pitchFamily="2" charset="0"/>
                          <a:cs typeface="Roboto" panose="02000000000000000000" pitchFamily="2" charset="0"/>
                        </a:rPr>
                        <a:t>Khỉ đực run bắn lên nhìn ông cầu khẩn</a:t>
                      </a:r>
                      <a:endParaRPr lang="en-US" sz="1600" kern="100">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800"/>
                        </a:spcAft>
                      </a:pPr>
                      <a:r>
                        <a:rPr lang="en-US" sz="1600" kern="0" dirty="0">
                          <a:effectLst/>
                          <a:latin typeface="Roboto" panose="02000000000000000000" pitchFamily="2" charset="0"/>
                          <a:ea typeface="Roboto" panose="02000000000000000000" pitchFamily="2" charset="0"/>
                          <a:cs typeface="Roboto" panose="02000000000000000000" pitchFamily="2" charset="0"/>
                        </a:rPr>
                        <a:t>- </a:t>
                      </a:r>
                      <a:r>
                        <a:rPr lang="en-US" sz="1600" kern="0" dirty="0" err="1">
                          <a:effectLst/>
                          <a:latin typeface="Roboto" panose="02000000000000000000" pitchFamily="2" charset="0"/>
                          <a:ea typeface="Roboto" panose="02000000000000000000" pitchFamily="2" charset="0"/>
                          <a:cs typeface="Roboto" panose="02000000000000000000" pitchFamily="2" charset="0"/>
                        </a:rPr>
                        <a:t>Thương</a:t>
                      </a:r>
                      <a:r>
                        <a:rPr lang="en-US" sz="1600" kern="0" dirty="0">
                          <a:effectLst/>
                          <a:latin typeface="Roboto" panose="02000000000000000000" pitchFamily="2" charset="0"/>
                          <a:ea typeface="Roboto" panose="02000000000000000000" pitchFamily="2" charset="0"/>
                          <a:cs typeface="Roboto" panose="02000000000000000000" pitchFamily="2" charset="0"/>
                        </a:rPr>
                        <a:t> </a:t>
                      </a:r>
                      <a:r>
                        <a:rPr lang="en-US" sz="1600" kern="0" dirty="0" err="1">
                          <a:effectLst/>
                          <a:latin typeface="Roboto" panose="02000000000000000000" pitchFamily="2" charset="0"/>
                          <a:ea typeface="Roboto" panose="02000000000000000000" pitchFamily="2" charset="0"/>
                          <a:cs typeface="Roboto" panose="02000000000000000000" pitchFamily="2" charset="0"/>
                        </a:rPr>
                        <a:t>hại</a:t>
                      </a:r>
                      <a:endParaRPr lang="en-US" sz="1600" kern="100" dirty="0">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74618">
                <a:tc>
                  <a:txBody>
                    <a:bodyPr/>
                    <a:lstStyle/>
                    <a:p>
                      <a:pPr marL="30480" marR="30480" algn="just">
                        <a:lnSpc>
                          <a:spcPct val="115000"/>
                        </a:lnSpc>
                        <a:spcAft>
                          <a:spcPts val="800"/>
                        </a:spcAft>
                      </a:pPr>
                      <a:r>
                        <a:rPr lang="en-US" sz="1600" kern="0" dirty="0" err="1">
                          <a:effectLst/>
                          <a:latin typeface="Roboto" panose="02000000000000000000" pitchFamily="2" charset="0"/>
                          <a:ea typeface="Roboto" panose="02000000000000000000" pitchFamily="2" charset="0"/>
                          <a:cs typeface="Roboto" panose="02000000000000000000" pitchFamily="2" charset="0"/>
                        </a:rPr>
                        <a:t>Khỉ</a:t>
                      </a:r>
                      <a:r>
                        <a:rPr lang="en-US" sz="1600" kern="0" dirty="0">
                          <a:effectLst/>
                          <a:latin typeface="Roboto" panose="02000000000000000000" pitchFamily="2" charset="0"/>
                          <a:ea typeface="Roboto" panose="02000000000000000000" pitchFamily="2" charset="0"/>
                          <a:cs typeface="Roboto" panose="02000000000000000000" pitchFamily="2" charset="0"/>
                        </a:rPr>
                        <a:t> </a:t>
                      </a:r>
                      <a:r>
                        <a:rPr lang="en-US" sz="1600" kern="0" dirty="0" err="1">
                          <a:effectLst/>
                          <a:latin typeface="Roboto" panose="02000000000000000000" pitchFamily="2" charset="0"/>
                          <a:ea typeface="Roboto" panose="02000000000000000000" pitchFamily="2" charset="0"/>
                          <a:cs typeface="Roboto" panose="02000000000000000000" pitchFamily="2" charset="0"/>
                        </a:rPr>
                        <a:t>cái</a:t>
                      </a:r>
                      <a:r>
                        <a:rPr lang="en-US" sz="1600" kern="0" dirty="0">
                          <a:effectLst/>
                          <a:latin typeface="Roboto" panose="02000000000000000000" pitchFamily="2" charset="0"/>
                          <a:ea typeface="Roboto" panose="02000000000000000000" pitchFamily="2" charset="0"/>
                          <a:cs typeface="Roboto" panose="02000000000000000000" pitchFamily="2" charset="0"/>
                        </a:rPr>
                        <a:t> </a:t>
                      </a:r>
                      <a:r>
                        <a:rPr lang="en-US" sz="1600" kern="0" dirty="0" err="1">
                          <a:effectLst/>
                          <a:latin typeface="Roboto" panose="02000000000000000000" pitchFamily="2" charset="0"/>
                          <a:ea typeface="Roboto" panose="02000000000000000000" pitchFamily="2" charset="0"/>
                          <a:cs typeface="Roboto" panose="02000000000000000000" pitchFamily="2" charset="0"/>
                        </a:rPr>
                        <a:t>cứ</a:t>
                      </a:r>
                      <a:r>
                        <a:rPr lang="en-US" sz="1600" kern="0" dirty="0">
                          <a:effectLst/>
                          <a:latin typeface="Roboto" panose="02000000000000000000" pitchFamily="2" charset="0"/>
                          <a:ea typeface="Roboto" panose="02000000000000000000" pitchFamily="2" charset="0"/>
                          <a:cs typeface="Roboto" panose="02000000000000000000" pitchFamily="2" charset="0"/>
                        </a:rPr>
                        <a:t> </a:t>
                      </a:r>
                      <a:r>
                        <a:rPr lang="en-US" sz="1600" kern="0" dirty="0" err="1">
                          <a:effectLst/>
                          <a:latin typeface="Roboto" panose="02000000000000000000" pitchFamily="2" charset="0"/>
                          <a:ea typeface="Roboto" panose="02000000000000000000" pitchFamily="2" charset="0"/>
                          <a:cs typeface="Roboto" panose="02000000000000000000" pitchFamily="2" charset="0"/>
                        </a:rPr>
                        <a:t>đuổi</a:t>
                      </a:r>
                      <a:r>
                        <a:rPr lang="en-US" sz="1600" kern="0" dirty="0">
                          <a:effectLst/>
                          <a:latin typeface="Roboto" panose="02000000000000000000" pitchFamily="2" charset="0"/>
                          <a:ea typeface="Roboto" panose="02000000000000000000" pitchFamily="2" charset="0"/>
                          <a:cs typeface="Roboto" panose="02000000000000000000" pitchFamily="2" charset="0"/>
                        </a:rPr>
                        <a:t> </a:t>
                      </a:r>
                      <a:r>
                        <a:rPr lang="en-US" sz="1600" kern="0" dirty="0" err="1">
                          <a:effectLst/>
                          <a:latin typeface="Roboto" panose="02000000000000000000" pitchFamily="2" charset="0"/>
                          <a:ea typeface="Roboto" panose="02000000000000000000" pitchFamily="2" charset="0"/>
                          <a:cs typeface="Roboto" panose="02000000000000000000" pitchFamily="2" charset="0"/>
                        </a:rPr>
                        <a:t>theo</a:t>
                      </a:r>
                      <a:r>
                        <a:rPr lang="en-US" sz="1600" kern="0" dirty="0">
                          <a:effectLst/>
                          <a:latin typeface="Roboto" panose="02000000000000000000" pitchFamily="2" charset="0"/>
                          <a:ea typeface="Roboto" panose="02000000000000000000" pitchFamily="2" charset="0"/>
                          <a:cs typeface="Roboto" panose="02000000000000000000" pitchFamily="2" charset="0"/>
                        </a:rPr>
                        <a:t> </a:t>
                      </a:r>
                      <a:r>
                        <a:rPr lang="en-US" sz="1600" kern="0" dirty="0" err="1">
                          <a:effectLst/>
                          <a:latin typeface="Roboto" panose="02000000000000000000" pitchFamily="2" charset="0"/>
                          <a:ea typeface="Roboto" panose="02000000000000000000" pitchFamily="2" charset="0"/>
                          <a:cs typeface="Roboto" panose="02000000000000000000" pitchFamily="2" charset="0"/>
                        </a:rPr>
                        <a:t>ông</a:t>
                      </a:r>
                      <a:r>
                        <a:rPr lang="en-US" sz="1600" kern="0" dirty="0">
                          <a:effectLst/>
                          <a:latin typeface="Roboto" panose="02000000000000000000" pitchFamily="2" charset="0"/>
                          <a:ea typeface="Roboto" panose="02000000000000000000" pitchFamily="2" charset="0"/>
                          <a:cs typeface="Roboto" panose="02000000000000000000" pitchFamily="2" charset="0"/>
                        </a:rPr>
                        <a:t> </a:t>
                      </a:r>
                      <a:r>
                        <a:rPr lang="en-US" sz="1600" kern="0" dirty="0" err="1">
                          <a:effectLst/>
                          <a:latin typeface="Roboto" panose="02000000000000000000" pitchFamily="2" charset="0"/>
                          <a:ea typeface="Roboto" panose="02000000000000000000" pitchFamily="2" charset="0"/>
                          <a:cs typeface="Roboto" panose="02000000000000000000" pitchFamily="2" charset="0"/>
                        </a:rPr>
                        <a:t>và</a:t>
                      </a:r>
                      <a:r>
                        <a:rPr lang="en-US" sz="1600" kern="0" dirty="0">
                          <a:effectLst/>
                          <a:latin typeface="Roboto" panose="02000000000000000000" pitchFamily="2" charset="0"/>
                          <a:ea typeface="Roboto" panose="02000000000000000000" pitchFamily="2" charset="0"/>
                          <a:cs typeface="Roboto" panose="02000000000000000000" pitchFamily="2" charset="0"/>
                        </a:rPr>
                        <a:t> con </a:t>
                      </a:r>
                      <a:r>
                        <a:rPr lang="en-US" sz="1600" kern="0" dirty="0" err="1">
                          <a:effectLst/>
                          <a:latin typeface="Roboto" panose="02000000000000000000" pitchFamily="2" charset="0"/>
                          <a:ea typeface="Roboto" panose="02000000000000000000" pitchFamily="2" charset="0"/>
                          <a:cs typeface="Roboto" panose="02000000000000000000" pitchFamily="2" charset="0"/>
                        </a:rPr>
                        <a:t>khỉ</a:t>
                      </a:r>
                      <a:r>
                        <a:rPr lang="en-US" sz="1600" kern="0" dirty="0">
                          <a:effectLst/>
                          <a:latin typeface="Roboto" panose="02000000000000000000" pitchFamily="2" charset="0"/>
                          <a:ea typeface="Roboto" panose="02000000000000000000" pitchFamily="2" charset="0"/>
                          <a:cs typeface="Roboto" panose="02000000000000000000" pitchFamily="2" charset="0"/>
                        </a:rPr>
                        <a:t> </a:t>
                      </a:r>
                      <a:r>
                        <a:rPr lang="en-US" sz="1600" kern="0" dirty="0" err="1">
                          <a:effectLst/>
                          <a:latin typeface="Roboto" panose="02000000000000000000" pitchFamily="2" charset="0"/>
                          <a:ea typeface="Roboto" panose="02000000000000000000" pitchFamily="2" charset="0"/>
                          <a:cs typeface="Roboto" panose="02000000000000000000" pitchFamily="2" charset="0"/>
                        </a:rPr>
                        <a:t>đực</a:t>
                      </a:r>
                      <a:endParaRPr lang="en-US" sz="1600" kern="100" dirty="0">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800"/>
                        </a:spcAft>
                        <a:tabLst>
                          <a:tab pos="90170" algn="l"/>
                          <a:tab pos="180340" algn="l"/>
                        </a:tabLst>
                      </a:pP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Lúc</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đầu</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thấy</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bị</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xúc</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phạm</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ghê</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gớm</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tựa</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như</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bị</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theo</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dõi</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bị</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ăn</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vạ</a:t>
                      </a:r>
                      <a:r>
                        <a:rPr lang="en-US" sz="1600" kern="100" dirty="0">
                          <a:effectLst/>
                          <a:latin typeface="Roboto" panose="02000000000000000000" pitchFamily="2" charset="0"/>
                          <a:ea typeface="Roboto" panose="02000000000000000000" pitchFamily="2" charset="0"/>
                          <a:cs typeface="Roboto" panose="02000000000000000000" pitchFamily="2" charset="0"/>
                        </a:rPr>
                        <a:t>.</a:t>
                      </a:r>
                    </a:p>
                    <a:p>
                      <a:pPr marL="30480" marR="30480" algn="just">
                        <a:lnSpc>
                          <a:spcPct val="115000"/>
                        </a:lnSpc>
                        <a:spcAft>
                          <a:spcPts val="800"/>
                        </a:spcAft>
                      </a:pPr>
                      <a:r>
                        <a:rPr lang="en-US" sz="1600" kern="100" dirty="0">
                          <a:effectLst/>
                          <a:latin typeface="Roboto" panose="02000000000000000000" pitchFamily="2" charset="0"/>
                          <a:ea typeface="Roboto" panose="02000000000000000000" pitchFamily="2" charset="0"/>
                          <a:cs typeface="Roboto" panose="02000000000000000000" pitchFamily="2" charset="0"/>
                        </a:rPr>
                        <a:t>- Sau </a:t>
                      </a:r>
                      <a:r>
                        <a:rPr lang="en-US" sz="1600" kern="100" dirty="0" err="1">
                          <a:effectLst/>
                          <a:latin typeface="Roboto" panose="02000000000000000000" pitchFamily="2" charset="0"/>
                          <a:ea typeface="Roboto" panose="02000000000000000000" pitchFamily="2" charset="0"/>
                          <a:cs typeface="Roboto" panose="02000000000000000000" pitchFamily="2" charset="0"/>
                        </a:rPr>
                        <a:t>chứng</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kiến</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tình</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cảm</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của</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đôi</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khỉ</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ông</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buồn</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tê</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tái</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thấy</a:t>
                      </a:r>
                      <a:r>
                        <a:rPr lang="en-US" sz="1600" kern="100" dirty="0">
                          <a:effectLst/>
                          <a:latin typeface="Roboto" panose="02000000000000000000" pitchFamily="2" charset="0"/>
                          <a:ea typeface="Roboto" panose="02000000000000000000" pitchFamily="2" charset="0"/>
                          <a:cs typeface="Roboto" panose="02000000000000000000" pitchFamily="2" charset="0"/>
                        </a:rPr>
                        <a:t> cay </a:t>
                      </a:r>
                      <a:r>
                        <a:rPr lang="en-US" sz="1600" kern="100" dirty="0" err="1">
                          <a:effectLst/>
                          <a:latin typeface="Roboto" panose="02000000000000000000" pitchFamily="2" charset="0"/>
                          <a:ea typeface="Roboto" panose="02000000000000000000" pitchFamily="2" charset="0"/>
                          <a:cs typeface="Roboto" panose="02000000000000000000" pitchFamily="2" charset="0"/>
                        </a:rPr>
                        <a:t>sống</a:t>
                      </a:r>
                      <a:r>
                        <a:rPr lang="en-US" sz="1600" kern="100" dirty="0">
                          <a:effectLst/>
                          <a:latin typeface="Roboto" panose="02000000000000000000" pitchFamily="2" charset="0"/>
                          <a:ea typeface="Roboto" panose="02000000000000000000" pitchFamily="2" charset="0"/>
                          <a:cs typeface="Roboto" panose="02000000000000000000" pitchFamily="2" charset="0"/>
                        </a:rPr>
                        <a:t> </a:t>
                      </a:r>
                      <a:r>
                        <a:rPr lang="en-US" sz="1600" kern="100" dirty="0" err="1">
                          <a:effectLst/>
                          <a:latin typeface="Roboto" panose="02000000000000000000" pitchFamily="2" charset="0"/>
                          <a:ea typeface="Roboto" panose="02000000000000000000" pitchFamily="2" charset="0"/>
                          <a:cs typeface="Roboto" panose="02000000000000000000" pitchFamily="2" charset="0"/>
                        </a:rPr>
                        <a:t>mũi</a:t>
                      </a:r>
                      <a:r>
                        <a:rPr lang="en-US" sz="1600" kern="100" dirty="0">
                          <a:effectLst/>
                          <a:latin typeface="Roboto" panose="02000000000000000000" pitchFamily="2" charset="0"/>
                          <a:ea typeface="Roboto" panose="02000000000000000000" pitchFamily="2" charset="0"/>
                          <a:cs typeface="Roboto" panose="02000000000000000000" pitchFamily="2"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97" name="Google Shape;797;p42"/>
          <p:cNvSpPr txBox="1">
            <a:spLocks noGrp="1"/>
          </p:cNvSpPr>
          <p:nvPr>
            <p:ph type="title"/>
          </p:nvPr>
        </p:nvSpPr>
        <p:spPr>
          <a:xfrm>
            <a:off x="2726886" y="88842"/>
            <a:ext cx="36756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3. Nhân vật ông Diểu</a:t>
            </a:r>
            <a:endParaRPr dirty="0"/>
          </a:p>
        </p:txBody>
      </p:sp>
      <p:sp>
        <p:nvSpPr>
          <p:cNvPr id="798" name="Google Shape;798;p42"/>
          <p:cNvSpPr txBox="1">
            <a:spLocks noGrp="1"/>
          </p:cNvSpPr>
          <p:nvPr>
            <p:ph type="subTitle" idx="1"/>
          </p:nvPr>
        </p:nvSpPr>
        <p:spPr>
          <a:xfrm>
            <a:off x="550188" y="697423"/>
            <a:ext cx="8175357" cy="3210501"/>
          </a:xfrm>
          <a:prstGeom prst="rect">
            <a:avLst/>
          </a:prstGeom>
        </p:spPr>
        <p:txBody>
          <a:bodyPr spcFirstLastPara="1" wrap="square" lIns="91425" tIns="91425" rIns="91425" bIns="91425" anchor="t" anchorCtr="0">
            <a:noAutofit/>
          </a:bodyPr>
          <a:lstStyle/>
          <a:p>
            <a:pPr marL="139700" lvl="0" indent="0" algn="just" rtl="0">
              <a:lnSpc>
                <a:spcPct val="150000"/>
              </a:lnSpc>
              <a:spcBef>
                <a:spcPts val="0"/>
              </a:spcBef>
              <a:spcAft>
                <a:spcPts val="0"/>
              </a:spcAft>
              <a:buSzPts val="1400"/>
              <a:buNone/>
            </a:pPr>
            <a:r>
              <a:rPr lang="en-US" sz="1600" b="1" dirty="0"/>
              <a:t>c. </a:t>
            </a:r>
            <a:r>
              <a:rPr lang="en-US" sz="1600" b="1" dirty="0" err="1"/>
              <a:t>Người</a:t>
            </a:r>
            <a:r>
              <a:rPr lang="en-US" sz="1600" b="1" dirty="0"/>
              <a:t> </a:t>
            </a:r>
            <a:r>
              <a:rPr lang="en-US" sz="1600" b="1" dirty="0" err="1"/>
              <a:t>phóng</a:t>
            </a:r>
            <a:r>
              <a:rPr lang="en-US" sz="1600" b="1" dirty="0"/>
              <a:t> </a:t>
            </a:r>
            <a:r>
              <a:rPr lang="en-US" sz="1600" b="1" dirty="0" err="1"/>
              <a:t>sinh</a:t>
            </a:r>
            <a:endParaRPr lang="vi-VN" sz="1600" b="1" dirty="0"/>
          </a:p>
          <a:p>
            <a:pPr marL="139700" lvl="0" indent="0" algn="just" rtl="0">
              <a:lnSpc>
                <a:spcPct val="150000"/>
              </a:lnSpc>
              <a:spcBef>
                <a:spcPts val="0"/>
              </a:spcBef>
              <a:spcAft>
                <a:spcPts val="0"/>
              </a:spcAft>
              <a:buSzPts val="1400"/>
              <a:buNone/>
            </a:pPr>
            <a:r>
              <a:rPr lang="vi-VN" sz="1600" dirty="0"/>
              <a:t>- Hành động: Phóng sinh con khỉ đực, rồi vội vã bỏ đi.</a:t>
            </a:r>
          </a:p>
          <a:p>
            <a:pPr marL="139700" lvl="0" indent="0" algn="just" rtl="0">
              <a:lnSpc>
                <a:spcPct val="150000"/>
              </a:lnSpc>
              <a:spcBef>
                <a:spcPts val="0"/>
              </a:spcBef>
              <a:spcAft>
                <a:spcPts val="0"/>
              </a:spcAft>
              <a:buSzPts val="1400"/>
              <a:buNone/>
            </a:pPr>
            <a:r>
              <a:rPr lang="vi-VN" sz="1600" dirty="0"/>
              <a:t>- Nguyên nhân chủ quan là khả năng tự nhận thức và phán xét của ông Diều về hành vi của mình trong suốt tác phẩm</a:t>
            </a:r>
            <a:r>
              <a:rPr lang="en-US" sz="1600" dirty="0"/>
              <a:t>:</a:t>
            </a:r>
            <a:r>
              <a:rPr lang="vi-VN" sz="1600" dirty="0"/>
              <a:t> Khi bắn khỉ đực – cái chết của khỉ con</a:t>
            </a:r>
            <a:r>
              <a:rPr lang="en-US" sz="1600" dirty="0"/>
              <a:t>;</a:t>
            </a:r>
            <a:r>
              <a:rPr lang="vi-VN" sz="1600" dirty="0"/>
              <a:t> Sự tiếp xúc trực tiếp và chứng kiến sự đau đớn của khỉ đực</a:t>
            </a:r>
            <a:r>
              <a:rPr lang="en-US" sz="1600" dirty="0"/>
              <a:t>; </a:t>
            </a:r>
            <a:r>
              <a:rPr lang="vi-VN" sz="1600" dirty="0"/>
              <a:t>Thức tỉnh về sự bình đẳng của con người và khỉ: đều là những sinh vật trong cuộc đời.</a:t>
            </a:r>
          </a:p>
          <a:p>
            <a:pPr marL="139700" lvl="0" indent="0" algn="just" rtl="0">
              <a:lnSpc>
                <a:spcPct val="150000"/>
              </a:lnSpc>
              <a:spcBef>
                <a:spcPts val="0"/>
              </a:spcBef>
              <a:spcAft>
                <a:spcPts val="0"/>
              </a:spcAft>
              <a:buSzPts val="1400"/>
              <a:buNone/>
            </a:pPr>
            <a:r>
              <a:rPr lang="vi-VN" sz="1600" dirty="0"/>
              <a:t>- Nguyên nhân khách quan: sự theo bám kiên nhẫn của khỉ cái -&gt; Thứ tình cảm huyết thống ấy đã tạo nên sức mạnh to lớn, làm thức tỉnh sự lương thiện trong con người của ông Diểu.</a:t>
            </a:r>
          </a:p>
          <a:p>
            <a:pPr marL="139700" lvl="0" indent="0" algn="just" rtl="0">
              <a:lnSpc>
                <a:spcPct val="150000"/>
              </a:lnSpc>
              <a:spcBef>
                <a:spcPts val="0"/>
              </a:spcBef>
              <a:spcAft>
                <a:spcPts val="0"/>
              </a:spcAft>
              <a:buSzPts val="1400"/>
              <a:buNone/>
            </a:pPr>
            <a:r>
              <a:rPr lang="vi-VN" sz="1600" dirty="0"/>
              <a:t>- Ý nghĩa: Sự thay đổi thái độ với bầy khỉ thể hiện ông Điều là một người có tấm lòng lương thiện, bản chất tốt đẹp</a:t>
            </a:r>
          </a:p>
          <a:p>
            <a:pPr marL="139700" lvl="0" indent="0" algn="l" rtl="0">
              <a:spcBef>
                <a:spcPts val="0"/>
              </a:spcBef>
              <a:spcAft>
                <a:spcPts val="0"/>
              </a:spcAft>
              <a:buSzPts val="1400"/>
              <a:buNone/>
            </a:pPr>
            <a:endParaRPr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97" name="Google Shape;797;p42"/>
          <p:cNvSpPr txBox="1">
            <a:spLocks noGrp="1"/>
          </p:cNvSpPr>
          <p:nvPr>
            <p:ph type="title"/>
          </p:nvPr>
        </p:nvSpPr>
        <p:spPr>
          <a:xfrm>
            <a:off x="2726886" y="88842"/>
            <a:ext cx="36756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4. Chi tiết kì ảo</a:t>
            </a:r>
            <a:endParaRPr dirty="0"/>
          </a:p>
        </p:txBody>
      </p:sp>
      <p:sp>
        <p:nvSpPr>
          <p:cNvPr id="798" name="Google Shape;798;p42"/>
          <p:cNvSpPr txBox="1">
            <a:spLocks noGrp="1"/>
          </p:cNvSpPr>
          <p:nvPr>
            <p:ph type="subTitle" idx="1"/>
          </p:nvPr>
        </p:nvSpPr>
        <p:spPr>
          <a:xfrm>
            <a:off x="557936" y="728419"/>
            <a:ext cx="8175357" cy="3210501"/>
          </a:xfrm>
          <a:prstGeom prst="rect">
            <a:avLst/>
          </a:prstGeom>
        </p:spPr>
        <p:txBody>
          <a:bodyPr spcFirstLastPara="1" wrap="square" lIns="91425" tIns="91425" rIns="91425" bIns="91425" anchor="t" anchorCtr="0">
            <a:noAutofit/>
          </a:bodyPr>
          <a:lstStyle/>
          <a:p>
            <a:pPr marL="139700" lvl="0" indent="0" algn="just" rtl="0">
              <a:lnSpc>
                <a:spcPts val="2200"/>
              </a:lnSpc>
              <a:spcBef>
                <a:spcPts val="0"/>
              </a:spcBef>
              <a:spcAft>
                <a:spcPts val="0"/>
              </a:spcAft>
              <a:buSzPts val="1400"/>
              <a:buNone/>
            </a:pPr>
            <a:r>
              <a:rPr lang="vi-VN" sz="1600" b="1" dirty="0"/>
              <a:t>- Yếu tố kì ảo xuất hiện rải rác khắp tác phẩm và càng về cuối càng đậm nét</a:t>
            </a:r>
          </a:p>
          <a:p>
            <a:pPr marL="139700" lvl="0" indent="0" algn="just" rtl="0">
              <a:lnSpc>
                <a:spcPts val="2200"/>
              </a:lnSpc>
              <a:spcBef>
                <a:spcPts val="0"/>
              </a:spcBef>
              <a:spcAft>
                <a:spcPts val="0"/>
              </a:spcAft>
              <a:buSzPts val="1400"/>
              <a:buNone/>
            </a:pPr>
            <a:r>
              <a:rPr lang="vi-VN" sz="1600" dirty="0"/>
              <a:t>(1) sương mù dâng lên từ vực thẳm sau cái chết của khỉ con.</a:t>
            </a:r>
          </a:p>
          <a:p>
            <a:pPr marL="139700" lvl="0" indent="0" algn="just" rtl="0">
              <a:lnSpc>
                <a:spcPts val="2200"/>
              </a:lnSpc>
              <a:spcBef>
                <a:spcPts val="0"/>
              </a:spcBef>
              <a:spcAft>
                <a:spcPts val="0"/>
              </a:spcAft>
              <a:buSzPts val="1400"/>
              <a:buNone/>
            </a:pPr>
            <a:r>
              <a:rPr lang="vi-VN" sz="1600" dirty="0"/>
              <a:t>(2) núi lở.</a:t>
            </a:r>
          </a:p>
          <a:p>
            <a:pPr marL="139700" lvl="0" indent="0" algn="just" rtl="0">
              <a:lnSpc>
                <a:spcPts val="2200"/>
              </a:lnSpc>
              <a:spcBef>
                <a:spcPts val="0"/>
              </a:spcBef>
              <a:spcAft>
                <a:spcPts val="0"/>
              </a:spcAft>
              <a:buSzPts val="1400"/>
              <a:buNone/>
            </a:pPr>
            <a:r>
              <a:rPr lang="vi-VN" sz="1600" dirty="0"/>
              <a:t>(3) ông Diểu gặp hoa tử huyền.</a:t>
            </a:r>
          </a:p>
          <a:p>
            <a:pPr marL="139700" lvl="0" indent="0" algn="just" rtl="0">
              <a:lnSpc>
                <a:spcPts val="2200"/>
              </a:lnSpc>
              <a:spcBef>
                <a:spcPts val="0"/>
              </a:spcBef>
              <a:spcAft>
                <a:spcPts val="0"/>
              </a:spcAft>
              <a:buSzPts val="1400"/>
              <a:buNone/>
            </a:pPr>
            <a:r>
              <a:rPr lang="vi-VN" sz="1600" b="1" dirty="0"/>
              <a:t>- Ý nghĩa:</a:t>
            </a:r>
          </a:p>
          <a:p>
            <a:pPr marL="139700" lvl="0" indent="0" algn="just" rtl="0">
              <a:lnSpc>
                <a:spcPts val="2200"/>
              </a:lnSpc>
              <a:spcBef>
                <a:spcPts val="0"/>
              </a:spcBef>
              <a:spcAft>
                <a:spcPts val="0"/>
              </a:spcAft>
              <a:buSzPts val="1400"/>
              <a:buNone/>
            </a:pPr>
            <a:r>
              <a:rPr lang="vi-VN" sz="1600" dirty="0"/>
              <a:t>+ Yếu tố (1) và (2) là sự cảnh báo, là tiếng nói giận dữ của thiên nhiên trước những hành vi của con người.</a:t>
            </a:r>
          </a:p>
          <a:p>
            <a:pPr marL="139700" lvl="0" indent="0" algn="just" rtl="0">
              <a:lnSpc>
                <a:spcPts val="2200"/>
              </a:lnSpc>
              <a:spcBef>
                <a:spcPts val="0"/>
              </a:spcBef>
              <a:spcAft>
                <a:spcPts val="0"/>
              </a:spcAft>
              <a:buSzPts val="1400"/>
              <a:buNone/>
            </a:pPr>
            <a:r>
              <a:rPr lang="vi-VN" sz="1600" dirty="0"/>
              <a:t>+ Yếu tố (3) là sự ban thưởng.</a:t>
            </a:r>
          </a:p>
          <a:p>
            <a:pPr marL="139700" lvl="0" indent="0" algn="just" rtl="0">
              <a:lnSpc>
                <a:spcPts val="2200"/>
              </a:lnSpc>
              <a:spcBef>
                <a:spcPts val="0"/>
              </a:spcBef>
              <a:spcAft>
                <a:spcPts val="0"/>
              </a:spcAft>
              <a:buSzPts val="1400"/>
              <a:buNone/>
            </a:pPr>
            <a:r>
              <a:rPr lang="vi-VN" sz="1600" dirty="0"/>
              <a:t>+ Sương mù và núi lở có thể vẫn xảy ra trong đời sống thực tế và vì thế có quan điểm cho rằng đó mới chỉ là yếu tố kì chứ chưa phải là kì ảo. Tuy nhiên, chi tiết sương mù và núi lờ ở đây cần được đặt trong mối quan hệ với hoa tử huyền (một yếu tố kì ảo). Trong mối quan hệ này, sương mù và núi lờ là cùng trường nghĩa với hoa tử huyền vì thế cần được hiểu và cảm nhận như là những chi tiết mang tính kì ảo.</a:t>
            </a:r>
          </a:p>
          <a:p>
            <a:pPr marL="139700" lvl="0" indent="0" algn="l" rtl="0">
              <a:spcBef>
                <a:spcPts val="0"/>
              </a:spcBef>
              <a:spcAft>
                <a:spcPts val="0"/>
              </a:spcAft>
              <a:buSzPts val="1400"/>
              <a:buNone/>
            </a:pPr>
            <a:endParaRPr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97" name="Google Shape;797;p42"/>
          <p:cNvSpPr txBox="1">
            <a:spLocks noGrp="1"/>
          </p:cNvSpPr>
          <p:nvPr>
            <p:ph type="title"/>
          </p:nvPr>
        </p:nvSpPr>
        <p:spPr>
          <a:xfrm>
            <a:off x="2726886" y="88842"/>
            <a:ext cx="36756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4. Chi tiết kì ảo</a:t>
            </a:r>
            <a:endParaRPr dirty="0"/>
          </a:p>
        </p:txBody>
      </p:sp>
      <p:sp>
        <p:nvSpPr>
          <p:cNvPr id="798" name="Google Shape;798;p42"/>
          <p:cNvSpPr txBox="1">
            <a:spLocks noGrp="1"/>
          </p:cNvSpPr>
          <p:nvPr>
            <p:ph type="subTitle" idx="1"/>
          </p:nvPr>
        </p:nvSpPr>
        <p:spPr>
          <a:xfrm>
            <a:off x="557937" y="728419"/>
            <a:ext cx="6168328" cy="3210501"/>
          </a:xfrm>
          <a:prstGeom prst="rect">
            <a:avLst/>
          </a:prstGeom>
        </p:spPr>
        <p:txBody>
          <a:bodyPr spcFirstLastPara="1" wrap="square" lIns="91425" tIns="91425" rIns="91425" bIns="91425" anchor="t" anchorCtr="0">
            <a:noAutofit/>
          </a:bodyPr>
          <a:lstStyle/>
          <a:p>
            <a:pPr marL="139700" lvl="0" indent="0" algn="just" rtl="0">
              <a:spcBef>
                <a:spcPts val="0"/>
              </a:spcBef>
              <a:spcAft>
                <a:spcPts val="0"/>
              </a:spcAft>
              <a:buSzPts val="1400"/>
              <a:buNone/>
            </a:pPr>
            <a:r>
              <a:rPr lang="vi-VN" sz="1600" b="1" dirty="0"/>
              <a:t>Cách đọc hiểu các yếu tố kì ảo trong truyện hiện đại: </a:t>
            </a:r>
          </a:p>
          <a:p>
            <a:pPr marL="139700" lvl="0" indent="0" algn="just" rtl="0">
              <a:spcBef>
                <a:spcPts val="0"/>
              </a:spcBef>
              <a:spcAft>
                <a:spcPts val="0"/>
              </a:spcAft>
              <a:buSzPts val="1400"/>
              <a:buNone/>
            </a:pPr>
            <a:r>
              <a:rPr lang="vi-VN" sz="1600" dirty="0"/>
              <a:t>- Đọc kĩ văn bản, rà soát những yếu tố li kì. </a:t>
            </a:r>
          </a:p>
          <a:p>
            <a:pPr marL="139700" lvl="0" indent="0" algn="just" rtl="0">
              <a:spcBef>
                <a:spcPts val="0"/>
              </a:spcBef>
              <a:spcAft>
                <a:spcPts val="0"/>
              </a:spcAft>
              <a:buSzPts val="1400"/>
              <a:buNone/>
            </a:pPr>
            <a:r>
              <a:rPr lang="vi-VN" sz="1600" dirty="0"/>
              <a:t>- Đặt chi tiết trong ngữ cảnh, nhận thấy vai trò của chúng trong việc khắc hoạ nhân vật.</a:t>
            </a:r>
          </a:p>
          <a:p>
            <a:pPr marL="139700" lvl="0" indent="0" algn="just" rtl="0">
              <a:spcBef>
                <a:spcPts val="0"/>
              </a:spcBef>
              <a:spcAft>
                <a:spcPts val="0"/>
              </a:spcAft>
              <a:buSzPts val="1400"/>
              <a:buNone/>
            </a:pPr>
            <a:r>
              <a:rPr lang="vi-VN" sz="1600" dirty="0"/>
              <a:t> - Đánh giá vai trò của chi tiết kì ảo: </a:t>
            </a:r>
          </a:p>
          <a:p>
            <a:pPr marL="139700" lvl="0" indent="0" algn="just" rtl="0">
              <a:spcBef>
                <a:spcPts val="0"/>
              </a:spcBef>
              <a:spcAft>
                <a:spcPts val="0"/>
              </a:spcAft>
              <a:buSzPts val="1400"/>
              <a:buNone/>
            </a:pPr>
            <a:r>
              <a:rPr lang="vi-VN" sz="1600" dirty="0"/>
              <a:t>+ Được sử dụng như một phương thức nghệ thuật để phản ánh thực tại. </a:t>
            </a:r>
          </a:p>
          <a:p>
            <a:pPr marL="139700" lvl="0" indent="0" algn="just" rtl="0">
              <a:spcBef>
                <a:spcPts val="0"/>
              </a:spcBef>
              <a:spcAft>
                <a:spcPts val="0"/>
              </a:spcAft>
              <a:buSzPts val="1400"/>
              <a:buNone/>
            </a:pPr>
            <a:r>
              <a:rPr lang="vi-VN" sz="1600" dirty="0"/>
              <a:t>+ Thể hiện quan niệm về thế giới và xã hội với đề tài, thủ pháp,… vô cùng phong phú, đa dạng. </a:t>
            </a:r>
          </a:p>
          <a:p>
            <a:pPr marL="139700" lvl="0" indent="0" algn="just" rtl="0">
              <a:spcBef>
                <a:spcPts val="0"/>
              </a:spcBef>
              <a:spcAft>
                <a:spcPts val="0"/>
              </a:spcAft>
              <a:buSzPts val="1400"/>
              <a:buNone/>
            </a:pPr>
            <a:r>
              <a:rPr lang="vi-VN" sz="1600" dirty="0"/>
              <a:t>+ Tham gia vào thế giới nghệ thuật của tác phẩm truyện hiện đại thường có tác dụng tạo bối cảnh, mang lại tính li kì, hấp dẫn cho câu chuyện. </a:t>
            </a:r>
          </a:p>
          <a:p>
            <a:pPr marL="139700" lvl="0" indent="0" algn="just" rtl="0">
              <a:spcBef>
                <a:spcPts val="0"/>
              </a:spcBef>
              <a:spcAft>
                <a:spcPts val="0"/>
              </a:spcAft>
              <a:buSzPts val="1400"/>
              <a:buNone/>
            </a:pPr>
            <a:r>
              <a:rPr lang="vi-VN" sz="1600" dirty="0"/>
              <a:t>+ Nhận diện về phong cách nhà văn</a:t>
            </a:r>
          </a:p>
          <a:p>
            <a:pPr marL="139700" lvl="0" indent="0" algn="just" rtl="0">
              <a:spcBef>
                <a:spcPts val="0"/>
              </a:spcBef>
              <a:spcAft>
                <a:spcPts val="0"/>
              </a:spcAft>
              <a:buSzPts val="1400"/>
              <a:buNone/>
            </a:pPr>
            <a:endParaRPr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Google Shape;1829;p60"/>
          <p:cNvSpPr txBox="1">
            <a:spLocks noGrp="1"/>
          </p:cNvSpPr>
          <p:nvPr>
            <p:ph type="title"/>
          </p:nvPr>
        </p:nvSpPr>
        <p:spPr>
          <a:xfrm>
            <a:off x="1495605" y="62715"/>
            <a:ext cx="5574406" cy="68934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4000" dirty="0"/>
              <a:t>III. Tổng kết</a:t>
            </a:r>
            <a:endParaRPr sz="4000" dirty="0"/>
          </a:p>
        </p:txBody>
      </p:sp>
      <p:grpSp>
        <p:nvGrpSpPr>
          <p:cNvPr id="1831" name="Google Shape;1831;p60"/>
          <p:cNvGrpSpPr/>
          <p:nvPr/>
        </p:nvGrpSpPr>
        <p:grpSpPr>
          <a:xfrm>
            <a:off x="5917485" y="1593166"/>
            <a:ext cx="2331688" cy="1415261"/>
            <a:chOff x="5917487" y="1675223"/>
            <a:chExt cx="2331688" cy="1415261"/>
          </a:xfrm>
        </p:grpSpPr>
        <p:grpSp>
          <p:nvGrpSpPr>
            <p:cNvPr id="1832" name="Google Shape;1832;p60"/>
            <p:cNvGrpSpPr/>
            <p:nvPr/>
          </p:nvGrpSpPr>
          <p:grpSpPr>
            <a:xfrm>
              <a:off x="5917487" y="2381629"/>
              <a:ext cx="2331688" cy="708855"/>
              <a:chOff x="6752382" y="646238"/>
              <a:chExt cx="1678318" cy="515756"/>
            </a:xfrm>
          </p:grpSpPr>
          <p:grpSp>
            <p:nvGrpSpPr>
              <p:cNvPr id="1833" name="Google Shape;1833;p60"/>
              <p:cNvGrpSpPr/>
              <p:nvPr/>
            </p:nvGrpSpPr>
            <p:grpSpPr>
              <a:xfrm>
                <a:off x="7152000" y="646238"/>
                <a:ext cx="1278701" cy="515756"/>
                <a:chOff x="7152000" y="646238"/>
                <a:chExt cx="1278701" cy="515756"/>
              </a:xfrm>
            </p:grpSpPr>
            <p:sp>
              <p:nvSpPr>
                <p:cNvPr id="1834" name="Google Shape;1834;p60"/>
                <p:cNvSpPr/>
                <p:nvPr/>
              </p:nvSpPr>
              <p:spPr>
                <a:xfrm>
                  <a:off x="7957204" y="927098"/>
                  <a:ext cx="473497" cy="234896"/>
                </a:xfrm>
                <a:custGeom>
                  <a:avLst/>
                  <a:gdLst/>
                  <a:ahLst/>
                  <a:cxnLst/>
                  <a:rect l="l" t="t" r="r" b="b"/>
                  <a:pathLst>
                    <a:path w="1293" h="597" extrusionOk="0">
                      <a:moveTo>
                        <a:pt x="423" y="0"/>
                      </a:moveTo>
                      <a:cubicBezTo>
                        <a:pt x="336" y="13"/>
                        <a:pt x="262" y="37"/>
                        <a:pt x="199" y="87"/>
                      </a:cubicBezTo>
                      <a:cubicBezTo>
                        <a:pt x="137" y="137"/>
                        <a:pt x="88" y="199"/>
                        <a:pt x="50" y="273"/>
                      </a:cubicBezTo>
                      <a:cubicBezTo>
                        <a:pt x="26" y="311"/>
                        <a:pt x="13" y="373"/>
                        <a:pt x="1" y="422"/>
                      </a:cubicBezTo>
                      <a:cubicBezTo>
                        <a:pt x="1" y="447"/>
                        <a:pt x="1" y="460"/>
                        <a:pt x="1" y="484"/>
                      </a:cubicBezTo>
                      <a:cubicBezTo>
                        <a:pt x="1" y="460"/>
                        <a:pt x="13" y="447"/>
                        <a:pt x="26" y="422"/>
                      </a:cubicBezTo>
                      <a:cubicBezTo>
                        <a:pt x="63" y="323"/>
                        <a:pt x="150" y="236"/>
                        <a:pt x="237" y="174"/>
                      </a:cubicBezTo>
                      <a:cubicBezTo>
                        <a:pt x="299" y="137"/>
                        <a:pt x="348" y="124"/>
                        <a:pt x="423" y="124"/>
                      </a:cubicBezTo>
                      <a:cubicBezTo>
                        <a:pt x="473" y="124"/>
                        <a:pt x="522" y="137"/>
                        <a:pt x="572" y="162"/>
                      </a:cubicBezTo>
                      <a:cubicBezTo>
                        <a:pt x="622" y="186"/>
                        <a:pt x="659" y="211"/>
                        <a:pt x="684" y="261"/>
                      </a:cubicBezTo>
                      <a:cubicBezTo>
                        <a:pt x="709" y="286"/>
                        <a:pt x="733" y="323"/>
                        <a:pt x="758" y="360"/>
                      </a:cubicBezTo>
                      <a:lnTo>
                        <a:pt x="771" y="398"/>
                      </a:lnTo>
                      <a:lnTo>
                        <a:pt x="771" y="348"/>
                      </a:lnTo>
                      <a:lnTo>
                        <a:pt x="771" y="298"/>
                      </a:lnTo>
                      <a:cubicBezTo>
                        <a:pt x="808" y="286"/>
                        <a:pt x="845" y="273"/>
                        <a:pt x="895" y="261"/>
                      </a:cubicBezTo>
                      <a:cubicBezTo>
                        <a:pt x="920" y="255"/>
                        <a:pt x="945" y="252"/>
                        <a:pt x="969" y="252"/>
                      </a:cubicBezTo>
                      <a:cubicBezTo>
                        <a:pt x="994" y="252"/>
                        <a:pt x="1019" y="255"/>
                        <a:pt x="1044" y="261"/>
                      </a:cubicBezTo>
                      <a:cubicBezTo>
                        <a:pt x="1094" y="273"/>
                        <a:pt x="1131" y="298"/>
                        <a:pt x="1168" y="335"/>
                      </a:cubicBezTo>
                      <a:cubicBezTo>
                        <a:pt x="1205" y="373"/>
                        <a:pt x="1230" y="410"/>
                        <a:pt x="1243" y="460"/>
                      </a:cubicBezTo>
                      <a:cubicBezTo>
                        <a:pt x="1255" y="497"/>
                        <a:pt x="1268" y="534"/>
                        <a:pt x="1268" y="571"/>
                      </a:cubicBezTo>
                      <a:cubicBezTo>
                        <a:pt x="1268" y="580"/>
                        <a:pt x="1268" y="588"/>
                        <a:pt x="1268" y="596"/>
                      </a:cubicBezTo>
                      <a:cubicBezTo>
                        <a:pt x="1280" y="584"/>
                        <a:pt x="1280" y="571"/>
                        <a:pt x="1280" y="559"/>
                      </a:cubicBezTo>
                      <a:cubicBezTo>
                        <a:pt x="1292" y="522"/>
                        <a:pt x="1292" y="472"/>
                        <a:pt x="1280" y="422"/>
                      </a:cubicBezTo>
                      <a:cubicBezTo>
                        <a:pt x="1268" y="360"/>
                        <a:pt x="1255" y="311"/>
                        <a:pt x="1218" y="261"/>
                      </a:cubicBezTo>
                      <a:cubicBezTo>
                        <a:pt x="1181" y="199"/>
                        <a:pt x="1131" y="162"/>
                        <a:pt x="1069" y="137"/>
                      </a:cubicBezTo>
                      <a:cubicBezTo>
                        <a:pt x="1052" y="133"/>
                        <a:pt x="1035" y="132"/>
                        <a:pt x="1017" y="132"/>
                      </a:cubicBezTo>
                      <a:cubicBezTo>
                        <a:pt x="968" y="132"/>
                        <a:pt x="916" y="143"/>
                        <a:pt x="870" y="162"/>
                      </a:cubicBezTo>
                      <a:cubicBezTo>
                        <a:pt x="820" y="174"/>
                        <a:pt x="783" y="211"/>
                        <a:pt x="733" y="236"/>
                      </a:cubicBezTo>
                      <a:cubicBezTo>
                        <a:pt x="733" y="224"/>
                        <a:pt x="733" y="224"/>
                        <a:pt x="733" y="211"/>
                      </a:cubicBezTo>
                      <a:cubicBezTo>
                        <a:pt x="709" y="149"/>
                        <a:pt x="671" y="99"/>
                        <a:pt x="622" y="62"/>
                      </a:cubicBezTo>
                      <a:cubicBezTo>
                        <a:pt x="560" y="25"/>
                        <a:pt x="498" y="0"/>
                        <a:pt x="423" y="0"/>
                      </a:cubicBezTo>
                      <a:close/>
                    </a:path>
                  </a:pathLst>
                </a:custGeom>
                <a:solidFill>
                  <a:srgbClr val="BA7E49">
                    <a:alpha val="4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60"/>
                <p:cNvSpPr/>
                <p:nvPr/>
              </p:nvSpPr>
              <p:spPr>
                <a:xfrm>
                  <a:off x="7152000" y="646238"/>
                  <a:ext cx="577864" cy="335228"/>
                </a:xfrm>
                <a:custGeom>
                  <a:avLst/>
                  <a:gdLst/>
                  <a:ahLst/>
                  <a:cxnLst/>
                  <a:rect l="l" t="t" r="r" b="b"/>
                  <a:pathLst>
                    <a:path w="1578" h="852" extrusionOk="0">
                      <a:moveTo>
                        <a:pt x="1293" y="0"/>
                      </a:moveTo>
                      <a:cubicBezTo>
                        <a:pt x="1242" y="0"/>
                        <a:pt x="1190" y="9"/>
                        <a:pt x="1143" y="32"/>
                      </a:cubicBezTo>
                      <a:cubicBezTo>
                        <a:pt x="1081" y="70"/>
                        <a:pt x="1018" y="132"/>
                        <a:pt x="994" y="194"/>
                      </a:cubicBezTo>
                      <a:cubicBezTo>
                        <a:pt x="981" y="231"/>
                        <a:pt x="969" y="268"/>
                        <a:pt x="969" y="293"/>
                      </a:cubicBezTo>
                      <a:lnTo>
                        <a:pt x="894" y="293"/>
                      </a:lnTo>
                      <a:cubicBezTo>
                        <a:pt x="807" y="306"/>
                        <a:pt x="745" y="330"/>
                        <a:pt x="683" y="380"/>
                      </a:cubicBezTo>
                      <a:cubicBezTo>
                        <a:pt x="658" y="405"/>
                        <a:pt x="646" y="430"/>
                        <a:pt x="621" y="455"/>
                      </a:cubicBezTo>
                      <a:cubicBezTo>
                        <a:pt x="559" y="392"/>
                        <a:pt x="484" y="355"/>
                        <a:pt x="397" y="343"/>
                      </a:cubicBezTo>
                      <a:cubicBezTo>
                        <a:pt x="311" y="343"/>
                        <a:pt x="211" y="368"/>
                        <a:pt x="137" y="417"/>
                      </a:cubicBezTo>
                      <a:cubicBezTo>
                        <a:pt x="75" y="467"/>
                        <a:pt x="37" y="529"/>
                        <a:pt x="12" y="591"/>
                      </a:cubicBezTo>
                      <a:cubicBezTo>
                        <a:pt x="0" y="653"/>
                        <a:pt x="0" y="703"/>
                        <a:pt x="12" y="753"/>
                      </a:cubicBezTo>
                      <a:cubicBezTo>
                        <a:pt x="12" y="765"/>
                        <a:pt x="12" y="790"/>
                        <a:pt x="25" y="802"/>
                      </a:cubicBezTo>
                      <a:cubicBezTo>
                        <a:pt x="25" y="790"/>
                        <a:pt x="25" y="765"/>
                        <a:pt x="25" y="753"/>
                      </a:cubicBezTo>
                      <a:cubicBezTo>
                        <a:pt x="25" y="703"/>
                        <a:pt x="50" y="666"/>
                        <a:pt x="75" y="628"/>
                      </a:cubicBezTo>
                      <a:cubicBezTo>
                        <a:pt x="99" y="579"/>
                        <a:pt x="137" y="529"/>
                        <a:pt x="199" y="504"/>
                      </a:cubicBezTo>
                      <a:cubicBezTo>
                        <a:pt x="248" y="479"/>
                        <a:pt x="323" y="467"/>
                        <a:pt x="385" y="467"/>
                      </a:cubicBezTo>
                      <a:cubicBezTo>
                        <a:pt x="447" y="479"/>
                        <a:pt x="509" y="504"/>
                        <a:pt x="559" y="541"/>
                      </a:cubicBezTo>
                      <a:cubicBezTo>
                        <a:pt x="609" y="579"/>
                        <a:pt x="658" y="628"/>
                        <a:pt x="683" y="678"/>
                      </a:cubicBezTo>
                      <a:cubicBezTo>
                        <a:pt x="708" y="715"/>
                        <a:pt x="733" y="765"/>
                        <a:pt x="745" y="802"/>
                      </a:cubicBezTo>
                      <a:cubicBezTo>
                        <a:pt x="770" y="840"/>
                        <a:pt x="770" y="852"/>
                        <a:pt x="770" y="852"/>
                      </a:cubicBezTo>
                      <a:cubicBezTo>
                        <a:pt x="770" y="840"/>
                        <a:pt x="770" y="815"/>
                        <a:pt x="770" y="802"/>
                      </a:cubicBezTo>
                      <a:cubicBezTo>
                        <a:pt x="770" y="753"/>
                        <a:pt x="758" y="703"/>
                        <a:pt x="745" y="653"/>
                      </a:cubicBezTo>
                      <a:cubicBezTo>
                        <a:pt x="733" y="616"/>
                        <a:pt x="720" y="579"/>
                        <a:pt x="696" y="554"/>
                      </a:cubicBezTo>
                      <a:cubicBezTo>
                        <a:pt x="708" y="517"/>
                        <a:pt x="733" y="492"/>
                        <a:pt x="758" y="479"/>
                      </a:cubicBezTo>
                      <a:cubicBezTo>
                        <a:pt x="795" y="430"/>
                        <a:pt x="845" y="405"/>
                        <a:pt x="907" y="392"/>
                      </a:cubicBezTo>
                      <a:cubicBezTo>
                        <a:pt x="925" y="386"/>
                        <a:pt x="947" y="383"/>
                        <a:pt x="970" y="383"/>
                      </a:cubicBezTo>
                      <a:cubicBezTo>
                        <a:pt x="994" y="383"/>
                        <a:pt x="1018" y="386"/>
                        <a:pt x="1043" y="392"/>
                      </a:cubicBezTo>
                      <a:cubicBezTo>
                        <a:pt x="1081" y="405"/>
                        <a:pt x="1118" y="430"/>
                        <a:pt x="1143" y="442"/>
                      </a:cubicBezTo>
                      <a:cubicBezTo>
                        <a:pt x="1155" y="455"/>
                        <a:pt x="1167" y="467"/>
                        <a:pt x="1180" y="479"/>
                      </a:cubicBezTo>
                      <a:cubicBezTo>
                        <a:pt x="1180" y="467"/>
                        <a:pt x="1167" y="455"/>
                        <a:pt x="1167" y="430"/>
                      </a:cubicBezTo>
                      <a:cubicBezTo>
                        <a:pt x="1143" y="392"/>
                        <a:pt x="1105" y="368"/>
                        <a:pt x="1081" y="343"/>
                      </a:cubicBezTo>
                      <a:lnTo>
                        <a:pt x="1056" y="330"/>
                      </a:lnTo>
                      <a:cubicBezTo>
                        <a:pt x="1056" y="293"/>
                        <a:pt x="1068" y="268"/>
                        <a:pt x="1081" y="243"/>
                      </a:cubicBezTo>
                      <a:cubicBezTo>
                        <a:pt x="1136" y="154"/>
                        <a:pt x="1222" y="105"/>
                        <a:pt x="1320" y="105"/>
                      </a:cubicBezTo>
                      <a:cubicBezTo>
                        <a:pt x="1331" y="105"/>
                        <a:pt x="1342" y="106"/>
                        <a:pt x="1354" y="107"/>
                      </a:cubicBezTo>
                      <a:cubicBezTo>
                        <a:pt x="1403" y="119"/>
                        <a:pt x="1453" y="144"/>
                        <a:pt x="1490" y="169"/>
                      </a:cubicBezTo>
                      <a:cubicBezTo>
                        <a:pt x="1515" y="194"/>
                        <a:pt x="1540" y="231"/>
                        <a:pt x="1565" y="256"/>
                      </a:cubicBezTo>
                      <a:cubicBezTo>
                        <a:pt x="1565" y="268"/>
                        <a:pt x="1577" y="281"/>
                        <a:pt x="1577" y="293"/>
                      </a:cubicBezTo>
                      <a:cubicBezTo>
                        <a:pt x="1577" y="281"/>
                        <a:pt x="1577" y="268"/>
                        <a:pt x="1577" y="256"/>
                      </a:cubicBezTo>
                      <a:cubicBezTo>
                        <a:pt x="1577" y="206"/>
                        <a:pt x="1565" y="169"/>
                        <a:pt x="1540" y="132"/>
                      </a:cubicBezTo>
                      <a:cubicBezTo>
                        <a:pt x="1503" y="82"/>
                        <a:pt x="1441" y="32"/>
                        <a:pt x="1379" y="7"/>
                      </a:cubicBezTo>
                      <a:cubicBezTo>
                        <a:pt x="1351" y="3"/>
                        <a:pt x="1322" y="0"/>
                        <a:pt x="1293" y="0"/>
                      </a:cubicBezTo>
                      <a:close/>
                    </a:path>
                  </a:pathLst>
                </a:custGeom>
                <a:solidFill>
                  <a:srgbClr val="BA7E49">
                    <a:alpha val="4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6" name="Google Shape;1836;p60"/>
              <p:cNvSpPr/>
              <p:nvPr/>
            </p:nvSpPr>
            <p:spPr>
              <a:xfrm flipH="1">
                <a:off x="6752382" y="927098"/>
                <a:ext cx="473497" cy="234896"/>
              </a:xfrm>
              <a:custGeom>
                <a:avLst/>
                <a:gdLst/>
                <a:ahLst/>
                <a:cxnLst/>
                <a:rect l="l" t="t" r="r" b="b"/>
                <a:pathLst>
                  <a:path w="1293" h="597" extrusionOk="0">
                    <a:moveTo>
                      <a:pt x="423" y="0"/>
                    </a:moveTo>
                    <a:cubicBezTo>
                      <a:pt x="336" y="13"/>
                      <a:pt x="262" y="37"/>
                      <a:pt x="199" y="87"/>
                    </a:cubicBezTo>
                    <a:cubicBezTo>
                      <a:pt x="137" y="137"/>
                      <a:pt x="88" y="199"/>
                      <a:pt x="50" y="273"/>
                    </a:cubicBezTo>
                    <a:cubicBezTo>
                      <a:pt x="26" y="311"/>
                      <a:pt x="13" y="373"/>
                      <a:pt x="1" y="422"/>
                    </a:cubicBezTo>
                    <a:cubicBezTo>
                      <a:pt x="1" y="447"/>
                      <a:pt x="1" y="460"/>
                      <a:pt x="1" y="484"/>
                    </a:cubicBezTo>
                    <a:cubicBezTo>
                      <a:pt x="1" y="460"/>
                      <a:pt x="13" y="447"/>
                      <a:pt x="26" y="422"/>
                    </a:cubicBezTo>
                    <a:cubicBezTo>
                      <a:pt x="63" y="323"/>
                      <a:pt x="150" y="236"/>
                      <a:pt x="237" y="174"/>
                    </a:cubicBezTo>
                    <a:cubicBezTo>
                      <a:pt x="299" y="137"/>
                      <a:pt x="348" y="124"/>
                      <a:pt x="423" y="124"/>
                    </a:cubicBezTo>
                    <a:cubicBezTo>
                      <a:pt x="473" y="124"/>
                      <a:pt x="522" y="137"/>
                      <a:pt x="572" y="162"/>
                    </a:cubicBezTo>
                    <a:cubicBezTo>
                      <a:pt x="622" y="186"/>
                      <a:pt x="659" y="211"/>
                      <a:pt x="684" y="261"/>
                    </a:cubicBezTo>
                    <a:cubicBezTo>
                      <a:pt x="709" y="286"/>
                      <a:pt x="733" y="323"/>
                      <a:pt x="758" y="360"/>
                    </a:cubicBezTo>
                    <a:lnTo>
                      <a:pt x="771" y="398"/>
                    </a:lnTo>
                    <a:lnTo>
                      <a:pt x="771" y="348"/>
                    </a:lnTo>
                    <a:lnTo>
                      <a:pt x="771" y="298"/>
                    </a:lnTo>
                    <a:cubicBezTo>
                      <a:pt x="808" y="286"/>
                      <a:pt x="845" y="273"/>
                      <a:pt x="895" y="261"/>
                    </a:cubicBezTo>
                    <a:cubicBezTo>
                      <a:pt x="920" y="255"/>
                      <a:pt x="945" y="252"/>
                      <a:pt x="969" y="252"/>
                    </a:cubicBezTo>
                    <a:cubicBezTo>
                      <a:pt x="994" y="252"/>
                      <a:pt x="1019" y="255"/>
                      <a:pt x="1044" y="261"/>
                    </a:cubicBezTo>
                    <a:cubicBezTo>
                      <a:pt x="1094" y="273"/>
                      <a:pt x="1131" y="298"/>
                      <a:pt x="1168" y="335"/>
                    </a:cubicBezTo>
                    <a:cubicBezTo>
                      <a:pt x="1205" y="373"/>
                      <a:pt x="1230" y="410"/>
                      <a:pt x="1243" y="460"/>
                    </a:cubicBezTo>
                    <a:cubicBezTo>
                      <a:pt x="1255" y="497"/>
                      <a:pt x="1268" y="534"/>
                      <a:pt x="1268" y="571"/>
                    </a:cubicBezTo>
                    <a:cubicBezTo>
                      <a:pt x="1268" y="580"/>
                      <a:pt x="1268" y="588"/>
                      <a:pt x="1268" y="596"/>
                    </a:cubicBezTo>
                    <a:cubicBezTo>
                      <a:pt x="1280" y="584"/>
                      <a:pt x="1280" y="571"/>
                      <a:pt x="1280" y="559"/>
                    </a:cubicBezTo>
                    <a:cubicBezTo>
                      <a:pt x="1292" y="522"/>
                      <a:pt x="1292" y="472"/>
                      <a:pt x="1280" y="422"/>
                    </a:cubicBezTo>
                    <a:cubicBezTo>
                      <a:pt x="1268" y="360"/>
                      <a:pt x="1255" y="311"/>
                      <a:pt x="1218" y="261"/>
                    </a:cubicBezTo>
                    <a:cubicBezTo>
                      <a:pt x="1181" y="199"/>
                      <a:pt x="1131" y="162"/>
                      <a:pt x="1069" y="137"/>
                    </a:cubicBezTo>
                    <a:cubicBezTo>
                      <a:pt x="1052" y="133"/>
                      <a:pt x="1035" y="132"/>
                      <a:pt x="1017" y="132"/>
                    </a:cubicBezTo>
                    <a:cubicBezTo>
                      <a:pt x="968" y="132"/>
                      <a:pt x="916" y="143"/>
                      <a:pt x="870" y="162"/>
                    </a:cubicBezTo>
                    <a:cubicBezTo>
                      <a:pt x="820" y="174"/>
                      <a:pt x="783" y="211"/>
                      <a:pt x="733" y="236"/>
                    </a:cubicBezTo>
                    <a:cubicBezTo>
                      <a:pt x="733" y="224"/>
                      <a:pt x="733" y="224"/>
                      <a:pt x="733" y="211"/>
                    </a:cubicBezTo>
                    <a:cubicBezTo>
                      <a:pt x="709" y="149"/>
                      <a:pt x="671" y="99"/>
                      <a:pt x="622" y="62"/>
                    </a:cubicBezTo>
                    <a:cubicBezTo>
                      <a:pt x="560" y="25"/>
                      <a:pt x="498" y="0"/>
                      <a:pt x="423" y="0"/>
                    </a:cubicBezTo>
                    <a:close/>
                  </a:path>
                </a:pathLst>
              </a:custGeom>
              <a:solidFill>
                <a:srgbClr val="BA7E49">
                  <a:alpha val="4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7" name="Google Shape;1837;p60"/>
            <p:cNvGrpSpPr/>
            <p:nvPr/>
          </p:nvGrpSpPr>
          <p:grpSpPr>
            <a:xfrm flipH="1">
              <a:off x="5917487" y="1675223"/>
              <a:ext cx="2331688" cy="708855"/>
              <a:chOff x="6752382" y="646238"/>
              <a:chExt cx="1678318" cy="515756"/>
            </a:xfrm>
          </p:grpSpPr>
          <p:grpSp>
            <p:nvGrpSpPr>
              <p:cNvPr id="1838" name="Google Shape;1838;p60"/>
              <p:cNvGrpSpPr/>
              <p:nvPr/>
            </p:nvGrpSpPr>
            <p:grpSpPr>
              <a:xfrm>
                <a:off x="7152000" y="646238"/>
                <a:ext cx="1278701" cy="515756"/>
                <a:chOff x="7152000" y="646238"/>
                <a:chExt cx="1278701" cy="515756"/>
              </a:xfrm>
            </p:grpSpPr>
            <p:sp>
              <p:nvSpPr>
                <p:cNvPr id="1839" name="Google Shape;1839;p60"/>
                <p:cNvSpPr/>
                <p:nvPr/>
              </p:nvSpPr>
              <p:spPr>
                <a:xfrm>
                  <a:off x="7957204" y="927098"/>
                  <a:ext cx="473497" cy="234896"/>
                </a:xfrm>
                <a:custGeom>
                  <a:avLst/>
                  <a:gdLst/>
                  <a:ahLst/>
                  <a:cxnLst/>
                  <a:rect l="l" t="t" r="r" b="b"/>
                  <a:pathLst>
                    <a:path w="1293" h="597" extrusionOk="0">
                      <a:moveTo>
                        <a:pt x="423" y="0"/>
                      </a:moveTo>
                      <a:cubicBezTo>
                        <a:pt x="336" y="13"/>
                        <a:pt x="262" y="37"/>
                        <a:pt x="199" y="87"/>
                      </a:cubicBezTo>
                      <a:cubicBezTo>
                        <a:pt x="137" y="137"/>
                        <a:pt x="88" y="199"/>
                        <a:pt x="50" y="273"/>
                      </a:cubicBezTo>
                      <a:cubicBezTo>
                        <a:pt x="26" y="311"/>
                        <a:pt x="13" y="373"/>
                        <a:pt x="1" y="422"/>
                      </a:cubicBezTo>
                      <a:cubicBezTo>
                        <a:pt x="1" y="447"/>
                        <a:pt x="1" y="460"/>
                        <a:pt x="1" y="484"/>
                      </a:cubicBezTo>
                      <a:cubicBezTo>
                        <a:pt x="1" y="460"/>
                        <a:pt x="13" y="447"/>
                        <a:pt x="26" y="422"/>
                      </a:cubicBezTo>
                      <a:cubicBezTo>
                        <a:pt x="63" y="323"/>
                        <a:pt x="150" y="236"/>
                        <a:pt x="237" y="174"/>
                      </a:cubicBezTo>
                      <a:cubicBezTo>
                        <a:pt x="299" y="137"/>
                        <a:pt x="348" y="124"/>
                        <a:pt x="423" y="124"/>
                      </a:cubicBezTo>
                      <a:cubicBezTo>
                        <a:pt x="473" y="124"/>
                        <a:pt x="522" y="137"/>
                        <a:pt x="572" y="162"/>
                      </a:cubicBezTo>
                      <a:cubicBezTo>
                        <a:pt x="622" y="186"/>
                        <a:pt x="659" y="211"/>
                        <a:pt x="684" y="261"/>
                      </a:cubicBezTo>
                      <a:cubicBezTo>
                        <a:pt x="709" y="286"/>
                        <a:pt x="733" y="323"/>
                        <a:pt x="758" y="360"/>
                      </a:cubicBezTo>
                      <a:lnTo>
                        <a:pt x="771" y="398"/>
                      </a:lnTo>
                      <a:lnTo>
                        <a:pt x="771" y="348"/>
                      </a:lnTo>
                      <a:lnTo>
                        <a:pt x="771" y="298"/>
                      </a:lnTo>
                      <a:cubicBezTo>
                        <a:pt x="808" y="286"/>
                        <a:pt x="845" y="273"/>
                        <a:pt x="895" y="261"/>
                      </a:cubicBezTo>
                      <a:cubicBezTo>
                        <a:pt x="920" y="255"/>
                        <a:pt x="945" y="252"/>
                        <a:pt x="969" y="252"/>
                      </a:cubicBezTo>
                      <a:cubicBezTo>
                        <a:pt x="994" y="252"/>
                        <a:pt x="1019" y="255"/>
                        <a:pt x="1044" y="261"/>
                      </a:cubicBezTo>
                      <a:cubicBezTo>
                        <a:pt x="1094" y="273"/>
                        <a:pt x="1131" y="298"/>
                        <a:pt x="1168" y="335"/>
                      </a:cubicBezTo>
                      <a:cubicBezTo>
                        <a:pt x="1205" y="373"/>
                        <a:pt x="1230" y="410"/>
                        <a:pt x="1243" y="460"/>
                      </a:cubicBezTo>
                      <a:cubicBezTo>
                        <a:pt x="1255" y="497"/>
                        <a:pt x="1268" y="534"/>
                        <a:pt x="1268" y="571"/>
                      </a:cubicBezTo>
                      <a:cubicBezTo>
                        <a:pt x="1268" y="580"/>
                        <a:pt x="1268" y="588"/>
                        <a:pt x="1268" y="596"/>
                      </a:cubicBezTo>
                      <a:cubicBezTo>
                        <a:pt x="1280" y="584"/>
                        <a:pt x="1280" y="571"/>
                        <a:pt x="1280" y="559"/>
                      </a:cubicBezTo>
                      <a:cubicBezTo>
                        <a:pt x="1292" y="522"/>
                        <a:pt x="1292" y="472"/>
                        <a:pt x="1280" y="422"/>
                      </a:cubicBezTo>
                      <a:cubicBezTo>
                        <a:pt x="1268" y="360"/>
                        <a:pt x="1255" y="311"/>
                        <a:pt x="1218" y="261"/>
                      </a:cubicBezTo>
                      <a:cubicBezTo>
                        <a:pt x="1181" y="199"/>
                        <a:pt x="1131" y="162"/>
                        <a:pt x="1069" y="137"/>
                      </a:cubicBezTo>
                      <a:cubicBezTo>
                        <a:pt x="1052" y="133"/>
                        <a:pt x="1035" y="132"/>
                        <a:pt x="1017" y="132"/>
                      </a:cubicBezTo>
                      <a:cubicBezTo>
                        <a:pt x="968" y="132"/>
                        <a:pt x="916" y="143"/>
                        <a:pt x="870" y="162"/>
                      </a:cubicBezTo>
                      <a:cubicBezTo>
                        <a:pt x="820" y="174"/>
                        <a:pt x="783" y="211"/>
                        <a:pt x="733" y="236"/>
                      </a:cubicBezTo>
                      <a:cubicBezTo>
                        <a:pt x="733" y="224"/>
                        <a:pt x="733" y="224"/>
                        <a:pt x="733" y="211"/>
                      </a:cubicBezTo>
                      <a:cubicBezTo>
                        <a:pt x="709" y="149"/>
                        <a:pt x="671" y="99"/>
                        <a:pt x="622" y="62"/>
                      </a:cubicBezTo>
                      <a:cubicBezTo>
                        <a:pt x="560" y="25"/>
                        <a:pt x="498" y="0"/>
                        <a:pt x="423" y="0"/>
                      </a:cubicBezTo>
                      <a:close/>
                    </a:path>
                  </a:pathLst>
                </a:custGeom>
                <a:solidFill>
                  <a:srgbClr val="BA7E49">
                    <a:alpha val="4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0"/>
                <p:cNvSpPr/>
                <p:nvPr/>
              </p:nvSpPr>
              <p:spPr>
                <a:xfrm>
                  <a:off x="7152000" y="646238"/>
                  <a:ext cx="577864" cy="335228"/>
                </a:xfrm>
                <a:custGeom>
                  <a:avLst/>
                  <a:gdLst/>
                  <a:ahLst/>
                  <a:cxnLst/>
                  <a:rect l="l" t="t" r="r" b="b"/>
                  <a:pathLst>
                    <a:path w="1578" h="852" extrusionOk="0">
                      <a:moveTo>
                        <a:pt x="1293" y="0"/>
                      </a:moveTo>
                      <a:cubicBezTo>
                        <a:pt x="1242" y="0"/>
                        <a:pt x="1190" y="9"/>
                        <a:pt x="1143" y="32"/>
                      </a:cubicBezTo>
                      <a:cubicBezTo>
                        <a:pt x="1081" y="70"/>
                        <a:pt x="1018" y="132"/>
                        <a:pt x="994" y="194"/>
                      </a:cubicBezTo>
                      <a:cubicBezTo>
                        <a:pt x="981" y="231"/>
                        <a:pt x="969" y="268"/>
                        <a:pt x="969" y="293"/>
                      </a:cubicBezTo>
                      <a:lnTo>
                        <a:pt x="894" y="293"/>
                      </a:lnTo>
                      <a:cubicBezTo>
                        <a:pt x="807" y="306"/>
                        <a:pt x="745" y="330"/>
                        <a:pt x="683" y="380"/>
                      </a:cubicBezTo>
                      <a:cubicBezTo>
                        <a:pt x="658" y="405"/>
                        <a:pt x="646" y="430"/>
                        <a:pt x="621" y="455"/>
                      </a:cubicBezTo>
                      <a:cubicBezTo>
                        <a:pt x="559" y="392"/>
                        <a:pt x="484" y="355"/>
                        <a:pt x="397" y="343"/>
                      </a:cubicBezTo>
                      <a:cubicBezTo>
                        <a:pt x="311" y="343"/>
                        <a:pt x="211" y="368"/>
                        <a:pt x="137" y="417"/>
                      </a:cubicBezTo>
                      <a:cubicBezTo>
                        <a:pt x="75" y="467"/>
                        <a:pt x="37" y="529"/>
                        <a:pt x="12" y="591"/>
                      </a:cubicBezTo>
                      <a:cubicBezTo>
                        <a:pt x="0" y="653"/>
                        <a:pt x="0" y="703"/>
                        <a:pt x="12" y="753"/>
                      </a:cubicBezTo>
                      <a:cubicBezTo>
                        <a:pt x="12" y="765"/>
                        <a:pt x="12" y="790"/>
                        <a:pt x="25" y="802"/>
                      </a:cubicBezTo>
                      <a:cubicBezTo>
                        <a:pt x="25" y="790"/>
                        <a:pt x="25" y="765"/>
                        <a:pt x="25" y="753"/>
                      </a:cubicBezTo>
                      <a:cubicBezTo>
                        <a:pt x="25" y="703"/>
                        <a:pt x="50" y="666"/>
                        <a:pt x="75" y="628"/>
                      </a:cubicBezTo>
                      <a:cubicBezTo>
                        <a:pt x="99" y="579"/>
                        <a:pt x="137" y="529"/>
                        <a:pt x="199" y="504"/>
                      </a:cubicBezTo>
                      <a:cubicBezTo>
                        <a:pt x="248" y="479"/>
                        <a:pt x="323" y="467"/>
                        <a:pt x="385" y="467"/>
                      </a:cubicBezTo>
                      <a:cubicBezTo>
                        <a:pt x="447" y="479"/>
                        <a:pt x="509" y="504"/>
                        <a:pt x="559" y="541"/>
                      </a:cubicBezTo>
                      <a:cubicBezTo>
                        <a:pt x="609" y="579"/>
                        <a:pt x="658" y="628"/>
                        <a:pt x="683" y="678"/>
                      </a:cubicBezTo>
                      <a:cubicBezTo>
                        <a:pt x="708" y="715"/>
                        <a:pt x="733" y="765"/>
                        <a:pt x="745" y="802"/>
                      </a:cubicBezTo>
                      <a:cubicBezTo>
                        <a:pt x="770" y="840"/>
                        <a:pt x="770" y="852"/>
                        <a:pt x="770" y="852"/>
                      </a:cubicBezTo>
                      <a:cubicBezTo>
                        <a:pt x="770" y="840"/>
                        <a:pt x="770" y="815"/>
                        <a:pt x="770" y="802"/>
                      </a:cubicBezTo>
                      <a:cubicBezTo>
                        <a:pt x="770" y="753"/>
                        <a:pt x="758" y="703"/>
                        <a:pt x="745" y="653"/>
                      </a:cubicBezTo>
                      <a:cubicBezTo>
                        <a:pt x="733" y="616"/>
                        <a:pt x="720" y="579"/>
                        <a:pt x="696" y="554"/>
                      </a:cubicBezTo>
                      <a:cubicBezTo>
                        <a:pt x="708" y="517"/>
                        <a:pt x="733" y="492"/>
                        <a:pt x="758" y="479"/>
                      </a:cubicBezTo>
                      <a:cubicBezTo>
                        <a:pt x="795" y="430"/>
                        <a:pt x="845" y="405"/>
                        <a:pt x="907" y="392"/>
                      </a:cubicBezTo>
                      <a:cubicBezTo>
                        <a:pt x="925" y="386"/>
                        <a:pt x="947" y="383"/>
                        <a:pt x="970" y="383"/>
                      </a:cubicBezTo>
                      <a:cubicBezTo>
                        <a:pt x="994" y="383"/>
                        <a:pt x="1018" y="386"/>
                        <a:pt x="1043" y="392"/>
                      </a:cubicBezTo>
                      <a:cubicBezTo>
                        <a:pt x="1081" y="405"/>
                        <a:pt x="1118" y="430"/>
                        <a:pt x="1143" y="442"/>
                      </a:cubicBezTo>
                      <a:cubicBezTo>
                        <a:pt x="1155" y="455"/>
                        <a:pt x="1167" y="467"/>
                        <a:pt x="1180" y="479"/>
                      </a:cubicBezTo>
                      <a:cubicBezTo>
                        <a:pt x="1180" y="467"/>
                        <a:pt x="1167" y="455"/>
                        <a:pt x="1167" y="430"/>
                      </a:cubicBezTo>
                      <a:cubicBezTo>
                        <a:pt x="1143" y="392"/>
                        <a:pt x="1105" y="368"/>
                        <a:pt x="1081" y="343"/>
                      </a:cubicBezTo>
                      <a:lnTo>
                        <a:pt x="1056" y="330"/>
                      </a:lnTo>
                      <a:cubicBezTo>
                        <a:pt x="1056" y="293"/>
                        <a:pt x="1068" y="268"/>
                        <a:pt x="1081" y="243"/>
                      </a:cubicBezTo>
                      <a:cubicBezTo>
                        <a:pt x="1136" y="154"/>
                        <a:pt x="1222" y="105"/>
                        <a:pt x="1320" y="105"/>
                      </a:cubicBezTo>
                      <a:cubicBezTo>
                        <a:pt x="1331" y="105"/>
                        <a:pt x="1342" y="106"/>
                        <a:pt x="1354" y="107"/>
                      </a:cubicBezTo>
                      <a:cubicBezTo>
                        <a:pt x="1403" y="119"/>
                        <a:pt x="1453" y="144"/>
                        <a:pt x="1490" y="169"/>
                      </a:cubicBezTo>
                      <a:cubicBezTo>
                        <a:pt x="1515" y="194"/>
                        <a:pt x="1540" y="231"/>
                        <a:pt x="1565" y="256"/>
                      </a:cubicBezTo>
                      <a:cubicBezTo>
                        <a:pt x="1565" y="268"/>
                        <a:pt x="1577" y="281"/>
                        <a:pt x="1577" y="293"/>
                      </a:cubicBezTo>
                      <a:cubicBezTo>
                        <a:pt x="1577" y="281"/>
                        <a:pt x="1577" y="268"/>
                        <a:pt x="1577" y="256"/>
                      </a:cubicBezTo>
                      <a:cubicBezTo>
                        <a:pt x="1577" y="206"/>
                        <a:pt x="1565" y="169"/>
                        <a:pt x="1540" y="132"/>
                      </a:cubicBezTo>
                      <a:cubicBezTo>
                        <a:pt x="1503" y="82"/>
                        <a:pt x="1441" y="32"/>
                        <a:pt x="1379" y="7"/>
                      </a:cubicBezTo>
                      <a:cubicBezTo>
                        <a:pt x="1351" y="3"/>
                        <a:pt x="1322" y="0"/>
                        <a:pt x="1293" y="0"/>
                      </a:cubicBezTo>
                      <a:close/>
                    </a:path>
                  </a:pathLst>
                </a:custGeom>
                <a:solidFill>
                  <a:srgbClr val="BA7E49">
                    <a:alpha val="4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1" name="Google Shape;1841;p60"/>
              <p:cNvSpPr/>
              <p:nvPr/>
            </p:nvSpPr>
            <p:spPr>
              <a:xfrm flipH="1">
                <a:off x="6752382" y="927098"/>
                <a:ext cx="473497" cy="234896"/>
              </a:xfrm>
              <a:custGeom>
                <a:avLst/>
                <a:gdLst/>
                <a:ahLst/>
                <a:cxnLst/>
                <a:rect l="l" t="t" r="r" b="b"/>
                <a:pathLst>
                  <a:path w="1293" h="597" extrusionOk="0">
                    <a:moveTo>
                      <a:pt x="423" y="0"/>
                    </a:moveTo>
                    <a:cubicBezTo>
                      <a:pt x="336" y="13"/>
                      <a:pt x="262" y="37"/>
                      <a:pt x="199" y="87"/>
                    </a:cubicBezTo>
                    <a:cubicBezTo>
                      <a:pt x="137" y="137"/>
                      <a:pt x="88" y="199"/>
                      <a:pt x="50" y="273"/>
                    </a:cubicBezTo>
                    <a:cubicBezTo>
                      <a:pt x="26" y="311"/>
                      <a:pt x="13" y="373"/>
                      <a:pt x="1" y="422"/>
                    </a:cubicBezTo>
                    <a:cubicBezTo>
                      <a:pt x="1" y="447"/>
                      <a:pt x="1" y="460"/>
                      <a:pt x="1" y="484"/>
                    </a:cubicBezTo>
                    <a:cubicBezTo>
                      <a:pt x="1" y="460"/>
                      <a:pt x="13" y="447"/>
                      <a:pt x="26" y="422"/>
                    </a:cubicBezTo>
                    <a:cubicBezTo>
                      <a:pt x="63" y="323"/>
                      <a:pt x="150" y="236"/>
                      <a:pt x="237" y="174"/>
                    </a:cubicBezTo>
                    <a:cubicBezTo>
                      <a:pt x="299" y="137"/>
                      <a:pt x="348" y="124"/>
                      <a:pt x="423" y="124"/>
                    </a:cubicBezTo>
                    <a:cubicBezTo>
                      <a:pt x="473" y="124"/>
                      <a:pt x="522" y="137"/>
                      <a:pt x="572" y="162"/>
                    </a:cubicBezTo>
                    <a:cubicBezTo>
                      <a:pt x="622" y="186"/>
                      <a:pt x="659" y="211"/>
                      <a:pt x="684" y="261"/>
                    </a:cubicBezTo>
                    <a:cubicBezTo>
                      <a:pt x="709" y="286"/>
                      <a:pt x="733" y="323"/>
                      <a:pt x="758" y="360"/>
                    </a:cubicBezTo>
                    <a:lnTo>
                      <a:pt x="771" y="398"/>
                    </a:lnTo>
                    <a:lnTo>
                      <a:pt x="771" y="348"/>
                    </a:lnTo>
                    <a:lnTo>
                      <a:pt x="771" y="298"/>
                    </a:lnTo>
                    <a:cubicBezTo>
                      <a:pt x="808" y="286"/>
                      <a:pt x="845" y="273"/>
                      <a:pt x="895" y="261"/>
                    </a:cubicBezTo>
                    <a:cubicBezTo>
                      <a:pt x="920" y="255"/>
                      <a:pt x="945" y="252"/>
                      <a:pt x="969" y="252"/>
                    </a:cubicBezTo>
                    <a:cubicBezTo>
                      <a:pt x="994" y="252"/>
                      <a:pt x="1019" y="255"/>
                      <a:pt x="1044" y="261"/>
                    </a:cubicBezTo>
                    <a:cubicBezTo>
                      <a:pt x="1094" y="273"/>
                      <a:pt x="1131" y="298"/>
                      <a:pt x="1168" y="335"/>
                    </a:cubicBezTo>
                    <a:cubicBezTo>
                      <a:pt x="1205" y="373"/>
                      <a:pt x="1230" y="410"/>
                      <a:pt x="1243" y="460"/>
                    </a:cubicBezTo>
                    <a:cubicBezTo>
                      <a:pt x="1255" y="497"/>
                      <a:pt x="1268" y="534"/>
                      <a:pt x="1268" y="571"/>
                    </a:cubicBezTo>
                    <a:cubicBezTo>
                      <a:pt x="1268" y="580"/>
                      <a:pt x="1268" y="588"/>
                      <a:pt x="1268" y="596"/>
                    </a:cubicBezTo>
                    <a:cubicBezTo>
                      <a:pt x="1280" y="584"/>
                      <a:pt x="1280" y="571"/>
                      <a:pt x="1280" y="559"/>
                    </a:cubicBezTo>
                    <a:cubicBezTo>
                      <a:pt x="1292" y="522"/>
                      <a:pt x="1292" y="472"/>
                      <a:pt x="1280" y="422"/>
                    </a:cubicBezTo>
                    <a:cubicBezTo>
                      <a:pt x="1268" y="360"/>
                      <a:pt x="1255" y="311"/>
                      <a:pt x="1218" y="261"/>
                    </a:cubicBezTo>
                    <a:cubicBezTo>
                      <a:pt x="1181" y="199"/>
                      <a:pt x="1131" y="162"/>
                      <a:pt x="1069" y="137"/>
                    </a:cubicBezTo>
                    <a:cubicBezTo>
                      <a:pt x="1052" y="133"/>
                      <a:pt x="1035" y="132"/>
                      <a:pt x="1017" y="132"/>
                    </a:cubicBezTo>
                    <a:cubicBezTo>
                      <a:pt x="968" y="132"/>
                      <a:pt x="916" y="143"/>
                      <a:pt x="870" y="162"/>
                    </a:cubicBezTo>
                    <a:cubicBezTo>
                      <a:pt x="820" y="174"/>
                      <a:pt x="783" y="211"/>
                      <a:pt x="733" y="236"/>
                    </a:cubicBezTo>
                    <a:cubicBezTo>
                      <a:pt x="733" y="224"/>
                      <a:pt x="733" y="224"/>
                      <a:pt x="733" y="211"/>
                    </a:cubicBezTo>
                    <a:cubicBezTo>
                      <a:pt x="709" y="149"/>
                      <a:pt x="671" y="99"/>
                      <a:pt x="622" y="62"/>
                    </a:cubicBezTo>
                    <a:cubicBezTo>
                      <a:pt x="560" y="25"/>
                      <a:pt x="498" y="0"/>
                      <a:pt x="423" y="0"/>
                    </a:cubicBezTo>
                    <a:close/>
                  </a:path>
                </a:pathLst>
              </a:custGeom>
              <a:solidFill>
                <a:srgbClr val="BA7E49">
                  <a:alpha val="4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42" name="Google Shape;1842;p60"/>
          <p:cNvGrpSpPr/>
          <p:nvPr/>
        </p:nvGrpSpPr>
        <p:grpSpPr>
          <a:xfrm>
            <a:off x="5736305" y="2517148"/>
            <a:ext cx="2694047" cy="1440525"/>
            <a:chOff x="5736305" y="2599204"/>
            <a:chExt cx="2694047" cy="1440525"/>
          </a:xfrm>
        </p:grpSpPr>
        <p:grpSp>
          <p:nvGrpSpPr>
            <p:cNvPr id="1843" name="Google Shape;1843;p60"/>
            <p:cNvGrpSpPr/>
            <p:nvPr/>
          </p:nvGrpSpPr>
          <p:grpSpPr>
            <a:xfrm>
              <a:off x="5736305" y="2930057"/>
              <a:ext cx="2694047" cy="1109673"/>
              <a:chOff x="5736305" y="2643694"/>
              <a:chExt cx="2694047" cy="1109673"/>
            </a:xfrm>
          </p:grpSpPr>
          <p:grpSp>
            <p:nvGrpSpPr>
              <p:cNvPr id="1844" name="Google Shape;1844;p60"/>
              <p:cNvGrpSpPr/>
              <p:nvPr/>
            </p:nvGrpSpPr>
            <p:grpSpPr>
              <a:xfrm>
                <a:off x="5736309" y="2643694"/>
                <a:ext cx="2694043" cy="990072"/>
                <a:chOff x="4891275" y="2698325"/>
                <a:chExt cx="3675867" cy="1350896"/>
              </a:xfrm>
            </p:grpSpPr>
            <p:sp>
              <p:nvSpPr>
                <p:cNvPr id="1845" name="Google Shape;1845;p60"/>
                <p:cNvSpPr/>
                <p:nvPr/>
              </p:nvSpPr>
              <p:spPr>
                <a:xfrm>
                  <a:off x="5396548" y="3454830"/>
                  <a:ext cx="51260" cy="39572"/>
                </a:xfrm>
                <a:custGeom>
                  <a:avLst/>
                  <a:gdLst/>
                  <a:ahLst/>
                  <a:cxnLst/>
                  <a:rect l="l" t="t" r="r" b="b"/>
                  <a:pathLst>
                    <a:path w="252" h="196" extrusionOk="0">
                      <a:moveTo>
                        <a:pt x="37" y="50"/>
                      </a:moveTo>
                      <a:cubicBezTo>
                        <a:pt x="37" y="50"/>
                        <a:pt x="36" y="53"/>
                        <a:pt x="33" y="56"/>
                      </a:cubicBezTo>
                      <a:lnTo>
                        <a:pt x="33" y="56"/>
                      </a:lnTo>
                      <a:cubicBezTo>
                        <a:pt x="36" y="56"/>
                        <a:pt x="37" y="55"/>
                        <a:pt x="37" y="50"/>
                      </a:cubicBezTo>
                      <a:close/>
                      <a:moveTo>
                        <a:pt x="33" y="56"/>
                      </a:moveTo>
                      <a:cubicBezTo>
                        <a:pt x="32" y="56"/>
                        <a:pt x="31" y="56"/>
                        <a:pt x="30" y="56"/>
                      </a:cubicBezTo>
                      <a:cubicBezTo>
                        <a:pt x="25" y="56"/>
                        <a:pt x="19" y="56"/>
                        <a:pt x="13" y="62"/>
                      </a:cubicBezTo>
                      <a:cubicBezTo>
                        <a:pt x="13" y="69"/>
                        <a:pt x="14" y="71"/>
                        <a:pt x="16" y="71"/>
                      </a:cubicBezTo>
                      <a:cubicBezTo>
                        <a:pt x="21" y="71"/>
                        <a:pt x="28" y="62"/>
                        <a:pt x="33" y="56"/>
                      </a:cubicBezTo>
                      <a:close/>
                      <a:moveTo>
                        <a:pt x="62" y="0"/>
                      </a:moveTo>
                      <a:cubicBezTo>
                        <a:pt x="62" y="13"/>
                        <a:pt x="37" y="13"/>
                        <a:pt x="37" y="25"/>
                      </a:cubicBezTo>
                      <a:cubicBezTo>
                        <a:pt x="37" y="25"/>
                        <a:pt x="37" y="38"/>
                        <a:pt x="37" y="50"/>
                      </a:cubicBezTo>
                      <a:cubicBezTo>
                        <a:pt x="50" y="50"/>
                        <a:pt x="37" y="75"/>
                        <a:pt x="37" y="87"/>
                      </a:cubicBezTo>
                      <a:cubicBezTo>
                        <a:pt x="37" y="87"/>
                        <a:pt x="37" y="100"/>
                        <a:pt x="37" y="100"/>
                      </a:cubicBezTo>
                      <a:cubicBezTo>
                        <a:pt x="37" y="100"/>
                        <a:pt x="37" y="100"/>
                        <a:pt x="25" y="112"/>
                      </a:cubicBezTo>
                      <a:cubicBezTo>
                        <a:pt x="25" y="125"/>
                        <a:pt x="25" y="137"/>
                        <a:pt x="13" y="137"/>
                      </a:cubicBezTo>
                      <a:cubicBezTo>
                        <a:pt x="0" y="137"/>
                        <a:pt x="13" y="137"/>
                        <a:pt x="25" y="149"/>
                      </a:cubicBezTo>
                      <a:lnTo>
                        <a:pt x="37" y="149"/>
                      </a:lnTo>
                      <a:lnTo>
                        <a:pt x="37" y="137"/>
                      </a:lnTo>
                      <a:cubicBezTo>
                        <a:pt x="37" y="125"/>
                        <a:pt x="37" y="125"/>
                        <a:pt x="50" y="112"/>
                      </a:cubicBezTo>
                      <a:lnTo>
                        <a:pt x="75" y="112"/>
                      </a:lnTo>
                      <a:cubicBezTo>
                        <a:pt x="87" y="125"/>
                        <a:pt x="87" y="137"/>
                        <a:pt x="75" y="149"/>
                      </a:cubicBezTo>
                      <a:cubicBezTo>
                        <a:pt x="75" y="149"/>
                        <a:pt x="62" y="149"/>
                        <a:pt x="62" y="162"/>
                      </a:cubicBezTo>
                      <a:lnTo>
                        <a:pt x="87" y="162"/>
                      </a:lnTo>
                      <a:cubicBezTo>
                        <a:pt x="99" y="162"/>
                        <a:pt x="87" y="162"/>
                        <a:pt x="99" y="174"/>
                      </a:cubicBezTo>
                      <a:cubicBezTo>
                        <a:pt x="112" y="174"/>
                        <a:pt x="99" y="174"/>
                        <a:pt x="99" y="187"/>
                      </a:cubicBezTo>
                      <a:cubicBezTo>
                        <a:pt x="99" y="189"/>
                        <a:pt x="101" y="190"/>
                        <a:pt x="103" y="190"/>
                      </a:cubicBezTo>
                      <a:cubicBezTo>
                        <a:pt x="113" y="190"/>
                        <a:pt x="139" y="174"/>
                        <a:pt x="149" y="174"/>
                      </a:cubicBezTo>
                      <a:cubicBezTo>
                        <a:pt x="158" y="174"/>
                        <a:pt x="189" y="195"/>
                        <a:pt x="214" y="195"/>
                      </a:cubicBezTo>
                      <a:cubicBezTo>
                        <a:pt x="222" y="195"/>
                        <a:pt x="230" y="193"/>
                        <a:pt x="236" y="187"/>
                      </a:cubicBezTo>
                      <a:cubicBezTo>
                        <a:pt x="249" y="174"/>
                        <a:pt x="252" y="171"/>
                        <a:pt x="250" y="171"/>
                      </a:cubicBezTo>
                      <a:lnTo>
                        <a:pt x="250" y="171"/>
                      </a:lnTo>
                      <a:cubicBezTo>
                        <a:pt x="249" y="171"/>
                        <a:pt x="242" y="174"/>
                        <a:pt x="236" y="174"/>
                      </a:cubicBezTo>
                      <a:cubicBezTo>
                        <a:pt x="224" y="162"/>
                        <a:pt x="211" y="162"/>
                        <a:pt x="211" y="149"/>
                      </a:cubicBezTo>
                      <a:cubicBezTo>
                        <a:pt x="211" y="149"/>
                        <a:pt x="199" y="137"/>
                        <a:pt x="186" y="137"/>
                      </a:cubicBezTo>
                      <a:lnTo>
                        <a:pt x="174" y="137"/>
                      </a:lnTo>
                      <a:cubicBezTo>
                        <a:pt x="174" y="137"/>
                        <a:pt x="162" y="125"/>
                        <a:pt x="149" y="125"/>
                      </a:cubicBezTo>
                      <a:cubicBezTo>
                        <a:pt x="149" y="125"/>
                        <a:pt x="144" y="130"/>
                        <a:pt x="136" y="130"/>
                      </a:cubicBezTo>
                      <a:cubicBezTo>
                        <a:pt x="133" y="130"/>
                        <a:pt x="128" y="129"/>
                        <a:pt x="124" y="125"/>
                      </a:cubicBezTo>
                      <a:cubicBezTo>
                        <a:pt x="112" y="100"/>
                        <a:pt x="124" y="100"/>
                        <a:pt x="124" y="100"/>
                      </a:cubicBezTo>
                      <a:cubicBezTo>
                        <a:pt x="124" y="100"/>
                        <a:pt x="112" y="100"/>
                        <a:pt x="99" y="87"/>
                      </a:cubicBezTo>
                      <a:cubicBezTo>
                        <a:pt x="87" y="75"/>
                        <a:pt x="99" y="75"/>
                        <a:pt x="99" y="62"/>
                      </a:cubicBezTo>
                      <a:cubicBezTo>
                        <a:pt x="75" y="50"/>
                        <a:pt x="75" y="13"/>
                        <a:pt x="62" y="0"/>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0"/>
                <p:cNvSpPr/>
                <p:nvPr/>
              </p:nvSpPr>
              <p:spPr>
                <a:xfrm>
                  <a:off x="5416686" y="3512572"/>
                  <a:ext cx="12815" cy="5047"/>
                </a:xfrm>
                <a:custGeom>
                  <a:avLst/>
                  <a:gdLst/>
                  <a:ahLst/>
                  <a:cxnLst/>
                  <a:rect l="l" t="t" r="r" b="b"/>
                  <a:pathLst>
                    <a:path w="63" h="25" extrusionOk="0">
                      <a:moveTo>
                        <a:pt x="25" y="0"/>
                      </a:moveTo>
                      <a:lnTo>
                        <a:pt x="0" y="12"/>
                      </a:lnTo>
                      <a:lnTo>
                        <a:pt x="13" y="12"/>
                      </a:lnTo>
                      <a:cubicBezTo>
                        <a:pt x="25" y="25"/>
                        <a:pt x="38" y="25"/>
                        <a:pt x="63" y="25"/>
                      </a:cubicBezTo>
                      <a:cubicBezTo>
                        <a:pt x="63" y="25"/>
                        <a:pt x="38" y="12"/>
                        <a:pt x="38" y="12"/>
                      </a:cubicBezTo>
                      <a:lnTo>
                        <a:pt x="25" y="0"/>
                      </a:ln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0"/>
                <p:cNvSpPr/>
                <p:nvPr/>
              </p:nvSpPr>
              <p:spPr>
                <a:xfrm>
                  <a:off x="7096658" y="3474817"/>
                  <a:ext cx="7730" cy="5249"/>
                </a:xfrm>
                <a:custGeom>
                  <a:avLst/>
                  <a:gdLst/>
                  <a:ahLst/>
                  <a:cxnLst/>
                  <a:rect l="l" t="t" r="r" b="b"/>
                  <a:pathLst>
                    <a:path w="38" h="26" extrusionOk="0">
                      <a:moveTo>
                        <a:pt x="1" y="1"/>
                      </a:moveTo>
                      <a:cubicBezTo>
                        <a:pt x="1" y="13"/>
                        <a:pt x="13" y="26"/>
                        <a:pt x="13" y="26"/>
                      </a:cubicBezTo>
                      <a:lnTo>
                        <a:pt x="38" y="26"/>
                      </a:lnTo>
                      <a:lnTo>
                        <a:pt x="25" y="13"/>
                      </a:lnTo>
                      <a:cubicBezTo>
                        <a:pt x="25" y="13"/>
                        <a:pt x="13" y="13"/>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0"/>
                <p:cNvSpPr/>
                <p:nvPr/>
              </p:nvSpPr>
              <p:spPr>
                <a:xfrm>
                  <a:off x="7180056" y="3459069"/>
                  <a:ext cx="5289" cy="4442"/>
                </a:xfrm>
                <a:custGeom>
                  <a:avLst/>
                  <a:gdLst/>
                  <a:ahLst/>
                  <a:cxnLst/>
                  <a:rect l="l" t="t" r="r" b="b"/>
                  <a:pathLst>
                    <a:path w="26" h="22" extrusionOk="0">
                      <a:moveTo>
                        <a:pt x="19" y="1"/>
                      </a:moveTo>
                      <a:cubicBezTo>
                        <a:pt x="14" y="1"/>
                        <a:pt x="12" y="8"/>
                        <a:pt x="7" y="8"/>
                      </a:cubicBezTo>
                      <a:cubicBezTo>
                        <a:pt x="5" y="8"/>
                        <a:pt x="3" y="7"/>
                        <a:pt x="0" y="4"/>
                      </a:cubicBezTo>
                      <a:lnTo>
                        <a:pt x="0" y="17"/>
                      </a:lnTo>
                      <a:cubicBezTo>
                        <a:pt x="4" y="20"/>
                        <a:pt x="8" y="22"/>
                        <a:pt x="11" y="22"/>
                      </a:cubicBezTo>
                      <a:cubicBezTo>
                        <a:pt x="19" y="22"/>
                        <a:pt x="25" y="13"/>
                        <a:pt x="25" y="4"/>
                      </a:cubicBezTo>
                      <a:cubicBezTo>
                        <a:pt x="23" y="2"/>
                        <a:pt x="20"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0"/>
                <p:cNvSpPr/>
                <p:nvPr/>
              </p:nvSpPr>
              <p:spPr>
                <a:xfrm>
                  <a:off x="7180056" y="3457252"/>
                  <a:ext cx="2644" cy="202"/>
                </a:xfrm>
                <a:custGeom>
                  <a:avLst/>
                  <a:gdLst/>
                  <a:ahLst/>
                  <a:cxnLst/>
                  <a:rect l="l" t="t" r="r" b="b"/>
                  <a:pathLst>
                    <a:path w="13" h="1" extrusionOk="0">
                      <a:moveTo>
                        <a:pt x="0" y="1"/>
                      </a:moveTo>
                      <a:lnTo>
                        <a:pt x="0" y="1"/>
                      </a:lnTo>
                      <a:cubicBezTo>
                        <a:pt x="13" y="1"/>
                        <a:pt x="0" y="1"/>
                        <a:pt x="0" y="1"/>
                      </a:cubicBezTo>
                      <a:lnTo>
                        <a:pt x="0" y="1"/>
                      </a:lnTo>
                      <a:lnTo>
                        <a:pt x="0" y="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0"/>
                <p:cNvSpPr/>
                <p:nvPr/>
              </p:nvSpPr>
              <p:spPr>
                <a:xfrm>
                  <a:off x="5401430" y="3507524"/>
                  <a:ext cx="10374" cy="1211"/>
                </a:xfrm>
                <a:custGeom>
                  <a:avLst/>
                  <a:gdLst/>
                  <a:ahLst/>
                  <a:cxnLst/>
                  <a:rect l="l" t="t" r="r" b="b"/>
                  <a:pathLst>
                    <a:path w="51" h="6" extrusionOk="0">
                      <a:moveTo>
                        <a:pt x="1" y="0"/>
                      </a:moveTo>
                      <a:cubicBezTo>
                        <a:pt x="5" y="4"/>
                        <a:pt x="11" y="6"/>
                        <a:pt x="17" y="6"/>
                      </a:cubicBezTo>
                      <a:cubicBezTo>
                        <a:pt x="29" y="6"/>
                        <a:pt x="42" y="0"/>
                        <a:pt x="51" y="0"/>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0"/>
                <p:cNvSpPr/>
                <p:nvPr/>
              </p:nvSpPr>
              <p:spPr>
                <a:xfrm>
                  <a:off x="5409160" y="3534982"/>
                  <a:ext cx="15256" cy="15344"/>
                </a:xfrm>
                <a:custGeom>
                  <a:avLst/>
                  <a:gdLst/>
                  <a:ahLst/>
                  <a:cxnLst/>
                  <a:rect l="l" t="t" r="r" b="b"/>
                  <a:pathLst>
                    <a:path w="75" h="76" extrusionOk="0">
                      <a:moveTo>
                        <a:pt x="62" y="63"/>
                      </a:moveTo>
                      <a:cubicBezTo>
                        <a:pt x="60" y="63"/>
                        <a:pt x="58" y="63"/>
                        <a:pt x="56" y="64"/>
                      </a:cubicBezTo>
                      <a:lnTo>
                        <a:pt x="56" y="64"/>
                      </a:lnTo>
                      <a:cubicBezTo>
                        <a:pt x="58" y="64"/>
                        <a:pt x="60" y="63"/>
                        <a:pt x="62" y="63"/>
                      </a:cubicBezTo>
                      <a:close/>
                      <a:moveTo>
                        <a:pt x="75" y="1"/>
                      </a:moveTo>
                      <a:lnTo>
                        <a:pt x="75" y="1"/>
                      </a:lnTo>
                      <a:cubicBezTo>
                        <a:pt x="62" y="13"/>
                        <a:pt x="50" y="13"/>
                        <a:pt x="50" y="13"/>
                      </a:cubicBezTo>
                      <a:lnTo>
                        <a:pt x="50" y="38"/>
                      </a:lnTo>
                      <a:lnTo>
                        <a:pt x="13" y="38"/>
                      </a:lnTo>
                      <a:cubicBezTo>
                        <a:pt x="13" y="38"/>
                        <a:pt x="37" y="38"/>
                        <a:pt x="37" y="50"/>
                      </a:cubicBezTo>
                      <a:cubicBezTo>
                        <a:pt x="50" y="50"/>
                        <a:pt x="37" y="63"/>
                        <a:pt x="25" y="63"/>
                      </a:cubicBezTo>
                      <a:cubicBezTo>
                        <a:pt x="0" y="63"/>
                        <a:pt x="25" y="75"/>
                        <a:pt x="37" y="75"/>
                      </a:cubicBezTo>
                      <a:cubicBezTo>
                        <a:pt x="47" y="75"/>
                        <a:pt x="49" y="67"/>
                        <a:pt x="56" y="64"/>
                      </a:cubicBezTo>
                      <a:lnTo>
                        <a:pt x="56" y="64"/>
                      </a:lnTo>
                      <a:cubicBezTo>
                        <a:pt x="54" y="64"/>
                        <a:pt x="53" y="65"/>
                        <a:pt x="51" y="65"/>
                      </a:cubicBezTo>
                      <a:cubicBezTo>
                        <a:pt x="23" y="65"/>
                        <a:pt x="75" y="12"/>
                        <a:pt x="75" y="1"/>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0"/>
                <p:cNvSpPr/>
                <p:nvPr/>
              </p:nvSpPr>
              <p:spPr>
                <a:xfrm>
                  <a:off x="5400209" y="3495007"/>
                  <a:ext cx="6509" cy="5047"/>
                </a:xfrm>
                <a:custGeom>
                  <a:avLst/>
                  <a:gdLst/>
                  <a:ahLst/>
                  <a:cxnLst/>
                  <a:rect l="l" t="t" r="r" b="b"/>
                  <a:pathLst>
                    <a:path w="32" h="25" extrusionOk="0">
                      <a:moveTo>
                        <a:pt x="19" y="0"/>
                      </a:moveTo>
                      <a:cubicBezTo>
                        <a:pt x="19" y="0"/>
                        <a:pt x="7" y="0"/>
                        <a:pt x="7" y="13"/>
                      </a:cubicBezTo>
                      <a:cubicBezTo>
                        <a:pt x="1" y="19"/>
                        <a:pt x="4" y="19"/>
                        <a:pt x="9" y="19"/>
                      </a:cubicBezTo>
                      <a:cubicBezTo>
                        <a:pt x="13" y="19"/>
                        <a:pt x="19" y="19"/>
                        <a:pt x="19" y="25"/>
                      </a:cubicBezTo>
                      <a:lnTo>
                        <a:pt x="32" y="13"/>
                      </a:lnTo>
                      <a:cubicBezTo>
                        <a:pt x="32" y="13"/>
                        <a:pt x="32" y="0"/>
                        <a:pt x="19" y="0"/>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0"/>
                <p:cNvSpPr/>
                <p:nvPr/>
              </p:nvSpPr>
              <p:spPr>
                <a:xfrm>
                  <a:off x="5406515" y="3580207"/>
                  <a:ext cx="5289" cy="2625"/>
                </a:xfrm>
                <a:custGeom>
                  <a:avLst/>
                  <a:gdLst/>
                  <a:ahLst/>
                  <a:cxnLst/>
                  <a:rect l="l" t="t" r="r" b="b"/>
                  <a:pathLst>
                    <a:path w="26" h="13" extrusionOk="0">
                      <a:moveTo>
                        <a:pt x="13" y="0"/>
                      </a:moveTo>
                      <a:cubicBezTo>
                        <a:pt x="1" y="13"/>
                        <a:pt x="1" y="13"/>
                        <a:pt x="13" y="13"/>
                      </a:cubicBezTo>
                      <a:lnTo>
                        <a:pt x="26" y="0"/>
                      </a:ln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0"/>
                <p:cNvSpPr/>
                <p:nvPr/>
              </p:nvSpPr>
              <p:spPr>
                <a:xfrm>
                  <a:off x="5553175" y="3419700"/>
                  <a:ext cx="7730" cy="5249"/>
                </a:xfrm>
                <a:custGeom>
                  <a:avLst/>
                  <a:gdLst/>
                  <a:ahLst/>
                  <a:cxnLst/>
                  <a:rect l="l" t="t" r="r" b="b"/>
                  <a:pathLst>
                    <a:path w="38" h="26" extrusionOk="0">
                      <a:moveTo>
                        <a:pt x="25" y="1"/>
                      </a:moveTo>
                      <a:cubicBezTo>
                        <a:pt x="16" y="1"/>
                        <a:pt x="14" y="12"/>
                        <a:pt x="9" y="19"/>
                      </a:cubicBezTo>
                      <a:lnTo>
                        <a:pt x="9" y="19"/>
                      </a:lnTo>
                      <a:lnTo>
                        <a:pt x="37" y="1"/>
                      </a:lnTo>
                      <a:close/>
                      <a:moveTo>
                        <a:pt x="9" y="19"/>
                      </a:moveTo>
                      <a:lnTo>
                        <a:pt x="0" y="25"/>
                      </a:lnTo>
                      <a:cubicBezTo>
                        <a:pt x="4" y="25"/>
                        <a:pt x="7" y="23"/>
                        <a:pt x="9" y="19"/>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0"/>
                <p:cNvSpPr/>
                <p:nvPr/>
              </p:nvSpPr>
              <p:spPr>
                <a:xfrm>
                  <a:off x="7185141" y="3452205"/>
                  <a:ext cx="5289" cy="1413"/>
                </a:xfrm>
                <a:custGeom>
                  <a:avLst/>
                  <a:gdLst/>
                  <a:ahLst/>
                  <a:cxnLst/>
                  <a:rect l="l" t="t" r="r" b="b"/>
                  <a:pathLst>
                    <a:path w="26" h="7" extrusionOk="0">
                      <a:moveTo>
                        <a:pt x="0" y="1"/>
                      </a:moveTo>
                      <a:cubicBezTo>
                        <a:pt x="0" y="1"/>
                        <a:pt x="11" y="6"/>
                        <a:pt x="19" y="6"/>
                      </a:cubicBezTo>
                      <a:cubicBezTo>
                        <a:pt x="22" y="6"/>
                        <a:pt x="25" y="5"/>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0"/>
                <p:cNvSpPr/>
                <p:nvPr/>
              </p:nvSpPr>
              <p:spPr>
                <a:xfrm>
                  <a:off x="7781339" y="3537607"/>
                  <a:ext cx="203" cy="202"/>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0"/>
                <p:cNvSpPr/>
                <p:nvPr/>
              </p:nvSpPr>
              <p:spPr>
                <a:xfrm>
                  <a:off x="7778695" y="3545077"/>
                  <a:ext cx="2848" cy="2625"/>
                </a:xfrm>
                <a:custGeom>
                  <a:avLst/>
                  <a:gdLst/>
                  <a:ahLst/>
                  <a:cxnLst/>
                  <a:rect l="l" t="t" r="r" b="b"/>
                  <a:pathLst>
                    <a:path w="14" h="13" extrusionOk="0">
                      <a:moveTo>
                        <a:pt x="1" y="0"/>
                      </a:moveTo>
                      <a:lnTo>
                        <a:pt x="1" y="13"/>
                      </a:lnTo>
                      <a:lnTo>
                        <a:pt x="13" y="13"/>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0"/>
                <p:cNvSpPr/>
                <p:nvPr/>
              </p:nvSpPr>
              <p:spPr>
                <a:xfrm>
                  <a:off x="7760998" y="3504900"/>
                  <a:ext cx="5289" cy="2827"/>
                </a:xfrm>
                <a:custGeom>
                  <a:avLst/>
                  <a:gdLst/>
                  <a:ahLst/>
                  <a:cxnLst/>
                  <a:rect l="l" t="t" r="r" b="b"/>
                  <a:pathLst>
                    <a:path w="26" h="14" extrusionOk="0">
                      <a:moveTo>
                        <a:pt x="1" y="1"/>
                      </a:moveTo>
                      <a:lnTo>
                        <a:pt x="13" y="13"/>
                      </a:lnTo>
                      <a:lnTo>
                        <a:pt x="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0"/>
                <p:cNvSpPr/>
                <p:nvPr/>
              </p:nvSpPr>
              <p:spPr>
                <a:xfrm>
                  <a:off x="7756116" y="3512572"/>
                  <a:ext cx="37835" cy="22613"/>
                </a:xfrm>
                <a:custGeom>
                  <a:avLst/>
                  <a:gdLst/>
                  <a:ahLst/>
                  <a:cxnLst/>
                  <a:rect l="l" t="t" r="r" b="b"/>
                  <a:pathLst>
                    <a:path w="186" h="112" extrusionOk="0">
                      <a:moveTo>
                        <a:pt x="0" y="25"/>
                      </a:moveTo>
                      <a:cubicBezTo>
                        <a:pt x="0" y="37"/>
                        <a:pt x="12" y="37"/>
                        <a:pt x="12" y="37"/>
                      </a:cubicBezTo>
                      <a:lnTo>
                        <a:pt x="37" y="37"/>
                      </a:lnTo>
                      <a:lnTo>
                        <a:pt x="49" y="25"/>
                      </a:lnTo>
                      <a:lnTo>
                        <a:pt x="49" y="25"/>
                      </a:lnTo>
                      <a:cubicBezTo>
                        <a:pt x="43" y="31"/>
                        <a:pt x="40" y="34"/>
                        <a:pt x="37" y="34"/>
                      </a:cubicBezTo>
                      <a:cubicBezTo>
                        <a:pt x="34" y="34"/>
                        <a:pt x="31" y="31"/>
                        <a:pt x="25" y="25"/>
                      </a:cubicBezTo>
                      <a:close/>
                      <a:moveTo>
                        <a:pt x="161" y="62"/>
                      </a:moveTo>
                      <a:cubicBezTo>
                        <a:pt x="161" y="63"/>
                        <a:pt x="162" y="63"/>
                        <a:pt x="162" y="64"/>
                      </a:cubicBezTo>
                      <a:lnTo>
                        <a:pt x="162" y="64"/>
                      </a:lnTo>
                      <a:cubicBezTo>
                        <a:pt x="161" y="63"/>
                        <a:pt x="161" y="62"/>
                        <a:pt x="161" y="62"/>
                      </a:cubicBezTo>
                      <a:close/>
                      <a:moveTo>
                        <a:pt x="50" y="0"/>
                      </a:moveTo>
                      <a:cubicBezTo>
                        <a:pt x="50" y="0"/>
                        <a:pt x="50" y="12"/>
                        <a:pt x="50" y="12"/>
                      </a:cubicBezTo>
                      <a:lnTo>
                        <a:pt x="25" y="12"/>
                      </a:lnTo>
                      <a:cubicBezTo>
                        <a:pt x="25" y="12"/>
                        <a:pt x="50" y="12"/>
                        <a:pt x="50" y="25"/>
                      </a:cubicBezTo>
                      <a:lnTo>
                        <a:pt x="75" y="25"/>
                      </a:lnTo>
                      <a:cubicBezTo>
                        <a:pt x="75" y="25"/>
                        <a:pt x="80" y="19"/>
                        <a:pt x="84" y="19"/>
                      </a:cubicBezTo>
                      <a:cubicBezTo>
                        <a:pt x="86" y="19"/>
                        <a:pt x="87" y="21"/>
                        <a:pt x="87" y="25"/>
                      </a:cubicBezTo>
                      <a:cubicBezTo>
                        <a:pt x="90" y="28"/>
                        <a:pt x="91" y="28"/>
                        <a:pt x="92" y="28"/>
                      </a:cubicBezTo>
                      <a:cubicBezTo>
                        <a:pt x="94" y="28"/>
                        <a:pt x="92" y="21"/>
                        <a:pt x="94" y="21"/>
                      </a:cubicBezTo>
                      <a:cubicBezTo>
                        <a:pt x="95" y="21"/>
                        <a:pt x="97" y="22"/>
                        <a:pt x="99" y="25"/>
                      </a:cubicBezTo>
                      <a:cubicBezTo>
                        <a:pt x="112" y="37"/>
                        <a:pt x="99" y="37"/>
                        <a:pt x="87" y="37"/>
                      </a:cubicBezTo>
                      <a:cubicBezTo>
                        <a:pt x="84" y="41"/>
                        <a:pt x="82" y="45"/>
                        <a:pt x="81" y="50"/>
                      </a:cubicBezTo>
                      <a:lnTo>
                        <a:pt x="87" y="50"/>
                      </a:lnTo>
                      <a:cubicBezTo>
                        <a:pt x="87" y="50"/>
                        <a:pt x="98" y="55"/>
                        <a:pt x="105" y="55"/>
                      </a:cubicBezTo>
                      <a:cubicBezTo>
                        <a:pt x="109" y="55"/>
                        <a:pt x="112" y="54"/>
                        <a:pt x="112" y="50"/>
                      </a:cubicBezTo>
                      <a:cubicBezTo>
                        <a:pt x="121" y="50"/>
                        <a:pt x="153" y="65"/>
                        <a:pt x="161" y="71"/>
                      </a:cubicBezTo>
                      <a:lnTo>
                        <a:pt x="161" y="71"/>
                      </a:lnTo>
                      <a:lnTo>
                        <a:pt x="161" y="62"/>
                      </a:lnTo>
                      <a:cubicBezTo>
                        <a:pt x="124" y="37"/>
                        <a:pt x="99" y="12"/>
                        <a:pt x="62" y="0"/>
                      </a:cubicBezTo>
                      <a:close/>
                      <a:moveTo>
                        <a:pt x="161" y="71"/>
                      </a:moveTo>
                      <a:lnTo>
                        <a:pt x="161" y="75"/>
                      </a:lnTo>
                      <a:cubicBezTo>
                        <a:pt x="164" y="75"/>
                        <a:pt x="164" y="73"/>
                        <a:pt x="161" y="71"/>
                      </a:cubicBezTo>
                      <a:close/>
                      <a:moveTo>
                        <a:pt x="162" y="64"/>
                      </a:moveTo>
                      <a:cubicBezTo>
                        <a:pt x="162" y="67"/>
                        <a:pt x="164" y="75"/>
                        <a:pt x="174" y="75"/>
                      </a:cubicBezTo>
                      <a:cubicBezTo>
                        <a:pt x="186" y="75"/>
                        <a:pt x="163" y="75"/>
                        <a:pt x="162" y="64"/>
                      </a:cubicBezTo>
                      <a:close/>
                      <a:moveTo>
                        <a:pt x="115" y="94"/>
                      </a:moveTo>
                      <a:cubicBezTo>
                        <a:pt x="110" y="94"/>
                        <a:pt x="108" y="99"/>
                        <a:pt x="99" y="99"/>
                      </a:cubicBezTo>
                      <a:lnTo>
                        <a:pt x="124" y="99"/>
                      </a:lnTo>
                      <a:cubicBezTo>
                        <a:pt x="120" y="95"/>
                        <a:pt x="117" y="94"/>
                        <a:pt x="115" y="94"/>
                      </a:cubicBezTo>
                      <a:close/>
                      <a:moveTo>
                        <a:pt x="75" y="50"/>
                      </a:moveTo>
                      <a:cubicBezTo>
                        <a:pt x="75" y="56"/>
                        <a:pt x="75" y="62"/>
                        <a:pt x="75" y="62"/>
                      </a:cubicBezTo>
                      <a:cubicBezTo>
                        <a:pt x="75" y="62"/>
                        <a:pt x="77" y="61"/>
                        <a:pt x="81" y="59"/>
                      </a:cubicBezTo>
                      <a:lnTo>
                        <a:pt x="81" y="59"/>
                      </a:lnTo>
                      <a:cubicBezTo>
                        <a:pt x="81" y="68"/>
                        <a:pt x="81" y="75"/>
                        <a:pt x="75" y="75"/>
                      </a:cubicBezTo>
                      <a:cubicBezTo>
                        <a:pt x="50" y="75"/>
                        <a:pt x="75" y="75"/>
                        <a:pt x="75" y="87"/>
                      </a:cubicBezTo>
                      <a:lnTo>
                        <a:pt x="62" y="87"/>
                      </a:lnTo>
                      <a:lnTo>
                        <a:pt x="99" y="112"/>
                      </a:lnTo>
                      <a:lnTo>
                        <a:pt x="99" y="99"/>
                      </a:lnTo>
                      <a:cubicBezTo>
                        <a:pt x="99" y="99"/>
                        <a:pt x="87" y="87"/>
                        <a:pt x="99" y="87"/>
                      </a:cubicBezTo>
                      <a:cubicBezTo>
                        <a:pt x="99" y="83"/>
                        <a:pt x="99" y="81"/>
                        <a:pt x="100" y="81"/>
                      </a:cubicBezTo>
                      <a:cubicBezTo>
                        <a:pt x="101" y="81"/>
                        <a:pt x="104" y="87"/>
                        <a:pt x="112" y="87"/>
                      </a:cubicBezTo>
                      <a:cubicBezTo>
                        <a:pt x="112" y="87"/>
                        <a:pt x="87" y="75"/>
                        <a:pt x="87" y="62"/>
                      </a:cubicBezTo>
                      <a:cubicBezTo>
                        <a:pt x="91" y="58"/>
                        <a:pt x="91" y="57"/>
                        <a:pt x="89" y="57"/>
                      </a:cubicBezTo>
                      <a:lnTo>
                        <a:pt x="89" y="57"/>
                      </a:lnTo>
                      <a:cubicBezTo>
                        <a:pt x="87" y="57"/>
                        <a:pt x="84" y="58"/>
                        <a:pt x="81" y="59"/>
                      </a:cubicBezTo>
                      <a:lnTo>
                        <a:pt x="81" y="59"/>
                      </a:lnTo>
                      <a:cubicBezTo>
                        <a:pt x="81" y="56"/>
                        <a:pt x="81" y="53"/>
                        <a:pt x="81" y="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0"/>
                <p:cNvSpPr/>
                <p:nvPr/>
              </p:nvSpPr>
              <p:spPr>
                <a:xfrm>
                  <a:off x="7778695" y="3557595"/>
                  <a:ext cx="12815" cy="7672"/>
                </a:xfrm>
                <a:custGeom>
                  <a:avLst/>
                  <a:gdLst/>
                  <a:ahLst/>
                  <a:cxnLst/>
                  <a:rect l="l" t="t" r="r" b="b"/>
                  <a:pathLst>
                    <a:path w="63" h="38" extrusionOk="0">
                      <a:moveTo>
                        <a:pt x="1" y="1"/>
                      </a:moveTo>
                      <a:cubicBezTo>
                        <a:pt x="18" y="9"/>
                        <a:pt x="11" y="18"/>
                        <a:pt x="5" y="18"/>
                      </a:cubicBezTo>
                      <a:cubicBezTo>
                        <a:pt x="3" y="18"/>
                        <a:pt x="1" y="17"/>
                        <a:pt x="1" y="13"/>
                      </a:cubicBezTo>
                      <a:lnTo>
                        <a:pt x="1" y="25"/>
                      </a:lnTo>
                      <a:lnTo>
                        <a:pt x="26" y="25"/>
                      </a:lnTo>
                      <a:cubicBezTo>
                        <a:pt x="26" y="25"/>
                        <a:pt x="38" y="38"/>
                        <a:pt x="38" y="38"/>
                      </a:cubicBezTo>
                      <a:lnTo>
                        <a:pt x="50" y="38"/>
                      </a:lnTo>
                      <a:cubicBezTo>
                        <a:pt x="63" y="38"/>
                        <a:pt x="50" y="25"/>
                        <a:pt x="50" y="25"/>
                      </a:cubicBezTo>
                      <a:cubicBezTo>
                        <a:pt x="38" y="25"/>
                        <a:pt x="38" y="13"/>
                        <a:pt x="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0"/>
                <p:cNvSpPr/>
                <p:nvPr/>
              </p:nvSpPr>
              <p:spPr>
                <a:xfrm>
                  <a:off x="7768728" y="3545077"/>
                  <a:ext cx="10171" cy="7066"/>
                </a:xfrm>
                <a:custGeom>
                  <a:avLst/>
                  <a:gdLst/>
                  <a:ahLst/>
                  <a:cxnLst/>
                  <a:rect l="l" t="t" r="r" b="b"/>
                  <a:pathLst>
                    <a:path w="50" h="35" extrusionOk="0">
                      <a:moveTo>
                        <a:pt x="13" y="0"/>
                      </a:moveTo>
                      <a:lnTo>
                        <a:pt x="13" y="13"/>
                      </a:lnTo>
                      <a:lnTo>
                        <a:pt x="13" y="25"/>
                      </a:lnTo>
                      <a:lnTo>
                        <a:pt x="0" y="25"/>
                      </a:lnTo>
                      <a:cubicBezTo>
                        <a:pt x="6" y="32"/>
                        <a:pt x="13" y="35"/>
                        <a:pt x="19" y="35"/>
                      </a:cubicBezTo>
                      <a:cubicBezTo>
                        <a:pt x="25" y="35"/>
                        <a:pt x="31" y="32"/>
                        <a:pt x="37" y="25"/>
                      </a:cubicBezTo>
                      <a:lnTo>
                        <a:pt x="50" y="25"/>
                      </a:lnTo>
                      <a:lnTo>
                        <a:pt x="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0"/>
                <p:cNvSpPr/>
                <p:nvPr/>
              </p:nvSpPr>
              <p:spPr>
                <a:xfrm>
                  <a:off x="7703026" y="3520042"/>
                  <a:ext cx="5289" cy="202"/>
                </a:xfrm>
                <a:custGeom>
                  <a:avLst/>
                  <a:gdLst/>
                  <a:ahLst/>
                  <a:cxnLst/>
                  <a:rect l="l" t="t" r="r" b="b"/>
                  <a:pathLst>
                    <a:path w="26" h="1" extrusionOk="0">
                      <a:moveTo>
                        <a:pt x="0" y="0"/>
                      </a:moveTo>
                      <a:lnTo>
                        <a:pt x="0" y="0"/>
                      </a:lnTo>
                      <a:lnTo>
                        <a:pt x="13" y="0"/>
                      </a:lnTo>
                      <a:lnTo>
                        <a:pt x="25" y="0"/>
                      </a:lnTo>
                      <a:cubicBezTo>
                        <a:pt x="25" y="0"/>
                        <a:pt x="13"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0"/>
                <p:cNvSpPr/>
                <p:nvPr/>
              </p:nvSpPr>
              <p:spPr>
                <a:xfrm>
                  <a:off x="7185141" y="3447359"/>
                  <a:ext cx="2644" cy="2625"/>
                </a:xfrm>
                <a:custGeom>
                  <a:avLst/>
                  <a:gdLst/>
                  <a:ahLst/>
                  <a:cxnLst/>
                  <a:rect l="l" t="t" r="r" b="b"/>
                  <a:pathLst>
                    <a:path w="13" h="13" extrusionOk="0">
                      <a:moveTo>
                        <a:pt x="13" y="13"/>
                      </a:moveTo>
                      <a:lnTo>
                        <a:pt x="0" y="0"/>
                      </a:lnTo>
                      <a:lnTo>
                        <a:pt x="0" y="0"/>
                      </a:lnTo>
                      <a:lnTo>
                        <a:pt x="0" y="0"/>
                      </a:lnTo>
                      <a:lnTo>
                        <a:pt x="0" y="0"/>
                      </a:lnTo>
                      <a:cubicBezTo>
                        <a:pt x="0" y="0"/>
                        <a:pt x="13" y="13"/>
                        <a:pt x="13"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0"/>
                <p:cNvSpPr/>
                <p:nvPr/>
              </p:nvSpPr>
              <p:spPr>
                <a:xfrm>
                  <a:off x="7708111" y="3522465"/>
                  <a:ext cx="2644" cy="2221"/>
                </a:xfrm>
                <a:custGeom>
                  <a:avLst/>
                  <a:gdLst/>
                  <a:ahLst/>
                  <a:cxnLst/>
                  <a:rect l="l" t="t" r="r" b="b"/>
                  <a:pathLst>
                    <a:path w="13" h="11" extrusionOk="0">
                      <a:moveTo>
                        <a:pt x="0" y="1"/>
                      </a:moveTo>
                      <a:cubicBezTo>
                        <a:pt x="6" y="7"/>
                        <a:pt x="9" y="10"/>
                        <a:pt x="11" y="10"/>
                      </a:cubicBezTo>
                      <a:cubicBezTo>
                        <a:pt x="12" y="10"/>
                        <a:pt x="12" y="7"/>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0"/>
                <p:cNvSpPr/>
                <p:nvPr/>
              </p:nvSpPr>
              <p:spPr>
                <a:xfrm>
                  <a:off x="7756116" y="3537607"/>
                  <a:ext cx="12815" cy="3836"/>
                </a:xfrm>
                <a:custGeom>
                  <a:avLst/>
                  <a:gdLst/>
                  <a:ahLst/>
                  <a:cxnLst/>
                  <a:rect l="l" t="t" r="r" b="b"/>
                  <a:pathLst>
                    <a:path w="63" h="19" extrusionOk="0">
                      <a:moveTo>
                        <a:pt x="12" y="0"/>
                      </a:moveTo>
                      <a:cubicBezTo>
                        <a:pt x="12" y="0"/>
                        <a:pt x="0" y="0"/>
                        <a:pt x="12" y="13"/>
                      </a:cubicBezTo>
                      <a:cubicBezTo>
                        <a:pt x="17" y="17"/>
                        <a:pt x="22" y="18"/>
                        <a:pt x="28" y="18"/>
                      </a:cubicBezTo>
                      <a:cubicBezTo>
                        <a:pt x="40" y="18"/>
                        <a:pt x="54" y="13"/>
                        <a:pt x="62" y="13"/>
                      </a:cubicBezTo>
                      <a:lnTo>
                        <a:pt x="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0"/>
                <p:cNvSpPr/>
                <p:nvPr/>
              </p:nvSpPr>
              <p:spPr>
                <a:xfrm>
                  <a:off x="7826700" y="3545077"/>
                  <a:ext cx="10374" cy="2625"/>
                </a:xfrm>
                <a:custGeom>
                  <a:avLst/>
                  <a:gdLst/>
                  <a:ahLst/>
                  <a:cxnLst/>
                  <a:rect l="l" t="t" r="r" b="b"/>
                  <a:pathLst>
                    <a:path w="51" h="13" extrusionOk="0">
                      <a:moveTo>
                        <a:pt x="1" y="0"/>
                      </a:moveTo>
                      <a:cubicBezTo>
                        <a:pt x="1" y="0"/>
                        <a:pt x="13" y="0"/>
                        <a:pt x="13" y="13"/>
                      </a:cubicBezTo>
                      <a:lnTo>
                        <a:pt x="50" y="13"/>
                      </a:lnTo>
                      <a:lnTo>
                        <a:pt x="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0"/>
                <p:cNvSpPr/>
                <p:nvPr/>
              </p:nvSpPr>
              <p:spPr>
                <a:xfrm>
                  <a:off x="5419127" y="3507524"/>
                  <a:ext cx="203" cy="202"/>
                </a:xfrm>
                <a:custGeom>
                  <a:avLst/>
                  <a:gdLst/>
                  <a:ahLst/>
                  <a:cxnLst/>
                  <a:rect l="l" t="t" r="r" b="b"/>
                  <a:pathLst>
                    <a:path w="1" h="1" extrusionOk="0">
                      <a:moveTo>
                        <a:pt x="1" y="0"/>
                      </a:moveTo>
                      <a:lnTo>
                        <a:pt x="1" y="0"/>
                      </a:ln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0"/>
                <p:cNvSpPr/>
                <p:nvPr/>
              </p:nvSpPr>
              <p:spPr>
                <a:xfrm>
                  <a:off x="8274001" y="3635325"/>
                  <a:ext cx="5085" cy="2827"/>
                </a:xfrm>
                <a:custGeom>
                  <a:avLst/>
                  <a:gdLst/>
                  <a:ahLst/>
                  <a:cxnLst/>
                  <a:rect l="l" t="t" r="r" b="b"/>
                  <a:pathLst>
                    <a:path w="25" h="14" extrusionOk="0">
                      <a:moveTo>
                        <a:pt x="0" y="1"/>
                      </a:moveTo>
                      <a:cubicBezTo>
                        <a:pt x="12" y="13"/>
                        <a:pt x="12" y="13"/>
                        <a:pt x="25" y="13"/>
                      </a:cubicBezTo>
                      <a:lnTo>
                        <a:pt x="25" y="1"/>
                      </a:ln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0"/>
                <p:cNvSpPr/>
                <p:nvPr/>
              </p:nvSpPr>
              <p:spPr>
                <a:xfrm>
                  <a:off x="8271356" y="3657937"/>
                  <a:ext cx="5289" cy="2625"/>
                </a:xfrm>
                <a:custGeom>
                  <a:avLst/>
                  <a:gdLst/>
                  <a:ahLst/>
                  <a:cxnLst/>
                  <a:rect l="l" t="t" r="r" b="b"/>
                  <a:pathLst>
                    <a:path w="26" h="13" extrusionOk="0">
                      <a:moveTo>
                        <a:pt x="25" y="0"/>
                      </a:moveTo>
                      <a:cubicBezTo>
                        <a:pt x="13" y="0"/>
                        <a:pt x="1" y="13"/>
                        <a:pt x="1" y="13"/>
                      </a:cubicBezTo>
                      <a:lnTo>
                        <a:pt x="25" y="13"/>
                      </a:lnTo>
                      <a:cubicBezTo>
                        <a:pt x="25" y="13"/>
                        <a:pt x="25" y="13"/>
                        <a:pt x="25" y="0"/>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0"/>
                <p:cNvSpPr/>
                <p:nvPr/>
              </p:nvSpPr>
              <p:spPr>
                <a:xfrm>
                  <a:off x="8270543" y="3610290"/>
                  <a:ext cx="16273" cy="11306"/>
                </a:xfrm>
                <a:custGeom>
                  <a:avLst/>
                  <a:gdLst/>
                  <a:ahLst/>
                  <a:cxnLst/>
                  <a:rect l="l" t="t" r="r" b="b"/>
                  <a:pathLst>
                    <a:path w="80" h="56" extrusionOk="0">
                      <a:moveTo>
                        <a:pt x="54" y="0"/>
                      </a:moveTo>
                      <a:cubicBezTo>
                        <a:pt x="54" y="13"/>
                        <a:pt x="54" y="13"/>
                        <a:pt x="54" y="25"/>
                      </a:cubicBezTo>
                      <a:cubicBezTo>
                        <a:pt x="42" y="38"/>
                        <a:pt x="17" y="25"/>
                        <a:pt x="5" y="50"/>
                      </a:cubicBezTo>
                      <a:cubicBezTo>
                        <a:pt x="0" y="54"/>
                        <a:pt x="0" y="56"/>
                        <a:pt x="3" y="56"/>
                      </a:cubicBezTo>
                      <a:cubicBezTo>
                        <a:pt x="7" y="56"/>
                        <a:pt x="21" y="50"/>
                        <a:pt x="29" y="50"/>
                      </a:cubicBezTo>
                      <a:cubicBezTo>
                        <a:pt x="42" y="38"/>
                        <a:pt x="54" y="38"/>
                        <a:pt x="67" y="38"/>
                      </a:cubicBezTo>
                      <a:lnTo>
                        <a:pt x="79" y="38"/>
                      </a:lnTo>
                      <a:cubicBezTo>
                        <a:pt x="79" y="25"/>
                        <a:pt x="79" y="25"/>
                        <a:pt x="79" y="13"/>
                      </a:cubicBezTo>
                      <a:cubicBezTo>
                        <a:pt x="79" y="13"/>
                        <a:pt x="67" y="0"/>
                        <a:pt x="79" y="0"/>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0"/>
                <p:cNvSpPr/>
                <p:nvPr/>
              </p:nvSpPr>
              <p:spPr>
                <a:xfrm>
                  <a:off x="8350890" y="3695490"/>
                  <a:ext cx="24206" cy="27862"/>
                </a:xfrm>
                <a:custGeom>
                  <a:avLst/>
                  <a:gdLst/>
                  <a:ahLst/>
                  <a:cxnLst/>
                  <a:rect l="l" t="t" r="r" b="b"/>
                  <a:pathLst>
                    <a:path w="119" h="138" extrusionOk="0">
                      <a:moveTo>
                        <a:pt x="69" y="1"/>
                      </a:moveTo>
                      <a:cubicBezTo>
                        <a:pt x="69" y="13"/>
                        <a:pt x="69" y="13"/>
                        <a:pt x="69" y="26"/>
                      </a:cubicBezTo>
                      <a:cubicBezTo>
                        <a:pt x="69" y="26"/>
                        <a:pt x="57" y="38"/>
                        <a:pt x="57" y="38"/>
                      </a:cubicBezTo>
                      <a:cubicBezTo>
                        <a:pt x="57" y="38"/>
                        <a:pt x="57" y="50"/>
                        <a:pt x="57" y="50"/>
                      </a:cubicBezTo>
                      <a:lnTo>
                        <a:pt x="57" y="63"/>
                      </a:lnTo>
                      <a:lnTo>
                        <a:pt x="32" y="63"/>
                      </a:lnTo>
                      <a:lnTo>
                        <a:pt x="32" y="88"/>
                      </a:lnTo>
                      <a:cubicBezTo>
                        <a:pt x="32" y="94"/>
                        <a:pt x="26" y="94"/>
                        <a:pt x="19" y="94"/>
                      </a:cubicBezTo>
                      <a:cubicBezTo>
                        <a:pt x="13" y="94"/>
                        <a:pt x="7" y="94"/>
                        <a:pt x="7" y="100"/>
                      </a:cubicBezTo>
                      <a:cubicBezTo>
                        <a:pt x="1" y="106"/>
                        <a:pt x="1" y="106"/>
                        <a:pt x="4" y="106"/>
                      </a:cubicBezTo>
                      <a:cubicBezTo>
                        <a:pt x="7" y="106"/>
                        <a:pt x="13" y="106"/>
                        <a:pt x="19" y="112"/>
                      </a:cubicBezTo>
                      <a:lnTo>
                        <a:pt x="44" y="112"/>
                      </a:lnTo>
                      <a:cubicBezTo>
                        <a:pt x="57" y="125"/>
                        <a:pt x="57" y="125"/>
                        <a:pt x="57" y="137"/>
                      </a:cubicBezTo>
                      <a:lnTo>
                        <a:pt x="69" y="125"/>
                      </a:lnTo>
                      <a:cubicBezTo>
                        <a:pt x="69" y="125"/>
                        <a:pt x="69" y="112"/>
                        <a:pt x="82" y="112"/>
                      </a:cubicBezTo>
                      <a:cubicBezTo>
                        <a:pt x="82" y="112"/>
                        <a:pt x="69" y="112"/>
                        <a:pt x="69" y="100"/>
                      </a:cubicBezTo>
                      <a:cubicBezTo>
                        <a:pt x="69" y="88"/>
                        <a:pt x="69" y="88"/>
                        <a:pt x="69" y="75"/>
                      </a:cubicBezTo>
                      <a:cubicBezTo>
                        <a:pt x="69" y="63"/>
                        <a:pt x="57" y="38"/>
                        <a:pt x="69" y="38"/>
                      </a:cubicBezTo>
                      <a:cubicBezTo>
                        <a:pt x="94" y="38"/>
                        <a:pt x="82" y="63"/>
                        <a:pt x="106" y="63"/>
                      </a:cubicBezTo>
                      <a:cubicBezTo>
                        <a:pt x="119" y="63"/>
                        <a:pt x="82" y="50"/>
                        <a:pt x="82" y="38"/>
                      </a:cubicBezTo>
                      <a:cubicBezTo>
                        <a:pt x="69" y="26"/>
                        <a:pt x="82" y="13"/>
                        <a:pt x="69" y="1"/>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0"/>
                <p:cNvSpPr/>
                <p:nvPr/>
              </p:nvSpPr>
              <p:spPr>
                <a:xfrm>
                  <a:off x="8291494" y="3622807"/>
                  <a:ext cx="7933" cy="2625"/>
                </a:xfrm>
                <a:custGeom>
                  <a:avLst/>
                  <a:gdLst/>
                  <a:ahLst/>
                  <a:cxnLst/>
                  <a:rect l="l" t="t" r="r" b="b"/>
                  <a:pathLst>
                    <a:path w="39" h="13" extrusionOk="0">
                      <a:moveTo>
                        <a:pt x="1" y="1"/>
                      </a:moveTo>
                      <a:cubicBezTo>
                        <a:pt x="1" y="13"/>
                        <a:pt x="1" y="13"/>
                        <a:pt x="1" y="13"/>
                      </a:cubicBezTo>
                      <a:lnTo>
                        <a:pt x="26" y="13"/>
                      </a:lnTo>
                      <a:cubicBezTo>
                        <a:pt x="38" y="13"/>
                        <a:pt x="26" y="13"/>
                        <a:pt x="26" y="1"/>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0"/>
                <p:cNvSpPr/>
                <p:nvPr/>
              </p:nvSpPr>
              <p:spPr>
                <a:xfrm>
                  <a:off x="8266271" y="3665407"/>
                  <a:ext cx="12815" cy="2827"/>
                </a:xfrm>
                <a:custGeom>
                  <a:avLst/>
                  <a:gdLst/>
                  <a:ahLst/>
                  <a:cxnLst/>
                  <a:rect l="l" t="t" r="r" b="b"/>
                  <a:pathLst>
                    <a:path w="63" h="14" extrusionOk="0">
                      <a:moveTo>
                        <a:pt x="1" y="1"/>
                      </a:moveTo>
                      <a:cubicBezTo>
                        <a:pt x="1" y="1"/>
                        <a:pt x="26" y="13"/>
                        <a:pt x="26" y="13"/>
                      </a:cubicBezTo>
                      <a:lnTo>
                        <a:pt x="63" y="13"/>
                      </a:lnTo>
                      <a:cubicBezTo>
                        <a:pt x="38" y="13"/>
                        <a:pt x="1" y="1"/>
                        <a:pt x="1" y="1"/>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0"/>
                <p:cNvSpPr/>
                <p:nvPr/>
              </p:nvSpPr>
              <p:spPr>
                <a:xfrm>
                  <a:off x="8175346" y="3637949"/>
                  <a:ext cx="5289" cy="202"/>
                </a:xfrm>
                <a:custGeom>
                  <a:avLst/>
                  <a:gdLst/>
                  <a:ahLst/>
                  <a:cxnLst/>
                  <a:rect l="l" t="t" r="r" b="b"/>
                  <a:pathLst>
                    <a:path w="26" h="1" extrusionOk="0">
                      <a:moveTo>
                        <a:pt x="1" y="0"/>
                      </a:moveTo>
                      <a:cubicBezTo>
                        <a:pt x="13" y="0"/>
                        <a:pt x="13" y="0"/>
                        <a:pt x="26" y="0"/>
                      </a:cubicBezTo>
                      <a:lnTo>
                        <a:pt x="26" y="0"/>
                      </a:lnTo>
                      <a:cubicBezTo>
                        <a:pt x="13" y="0"/>
                        <a:pt x="13" y="0"/>
                        <a:pt x="1" y="0"/>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0"/>
                <p:cNvSpPr/>
                <p:nvPr/>
              </p:nvSpPr>
              <p:spPr>
                <a:xfrm>
                  <a:off x="8362281" y="3740714"/>
                  <a:ext cx="7730" cy="2625"/>
                </a:xfrm>
                <a:custGeom>
                  <a:avLst/>
                  <a:gdLst/>
                  <a:ahLst/>
                  <a:cxnLst/>
                  <a:rect l="l" t="t" r="r" b="b"/>
                  <a:pathLst>
                    <a:path w="38" h="13" extrusionOk="0">
                      <a:moveTo>
                        <a:pt x="1" y="0"/>
                      </a:moveTo>
                      <a:lnTo>
                        <a:pt x="13" y="13"/>
                      </a:lnTo>
                      <a:cubicBezTo>
                        <a:pt x="13" y="9"/>
                        <a:pt x="16" y="7"/>
                        <a:pt x="20" y="7"/>
                      </a:cubicBezTo>
                      <a:cubicBezTo>
                        <a:pt x="27" y="7"/>
                        <a:pt x="38" y="13"/>
                        <a:pt x="38" y="13"/>
                      </a:cubicBezTo>
                      <a:cubicBezTo>
                        <a:pt x="26" y="0"/>
                        <a:pt x="26" y="0"/>
                        <a:pt x="13" y="0"/>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0"/>
                <p:cNvSpPr/>
                <p:nvPr/>
              </p:nvSpPr>
              <p:spPr>
                <a:xfrm>
                  <a:off x="8150123" y="3624220"/>
                  <a:ext cx="17900" cy="8883"/>
                </a:xfrm>
                <a:custGeom>
                  <a:avLst/>
                  <a:gdLst/>
                  <a:ahLst/>
                  <a:cxnLst/>
                  <a:rect l="l" t="t" r="r" b="b"/>
                  <a:pathLst>
                    <a:path w="88" h="44" extrusionOk="0">
                      <a:moveTo>
                        <a:pt x="41" y="0"/>
                      </a:moveTo>
                      <a:cubicBezTo>
                        <a:pt x="23" y="0"/>
                        <a:pt x="0" y="6"/>
                        <a:pt x="0" y="6"/>
                      </a:cubicBezTo>
                      <a:cubicBezTo>
                        <a:pt x="0" y="6"/>
                        <a:pt x="13" y="31"/>
                        <a:pt x="25" y="43"/>
                      </a:cubicBezTo>
                      <a:lnTo>
                        <a:pt x="50" y="43"/>
                      </a:lnTo>
                      <a:lnTo>
                        <a:pt x="50" y="31"/>
                      </a:lnTo>
                      <a:cubicBezTo>
                        <a:pt x="50" y="27"/>
                        <a:pt x="53" y="25"/>
                        <a:pt x="57" y="25"/>
                      </a:cubicBezTo>
                      <a:cubicBezTo>
                        <a:pt x="65" y="25"/>
                        <a:pt x="79" y="31"/>
                        <a:pt x="87" y="31"/>
                      </a:cubicBezTo>
                      <a:cubicBezTo>
                        <a:pt x="87" y="31"/>
                        <a:pt x="87" y="6"/>
                        <a:pt x="63" y="6"/>
                      </a:cubicBezTo>
                      <a:cubicBezTo>
                        <a:pt x="58" y="2"/>
                        <a:pt x="50" y="0"/>
                        <a:pt x="41" y="0"/>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0"/>
                <p:cNvSpPr/>
                <p:nvPr/>
              </p:nvSpPr>
              <p:spPr>
                <a:xfrm>
                  <a:off x="8152564" y="3688020"/>
                  <a:ext cx="20545" cy="9489"/>
                </a:xfrm>
                <a:custGeom>
                  <a:avLst/>
                  <a:gdLst/>
                  <a:ahLst/>
                  <a:cxnLst/>
                  <a:rect l="l" t="t" r="r" b="b"/>
                  <a:pathLst>
                    <a:path w="101" h="47" extrusionOk="0">
                      <a:moveTo>
                        <a:pt x="1" y="0"/>
                      </a:moveTo>
                      <a:cubicBezTo>
                        <a:pt x="13" y="0"/>
                        <a:pt x="13" y="13"/>
                        <a:pt x="26" y="13"/>
                      </a:cubicBezTo>
                      <a:lnTo>
                        <a:pt x="26" y="25"/>
                      </a:lnTo>
                      <a:lnTo>
                        <a:pt x="38" y="25"/>
                      </a:lnTo>
                      <a:cubicBezTo>
                        <a:pt x="51" y="25"/>
                        <a:pt x="63" y="38"/>
                        <a:pt x="75" y="38"/>
                      </a:cubicBezTo>
                      <a:cubicBezTo>
                        <a:pt x="75" y="44"/>
                        <a:pt x="79" y="47"/>
                        <a:pt x="83" y="47"/>
                      </a:cubicBezTo>
                      <a:cubicBezTo>
                        <a:pt x="88" y="47"/>
                        <a:pt x="94" y="44"/>
                        <a:pt x="100" y="38"/>
                      </a:cubicBezTo>
                      <a:cubicBezTo>
                        <a:pt x="100" y="25"/>
                        <a:pt x="75" y="25"/>
                        <a:pt x="75" y="25"/>
                      </a:cubicBezTo>
                      <a:cubicBezTo>
                        <a:pt x="63" y="13"/>
                        <a:pt x="63" y="13"/>
                        <a:pt x="63" y="0"/>
                      </a:cubicBezTo>
                      <a:cubicBezTo>
                        <a:pt x="63" y="9"/>
                        <a:pt x="59" y="11"/>
                        <a:pt x="53" y="11"/>
                      </a:cubicBezTo>
                      <a:cubicBezTo>
                        <a:pt x="42" y="11"/>
                        <a:pt x="26" y="0"/>
                        <a:pt x="26" y="0"/>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0"/>
                <p:cNvSpPr/>
                <p:nvPr/>
              </p:nvSpPr>
              <p:spPr>
                <a:xfrm>
                  <a:off x="8157650" y="3662984"/>
                  <a:ext cx="33156" cy="6259"/>
                </a:xfrm>
                <a:custGeom>
                  <a:avLst/>
                  <a:gdLst/>
                  <a:ahLst/>
                  <a:cxnLst/>
                  <a:rect l="l" t="t" r="r" b="b"/>
                  <a:pathLst>
                    <a:path w="163" h="31" extrusionOk="0">
                      <a:moveTo>
                        <a:pt x="1" y="0"/>
                      </a:moveTo>
                      <a:cubicBezTo>
                        <a:pt x="1" y="13"/>
                        <a:pt x="1" y="13"/>
                        <a:pt x="1" y="13"/>
                      </a:cubicBezTo>
                      <a:lnTo>
                        <a:pt x="26" y="13"/>
                      </a:lnTo>
                      <a:cubicBezTo>
                        <a:pt x="44" y="13"/>
                        <a:pt x="56" y="13"/>
                        <a:pt x="66" y="18"/>
                      </a:cubicBezTo>
                      <a:lnTo>
                        <a:pt x="66" y="18"/>
                      </a:lnTo>
                      <a:cubicBezTo>
                        <a:pt x="61" y="10"/>
                        <a:pt x="58" y="0"/>
                        <a:pt x="50" y="0"/>
                      </a:cubicBezTo>
                      <a:lnTo>
                        <a:pt x="38" y="0"/>
                      </a:lnTo>
                      <a:cubicBezTo>
                        <a:pt x="38" y="4"/>
                        <a:pt x="38" y="6"/>
                        <a:pt x="38" y="6"/>
                      </a:cubicBezTo>
                      <a:cubicBezTo>
                        <a:pt x="37" y="6"/>
                        <a:pt x="34" y="0"/>
                        <a:pt x="26" y="0"/>
                      </a:cubicBezTo>
                      <a:close/>
                      <a:moveTo>
                        <a:pt x="66" y="18"/>
                      </a:moveTo>
                      <a:cubicBezTo>
                        <a:pt x="68" y="22"/>
                        <a:pt x="71" y="25"/>
                        <a:pt x="75" y="25"/>
                      </a:cubicBezTo>
                      <a:cubicBezTo>
                        <a:pt x="72" y="22"/>
                        <a:pt x="69" y="20"/>
                        <a:pt x="66" y="18"/>
                      </a:cubicBezTo>
                      <a:close/>
                      <a:moveTo>
                        <a:pt x="152" y="20"/>
                      </a:moveTo>
                      <a:cubicBezTo>
                        <a:pt x="139" y="20"/>
                        <a:pt x="117" y="25"/>
                        <a:pt x="100" y="25"/>
                      </a:cubicBezTo>
                      <a:cubicBezTo>
                        <a:pt x="100" y="26"/>
                        <a:pt x="100" y="27"/>
                        <a:pt x="100" y="27"/>
                      </a:cubicBezTo>
                      <a:lnTo>
                        <a:pt x="100" y="27"/>
                      </a:lnTo>
                      <a:cubicBezTo>
                        <a:pt x="89" y="26"/>
                        <a:pt x="79" y="25"/>
                        <a:pt x="75" y="25"/>
                      </a:cubicBezTo>
                      <a:lnTo>
                        <a:pt x="75" y="25"/>
                      </a:lnTo>
                      <a:cubicBezTo>
                        <a:pt x="84" y="25"/>
                        <a:pt x="92" y="31"/>
                        <a:pt x="96" y="31"/>
                      </a:cubicBezTo>
                      <a:cubicBezTo>
                        <a:pt x="98" y="31"/>
                        <a:pt x="99" y="30"/>
                        <a:pt x="100" y="27"/>
                      </a:cubicBezTo>
                      <a:lnTo>
                        <a:pt x="100" y="27"/>
                      </a:lnTo>
                      <a:cubicBezTo>
                        <a:pt x="114" y="29"/>
                        <a:pt x="130" y="31"/>
                        <a:pt x="142" y="31"/>
                      </a:cubicBezTo>
                      <a:cubicBezTo>
                        <a:pt x="154" y="31"/>
                        <a:pt x="162" y="29"/>
                        <a:pt x="162" y="25"/>
                      </a:cubicBezTo>
                      <a:cubicBezTo>
                        <a:pt x="162" y="21"/>
                        <a:pt x="158" y="20"/>
                        <a:pt x="152" y="20"/>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0"/>
                <p:cNvSpPr/>
                <p:nvPr/>
              </p:nvSpPr>
              <p:spPr>
                <a:xfrm>
                  <a:off x="8357196" y="3728197"/>
                  <a:ext cx="203" cy="202"/>
                </a:xfrm>
                <a:custGeom>
                  <a:avLst/>
                  <a:gdLst/>
                  <a:ahLst/>
                  <a:cxnLst/>
                  <a:rect l="l" t="t" r="r" b="b"/>
                  <a:pathLst>
                    <a:path w="1" h="1" extrusionOk="0">
                      <a:moveTo>
                        <a:pt x="1" y="0"/>
                      </a:move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0"/>
                <p:cNvSpPr/>
                <p:nvPr/>
              </p:nvSpPr>
              <p:spPr>
                <a:xfrm>
                  <a:off x="8180432" y="3660360"/>
                  <a:ext cx="2644" cy="202"/>
                </a:xfrm>
                <a:custGeom>
                  <a:avLst/>
                  <a:gdLst/>
                  <a:ahLst/>
                  <a:cxnLst/>
                  <a:rect l="l" t="t" r="r" b="b"/>
                  <a:pathLst>
                    <a:path w="13" h="1" extrusionOk="0">
                      <a:moveTo>
                        <a:pt x="1" y="1"/>
                      </a:moveTo>
                      <a:lnTo>
                        <a:pt x="1" y="1"/>
                      </a:lnTo>
                      <a:lnTo>
                        <a:pt x="13" y="1"/>
                      </a:ln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0"/>
                <p:cNvSpPr/>
                <p:nvPr/>
              </p:nvSpPr>
              <p:spPr>
                <a:xfrm>
                  <a:off x="8463376" y="3740714"/>
                  <a:ext cx="203" cy="202"/>
                </a:xfrm>
                <a:custGeom>
                  <a:avLst/>
                  <a:gdLst/>
                  <a:ahLst/>
                  <a:cxnLst/>
                  <a:rect l="l" t="t" r="r" b="b"/>
                  <a:pathLst>
                    <a:path w="1" h="1" extrusionOk="0">
                      <a:moveTo>
                        <a:pt x="1" y="0"/>
                      </a:move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0"/>
                <p:cNvSpPr/>
                <p:nvPr/>
              </p:nvSpPr>
              <p:spPr>
                <a:xfrm>
                  <a:off x="8359840" y="3773220"/>
                  <a:ext cx="7730" cy="2827"/>
                </a:xfrm>
                <a:custGeom>
                  <a:avLst/>
                  <a:gdLst/>
                  <a:ahLst/>
                  <a:cxnLst/>
                  <a:rect l="l" t="t" r="r" b="b"/>
                  <a:pathLst>
                    <a:path w="38" h="14" extrusionOk="0">
                      <a:moveTo>
                        <a:pt x="13" y="1"/>
                      </a:moveTo>
                      <a:lnTo>
                        <a:pt x="0" y="13"/>
                      </a:lnTo>
                      <a:cubicBezTo>
                        <a:pt x="8" y="13"/>
                        <a:pt x="16" y="13"/>
                        <a:pt x="24" y="10"/>
                      </a:cubicBezTo>
                      <a:lnTo>
                        <a:pt x="24" y="10"/>
                      </a:lnTo>
                      <a:cubicBezTo>
                        <a:pt x="24" y="10"/>
                        <a:pt x="25" y="10"/>
                        <a:pt x="25" y="10"/>
                      </a:cubicBezTo>
                      <a:cubicBezTo>
                        <a:pt x="28" y="10"/>
                        <a:pt x="31" y="7"/>
                        <a:pt x="38" y="1"/>
                      </a:cubicBezTo>
                      <a:lnTo>
                        <a:pt x="38" y="1"/>
                      </a:lnTo>
                      <a:cubicBezTo>
                        <a:pt x="33" y="5"/>
                        <a:pt x="29" y="8"/>
                        <a:pt x="24" y="10"/>
                      </a:cubicBezTo>
                      <a:lnTo>
                        <a:pt x="24" y="10"/>
                      </a:lnTo>
                      <a:cubicBezTo>
                        <a:pt x="21" y="9"/>
                        <a:pt x="18" y="6"/>
                        <a:pt x="13" y="1"/>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0"/>
                <p:cNvSpPr/>
                <p:nvPr/>
              </p:nvSpPr>
              <p:spPr>
                <a:xfrm>
                  <a:off x="8337058" y="3721938"/>
                  <a:ext cx="17900" cy="8883"/>
                </a:xfrm>
                <a:custGeom>
                  <a:avLst/>
                  <a:gdLst/>
                  <a:ahLst/>
                  <a:cxnLst/>
                  <a:rect l="l" t="t" r="r" b="b"/>
                  <a:pathLst>
                    <a:path w="88" h="44" extrusionOk="0">
                      <a:moveTo>
                        <a:pt x="35" y="1"/>
                      </a:moveTo>
                      <a:cubicBezTo>
                        <a:pt x="32" y="1"/>
                        <a:pt x="29" y="2"/>
                        <a:pt x="25" y="6"/>
                      </a:cubicBezTo>
                      <a:cubicBezTo>
                        <a:pt x="13" y="19"/>
                        <a:pt x="50" y="19"/>
                        <a:pt x="50" y="31"/>
                      </a:cubicBezTo>
                      <a:lnTo>
                        <a:pt x="1" y="31"/>
                      </a:lnTo>
                      <a:cubicBezTo>
                        <a:pt x="1" y="44"/>
                        <a:pt x="25" y="44"/>
                        <a:pt x="25" y="44"/>
                      </a:cubicBezTo>
                      <a:cubicBezTo>
                        <a:pt x="38" y="44"/>
                        <a:pt x="50" y="44"/>
                        <a:pt x="63" y="31"/>
                      </a:cubicBezTo>
                      <a:lnTo>
                        <a:pt x="87" y="31"/>
                      </a:lnTo>
                      <a:cubicBezTo>
                        <a:pt x="87" y="31"/>
                        <a:pt x="75" y="19"/>
                        <a:pt x="75" y="19"/>
                      </a:cubicBezTo>
                      <a:cubicBezTo>
                        <a:pt x="75" y="19"/>
                        <a:pt x="75" y="6"/>
                        <a:pt x="75" y="6"/>
                      </a:cubicBezTo>
                      <a:lnTo>
                        <a:pt x="50" y="6"/>
                      </a:lnTo>
                      <a:cubicBezTo>
                        <a:pt x="42" y="6"/>
                        <a:pt x="39" y="1"/>
                        <a:pt x="35" y="1"/>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0"/>
                <p:cNvSpPr/>
                <p:nvPr/>
              </p:nvSpPr>
              <p:spPr>
                <a:xfrm>
                  <a:off x="8354755" y="3746973"/>
                  <a:ext cx="17900" cy="6461"/>
                </a:xfrm>
                <a:custGeom>
                  <a:avLst/>
                  <a:gdLst/>
                  <a:ahLst/>
                  <a:cxnLst/>
                  <a:rect l="l" t="t" r="r" b="b"/>
                  <a:pathLst>
                    <a:path w="88" h="32" extrusionOk="0">
                      <a:moveTo>
                        <a:pt x="12" y="1"/>
                      </a:moveTo>
                      <a:cubicBezTo>
                        <a:pt x="11" y="1"/>
                        <a:pt x="9" y="6"/>
                        <a:pt x="0" y="6"/>
                      </a:cubicBezTo>
                      <a:lnTo>
                        <a:pt x="13" y="19"/>
                      </a:lnTo>
                      <a:lnTo>
                        <a:pt x="13" y="6"/>
                      </a:lnTo>
                      <a:cubicBezTo>
                        <a:pt x="13" y="2"/>
                        <a:pt x="13" y="1"/>
                        <a:pt x="12" y="1"/>
                      </a:cubicBezTo>
                      <a:close/>
                      <a:moveTo>
                        <a:pt x="13" y="19"/>
                      </a:moveTo>
                      <a:cubicBezTo>
                        <a:pt x="25" y="31"/>
                        <a:pt x="50" y="31"/>
                        <a:pt x="63" y="31"/>
                      </a:cubicBezTo>
                      <a:lnTo>
                        <a:pt x="75" y="31"/>
                      </a:lnTo>
                      <a:cubicBezTo>
                        <a:pt x="87" y="19"/>
                        <a:pt x="38" y="19"/>
                        <a:pt x="38" y="19"/>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0"/>
                <p:cNvSpPr/>
                <p:nvPr/>
              </p:nvSpPr>
              <p:spPr>
                <a:xfrm>
                  <a:off x="8369807" y="3723149"/>
                  <a:ext cx="2848" cy="2625"/>
                </a:xfrm>
                <a:custGeom>
                  <a:avLst/>
                  <a:gdLst/>
                  <a:ahLst/>
                  <a:cxnLst/>
                  <a:rect l="l" t="t" r="r" b="b"/>
                  <a:pathLst>
                    <a:path w="14" h="13" extrusionOk="0">
                      <a:moveTo>
                        <a:pt x="13" y="0"/>
                      </a:moveTo>
                      <a:cubicBezTo>
                        <a:pt x="7" y="6"/>
                        <a:pt x="7" y="10"/>
                        <a:pt x="7" y="11"/>
                      </a:cubicBezTo>
                      <a:lnTo>
                        <a:pt x="7" y="11"/>
                      </a:lnTo>
                      <a:cubicBezTo>
                        <a:pt x="10" y="10"/>
                        <a:pt x="13" y="6"/>
                        <a:pt x="13" y="0"/>
                      </a:cubicBezTo>
                      <a:close/>
                      <a:moveTo>
                        <a:pt x="7" y="11"/>
                      </a:moveTo>
                      <a:cubicBezTo>
                        <a:pt x="4" y="13"/>
                        <a:pt x="1" y="13"/>
                        <a:pt x="1" y="13"/>
                      </a:cubicBezTo>
                      <a:cubicBezTo>
                        <a:pt x="7" y="13"/>
                        <a:pt x="7" y="13"/>
                        <a:pt x="7" y="11"/>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0"/>
                <p:cNvSpPr/>
                <p:nvPr/>
              </p:nvSpPr>
              <p:spPr>
                <a:xfrm>
                  <a:off x="8364925" y="3803302"/>
                  <a:ext cx="2644" cy="202"/>
                </a:xfrm>
                <a:custGeom>
                  <a:avLst/>
                  <a:gdLst/>
                  <a:ahLst/>
                  <a:cxnLst/>
                  <a:rect l="l" t="t" r="r" b="b"/>
                  <a:pathLst>
                    <a:path w="13" h="1" extrusionOk="0">
                      <a:moveTo>
                        <a:pt x="0" y="1"/>
                      </a:moveTo>
                      <a:lnTo>
                        <a:pt x="13" y="1"/>
                      </a:lnTo>
                      <a:cubicBezTo>
                        <a:pt x="0" y="1"/>
                        <a:pt x="0" y="1"/>
                        <a:pt x="0" y="1"/>
                      </a:cubicBezTo>
                      <a:cubicBezTo>
                        <a:pt x="0" y="1"/>
                        <a:pt x="0" y="1"/>
                        <a:pt x="0" y="1"/>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0"/>
                <p:cNvSpPr/>
                <p:nvPr/>
              </p:nvSpPr>
              <p:spPr>
                <a:xfrm>
                  <a:off x="8028890" y="3582630"/>
                  <a:ext cx="2644" cy="202"/>
                </a:xfrm>
                <a:custGeom>
                  <a:avLst/>
                  <a:gdLst/>
                  <a:ahLst/>
                  <a:cxnLst/>
                  <a:rect l="l" t="t" r="r" b="b"/>
                  <a:pathLst>
                    <a:path w="13" h="1" extrusionOk="0">
                      <a:moveTo>
                        <a:pt x="0" y="1"/>
                      </a:moveTo>
                      <a:lnTo>
                        <a:pt x="0" y="1"/>
                      </a:lnTo>
                      <a:lnTo>
                        <a:pt x="13" y="1"/>
                      </a:ln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0"/>
                <p:cNvSpPr/>
                <p:nvPr/>
              </p:nvSpPr>
              <p:spPr>
                <a:xfrm>
                  <a:off x="5540563" y="2735878"/>
                  <a:ext cx="2433017" cy="910558"/>
                </a:xfrm>
                <a:custGeom>
                  <a:avLst/>
                  <a:gdLst/>
                  <a:ahLst/>
                  <a:cxnLst/>
                  <a:rect l="l" t="t" r="r" b="b"/>
                  <a:pathLst>
                    <a:path w="11961" h="4510" extrusionOk="0">
                      <a:moveTo>
                        <a:pt x="5484" y="375"/>
                      </a:moveTo>
                      <a:cubicBezTo>
                        <a:pt x="5489" y="375"/>
                        <a:pt x="5495" y="377"/>
                        <a:pt x="5502" y="382"/>
                      </a:cubicBezTo>
                      <a:cubicBezTo>
                        <a:pt x="5518" y="394"/>
                        <a:pt x="5532" y="397"/>
                        <a:pt x="5544" y="397"/>
                      </a:cubicBezTo>
                      <a:cubicBezTo>
                        <a:pt x="5553" y="397"/>
                        <a:pt x="5561" y="395"/>
                        <a:pt x="5567" y="395"/>
                      </a:cubicBezTo>
                      <a:cubicBezTo>
                        <a:pt x="5577" y="395"/>
                        <a:pt x="5584" y="399"/>
                        <a:pt x="5589" y="419"/>
                      </a:cubicBezTo>
                      <a:cubicBezTo>
                        <a:pt x="5601" y="457"/>
                        <a:pt x="5601" y="494"/>
                        <a:pt x="5576" y="531"/>
                      </a:cubicBezTo>
                      <a:cubicBezTo>
                        <a:pt x="5564" y="568"/>
                        <a:pt x="5552" y="606"/>
                        <a:pt x="5527" y="630"/>
                      </a:cubicBezTo>
                      <a:cubicBezTo>
                        <a:pt x="5514" y="655"/>
                        <a:pt x="5489" y="668"/>
                        <a:pt x="5477" y="680"/>
                      </a:cubicBezTo>
                      <a:cubicBezTo>
                        <a:pt x="5511" y="568"/>
                        <a:pt x="5443" y="375"/>
                        <a:pt x="5484" y="375"/>
                      </a:cubicBezTo>
                      <a:close/>
                      <a:moveTo>
                        <a:pt x="4809" y="581"/>
                      </a:moveTo>
                      <a:cubicBezTo>
                        <a:pt x="4816" y="581"/>
                        <a:pt x="4819" y="585"/>
                        <a:pt x="4819" y="593"/>
                      </a:cubicBezTo>
                      <a:cubicBezTo>
                        <a:pt x="4819" y="643"/>
                        <a:pt x="4893" y="618"/>
                        <a:pt x="4844" y="655"/>
                      </a:cubicBezTo>
                      <a:cubicBezTo>
                        <a:pt x="4806" y="692"/>
                        <a:pt x="4757" y="717"/>
                        <a:pt x="4707" y="730"/>
                      </a:cubicBezTo>
                      <a:cubicBezTo>
                        <a:pt x="4657" y="742"/>
                        <a:pt x="4608" y="767"/>
                        <a:pt x="4558" y="767"/>
                      </a:cubicBezTo>
                      <a:cubicBezTo>
                        <a:pt x="4521" y="779"/>
                        <a:pt x="4496" y="779"/>
                        <a:pt x="4459" y="779"/>
                      </a:cubicBezTo>
                      <a:cubicBezTo>
                        <a:pt x="4609" y="736"/>
                        <a:pt x="4770" y="581"/>
                        <a:pt x="4809" y="581"/>
                      </a:cubicBezTo>
                      <a:close/>
                      <a:moveTo>
                        <a:pt x="6763" y="811"/>
                      </a:moveTo>
                      <a:cubicBezTo>
                        <a:pt x="6794" y="811"/>
                        <a:pt x="7181" y="1141"/>
                        <a:pt x="7340" y="1227"/>
                      </a:cubicBezTo>
                      <a:cubicBezTo>
                        <a:pt x="7340" y="1227"/>
                        <a:pt x="7340" y="1232"/>
                        <a:pt x="7322" y="1232"/>
                      </a:cubicBezTo>
                      <a:cubicBezTo>
                        <a:pt x="7312" y="1232"/>
                        <a:pt x="7299" y="1231"/>
                        <a:pt x="7278" y="1227"/>
                      </a:cubicBezTo>
                      <a:cubicBezTo>
                        <a:pt x="7216" y="1202"/>
                        <a:pt x="7166" y="1177"/>
                        <a:pt x="7116" y="1152"/>
                      </a:cubicBezTo>
                      <a:cubicBezTo>
                        <a:pt x="7042" y="1115"/>
                        <a:pt x="6967" y="1065"/>
                        <a:pt x="6905" y="1015"/>
                      </a:cubicBezTo>
                      <a:cubicBezTo>
                        <a:pt x="6806" y="928"/>
                        <a:pt x="6880" y="966"/>
                        <a:pt x="6781" y="842"/>
                      </a:cubicBezTo>
                      <a:cubicBezTo>
                        <a:pt x="6763" y="820"/>
                        <a:pt x="6758" y="811"/>
                        <a:pt x="6763" y="811"/>
                      </a:cubicBezTo>
                      <a:close/>
                      <a:moveTo>
                        <a:pt x="6070" y="810"/>
                      </a:moveTo>
                      <a:lnTo>
                        <a:pt x="6070" y="810"/>
                      </a:lnTo>
                      <a:cubicBezTo>
                        <a:pt x="6073" y="810"/>
                        <a:pt x="6078" y="816"/>
                        <a:pt x="6086" y="829"/>
                      </a:cubicBezTo>
                      <a:cubicBezTo>
                        <a:pt x="6123" y="916"/>
                        <a:pt x="6148" y="866"/>
                        <a:pt x="6160" y="953"/>
                      </a:cubicBezTo>
                      <a:cubicBezTo>
                        <a:pt x="6173" y="1003"/>
                        <a:pt x="6173" y="1053"/>
                        <a:pt x="6173" y="1102"/>
                      </a:cubicBezTo>
                      <a:cubicBezTo>
                        <a:pt x="6173" y="1140"/>
                        <a:pt x="6160" y="1177"/>
                        <a:pt x="6148" y="1214"/>
                      </a:cubicBezTo>
                      <a:cubicBezTo>
                        <a:pt x="6123" y="1251"/>
                        <a:pt x="6110" y="1251"/>
                        <a:pt x="6110" y="1251"/>
                      </a:cubicBezTo>
                      <a:cubicBezTo>
                        <a:pt x="6121" y="1131"/>
                        <a:pt x="6046" y="810"/>
                        <a:pt x="6070" y="810"/>
                      </a:cubicBezTo>
                      <a:close/>
                      <a:moveTo>
                        <a:pt x="6281" y="568"/>
                      </a:moveTo>
                      <a:cubicBezTo>
                        <a:pt x="6290" y="568"/>
                        <a:pt x="6307" y="576"/>
                        <a:pt x="6334" y="593"/>
                      </a:cubicBezTo>
                      <a:cubicBezTo>
                        <a:pt x="6533" y="730"/>
                        <a:pt x="6582" y="1102"/>
                        <a:pt x="6856" y="1251"/>
                      </a:cubicBezTo>
                      <a:cubicBezTo>
                        <a:pt x="7129" y="1400"/>
                        <a:pt x="7390" y="1934"/>
                        <a:pt x="7390" y="1934"/>
                      </a:cubicBezTo>
                      <a:cubicBezTo>
                        <a:pt x="7241" y="1748"/>
                        <a:pt x="7067" y="1574"/>
                        <a:pt x="6880" y="1413"/>
                      </a:cubicBezTo>
                      <a:cubicBezTo>
                        <a:pt x="6707" y="1338"/>
                        <a:pt x="6582" y="1189"/>
                        <a:pt x="6520" y="1015"/>
                      </a:cubicBezTo>
                      <a:cubicBezTo>
                        <a:pt x="6397" y="758"/>
                        <a:pt x="6239" y="568"/>
                        <a:pt x="6281" y="568"/>
                      </a:cubicBezTo>
                      <a:close/>
                      <a:moveTo>
                        <a:pt x="5179" y="1164"/>
                      </a:moveTo>
                      <a:cubicBezTo>
                        <a:pt x="5142" y="1264"/>
                        <a:pt x="5104" y="1376"/>
                        <a:pt x="5092" y="1487"/>
                      </a:cubicBezTo>
                      <a:lnTo>
                        <a:pt x="5080" y="1487"/>
                      </a:lnTo>
                      <a:cubicBezTo>
                        <a:pt x="5080" y="1612"/>
                        <a:pt x="5030" y="1736"/>
                        <a:pt x="4931" y="1823"/>
                      </a:cubicBezTo>
                      <a:cubicBezTo>
                        <a:pt x="4819" y="1959"/>
                        <a:pt x="4719" y="1947"/>
                        <a:pt x="4645" y="2021"/>
                      </a:cubicBezTo>
                      <a:cubicBezTo>
                        <a:pt x="4595" y="2083"/>
                        <a:pt x="4521" y="2133"/>
                        <a:pt x="4459" y="2195"/>
                      </a:cubicBezTo>
                      <a:cubicBezTo>
                        <a:pt x="4558" y="1860"/>
                        <a:pt x="4856" y="1934"/>
                        <a:pt x="4955" y="1612"/>
                      </a:cubicBezTo>
                      <a:cubicBezTo>
                        <a:pt x="5005" y="1450"/>
                        <a:pt x="5080" y="1289"/>
                        <a:pt x="5179" y="1164"/>
                      </a:cubicBezTo>
                      <a:close/>
                      <a:moveTo>
                        <a:pt x="4421" y="1015"/>
                      </a:moveTo>
                      <a:lnTo>
                        <a:pt x="4421" y="1015"/>
                      </a:lnTo>
                      <a:cubicBezTo>
                        <a:pt x="4260" y="1152"/>
                        <a:pt x="4086" y="1264"/>
                        <a:pt x="3900" y="1351"/>
                      </a:cubicBezTo>
                      <a:cubicBezTo>
                        <a:pt x="3651" y="1462"/>
                        <a:pt x="3589" y="1599"/>
                        <a:pt x="3490" y="1835"/>
                      </a:cubicBezTo>
                      <a:cubicBezTo>
                        <a:pt x="3391" y="2071"/>
                        <a:pt x="3304" y="2195"/>
                        <a:pt x="3130" y="2282"/>
                      </a:cubicBezTo>
                      <a:cubicBezTo>
                        <a:pt x="3043" y="2332"/>
                        <a:pt x="2931" y="2357"/>
                        <a:pt x="2832" y="2357"/>
                      </a:cubicBezTo>
                      <a:cubicBezTo>
                        <a:pt x="3229" y="2183"/>
                        <a:pt x="3403" y="1624"/>
                        <a:pt x="3589" y="1400"/>
                      </a:cubicBezTo>
                      <a:cubicBezTo>
                        <a:pt x="3788" y="1189"/>
                        <a:pt x="4421" y="1015"/>
                        <a:pt x="4421" y="1015"/>
                      </a:cubicBezTo>
                      <a:close/>
                      <a:moveTo>
                        <a:pt x="5837" y="1761"/>
                      </a:moveTo>
                      <a:lnTo>
                        <a:pt x="5837" y="1761"/>
                      </a:lnTo>
                      <a:cubicBezTo>
                        <a:pt x="5812" y="1835"/>
                        <a:pt x="5812" y="1922"/>
                        <a:pt x="5837" y="2009"/>
                      </a:cubicBezTo>
                      <a:cubicBezTo>
                        <a:pt x="5862" y="2170"/>
                        <a:pt x="5837" y="2170"/>
                        <a:pt x="5763" y="2295"/>
                      </a:cubicBezTo>
                      <a:cubicBezTo>
                        <a:pt x="5701" y="2419"/>
                        <a:pt x="5601" y="2444"/>
                        <a:pt x="5552" y="2518"/>
                      </a:cubicBezTo>
                      <a:cubicBezTo>
                        <a:pt x="5502" y="2593"/>
                        <a:pt x="5415" y="2692"/>
                        <a:pt x="5415" y="2692"/>
                      </a:cubicBezTo>
                      <a:cubicBezTo>
                        <a:pt x="5415" y="2444"/>
                        <a:pt x="5725" y="2382"/>
                        <a:pt x="5738" y="2133"/>
                      </a:cubicBezTo>
                      <a:cubicBezTo>
                        <a:pt x="5738" y="2009"/>
                        <a:pt x="5763" y="1872"/>
                        <a:pt x="5837" y="1761"/>
                      </a:cubicBezTo>
                      <a:close/>
                      <a:moveTo>
                        <a:pt x="6396" y="1649"/>
                      </a:moveTo>
                      <a:cubicBezTo>
                        <a:pt x="6458" y="1698"/>
                        <a:pt x="6508" y="1761"/>
                        <a:pt x="6558" y="1835"/>
                      </a:cubicBezTo>
                      <a:cubicBezTo>
                        <a:pt x="6657" y="1997"/>
                        <a:pt x="6645" y="1860"/>
                        <a:pt x="6818" y="2295"/>
                      </a:cubicBezTo>
                      <a:cubicBezTo>
                        <a:pt x="6980" y="2717"/>
                        <a:pt x="6880" y="2779"/>
                        <a:pt x="6880" y="2779"/>
                      </a:cubicBezTo>
                      <a:cubicBezTo>
                        <a:pt x="6781" y="2444"/>
                        <a:pt x="6570" y="2083"/>
                        <a:pt x="6396" y="1649"/>
                      </a:cubicBezTo>
                      <a:close/>
                      <a:moveTo>
                        <a:pt x="2319" y="2284"/>
                      </a:moveTo>
                      <a:cubicBezTo>
                        <a:pt x="2395" y="2284"/>
                        <a:pt x="2437" y="2312"/>
                        <a:pt x="2335" y="2357"/>
                      </a:cubicBezTo>
                      <a:cubicBezTo>
                        <a:pt x="2211" y="2394"/>
                        <a:pt x="2087" y="2456"/>
                        <a:pt x="2012" y="2555"/>
                      </a:cubicBezTo>
                      <a:cubicBezTo>
                        <a:pt x="1925" y="2680"/>
                        <a:pt x="1801" y="2692"/>
                        <a:pt x="1813" y="2779"/>
                      </a:cubicBezTo>
                      <a:cubicBezTo>
                        <a:pt x="1838" y="2853"/>
                        <a:pt x="1813" y="2804"/>
                        <a:pt x="1776" y="2841"/>
                      </a:cubicBezTo>
                      <a:cubicBezTo>
                        <a:pt x="1757" y="2856"/>
                        <a:pt x="1739" y="2861"/>
                        <a:pt x="1723" y="2861"/>
                      </a:cubicBezTo>
                      <a:cubicBezTo>
                        <a:pt x="1697" y="2861"/>
                        <a:pt x="1674" y="2849"/>
                        <a:pt x="1652" y="2841"/>
                      </a:cubicBezTo>
                      <a:cubicBezTo>
                        <a:pt x="1627" y="2841"/>
                        <a:pt x="1702" y="2829"/>
                        <a:pt x="1714" y="2767"/>
                      </a:cubicBezTo>
                      <a:cubicBezTo>
                        <a:pt x="1714" y="2704"/>
                        <a:pt x="1639" y="2742"/>
                        <a:pt x="1639" y="2717"/>
                      </a:cubicBezTo>
                      <a:cubicBezTo>
                        <a:pt x="1627" y="2692"/>
                        <a:pt x="1677" y="2642"/>
                        <a:pt x="1776" y="2580"/>
                      </a:cubicBezTo>
                      <a:cubicBezTo>
                        <a:pt x="1863" y="2518"/>
                        <a:pt x="2049" y="2481"/>
                        <a:pt x="2111" y="2369"/>
                      </a:cubicBezTo>
                      <a:cubicBezTo>
                        <a:pt x="2148" y="2309"/>
                        <a:pt x="2248" y="2284"/>
                        <a:pt x="2319" y="2284"/>
                      </a:cubicBezTo>
                      <a:close/>
                      <a:moveTo>
                        <a:pt x="3567" y="2398"/>
                      </a:moveTo>
                      <a:cubicBezTo>
                        <a:pt x="3590" y="2398"/>
                        <a:pt x="3612" y="2406"/>
                        <a:pt x="3627" y="2406"/>
                      </a:cubicBezTo>
                      <a:cubicBezTo>
                        <a:pt x="3664" y="2406"/>
                        <a:pt x="3589" y="2431"/>
                        <a:pt x="3589" y="2493"/>
                      </a:cubicBezTo>
                      <a:cubicBezTo>
                        <a:pt x="3589" y="2520"/>
                        <a:pt x="3601" y="2526"/>
                        <a:pt x="3616" y="2526"/>
                      </a:cubicBezTo>
                      <a:cubicBezTo>
                        <a:pt x="3626" y="2526"/>
                        <a:pt x="3638" y="2523"/>
                        <a:pt x="3648" y="2523"/>
                      </a:cubicBezTo>
                      <a:cubicBezTo>
                        <a:pt x="3655" y="2523"/>
                        <a:pt x="3661" y="2525"/>
                        <a:pt x="3664" y="2531"/>
                      </a:cubicBezTo>
                      <a:cubicBezTo>
                        <a:pt x="3676" y="2568"/>
                        <a:pt x="3639" y="2618"/>
                        <a:pt x="3552" y="2680"/>
                      </a:cubicBezTo>
                      <a:cubicBezTo>
                        <a:pt x="3465" y="2754"/>
                        <a:pt x="3279" y="2816"/>
                        <a:pt x="3242" y="2940"/>
                      </a:cubicBezTo>
                      <a:cubicBezTo>
                        <a:pt x="3214" y="3002"/>
                        <a:pt x="3091" y="3038"/>
                        <a:pt x="3018" y="3038"/>
                      </a:cubicBezTo>
                      <a:cubicBezTo>
                        <a:pt x="2960" y="3038"/>
                        <a:pt x="2935" y="3015"/>
                        <a:pt x="3018" y="2965"/>
                      </a:cubicBezTo>
                      <a:cubicBezTo>
                        <a:pt x="3117" y="2916"/>
                        <a:pt x="3254" y="2866"/>
                        <a:pt x="3328" y="2742"/>
                      </a:cubicBezTo>
                      <a:cubicBezTo>
                        <a:pt x="3391" y="2605"/>
                        <a:pt x="3515" y="2580"/>
                        <a:pt x="3478" y="2506"/>
                      </a:cubicBezTo>
                      <a:cubicBezTo>
                        <a:pt x="3440" y="2419"/>
                        <a:pt x="3478" y="2468"/>
                        <a:pt x="3515" y="2419"/>
                      </a:cubicBezTo>
                      <a:cubicBezTo>
                        <a:pt x="3531" y="2403"/>
                        <a:pt x="3549" y="2398"/>
                        <a:pt x="3567" y="2398"/>
                      </a:cubicBezTo>
                      <a:close/>
                      <a:moveTo>
                        <a:pt x="7775" y="3152"/>
                      </a:moveTo>
                      <a:cubicBezTo>
                        <a:pt x="7775" y="3156"/>
                        <a:pt x="7776" y="3157"/>
                        <a:pt x="7777" y="3157"/>
                      </a:cubicBezTo>
                      <a:cubicBezTo>
                        <a:pt x="7780" y="3157"/>
                        <a:pt x="7783" y="3152"/>
                        <a:pt x="7775" y="3152"/>
                      </a:cubicBezTo>
                      <a:close/>
                      <a:moveTo>
                        <a:pt x="7489" y="1438"/>
                      </a:moveTo>
                      <a:cubicBezTo>
                        <a:pt x="7489" y="1438"/>
                        <a:pt x="8358" y="1835"/>
                        <a:pt x="8669" y="2021"/>
                      </a:cubicBezTo>
                      <a:cubicBezTo>
                        <a:pt x="8979" y="2208"/>
                        <a:pt x="9079" y="2357"/>
                        <a:pt x="9427" y="2543"/>
                      </a:cubicBezTo>
                      <a:cubicBezTo>
                        <a:pt x="9700" y="2717"/>
                        <a:pt x="9961" y="2928"/>
                        <a:pt x="10184" y="3176"/>
                      </a:cubicBezTo>
                      <a:cubicBezTo>
                        <a:pt x="9725" y="2891"/>
                        <a:pt x="9352" y="2630"/>
                        <a:pt x="8756" y="2295"/>
                      </a:cubicBezTo>
                      <a:lnTo>
                        <a:pt x="8743" y="2295"/>
                      </a:lnTo>
                      <a:cubicBezTo>
                        <a:pt x="8147" y="1959"/>
                        <a:pt x="8185" y="2146"/>
                        <a:pt x="7489" y="1438"/>
                      </a:cubicBezTo>
                      <a:close/>
                      <a:moveTo>
                        <a:pt x="7762" y="3189"/>
                      </a:moveTo>
                      <a:cubicBezTo>
                        <a:pt x="7771" y="3189"/>
                        <a:pt x="7779" y="3194"/>
                        <a:pt x="7780" y="3194"/>
                      </a:cubicBezTo>
                      <a:cubicBezTo>
                        <a:pt x="7780" y="3194"/>
                        <a:pt x="7779" y="3193"/>
                        <a:pt x="7775" y="3189"/>
                      </a:cubicBezTo>
                      <a:close/>
                      <a:moveTo>
                        <a:pt x="7688" y="3325"/>
                      </a:moveTo>
                      <a:cubicBezTo>
                        <a:pt x="7692" y="3330"/>
                        <a:pt x="7696" y="3333"/>
                        <a:pt x="7700" y="3334"/>
                      </a:cubicBezTo>
                      <a:lnTo>
                        <a:pt x="7700" y="3334"/>
                      </a:lnTo>
                      <a:cubicBezTo>
                        <a:pt x="7699" y="3331"/>
                        <a:pt x="7696" y="3325"/>
                        <a:pt x="7688" y="3325"/>
                      </a:cubicBezTo>
                      <a:close/>
                      <a:moveTo>
                        <a:pt x="7700" y="3334"/>
                      </a:moveTo>
                      <a:cubicBezTo>
                        <a:pt x="7700" y="3336"/>
                        <a:pt x="7700" y="3338"/>
                        <a:pt x="7700" y="3338"/>
                      </a:cubicBezTo>
                      <a:cubicBezTo>
                        <a:pt x="7708" y="3338"/>
                        <a:pt x="7706" y="3338"/>
                        <a:pt x="7700" y="3334"/>
                      </a:cubicBezTo>
                      <a:close/>
                      <a:moveTo>
                        <a:pt x="7688" y="3353"/>
                      </a:moveTo>
                      <a:cubicBezTo>
                        <a:pt x="7688" y="3357"/>
                        <a:pt x="7688" y="3363"/>
                        <a:pt x="7688" y="3363"/>
                      </a:cubicBezTo>
                      <a:cubicBezTo>
                        <a:pt x="7696" y="3363"/>
                        <a:pt x="7693" y="3357"/>
                        <a:pt x="7694" y="3357"/>
                      </a:cubicBezTo>
                      <a:lnTo>
                        <a:pt x="7694" y="3357"/>
                      </a:lnTo>
                      <a:cubicBezTo>
                        <a:pt x="7694" y="3357"/>
                        <a:pt x="7695" y="3357"/>
                        <a:pt x="7696" y="3358"/>
                      </a:cubicBezTo>
                      <a:lnTo>
                        <a:pt x="7696" y="3358"/>
                      </a:lnTo>
                      <a:cubicBezTo>
                        <a:pt x="7692" y="3355"/>
                        <a:pt x="7690" y="3353"/>
                        <a:pt x="7688" y="3353"/>
                      </a:cubicBezTo>
                      <a:close/>
                      <a:moveTo>
                        <a:pt x="7696" y="3358"/>
                      </a:moveTo>
                      <a:lnTo>
                        <a:pt x="7696" y="3358"/>
                      </a:lnTo>
                      <a:cubicBezTo>
                        <a:pt x="7697" y="3360"/>
                        <a:pt x="7698" y="3361"/>
                        <a:pt x="7700" y="3363"/>
                      </a:cubicBezTo>
                      <a:cubicBezTo>
                        <a:pt x="7698" y="3361"/>
                        <a:pt x="7697" y="3359"/>
                        <a:pt x="7696" y="3358"/>
                      </a:cubicBezTo>
                      <a:close/>
                      <a:moveTo>
                        <a:pt x="7700" y="3363"/>
                      </a:moveTo>
                      <a:lnTo>
                        <a:pt x="7700" y="3375"/>
                      </a:lnTo>
                      <a:lnTo>
                        <a:pt x="7713" y="3375"/>
                      </a:lnTo>
                      <a:cubicBezTo>
                        <a:pt x="7713" y="3375"/>
                        <a:pt x="7713" y="3363"/>
                        <a:pt x="7700" y="3363"/>
                      </a:cubicBezTo>
                      <a:close/>
                      <a:moveTo>
                        <a:pt x="8073" y="3388"/>
                      </a:moveTo>
                      <a:cubicBezTo>
                        <a:pt x="8073" y="3392"/>
                        <a:pt x="8074" y="3393"/>
                        <a:pt x="8076" y="3393"/>
                      </a:cubicBezTo>
                      <a:cubicBezTo>
                        <a:pt x="8080" y="3393"/>
                        <a:pt x="8085" y="3388"/>
                        <a:pt x="8085" y="3388"/>
                      </a:cubicBezTo>
                      <a:close/>
                      <a:moveTo>
                        <a:pt x="8011" y="3400"/>
                      </a:moveTo>
                      <a:cubicBezTo>
                        <a:pt x="8011" y="3400"/>
                        <a:pt x="8011" y="3405"/>
                        <a:pt x="8014" y="3405"/>
                      </a:cubicBezTo>
                      <a:cubicBezTo>
                        <a:pt x="8016" y="3405"/>
                        <a:pt x="8019" y="3404"/>
                        <a:pt x="8023" y="3400"/>
                      </a:cubicBezTo>
                      <a:close/>
                      <a:moveTo>
                        <a:pt x="7688" y="3400"/>
                      </a:moveTo>
                      <a:lnTo>
                        <a:pt x="7688" y="3400"/>
                      </a:lnTo>
                      <a:cubicBezTo>
                        <a:pt x="7700" y="3412"/>
                        <a:pt x="7700" y="3412"/>
                        <a:pt x="7700" y="3412"/>
                      </a:cubicBezTo>
                      <a:lnTo>
                        <a:pt x="7713" y="3412"/>
                      </a:lnTo>
                      <a:cubicBezTo>
                        <a:pt x="7713" y="3412"/>
                        <a:pt x="7700" y="3412"/>
                        <a:pt x="7688" y="3400"/>
                      </a:cubicBezTo>
                      <a:close/>
                      <a:moveTo>
                        <a:pt x="8086" y="3407"/>
                      </a:moveTo>
                      <a:cubicBezTo>
                        <a:pt x="8080" y="3407"/>
                        <a:pt x="8077" y="3412"/>
                        <a:pt x="8085" y="3412"/>
                      </a:cubicBezTo>
                      <a:cubicBezTo>
                        <a:pt x="8085" y="3411"/>
                        <a:pt x="8085" y="3409"/>
                        <a:pt x="8086" y="3407"/>
                      </a:cubicBezTo>
                      <a:close/>
                      <a:moveTo>
                        <a:pt x="7706" y="3419"/>
                      </a:moveTo>
                      <a:cubicBezTo>
                        <a:pt x="7699" y="3419"/>
                        <a:pt x="7688" y="3425"/>
                        <a:pt x="7688" y="3425"/>
                      </a:cubicBezTo>
                      <a:lnTo>
                        <a:pt x="7675" y="3425"/>
                      </a:lnTo>
                      <a:cubicBezTo>
                        <a:pt x="7675" y="3425"/>
                        <a:pt x="7686" y="3430"/>
                        <a:pt x="7697" y="3430"/>
                      </a:cubicBezTo>
                      <a:cubicBezTo>
                        <a:pt x="7703" y="3430"/>
                        <a:pt x="7708" y="3429"/>
                        <a:pt x="7713" y="3425"/>
                      </a:cubicBezTo>
                      <a:cubicBezTo>
                        <a:pt x="7713" y="3421"/>
                        <a:pt x="7710" y="3419"/>
                        <a:pt x="7706" y="3419"/>
                      </a:cubicBezTo>
                      <a:close/>
                      <a:moveTo>
                        <a:pt x="7924" y="3462"/>
                      </a:moveTo>
                      <a:cubicBezTo>
                        <a:pt x="7911" y="3462"/>
                        <a:pt x="7924" y="3462"/>
                        <a:pt x="7924" y="3474"/>
                      </a:cubicBezTo>
                      <a:cubicBezTo>
                        <a:pt x="7924" y="3474"/>
                        <a:pt x="7924" y="3462"/>
                        <a:pt x="7936" y="3462"/>
                      </a:cubicBezTo>
                      <a:close/>
                      <a:moveTo>
                        <a:pt x="7924" y="3474"/>
                      </a:moveTo>
                      <a:cubicBezTo>
                        <a:pt x="7924" y="3481"/>
                        <a:pt x="7918" y="3481"/>
                        <a:pt x="7911" y="3481"/>
                      </a:cubicBezTo>
                      <a:cubicBezTo>
                        <a:pt x="7905" y="3481"/>
                        <a:pt x="7899" y="3481"/>
                        <a:pt x="7899" y="3487"/>
                      </a:cubicBezTo>
                      <a:lnTo>
                        <a:pt x="7924" y="3487"/>
                      </a:lnTo>
                      <a:cubicBezTo>
                        <a:pt x="7924" y="3487"/>
                        <a:pt x="7924" y="3474"/>
                        <a:pt x="7924" y="3474"/>
                      </a:cubicBezTo>
                      <a:close/>
                      <a:moveTo>
                        <a:pt x="7973" y="3474"/>
                      </a:moveTo>
                      <a:cubicBezTo>
                        <a:pt x="7973" y="3474"/>
                        <a:pt x="7973" y="3487"/>
                        <a:pt x="7986" y="3487"/>
                      </a:cubicBezTo>
                      <a:cubicBezTo>
                        <a:pt x="7998" y="3487"/>
                        <a:pt x="7986" y="3487"/>
                        <a:pt x="7973" y="3474"/>
                      </a:cubicBezTo>
                      <a:close/>
                      <a:moveTo>
                        <a:pt x="7973" y="3499"/>
                      </a:moveTo>
                      <a:lnTo>
                        <a:pt x="7973" y="3512"/>
                      </a:lnTo>
                      <a:lnTo>
                        <a:pt x="7986" y="3512"/>
                      </a:lnTo>
                      <a:lnTo>
                        <a:pt x="7973" y="3499"/>
                      </a:lnTo>
                      <a:close/>
                      <a:moveTo>
                        <a:pt x="7691" y="3519"/>
                      </a:moveTo>
                      <a:cubicBezTo>
                        <a:pt x="7689" y="3519"/>
                        <a:pt x="7688" y="3520"/>
                        <a:pt x="7688" y="3524"/>
                      </a:cubicBezTo>
                      <a:lnTo>
                        <a:pt x="7700" y="3524"/>
                      </a:lnTo>
                      <a:cubicBezTo>
                        <a:pt x="7700" y="3524"/>
                        <a:pt x="7695" y="3519"/>
                        <a:pt x="7691" y="3519"/>
                      </a:cubicBezTo>
                      <a:close/>
                      <a:moveTo>
                        <a:pt x="7936" y="3524"/>
                      </a:moveTo>
                      <a:cubicBezTo>
                        <a:pt x="7936" y="3528"/>
                        <a:pt x="7935" y="3530"/>
                        <a:pt x="7933" y="3530"/>
                      </a:cubicBezTo>
                      <a:cubicBezTo>
                        <a:pt x="7932" y="3530"/>
                        <a:pt x="7931" y="3529"/>
                        <a:pt x="7930" y="3529"/>
                      </a:cubicBezTo>
                      <a:lnTo>
                        <a:pt x="7930" y="3529"/>
                      </a:lnTo>
                      <a:cubicBezTo>
                        <a:pt x="7934" y="3527"/>
                        <a:pt x="7936" y="3524"/>
                        <a:pt x="7936" y="3524"/>
                      </a:cubicBezTo>
                      <a:close/>
                      <a:moveTo>
                        <a:pt x="7949" y="3524"/>
                      </a:moveTo>
                      <a:lnTo>
                        <a:pt x="7949" y="3524"/>
                      </a:lnTo>
                      <a:cubicBezTo>
                        <a:pt x="7944" y="3524"/>
                        <a:pt x="7942" y="3527"/>
                        <a:pt x="7939" y="3531"/>
                      </a:cubicBezTo>
                      <a:lnTo>
                        <a:pt x="7939" y="3531"/>
                      </a:lnTo>
                      <a:cubicBezTo>
                        <a:pt x="7939" y="3528"/>
                        <a:pt x="7942" y="3524"/>
                        <a:pt x="7949" y="3524"/>
                      </a:cubicBezTo>
                      <a:close/>
                      <a:moveTo>
                        <a:pt x="7874" y="3537"/>
                      </a:moveTo>
                      <a:cubicBezTo>
                        <a:pt x="7874" y="3537"/>
                        <a:pt x="7891" y="3542"/>
                        <a:pt x="7902" y="3542"/>
                      </a:cubicBezTo>
                      <a:cubicBezTo>
                        <a:pt x="7907" y="3542"/>
                        <a:pt x="7911" y="3541"/>
                        <a:pt x="7911" y="3537"/>
                      </a:cubicBezTo>
                      <a:close/>
                      <a:moveTo>
                        <a:pt x="10596" y="3539"/>
                      </a:moveTo>
                      <a:cubicBezTo>
                        <a:pt x="10589" y="3543"/>
                        <a:pt x="10585" y="3549"/>
                        <a:pt x="10594" y="3549"/>
                      </a:cubicBezTo>
                      <a:cubicBezTo>
                        <a:pt x="10594" y="3546"/>
                        <a:pt x="10595" y="3542"/>
                        <a:pt x="10596" y="3539"/>
                      </a:cubicBezTo>
                      <a:close/>
                      <a:moveTo>
                        <a:pt x="7713" y="3549"/>
                      </a:moveTo>
                      <a:cubicBezTo>
                        <a:pt x="7708" y="3553"/>
                        <a:pt x="7711" y="3554"/>
                        <a:pt x="7717" y="3554"/>
                      </a:cubicBezTo>
                      <a:cubicBezTo>
                        <a:pt x="7718" y="3554"/>
                        <a:pt x="7719" y="3554"/>
                        <a:pt x="7720" y="3554"/>
                      </a:cubicBezTo>
                      <a:lnTo>
                        <a:pt x="7720" y="3554"/>
                      </a:lnTo>
                      <a:cubicBezTo>
                        <a:pt x="7721" y="3554"/>
                        <a:pt x="7721" y="3554"/>
                        <a:pt x="7722" y="3554"/>
                      </a:cubicBezTo>
                      <a:cubicBezTo>
                        <a:pt x="7733" y="3554"/>
                        <a:pt x="7750" y="3549"/>
                        <a:pt x="7750" y="3549"/>
                      </a:cubicBezTo>
                      <a:lnTo>
                        <a:pt x="7750" y="3549"/>
                      </a:lnTo>
                      <a:cubicBezTo>
                        <a:pt x="7750" y="3549"/>
                        <a:pt x="7731" y="3554"/>
                        <a:pt x="7720" y="3554"/>
                      </a:cubicBezTo>
                      <a:lnTo>
                        <a:pt x="7720" y="3554"/>
                      </a:lnTo>
                      <a:cubicBezTo>
                        <a:pt x="7716" y="3554"/>
                        <a:pt x="7713" y="3552"/>
                        <a:pt x="7713" y="3549"/>
                      </a:cubicBezTo>
                      <a:close/>
                      <a:moveTo>
                        <a:pt x="7675" y="3611"/>
                      </a:moveTo>
                      <a:cubicBezTo>
                        <a:pt x="7688" y="3611"/>
                        <a:pt x="7688" y="3623"/>
                        <a:pt x="7700" y="3623"/>
                      </a:cubicBezTo>
                      <a:lnTo>
                        <a:pt x="7725" y="3623"/>
                      </a:lnTo>
                      <a:cubicBezTo>
                        <a:pt x="7725" y="3623"/>
                        <a:pt x="7725" y="3623"/>
                        <a:pt x="7713" y="3611"/>
                      </a:cubicBezTo>
                      <a:close/>
                      <a:moveTo>
                        <a:pt x="10432" y="3673"/>
                      </a:moveTo>
                      <a:cubicBezTo>
                        <a:pt x="10432" y="3673"/>
                        <a:pt x="10432" y="3686"/>
                        <a:pt x="10445" y="3686"/>
                      </a:cubicBezTo>
                      <a:cubicBezTo>
                        <a:pt x="10457" y="3686"/>
                        <a:pt x="10445" y="3686"/>
                        <a:pt x="10432" y="3673"/>
                      </a:cubicBezTo>
                      <a:close/>
                      <a:moveTo>
                        <a:pt x="8098" y="3686"/>
                      </a:moveTo>
                      <a:cubicBezTo>
                        <a:pt x="8098" y="3686"/>
                        <a:pt x="8114" y="3691"/>
                        <a:pt x="8125" y="3691"/>
                      </a:cubicBezTo>
                      <a:cubicBezTo>
                        <a:pt x="8131" y="3691"/>
                        <a:pt x="8135" y="3690"/>
                        <a:pt x="8135" y="3686"/>
                      </a:cubicBezTo>
                      <a:close/>
                      <a:moveTo>
                        <a:pt x="8135" y="3686"/>
                      </a:moveTo>
                      <a:cubicBezTo>
                        <a:pt x="8141" y="3692"/>
                        <a:pt x="8144" y="3695"/>
                        <a:pt x="8146" y="3695"/>
                      </a:cubicBezTo>
                      <a:cubicBezTo>
                        <a:pt x="8147" y="3695"/>
                        <a:pt x="8147" y="3692"/>
                        <a:pt x="8147" y="3686"/>
                      </a:cubicBezTo>
                      <a:close/>
                      <a:moveTo>
                        <a:pt x="10929" y="3698"/>
                      </a:moveTo>
                      <a:cubicBezTo>
                        <a:pt x="10942" y="3698"/>
                        <a:pt x="10929" y="3710"/>
                        <a:pt x="10929" y="3710"/>
                      </a:cubicBezTo>
                      <a:lnTo>
                        <a:pt x="10929" y="3698"/>
                      </a:lnTo>
                      <a:close/>
                      <a:moveTo>
                        <a:pt x="10432" y="3710"/>
                      </a:moveTo>
                      <a:lnTo>
                        <a:pt x="10432" y="3723"/>
                      </a:lnTo>
                      <a:lnTo>
                        <a:pt x="10445" y="3723"/>
                      </a:lnTo>
                      <a:lnTo>
                        <a:pt x="10432" y="3710"/>
                      </a:lnTo>
                      <a:close/>
                      <a:moveTo>
                        <a:pt x="10420" y="3748"/>
                      </a:moveTo>
                      <a:cubicBezTo>
                        <a:pt x="10432" y="3760"/>
                        <a:pt x="10432" y="3760"/>
                        <a:pt x="10432" y="3760"/>
                      </a:cubicBezTo>
                      <a:cubicBezTo>
                        <a:pt x="10437" y="3764"/>
                        <a:pt x="10439" y="3766"/>
                        <a:pt x="10441" y="3766"/>
                      </a:cubicBezTo>
                      <a:cubicBezTo>
                        <a:pt x="10445" y="3766"/>
                        <a:pt x="10445" y="3760"/>
                        <a:pt x="10445" y="3760"/>
                      </a:cubicBezTo>
                      <a:cubicBezTo>
                        <a:pt x="10445" y="3760"/>
                        <a:pt x="10433" y="3760"/>
                        <a:pt x="10420" y="3748"/>
                      </a:cubicBezTo>
                      <a:close/>
                      <a:moveTo>
                        <a:pt x="10645" y="3771"/>
                      </a:moveTo>
                      <a:cubicBezTo>
                        <a:pt x="10640" y="3773"/>
                        <a:pt x="10638" y="3773"/>
                        <a:pt x="10644" y="3773"/>
                      </a:cubicBezTo>
                      <a:cubicBezTo>
                        <a:pt x="10644" y="3772"/>
                        <a:pt x="10644" y="3772"/>
                        <a:pt x="10645" y="3771"/>
                      </a:cubicBezTo>
                      <a:close/>
                      <a:moveTo>
                        <a:pt x="10438" y="3767"/>
                      </a:moveTo>
                      <a:cubicBezTo>
                        <a:pt x="10431" y="3767"/>
                        <a:pt x="10420" y="3773"/>
                        <a:pt x="10420" y="3773"/>
                      </a:cubicBezTo>
                      <a:lnTo>
                        <a:pt x="10408" y="3773"/>
                      </a:lnTo>
                      <a:cubicBezTo>
                        <a:pt x="10408" y="3773"/>
                        <a:pt x="10419" y="3778"/>
                        <a:pt x="10430" y="3778"/>
                      </a:cubicBezTo>
                      <a:cubicBezTo>
                        <a:pt x="10435" y="3778"/>
                        <a:pt x="10441" y="3777"/>
                        <a:pt x="10445" y="3773"/>
                      </a:cubicBezTo>
                      <a:cubicBezTo>
                        <a:pt x="10445" y="3768"/>
                        <a:pt x="10442" y="3767"/>
                        <a:pt x="10438" y="3767"/>
                      </a:cubicBezTo>
                      <a:close/>
                      <a:moveTo>
                        <a:pt x="10693" y="3810"/>
                      </a:moveTo>
                      <a:cubicBezTo>
                        <a:pt x="10681" y="3810"/>
                        <a:pt x="10693" y="3822"/>
                        <a:pt x="10693" y="3822"/>
                      </a:cubicBezTo>
                      <a:lnTo>
                        <a:pt x="10693" y="3810"/>
                      </a:lnTo>
                      <a:close/>
                      <a:moveTo>
                        <a:pt x="10383" y="3810"/>
                      </a:moveTo>
                      <a:cubicBezTo>
                        <a:pt x="10383" y="3810"/>
                        <a:pt x="10383" y="3822"/>
                        <a:pt x="10395" y="3822"/>
                      </a:cubicBezTo>
                      <a:lnTo>
                        <a:pt x="10395" y="3835"/>
                      </a:lnTo>
                      <a:cubicBezTo>
                        <a:pt x="10395" y="3841"/>
                        <a:pt x="10395" y="3841"/>
                        <a:pt x="10397" y="3841"/>
                      </a:cubicBezTo>
                      <a:cubicBezTo>
                        <a:pt x="10398" y="3841"/>
                        <a:pt x="10401" y="3841"/>
                        <a:pt x="10405" y="3845"/>
                      </a:cubicBezTo>
                      <a:lnTo>
                        <a:pt x="10405" y="3845"/>
                      </a:lnTo>
                      <a:cubicBezTo>
                        <a:pt x="10402" y="3846"/>
                        <a:pt x="10399" y="3847"/>
                        <a:pt x="10395" y="3847"/>
                      </a:cubicBezTo>
                      <a:cubicBezTo>
                        <a:pt x="10395" y="3847"/>
                        <a:pt x="10395" y="3835"/>
                        <a:pt x="10383" y="3835"/>
                      </a:cubicBezTo>
                      <a:lnTo>
                        <a:pt x="10383" y="3810"/>
                      </a:lnTo>
                      <a:close/>
                      <a:moveTo>
                        <a:pt x="10420" y="3876"/>
                      </a:moveTo>
                      <a:cubicBezTo>
                        <a:pt x="10420" y="3880"/>
                        <a:pt x="10420" y="3884"/>
                        <a:pt x="10420" y="3884"/>
                      </a:cubicBezTo>
                      <a:lnTo>
                        <a:pt x="10432" y="3884"/>
                      </a:lnTo>
                      <a:cubicBezTo>
                        <a:pt x="10428" y="3882"/>
                        <a:pt x="10424" y="3879"/>
                        <a:pt x="10420" y="3876"/>
                      </a:cubicBezTo>
                      <a:close/>
                      <a:moveTo>
                        <a:pt x="5506" y="1"/>
                      </a:moveTo>
                      <a:cubicBezTo>
                        <a:pt x="5489" y="1"/>
                        <a:pt x="5474" y="9"/>
                        <a:pt x="5452" y="22"/>
                      </a:cubicBezTo>
                      <a:cubicBezTo>
                        <a:pt x="5445" y="28"/>
                        <a:pt x="5438" y="30"/>
                        <a:pt x="5432" y="30"/>
                      </a:cubicBezTo>
                      <a:cubicBezTo>
                        <a:pt x="5413" y="30"/>
                        <a:pt x="5400" y="4"/>
                        <a:pt x="5374" y="4"/>
                      </a:cubicBezTo>
                      <a:cubicBezTo>
                        <a:pt x="5357" y="4"/>
                        <a:pt x="5336" y="14"/>
                        <a:pt x="5303" y="47"/>
                      </a:cubicBezTo>
                      <a:cubicBezTo>
                        <a:pt x="5191" y="146"/>
                        <a:pt x="5291" y="109"/>
                        <a:pt x="4980" y="245"/>
                      </a:cubicBezTo>
                      <a:cubicBezTo>
                        <a:pt x="4670" y="394"/>
                        <a:pt x="4633" y="519"/>
                        <a:pt x="4409" y="581"/>
                      </a:cubicBezTo>
                      <a:cubicBezTo>
                        <a:pt x="4185" y="630"/>
                        <a:pt x="3887" y="854"/>
                        <a:pt x="3502" y="1140"/>
                      </a:cubicBezTo>
                      <a:cubicBezTo>
                        <a:pt x="3341" y="1239"/>
                        <a:pt x="2757" y="1549"/>
                        <a:pt x="2124" y="1997"/>
                      </a:cubicBezTo>
                      <a:cubicBezTo>
                        <a:pt x="1751" y="2245"/>
                        <a:pt x="1552" y="2543"/>
                        <a:pt x="1292" y="2791"/>
                      </a:cubicBezTo>
                      <a:cubicBezTo>
                        <a:pt x="1292" y="2853"/>
                        <a:pt x="1267" y="2903"/>
                        <a:pt x="1155" y="2965"/>
                      </a:cubicBezTo>
                      <a:cubicBezTo>
                        <a:pt x="894" y="3102"/>
                        <a:pt x="944" y="3164"/>
                        <a:pt x="845" y="3288"/>
                      </a:cubicBezTo>
                      <a:cubicBezTo>
                        <a:pt x="758" y="3425"/>
                        <a:pt x="534" y="3412"/>
                        <a:pt x="311" y="3524"/>
                      </a:cubicBezTo>
                      <a:cubicBezTo>
                        <a:pt x="161" y="3611"/>
                        <a:pt x="50" y="3760"/>
                        <a:pt x="0" y="3922"/>
                      </a:cubicBezTo>
                      <a:cubicBezTo>
                        <a:pt x="137" y="3835"/>
                        <a:pt x="261" y="3748"/>
                        <a:pt x="385" y="3636"/>
                      </a:cubicBezTo>
                      <a:cubicBezTo>
                        <a:pt x="509" y="3499"/>
                        <a:pt x="795" y="3462"/>
                        <a:pt x="1031" y="3388"/>
                      </a:cubicBezTo>
                      <a:cubicBezTo>
                        <a:pt x="1167" y="3350"/>
                        <a:pt x="1292" y="3288"/>
                        <a:pt x="1403" y="3201"/>
                      </a:cubicBezTo>
                      <a:lnTo>
                        <a:pt x="1403" y="3201"/>
                      </a:lnTo>
                      <a:cubicBezTo>
                        <a:pt x="1403" y="3201"/>
                        <a:pt x="1189" y="3280"/>
                        <a:pt x="1096" y="3280"/>
                      </a:cubicBezTo>
                      <a:cubicBezTo>
                        <a:pt x="1067" y="3280"/>
                        <a:pt x="1050" y="3272"/>
                        <a:pt x="1056" y="3251"/>
                      </a:cubicBezTo>
                      <a:cubicBezTo>
                        <a:pt x="1081" y="3152"/>
                        <a:pt x="1354" y="3065"/>
                        <a:pt x="1627" y="2990"/>
                      </a:cubicBezTo>
                      <a:cubicBezTo>
                        <a:pt x="1888" y="2916"/>
                        <a:pt x="1937" y="2754"/>
                        <a:pt x="2099" y="2655"/>
                      </a:cubicBezTo>
                      <a:cubicBezTo>
                        <a:pt x="2213" y="2603"/>
                        <a:pt x="2335" y="2577"/>
                        <a:pt x="2459" y="2577"/>
                      </a:cubicBezTo>
                      <a:cubicBezTo>
                        <a:pt x="2484" y="2577"/>
                        <a:pt x="2509" y="2578"/>
                        <a:pt x="2534" y="2580"/>
                      </a:cubicBezTo>
                      <a:cubicBezTo>
                        <a:pt x="2447" y="2630"/>
                        <a:pt x="2347" y="2680"/>
                        <a:pt x="2248" y="2704"/>
                      </a:cubicBezTo>
                      <a:cubicBezTo>
                        <a:pt x="2062" y="2779"/>
                        <a:pt x="2012" y="2916"/>
                        <a:pt x="1851" y="3015"/>
                      </a:cubicBezTo>
                      <a:cubicBezTo>
                        <a:pt x="1689" y="3102"/>
                        <a:pt x="1702" y="3214"/>
                        <a:pt x="1565" y="3350"/>
                      </a:cubicBezTo>
                      <a:cubicBezTo>
                        <a:pt x="1453" y="3437"/>
                        <a:pt x="1317" y="3512"/>
                        <a:pt x="1180" y="3549"/>
                      </a:cubicBezTo>
                      <a:cubicBezTo>
                        <a:pt x="1317" y="3537"/>
                        <a:pt x="1466" y="3512"/>
                        <a:pt x="1602" y="3487"/>
                      </a:cubicBezTo>
                      <a:cubicBezTo>
                        <a:pt x="1813" y="3425"/>
                        <a:pt x="1838" y="3251"/>
                        <a:pt x="1987" y="3065"/>
                      </a:cubicBezTo>
                      <a:cubicBezTo>
                        <a:pt x="2149" y="2878"/>
                        <a:pt x="2149" y="2903"/>
                        <a:pt x="2447" y="2804"/>
                      </a:cubicBezTo>
                      <a:cubicBezTo>
                        <a:pt x="2745" y="2704"/>
                        <a:pt x="2794" y="2630"/>
                        <a:pt x="3055" y="2531"/>
                      </a:cubicBezTo>
                      <a:cubicBezTo>
                        <a:pt x="3221" y="2464"/>
                        <a:pt x="3293" y="2409"/>
                        <a:pt x="3296" y="2409"/>
                      </a:cubicBezTo>
                      <a:lnTo>
                        <a:pt x="3296" y="2409"/>
                      </a:lnTo>
                      <a:cubicBezTo>
                        <a:pt x="3298" y="2409"/>
                        <a:pt x="3283" y="2423"/>
                        <a:pt x="3254" y="2456"/>
                      </a:cubicBezTo>
                      <a:cubicBezTo>
                        <a:pt x="3179" y="2568"/>
                        <a:pt x="2782" y="2779"/>
                        <a:pt x="2683" y="2928"/>
                      </a:cubicBezTo>
                      <a:cubicBezTo>
                        <a:pt x="2583" y="3065"/>
                        <a:pt x="2757" y="3102"/>
                        <a:pt x="2645" y="3238"/>
                      </a:cubicBezTo>
                      <a:cubicBezTo>
                        <a:pt x="2546" y="3375"/>
                        <a:pt x="2360" y="3350"/>
                        <a:pt x="2273" y="3499"/>
                      </a:cubicBezTo>
                      <a:cubicBezTo>
                        <a:pt x="2198" y="3636"/>
                        <a:pt x="1888" y="3723"/>
                        <a:pt x="1764" y="3785"/>
                      </a:cubicBezTo>
                      <a:cubicBezTo>
                        <a:pt x="1639" y="3859"/>
                        <a:pt x="1652" y="4046"/>
                        <a:pt x="1652" y="4046"/>
                      </a:cubicBezTo>
                      <a:cubicBezTo>
                        <a:pt x="1813" y="3884"/>
                        <a:pt x="2000" y="3760"/>
                        <a:pt x="2211" y="3661"/>
                      </a:cubicBezTo>
                      <a:cubicBezTo>
                        <a:pt x="2459" y="3586"/>
                        <a:pt x="2583" y="3425"/>
                        <a:pt x="2832" y="3238"/>
                      </a:cubicBezTo>
                      <a:cubicBezTo>
                        <a:pt x="3068" y="3052"/>
                        <a:pt x="3217" y="3089"/>
                        <a:pt x="3353" y="2953"/>
                      </a:cubicBezTo>
                      <a:cubicBezTo>
                        <a:pt x="3478" y="2816"/>
                        <a:pt x="3726" y="2692"/>
                        <a:pt x="3726" y="2580"/>
                      </a:cubicBezTo>
                      <a:cubicBezTo>
                        <a:pt x="3751" y="2456"/>
                        <a:pt x="3788" y="2357"/>
                        <a:pt x="3875" y="2270"/>
                      </a:cubicBezTo>
                      <a:cubicBezTo>
                        <a:pt x="3912" y="2195"/>
                        <a:pt x="3949" y="2108"/>
                        <a:pt x="3974" y="2021"/>
                      </a:cubicBezTo>
                      <a:cubicBezTo>
                        <a:pt x="4012" y="1910"/>
                        <a:pt x="4334" y="1885"/>
                        <a:pt x="4334" y="1885"/>
                      </a:cubicBezTo>
                      <a:lnTo>
                        <a:pt x="4334" y="1885"/>
                      </a:lnTo>
                      <a:cubicBezTo>
                        <a:pt x="4210" y="1947"/>
                        <a:pt x="4111" y="2046"/>
                        <a:pt x="4061" y="2158"/>
                      </a:cubicBezTo>
                      <a:cubicBezTo>
                        <a:pt x="3987" y="2332"/>
                        <a:pt x="4086" y="2456"/>
                        <a:pt x="4173" y="2568"/>
                      </a:cubicBezTo>
                      <a:cubicBezTo>
                        <a:pt x="4248" y="2667"/>
                        <a:pt x="4074" y="2742"/>
                        <a:pt x="3900" y="2754"/>
                      </a:cubicBezTo>
                      <a:cubicBezTo>
                        <a:pt x="3713" y="2767"/>
                        <a:pt x="3602" y="2853"/>
                        <a:pt x="3664" y="3015"/>
                      </a:cubicBezTo>
                      <a:cubicBezTo>
                        <a:pt x="3726" y="3189"/>
                        <a:pt x="3664" y="3201"/>
                        <a:pt x="3974" y="3288"/>
                      </a:cubicBezTo>
                      <a:cubicBezTo>
                        <a:pt x="4285" y="3375"/>
                        <a:pt x="4223" y="3636"/>
                        <a:pt x="4297" y="3735"/>
                      </a:cubicBezTo>
                      <a:cubicBezTo>
                        <a:pt x="4372" y="3822"/>
                        <a:pt x="4570" y="4071"/>
                        <a:pt x="4570" y="4071"/>
                      </a:cubicBezTo>
                      <a:cubicBezTo>
                        <a:pt x="4496" y="3959"/>
                        <a:pt x="4446" y="3822"/>
                        <a:pt x="4421" y="3686"/>
                      </a:cubicBezTo>
                      <a:cubicBezTo>
                        <a:pt x="4372" y="3462"/>
                        <a:pt x="4248" y="3400"/>
                        <a:pt x="4161" y="3189"/>
                      </a:cubicBezTo>
                      <a:cubicBezTo>
                        <a:pt x="4074" y="2978"/>
                        <a:pt x="4185" y="3114"/>
                        <a:pt x="4185" y="2891"/>
                      </a:cubicBezTo>
                      <a:cubicBezTo>
                        <a:pt x="4198" y="2667"/>
                        <a:pt x="4471" y="2630"/>
                        <a:pt x="4471" y="2630"/>
                      </a:cubicBezTo>
                      <a:lnTo>
                        <a:pt x="4471" y="2630"/>
                      </a:lnTo>
                      <a:cubicBezTo>
                        <a:pt x="4546" y="2978"/>
                        <a:pt x="4446" y="3102"/>
                        <a:pt x="4496" y="3251"/>
                      </a:cubicBezTo>
                      <a:cubicBezTo>
                        <a:pt x="4558" y="3412"/>
                        <a:pt x="4471" y="3524"/>
                        <a:pt x="4608" y="3586"/>
                      </a:cubicBezTo>
                      <a:cubicBezTo>
                        <a:pt x="4744" y="3648"/>
                        <a:pt x="4906" y="4008"/>
                        <a:pt x="4906" y="4008"/>
                      </a:cubicBezTo>
                      <a:cubicBezTo>
                        <a:pt x="4906" y="4008"/>
                        <a:pt x="4918" y="3959"/>
                        <a:pt x="4844" y="3785"/>
                      </a:cubicBezTo>
                      <a:cubicBezTo>
                        <a:pt x="4769" y="3611"/>
                        <a:pt x="4844" y="3611"/>
                        <a:pt x="4844" y="3611"/>
                      </a:cubicBezTo>
                      <a:cubicBezTo>
                        <a:pt x="5005" y="3760"/>
                        <a:pt x="4943" y="4008"/>
                        <a:pt x="4993" y="4170"/>
                      </a:cubicBezTo>
                      <a:cubicBezTo>
                        <a:pt x="5042" y="4331"/>
                        <a:pt x="5092" y="4418"/>
                        <a:pt x="5154" y="4431"/>
                      </a:cubicBezTo>
                      <a:cubicBezTo>
                        <a:pt x="5157" y="4431"/>
                        <a:pt x="5159" y="4432"/>
                        <a:pt x="5162" y="4432"/>
                      </a:cubicBezTo>
                      <a:cubicBezTo>
                        <a:pt x="5195" y="4432"/>
                        <a:pt x="5198" y="4368"/>
                        <a:pt x="5253" y="4368"/>
                      </a:cubicBezTo>
                      <a:cubicBezTo>
                        <a:pt x="5266" y="4368"/>
                        <a:pt x="5283" y="4372"/>
                        <a:pt x="5303" y="4381"/>
                      </a:cubicBezTo>
                      <a:cubicBezTo>
                        <a:pt x="5403" y="4425"/>
                        <a:pt x="5384" y="4509"/>
                        <a:pt x="5405" y="4509"/>
                      </a:cubicBezTo>
                      <a:cubicBezTo>
                        <a:pt x="5408" y="4509"/>
                        <a:pt x="5411" y="4508"/>
                        <a:pt x="5415" y="4505"/>
                      </a:cubicBezTo>
                      <a:cubicBezTo>
                        <a:pt x="5440" y="4468"/>
                        <a:pt x="5539" y="4431"/>
                        <a:pt x="5502" y="4356"/>
                      </a:cubicBezTo>
                      <a:cubicBezTo>
                        <a:pt x="5465" y="4282"/>
                        <a:pt x="5552" y="4282"/>
                        <a:pt x="5390" y="4257"/>
                      </a:cubicBezTo>
                      <a:cubicBezTo>
                        <a:pt x="5229" y="4220"/>
                        <a:pt x="5303" y="4058"/>
                        <a:pt x="5117" y="3872"/>
                      </a:cubicBezTo>
                      <a:cubicBezTo>
                        <a:pt x="4931" y="3686"/>
                        <a:pt x="5018" y="3499"/>
                        <a:pt x="4993" y="3338"/>
                      </a:cubicBezTo>
                      <a:cubicBezTo>
                        <a:pt x="4968" y="3189"/>
                        <a:pt x="5092" y="3089"/>
                        <a:pt x="5167" y="2990"/>
                      </a:cubicBezTo>
                      <a:cubicBezTo>
                        <a:pt x="5191" y="2940"/>
                        <a:pt x="5229" y="2903"/>
                        <a:pt x="5254" y="2853"/>
                      </a:cubicBezTo>
                      <a:lnTo>
                        <a:pt x="5254" y="2853"/>
                      </a:lnTo>
                      <a:cubicBezTo>
                        <a:pt x="5254" y="3089"/>
                        <a:pt x="5129" y="3127"/>
                        <a:pt x="5154" y="3263"/>
                      </a:cubicBezTo>
                      <a:cubicBezTo>
                        <a:pt x="5176" y="3393"/>
                        <a:pt x="5150" y="3494"/>
                        <a:pt x="5225" y="3494"/>
                      </a:cubicBezTo>
                      <a:cubicBezTo>
                        <a:pt x="5236" y="3494"/>
                        <a:pt x="5250" y="3492"/>
                        <a:pt x="5266" y="3487"/>
                      </a:cubicBezTo>
                      <a:cubicBezTo>
                        <a:pt x="5390" y="3450"/>
                        <a:pt x="5328" y="3338"/>
                        <a:pt x="5353" y="3114"/>
                      </a:cubicBezTo>
                      <a:cubicBezTo>
                        <a:pt x="5390" y="2965"/>
                        <a:pt x="5489" y="2829"/>
                        <a:pt x="5626" y="2754"/>
                      </a:cubicBezTo>
                      <a:lnTo>
                        <a:pt x="5626" y="2754"/>
                      </a:lnTo>
                      <a:cubicBezTo>
                        <a:pt x="5639" y="2891"/>
                        <a:pt x="5626" y="3027"/>
                        <a:pt x="5589" y="3152"/>
                      </a:cubicBezTo>
                      <a:cubicBezTo>
                        <a:pt x="5520" y="3324"/>
                        <a:pt x="5504" y="3465"/>
                        <a:pt x="5571" y="3465"/>
                      </a:cubicBezTo>
                      <a:cubicBezTo>
                        <a:pt x="5577" y="3465"/>
                        <a:pt x="5582" y="3464"/>
                        <a:pt x="5589" y="3462"/>
                      </a:cubicBezTo>
                      <a:cubicBezTo>
                        <a:pt x="5676" y="3425"/>
                        <a:pt x="5800" y="3437"/>
                        <a:pt x="5825" y="3263"/>
                      </a:cubicBezTo>
                      <a:cubicBezTo>
                        <a:pt x="5837" y="3089"/>
                        <a:pt x="5837" y="2916"/>
                        <a:pt x="5825" y="2742"/>
                      </a:cubicBezTo>
                      <a:cubicBezTo>
                        <a:pt x="5788" y="2543"/>
                        <a:pt x="5887" y="2332"/>
                        <a:pt x="6061" y="2233"/>
                      </a:cubicBezTo>
                      <a:cubicBezTo>
                        <a:pt x="6090" y="2216"/>
                        <a:pt x="6118" y="2209"/>
                        <a:pt x="6147" y="2209"/>
                      </a:cubicBezTo>
                      <a:cubicBezTo>
                        <a:pt x="6290" y="2209"/>
                        <a:pt x="6431" y="2392"/>
                        <a:pt x="6607" y="2506"/>
                      </a:cubicBezTo>
                      <a:cubicBezTo>
                        <a:pt x="6818" y="2655"/>
                        <a:pt x="6769" y="3164"/>
                        <a:pt x="6930" y="3176"/>
                      </a:cubicBezTo>
                      <a:cubicBezTo>
                        <a:pt x="7092" y="3214"/>
                        <a:pt x="7241" y="3276"/>
                        <a:pt x="7365" y="3375"/>
                      </a:cubicBezTo>
                      <a:cubicBezTo>
                        <a:pt x="7365" y="3375"/>
                        <a:pt x="7340" y="3276"/>
                        <a:pt x="7166" y="3176"/>
                      </a:cubicBezTo>
                      <a:cubicBezTo>
                        <a:pt x="7079" y="3114"/>
                        <a:pt x="7017" y="3003"/>
                        <a:pt x="7017" y="2891"/>
                      </a:cubicBezTo>
                      <a:lnTo>
                        <a:pt x="7017" y="2891"/>
                      </a:lnTo>
                      <a:cubicBezTo>
                        <a:pt x="7129" y="3052"/>
                        <a:pt x="7501" y="3127"/>
                        <a:pt x="7539" y="3263"/>
                      </a:cubicBezTo>
                      <a:cubicBezTo>
                        <a:pt x="7564" y="3388"/>
                        <a:pt x="7588" y="3499"/>
                        <a:pt x="7626" y="3611"/>
                      </a:cubicBezTo>
                      <a:lnTo>
                        <a:pt x="7651" y="3611"/>
                      </a:lnTo>
                      <a:lnTo>
                        <a:pt x="7651" y="3623"/>
                      </a:lnTo>
                      <a:cubicBezTo>
                        <a:pt x="7651" y="3626"/>
                        <a:pt x="7651" y="3627"/>
                        <a:pt x="7652" y="3627"/>
                      </a:cubicBezTo>
                      <a:cubicBezTo>
                        <a:pt x="7655" y="3627"/>
                        <a:pt x="7665" y="3611"/>
                        <a:pt x="7675" y="3611"/>
                      </a:cubicBezTo>
                      <a:cubicBezTo>
                        <a:pt x="7663" y="3611"/>
                        <a:pt x="7675" y="3599"/>
                        <a:pt x="7663" y="3599"/>
                      </a:cubicBezTo>
                      <a:cubicBezTo>
                        <a:pt x="7659" y="3595"/>
                        <a:pt x="7656" y="3593"/>
                        <a:pt x="7654" y="3593"/>
                      </a:cubicBezTo>
                      <a:cubicBezTo>
                        <a:pt x="7651" y="3593"/>
                        <a:pt x="7651" y="3599"/>
                        <a:pt x="7651" y="3599"/>
                      </a:cubicBezTo>
                      <a:cubicBezTo>
                        <a:pt x="7651" y="3599"/>
                        <a:pt x="7651" y="3599"/>
                        <a:pt x="7651" y="3586"/>
                      </a:cubicBezTo>
                      <a:cubicBezTo>
                        <a:pt x="7651" y="3574"/>
                        <a:pt x="7638" y="3561"/>
                        <a:pt x="7626" y="3549"/>
                      </a:cubicBezTo>
                      <a:cubicBezTo>
                        <a:pt x="7613" y="3549"/>
                        <a:pt x="7613" y="3537"/>
                        <a:pt x="7613" y="3537"/>
                      </a:cubicBezTo>
                      <a:cubicBezTo>
                        <a:pt x="7617" y="3532"/>
                        <a:pt x="7620" y="3531"/>
                        <a:pt x="7622" y="3531"/>
                      </a:cubicBezTo>
                      <a:cubicBezTo>
                        <a:pt x="7626" y="3531"/>
                        <a:pt x="7626" y="3537"/>
                        <a:pt x="7626" y="3537"/>
                      </a:cubicBezTo>
                      <a:lnTo>
                        <a:pt x="7651" y="3537"/>
                      </a:lnTo>
                      <a:cubicBezTo>
                        <a:pt x="7663" y="3537"/>
                        <a:pt x="7651" y="3537"/>
                        <a:pt x="7663" y="3549"/>
                      </a:cubicBezTo>
                      <a:lnTo>
                        <a:pt x="7713" y="3549"/>
                      </a:lnTo>
                      <a:cubicBezTo>
                        <a:pt x="7725" y="3549"/>
                        <a:pt x="7725" y="3549"/>
                        <a:pt x="7737" y="3537"/>
                      </a:cubicBezTo>
                      <a:lnTo>
                        <a:pt x="7700" y="3537"/>
                      </a:lnTo>
                      <a:cubicBezTo>
                        <a:pt x="7700" y="3537"/>
                        <a:pt x="7688" y="3537"/>
                        <a:pt x="7688" y="3524"/>
                      </a:cubicBezTo>
                      <a:cubicBezTo>
                        <a:pt x="7688" y="3524"/>
                        <a:pt x="7688" y="3524"/>
                        <a:pt x="7688" y="3512"/>
                      </a:cubicBezTo>
                      <a:cubicBezTo>
                        <a:pt x="7688" y="3512"/>
                        <a:pt x="7663" y="3512"/>
                        <a:pt x="7675" y="3499"/>
                      </a:cubicBezTo>
                      <a:cubicBezTo>
                        <a:pt x="7675" y="3495"/>
                        <a:pt x="7674" y="3494"/>
                        <a:pt x="7672" y="3494"/>
                      </a:cubicBezTo>
                      <a:cubicBezTo>
                        <a:pt x="7668" y="3494"/>
                        <a:pt x="7663" y="3499"/>
                        <a:pt x="7663" y="3499"/>
                      </a:cubicBezTo>
                      <a:cubicBezTo>
                        <a:pt x="7651" y="3487"/>
                        <a:pt x="7651" y="3487"/>
                        <a:pt x="7651" y="3487"/>
                      </a:cubicBezTo>
                      <a:lnTo>
                        <a:pt x="7651" y="3462"/>
                      </a:lnTo>
                      <a:cubicBezTo>
                        <a:pt x="7651" y="3462"/>
                        <a:pt x="7651" y="3474"/>
                        <a:pt x="7663" y="3474"/>
                      </a:cubicBezTo>
                      <a:cubicBezTo>
                        <a:pt x="7663" y="3474"/>
                        <a:pt x="7663" y="3474"/>
                        <a:pt x="7663" y="3487"/>
                      </a:cubicBezTo>
                      <a:lnTo>
                        <a:pt x="7675" y="3487"/>
                      </a:lnTo>
                      <a:cubicBezTo>
                        <a:pt x="7675" y="3491"/>
                        <a:pt x="7678" y="3492"/>
                        <a:pt x="7682" y="3492"/>
                      </a:cubicBezTo>
                      <a:cubicBezTo>
                        <a:pt x="7691" y="3492"/>
                        <a:pt x="7704" y="3487"/>
                        <a:pt x="7713" y="3487"/>
                      </a:cubicBezTo>
                      <a:cubicBezTo>
                        <a:pt x="7725" y="3474"/>
                        <a:pt x="7700" y="3474"/>
                        <a:pt x="7700" y="3474"/>
                      </a:cubicBezTo>
                      <a:cubicBezTo>
                        <a:pt x="7700" y="3474"/>
                        <a:pt x="7695" y="3480"/>
                        <a:pt x="7687" y="3480"/>
                      </a:cubicBezTo>
                      <a:cubicBezTo>
                        <a:pt x="7684" y="3480"/>
                        <a:pt x="7679" y="3479"/>
                        <a:pt x="7675" y="3474"/>
                      </a:cubicBezTo>
                      <a:cubicBezTo>
                        <a:pt x="7663" y="3462"/>
                        <a:pt x="7663" y="3462"/>
                        <a:pt x="7663" y="3462"/>
                      </a:cubicBezTo>
                      <a:cubicBezTo>
                        <a:pt x="7663" y="3458"/>
                        <a:pt x="7664" y="3457"/>
                        <a:pt x="7666" y="3457"/>
                      </a:cubicBezTo>
                      <a:cubicBezTo>
                        <a:pt x="7670" y="3457"/>
                        <a:pt x="7675" y="3462"/>
                        <a:pt x="7675" y="3462"/>
                      </a:cubicBezTo>
                      <a:cubicBezTo>
                        <a:pt x="7688" y="3462"/>
                        <a:pt x="7651" y="3437"/>
                        <a:pt x="7663" y="3425"/>
                      </a:cubicBezTo>
                      <a:lnTo>
                        <a:pt x="7651" y="3425"/>
                      </a:lnTo>
                      <a:cubicBezTo>
                        <a:pt x="7663" y="3425"/>
                        <a:pt x="7638" y="3400"/>
                        <a:pt x="7651" y="3400"/>
                      </a:cubicBezTo>
                      <a:lnTo>
                        <a:pt x="7663" y="3400"/>
                      </a:lnTo>
                      <a:lnTo>
                        <a:pt x="7663" y="3412"/>
                      </a:lnTo>
                      <a:cubicBezTo>
                        <a:pt x="7663" y="3425"/>
                        <a:pt x="7675" y="3425"/>
                        <a:pt x="7675" y="3425"/>
                      </a:cubicBezTo>
                      <a:lnTo>
                        <a:pt x="7675" y="3412"/>
                      </a:lnTo>
                      <a:cubicBezTo>
                        <a:pt x="7675" y="3412"/>
                        <a:pt x="7675" y="3400"/>
                        <a:pt x="7688" y="3400"/>
                      </a:cubicBezTo>
                      <a:cubicBezTo>
                        <a:pt x="7688" y="3394"/>
                        <a:pt x="7688" y="3390"/>
                        <a:pt x="7688" y="3388"/>
                      </a:cubicBezTo>
                      <a:lnTo>
                        <a:pt x="7675" y="3375"/>
                      </a:lnTo>
                      <a:lnTo>
                        <a:pt x="7675" y="3363"/>
                      </a:lnTo>
                      <a:cubicBezTo>
                        <a:pt x="7682" y="3356"/>
                        <a:pt x="7685" y="3353"/>
                        <a:pt x="7688" y="3353"/>
                      </a:cubicBezTo>
                      <a:cubicBezTo>
                        <a:pt x="7688" y="3352"/>
                        <a:pt x="7688" y="3350"/>
                        <a:pt x="7688" y="3350"/>
                      </a:cubicBezTo>
                      <a:cubicBezTo>
                        <a:pt x="7688" y="3338"/>
                        <a:pt x="7675" y="3325"/>
                        <a:pt x="7688" y="3325"/>
                      </a:cubicBezTo>
                      <a:cubicBezTo>
                        <a:pt x="7675" y="3313"/>
                        <a:pt x="7688" y="3313"/>
                        <a:pt x="7688" y="3313"/>
                      </a:cubicBezTo>
                      <a:cubicBezTo>
                        <a:pt x="7688" y="3307"/>
                        <a:pt x="7685" y="3307"/>
                        <a:pt x="7682" y="3307"/>
                      </a:cubicBezTo>
                      <a:cubicBezTo>
                        <a:pt x="7678" y="3307"/>
                        <a:pt x="7675" y="3307"/>
                        <a:pt x="7675" y="3301"/>
                      </a:cubicBezTo>
                      <a:cubicBezTo>
                        <a:pt x="7675" y="3288"/>
                        <a:pt x="7675" y="3288"/>
                        <a:pt x="7675" y="3288"/>
                      </a:cubicBezTo>
                      <a:lnTo>
                        <a:pt x="7675" y="3276"/>
                      </a:lnTo>
                      <a:cubicBezTo>
                        <a:pt x="7675" y="3276"/>
                        <a:pt x="7688" y="3276"/>
                        <a:pt x="7688" y="3288"/>
                      </a:cubicBezTo>
                      <a:cubicBezTo>
                        <a:pt x="7688" y="3294"/>
                        <a:pt x="7691" y="3294"/>
                        <a:pt x="7694" y="3294"/>
                      </a:cubicBezTo>
                      <a:cubicBezTo>
                        <a:pt x="7697" y="3294"/>
                        <a:pt x="7700" y="3294"/>
                        <a:pt x="7700" y="3301"/>
                      </a:cubicBezTo>
                      <a:cubicBezTo>
                        <a:pt x="7700" y="3305"/>
                        <a:pt x="7702" y="3306"/>
                        <a:pt x="7704" y="3306"/>
                      </a:cubicBezTo>
                      <a:cubicBezTo>
                        <a:pt x="7708" y="3306"/>
                        <a:pt x="7717" y="3301"/>
                        <a:pt x="7725" y="3301"/>
                      </a:cubicBezTo>
                      <a:cubicBezTo>
                        <a:pt x="7725" y="3301"/>
                        <a:pt x="7725" y="3288"/>
                        <a:pt x="7725" y="3288"/>
                      </a:cubicBezTo>
                      <a:lnTo>
                        <a:pt x="7713" y="3276"/>
                      </a:lnTo>
                      <a:cubicBezTo>
                        <a:pt x="7693" y="3266"/>
                        <a:pt x="7689" y="3248"/>
                        <a:pt x="7701" y="3248"/>
                      </a:cubicBezTo>
                      <a:cubicBezTo>
                        <a:pt x="7704" y="3248"/>
                        <a:pt x="7708" y="3249"/>
                        <a:pt x="7713" y="3251"/>
                      </a:cubicBezTo>
                      <a:lnTo>
                        <a:pt x="7737" y="3251"/>
                      </a:lnTo>
                      <a:cubicBezTo>
                        <a:pt x="7725" y="3251"/>
                        <a:pt x="7713" y="3238"/>
                        <a:pt x="7713" y="3226"/>
                      </a:cubicBezTo>
                      <a:cubicBezTo>
                        <a:pt x="7719" y="3220"/>
                        <a:pt x="7725" y="3217"/>
                        <a:pt x="7730" y="3217"/>
                      </a:cubicBezTo>
                      <a:cubicBezTo>
                        <a:pt x="7734" y="3217"/>
                        <a:pt x="7737" y="3220"/>
                        <a:pt x="7737" y="3226"/>
                      </a:cubicBezTo>
                      <a:cubicBezTo>
                        <a:pt x="7750" y="3238"/>
                        <a:pt x="7737" y="3238"/>
                        <a:pt x="7750" y="3238"/>
                      </a:cubicBezTo>
                      <a:cubicBezTo>
                        <a:pt x="7750" y="3238"/>
                        <a:pt x="7750" y="3226"/>
                        <a:pt x="7750" y="3226"/>
                      </a:cubicBezTo>
                      <a:cubicBezTo>
                        <a:pt x="7750" y="3226"/>
                        <a:pt x="7737" y="3226"/>
                        <a:pt x="7737" y="3214"/>
                      </a:cubicBezTo>
                      <a:cubicBezTo>
                        <a:pt x="7737" y="3205"/>
                        <a:pt x="7739" y="3203"/>
                        <a:pt x="7741" y="3203"/>
                      </a:cubicBezTo>
                      <a:cubicBezTo>
                        <a:pt x="7746" y="3203"/>
                        <a:pt x="7754" y="3214"/>
                        <a:pt x="7762" y="3214"/>
                      </a:cubicBezTo>
                      <a:cubicBezTo>
                        <a:pt x="7762" y="3214"/>
                        <a:pt x="7750" y="3189"/>
                        <a:pt x="7762" y="3189"/>
                      </a:cubicBezTo>
                      <a:cubicBezTo>
                        <a:pt x="7762" y="3176"/>
                        <a:pt x="7762" y="3176"/>
                        <a:pt x="7762" y="3176"/>
                      </a:cubicBezTo>
                      <a:cubicBezTo>
                        <a:pt x="7762" y="3164"/>
                        <a:pt x="7762" y="3164"/>
                        <a:pt x="7750" y="3152"/>
                      </a:cubicBezTo>
                      <a:cubicBezTo>
                        <a:pt x="7750" y="3147"/>
                        <a:pt x="7753" y="3146"/>
                        <a:pt x="7756" y="3146"/>
                      </a:cubicBezTo>
                      <a:cubicBezTo>
                        <a:pt x="7764" y="3146"/>
                        <a:pt x="7775" y="3152"/>
                        <a:pt x="7775" y="3152"/>
                      </a:cubicBezTo>
                      <a:cubicBezTo>
                        <a:pt x="7775" y="3139"/>
                        <a:pt x="7762" y="3139"/>
                        <a:pt x="7762" y="3127"/>
                      </a:cubicBezTo>
                      <a:cubicBezTo>
                        <a:pt x="7762" y="3127"/>
                        <a:pt x="7762" y="3114"/>
                        <a:pt x="7762" y="3114"/>
                      </a:cubicBezTo>
                      <a:lnTo>
                        <a:pt x="7787" y="3114"/>
                      </a:lnTo>
                      <a:cubicBezTo>
                        <a:pt x="7787" y="3114"/>
                        <a:pt x="7787" y="3102"/>
                        <a:pt x="7787" y="3102"/>
                      </a:cubicBezTo>
                      <a:lnTo>
                        <a:pt x="7787" y="3089"/>
                      </a:lnTo>
                      <a:lnTo>
                        <a:pt x="7787" y="3065"/>
                      </a:lnTo>
                      <a:cubicBezTo>
                        <a:pt x="7787" y="3052"/>
                        <a:pt x="7787" y="3052"/>
                        <a:pt x="7787" y="3040"/>
                      </a:cubicBezTo>
                      <a:cubicBezTo>
                        <a:pt x="7787" y="3040"/>
                        <a:pt x="7787" y="3027"/>
                        <a:pt x="7787" y="3027"/>
                      </a:cubicBezTo>
                      <a:cubicBezTo>
                        <a:pt x="7800" y="3027"/>
                        <a:pt x="7787" y="3040"/>
                        <a:pt x="7800" y="3040"/>
                      </a:cubicBezTo>
                      <a:lnTo>
                        <a:pt x="7812" y="3040"/>
                      </a:lnTo>
                      <a:cubicBezTo>
                        <a:pt x="7824" y="3040"/>
                        <a:pt x="7812" y="3052"/>
                        <a:pt x="7812" y="3065"/>
                      </a:cubicBezTo>
                      <a:lnTo>
                        <a:pt x="7812" y="3077"/>
                      </a:lnTo>
                      <a:lnTo>
                        <a:pt x="7812" y="3089"/>
                      </a:lnTo>
                      <a:cubicBezTo>
                        <a:pt x="7812" y="3089"/>
                        <a:pt x="7812" y="3074"/>
                        <a:pt x="7818" y="3074"/>
                      </a:cubicBezTo>
                      <a:cubicBezTo>
                        <a:pt x="7820" y="3074"/>
                        <a:pt x="7822" y="3075"/>
                        <a:pt x="7824" y="3077"/>
                      </a:cubicBezTo>
                      <a:cubicBezTo>
                        <a:pt x="7837" y="3089"/>
                        <a:pt x="7824" y="3102"/>
                        <a:pt x="7812" y="3114"/>
                      </a:cubicBezTo>
                      <a:lnTo>
                        <a:pt x="7824" y="3114"/>
                      </a:lnTo>
                      <a:cubicBezTo>
                        <a:pt x="7837" y="3114"/>
                        <a:pt x="7824" y="3114"/>
                        <a:pt x="7824" y="3127"/>
                      </a:cubicBezTo>
                      <a:cubicBezTo>
                        <a:pt x="7824" y="3127"/>
                        <a:pt x="7800" y="3152"/>
                        <a:pt x="7812" y="3152"/>
                      </a:cubicBezTo>
                      <a:cubicBezTo>
                        <a:pt x="7820" y="3152"/>
                        <a:pt x="7834" y="3141"/>
                        <a:pt x="7839" y="3141"/>
                      </a:cubicBezTo>
                      <a:lnTo>
                        <a:pt x="7839" y="3141"/>
                      </a:lnTo>
                      <a:cubicBezTo>
                        <a:pt x="7841" y="3141"/>
                        <a:pt x="7841" y="3143"/>
                        <a:pt x="7837" y="3152"/>
                      </a:cubicBezTo>
                      <a:cubicBezTo>
                        <a:pt x="7837" y="3152"/>
                        <a:pt x="7837" y="3164"/>
                        <a:pt x="7824" y="3164"/>
                      </a:cubicBezTo>
                      <a:cubicBezTo>
                        <a:pt x="7824" y="3164"/>
                        <a:pt x="7812" y="3164"/>
                        <a:pt x="7812" y="3176"/>
                      </a:cubicBezTo>
                      <a:cubicBezTo>
                        <a:pt x="7812" y="3181"/>
                        <a:pt x="7815" y="3182"/>
                        <a:pt x="7818" y="3182"/>
                      </a:cubicBezTo>
                      <a:cubicBezTo>
                        <a:pt x="7826" y="3182"/>
                        <a:pt x="7837" y="3176"/>
                        <a:pt x="7837" y="3176"/>
                      </a:cubicBezTo>
                      <a:lnTo>
                        <a:pt x="7837" y="3176"/>
                      </a:lnTo>
                      <a:cubicBezTo>
                        <a:pt x="7837" y="3176"/>
                        <a:pt x="7837" y="3201"/>
                        <a:pt x="7824" y="3201"/>
                      </a:cubicBezTo>
                      <a:cubicBezTo>
                        <a:pt x="7824" y="3204"/>
                        <a:pt x="7825" y="3205"/>
                        <a:pt x="7826" y="3205"/>
                      </a:cubicBezTo>
                      <a:cubicBezTo>
                        <a:pt x="7829" y="3205"/>
                        <a:pt x="7839" y="3189"/>
                        <a:pt x="7849" y="3189"/>
                      </a:cubicBezTo>
                      <a:cubicBezTo>
                        <a:pt x="7849" y="3201"/>
                        <a:pt x="7849" y="3201"/>
                        <a:pt x="7849" y="3214"/>
                      </a:cubicBezTo>
                      <a:lnTo>
                        <a:pt x="7849" y="3226"/>
                      </a:lnTo>
                      <a:cubicBezTo>
                        <a:pt x="7849" y="3226"/>
                        <a:pt x="7837" y="3226"/>
                        <a:pt x="7837" y="3238"/>
                      </a:cubicBezTo>
                      <a:lnTo>
                        <a:pt x="7849" y="3238"/>
                      </a:lnTo>
                      <a:cubicBezTo>
                        <a:pt x="7849" y="3232"/>
                        <a:pt x="7852" y="3229"/>
                        <a:pt x="7855" y="3229"/>
                      </a:cubicBezTo>
                      <a:cubicBezTo>
                        <a:pt x="7859" y="3229"/>
                        <a:pt x="7862" y="3232"/>
                        <a:pt x="7862" y="3238"/>
                      </a:cubicBezTo>
                      <a:cubicBezTo>
                        <a:pt x="7874" y="3251"/>
                        <a:pt x="7849" y="3263"/>
                        <a:pt x="7837" y="3263"/>
                      </a:cubicBezTo>
                      <a:lnTo>
                        <a:pt x="7862" y="3263"/>
                      </a:lnTo>
                      <a:cubicBezTo>
                        <a:pt x="7874" y="3263"/>
                        <a:pt x="7886" y="3263"/>
                        <a:pt x="7874" y="3288"/>
                      </a:cubicBezTo>
                      <a:cubicBezTo>
                        <a:pt x="7874" y="3292"/>
                        <a:pt x="7874" y="3294"/>
                        <a:pt x="7874" y="3294"/>
                      </a:cubicBezTo>
                      <a:cubicBezTo>
                        <a:pt x="7873" y="3294"/>
                        <a:pt x="7870" y="3288"/>
                        <a:pt x="7862" y="3288"/>
                      </a:cubicBezTo>
                      <a:cubicBezTo>
                        <a:pt x="7855" y="3294"/>
                        <a:pt x="7855" y="3294"/>
                        <a:pt x="7857" y="3294"/>
                      </a:cubicBezTo>
                      <a:cubicBezTo>
                        <a:pt x="7859" y="3294"/>
                        <a:pt x="7862" y="3294"/>
                        <a:pt x="7862" y="3301"/>
                      </a:cubicBezTo>
                      <a:cubicBezTo>
                        <a:pt x="7862" y="3313"/>
                        <a:pt x="7849" y="3313"/>
                        <a:pt x="7849" y="3313"/>
                      </a:cubicBezTo>
                      <a:cubicBezTo>
                        <a:pt x="7853" y="3317"/>
                        <a:pt x="7855" y="3319"/>
                        <a:pt x="7855" y="3319"/>
                      </a:cubicBezTo>
                      <a:cubicBezTo>
                        <a:pt x="7856" y="3319"/>
                        <a:pt x="7853" y="3313"/>
                        <a:pt x="7862" y="3313"/>
                      </a:cubicBezTo>
                      <a:lnTo>
                        <a:pt x="7874" y="3313"/>
                      </a:lnTo>
                      <a:cubicBezTo>
                        <a:pt x="7886" y="3313"/>
                        <a:pt x="7886" y="3325"/>
                        <a:pt x="7899" y="3325"/>
                      </a:cubicBezTo>
                      <a:cubicBezTo>
                        <a:pt x="7899" y="3325"/>
                        <a:pt x="7911" y="3325"/>
                        <a:pt x="7911" y="3338"/>
                      </a:cubicBezTo>
                      <a:cubicBezTo>
                        <a:pt x="7899" y="3350"/>
                        <a:pt x="7886" y="3350"/>
                        <a:pt x="7886" y="3350"/>
                      </a:cubicBezTo>
                      <a:cubicBezTo>
                        <a:pt x="7886" y="3350"/>
                        <a:pt x="7886" y="3363"/>
                        <a:pt x="7886" y="3363"/>
                      </a:cubicBezTo>
                      <a:cubicBezTo>
                        <a:pt x="7886" y="3363"/>
                        <a:pt x="7874" y="3363"/>
                        <a:pt x="7874" y="3375"/>
                      </a:cubicBezTo>
                      <a:lnTo>
                        <a:pt x="7886" y="3375"/>
                      </a:lnTo>
                      <a:lnTo>
                        <a:pt x="7886" y="3388"/>
                      </a:lnTo>
                      <a:lnTo>
                        <a:pt x="7886" y="3400"/>
                      </a:lnTo>
                      <a:cubicBezTo>
                        <a:pt x="7886" y="3412"/>
                        <a:pt x="7874" y="3412"/>
                        <a:pt x="7874" y="3425"/>
                      </a:cubicBezTo>
                      <a:cubicBezTo>
                        <a:pt x="7886" y="3425"/>
                        <a:pt x="7886" y="3425"/>
                        <a:pt x="7899" y="3412"/>
                      </a:cubicBezTo>
                      <a:lnTo>
                        <a:pt x="7911" y="3412"/>
                      </a:lnTo>
                      <a:cubicBezTo>
                        <a:pt x="7911" y="3406"/>
                        <a:pt x="7914" y="3403"/>
                        <a:pt x="7918" y="3403"/>
                      </a:cubicBezTo>
                      <a:cubicBezTo>
                        <a:pt x="7921" y="3403"/>
                        <a:pt x="7924" y="3406"/>
                        <a:pt x="7924" y="3412"/>
                      </a:cubicBezTo>
                      <a:cubicBezTo>
                        <a:pt x="7924" y="3425"/>
                        <a:pt x="7911" y="3425"/>
                        <a:pt x="7899" y="3437"/>
                      </a:cubicBezTo>
                      <a:cubicBezTo>
                        <a:pt x="7899" y="3450"/>
                        <a:pt x="7899" y="3450"/>
                        <a:pt x="7899" y="3450"/>
                      </a:cubicBezTo>
                      <a:lnTo>
                        <a:pt x="7899" y="3462"/>
                      </a:lnTo>
                      <a:lnTo>
                        <a:pt x="7924" y="3450"/>
                      </a:lnTo>
                      <a:lnTo>
                        <a:pt x="7936" y="3450"/>
                      </a:lnTo>
                      <a:cubicBezTo>
                        <a:pt x="7936" y="3462"/>
                        <a:pt x="7936" y="3462"/>
                        <a:pt x="7936" y="3462"/>
                      </a:cubicBezTo>
                      <a:cubicBezTo>
                        <a:pt x="7949" y="3462"/>
                        <a:pt x="7936" y="3487"/>
                        <a:pt x="7936" y="3487"/>
                      </a:cubicBezTo>
                      <a:cubicBezTo>
                        <a:pt x="7936" y="3499"/>
                        <a:pt x="7936" y="3499"/>
                        <a:pt x="7936" y="3499"/>
                      </a:cubicBezTo>
                      <a:lnTo>
                        <a:pt x="7924" y="3499"/>
                      </a:lnTo>
                      <a:cubicBezTo>
                        <a:pt x="7924" y="3499"/>
                        <a:pt x="7924" y="3512"/>
                        <a:pt x="7924" y="3512"/>
                      </a:cubicBezTo>
                      <a:cubicBezTo>
                        <a:pt x="7920" y="3512"/>
                        <a:pt x="7920" y="3512"/>
                        <a:pt x="7921" y="3512"/>
                      </a:cubicBezTo>
                      <a:lnTo>
                        <a:pt x="7921" y="3512"/>
                      </a:lnTo>
                      <a:cubicBezTo>
                        <a:pt x="7917" y="3513"/>
                        <a:pt x="7911" y="3515"/>
                        <a:pt x="7911" y="3524"/>
                      </a:cubicBezTo>
                      <a:lnTo>
                        <a:pt x="7886" y="3524"/>
                      </a:lnTo>
                      <a:cubicBezTo>
                        <a:pt x="7886" y="3524"/>
                        <a:pt x="7911" y="3524"/>
                        <a:pt x="7911" y="3537"/>
                      </a:cubicBezTo>
                      <a:lnTo>
                        <a:pt x="7936" y="3537"/>
                      </a:lnTo>
                      <a:cubicBezTo>
                        <a:pt x="7937" y="3535"/>
                        <a:pt x="7938" y="3533"/>
                        <a:pt x="7939" y="3531"/>
                      </a:cubicBezTo>
                      <a:lnTo>
                        <a:pt x="7939" y="3531"/>
                      </a:lnTo>
                      <a:cubicBezTo>
                        <a:pt x="7940" y="3534"/>
                        <a:pt x="7943" y="3537"/>
                        <a:pt x="7949" y="3537"/>
                      </a:cubicBezTo>
                      <a:lnTo>
                        <a:pt x="7936" y="3537"/>
                      </a:lnTo>
                      <a:lnTo>
                        <a:pt x="7936" y="3537"/>
                      </a:lnTo>
                      <a:lnTo>
                        <a:pt x="7936" y="3537"/>
                      </a:lnTo>
                      <a:cubicBezTo>
                        <a:pt x="7933" y="3543"/>
                        <a:pt x="7930" y="3549"/>
                        <a:pt x="7924" y="3549"/>
                      </a:cubicBezTo>
                      <a:lnTo>
                        <a:pt x="7961" y="3549"/>
                      </a:lnTo>
                      <a:lnTo>
                        <a:pt x="7961" y="3537"/>
                      </a:lnTo>
                      <a:cubicBezTo>
                        <a:pt x="7961" y="3537"/>
                        <a:pt x="7973" y="3512"/>
                        <a:pt x="7961" y="3512"/>
                      </a:cubicBezTo>
                      <a:cubicBezTo>
                        <a:pt x="7961" y="3512"/>
                        <a:pt x="7961" y="3524"/>
                        <a:pt x="7961" y="3524"/>
                      </a:cubicBezTo>
                      <a:lnTo>
                        <a:pt x="7949" y="3524"/>
                      </a:lnTo>
                      <a:lnTo>
                        <a:pt x="7961" y="3512"/>
                      </a:lnTo>
                      <a:cubicBezTo>
                        <a:pt x="7961" y="3512"/>
                        <a:pt x="7961" y="3512"/>
                        <a:pt x="7961" y="3499"/>
                      </a:cubicBezTo>
                      <a:lnTo>
                        <a:pt x="7973" y="3499"/>
                      </a:lnTo>
                      <a:lnTo>
                        <a:pt x="7973" y="3487"/>
                      </a:lnTo>
                      <a:lnTo>
                        <a:pt x="7973" y="3474"/>
                      </a:lnTo>
                      <a:cubicBezTo>
                        <a:pt x="7973" y="3474"/>
                        <a:pt x="7973" y="3474"/>
                        <a:pt x="7973" y="3462"/>
                      </a:cubicBezTo>
                      <a:lnTo>
                        <a:pt x="7961" y="3462"/>
                      </a:lnTo>
                      <a:cubicBezTo>
                        <a:pt x="7961" y="3450"/>
                        <a:pt x="7961" y="3450"/>
                        <a:pt x="7961" y="3450"/>
                      </a:cubicBezTo>
                      <a:lnTo>
                        <a:pt x="7973" y="3450"/>
                      </a:lnTo>
                      <a:cubicBezTo>
                        <a:pt x="7973" y="3450"/>
                        <a:pt x="7986" y="3450"/>
                        <a:pt x="7986" y="3462"/>
                      </a:cubicBezTo>
                      <a:lnTo>
                        <a:pt x="7998" y="3462"/>
                      </a:lnTo>
                      <a:cubicBezTo>
                        <a:pt x="7998" y="3462"/>
                        <a:pt x="7998" y="3450"/>
                        <a:pt x="7998" y="3450"/>
                      </a:cubicBezTo>
                      <a:cubicBezTo>
                        <a:pt x="7998" y="3437"/>
                        <a:pt x="7998" y="3437"/>
                        <a:pt x="7998" y="3437"/>
                      </a:cubicBezTo>
                      <a:cubicBezTo>
                        <a:pt x="7998" y="3437"/>
                        <a:pt x="7986" y="3412"/>
                        <a:pt x="7998" y="3412"/>
                      </a:cubicBezTo>
                      <a:cubicBezTo>
                        <a:pt x="8004" y="3419"/>
                        <a:pt x="8008" y="3422"/>
                        <a:pt x="8009" y="3422"/>
                      </a:cubicBezTo>
                      <a:cubicBezTo>
                        <a:pt x="8011" y="3422"/>
                        <a:pt x="8011" y="3419"/>
                        <a:pt x="8011" y="3412"/>
                      </a:cubicBezTo>
                      <a:cubicBezTo>
                        <a:pt x="8011" y="3412"/>
                        <a:pt x="7986" y="3412"/>
                        <a:pt x="7998" y="3400"/>
                      </a:cubicBezTo>
                      <a:cubicBezTo>
                        <a:pt x="7998" y="3394"/>
                        <a:pt x="8001" y="3391"/>
                        <a:pt x="8004" y="3391"/>
                      </a:cubicBezTo>
                      <a:cubicBezTo>
                        <a:pt x="8008" y="3391"/>
                        <a:pt x="8011" y="3394"/>
                        <a:pt x="8011" y="3400"/>
                      </a:cubicBezTo>
                      <a:cubicBezTo>
                        <a:pt x="8011" y="3396"/>
                        <a:pt x="8012" y="3394"/>
                        <a:pt x="8014" y="3394"/>
                      </a:cubicBezTo>
                      <a:cubicBezTo>
                        <a:pt x="8018" y="3394"/>
                        <a:pt x="8023" y="3400"/>
                        <a:pt x="8023" y="3400"/>
                      </a:cubicBezTo>
                      <a:cubicBezTo>
                        <a:pt x="8036" y="3400"/>
                        <a:pt x="8023" y="3375"/>
                        <a:pt x="8023" y="3375"/>
                      </a:cubicBezTo>
                      <a:lnTo>
                        <a:pt x="8048" y="3375"/>
                      </a:lnTo>
                      <a:cubicBezTo>
                        <a:pt x="8048" y="3375"/>
                        <a:pt x="8048" y="3363"/>
                        <a:pt x="8048" y="3363"/>
                      </a:cubicBezTo>
                      <a:cubicBezTo>
                        <a:pt x="8048" y="3359"/>
                        <a:pt x="8049" y="3357"/>
                        <a:pt x="8051" y="3357"/>
                      </a:cubicBezTo>
                      <a:cubicBezTo>
                        <a:pt x="8055" y="3357"/>
                        <a:pt x="8060" y="3363"/>
                        <a:pt x="8060" y="3363"/>
                      </a:cubicBezTo>
                      <a:cubicBezTo>
                        <a:pt x="8060" y="3363"/>
                        <a:pt x="8060" y="3350"/>
                        <a:pt x="8048" y="3338"/>
                      </a:cubicBezTo>
                      <a:cubicBezTo>
                        <a:pt x="8048" y="3338"/>
                        <a:pt x="8048" y="3338"/>
                        <a:pt x="8048" y="3325"/>
                      </a:cubicBezTo>
                      <a:lnTo>
                        <a:pt x="8060" y="3325"/>
                      </a:lnTo>
                      <a:lnTo>
                        <a:pt x="8060" y="3313"/>
                      </a:lnTo>
                      <a:lnTo>
                        <a:pt x="8060" y="3301"/>
                      </a:lnTo>
                      <a:lnTo>
                        <a:pt x="8060" y="3288"/>
                      </a:lnTo>
                      <a:cubicBezTo>
                        <a:pt x="8060" y="3288"/>
                        <a:pt x="8060" y="3276"/>
                        <a:pt x="8073" y="3276"/>
                      </a:cubicBezTo>
                      <a:cubicBezTo>
                        <a:pt x="8085" y="3276"/>
                        <a:pt x="8073" y="3276"/>
                        <a:pt x="8073" y="3288"/>
                      </a:cubicBezTo>
                      <a:lnTo>
                        <a:pt x="8073" y="3301"/>
                      </a:lnTo>
                      <a:lnTo>
                        <a:pt x="8073" y="3313"/>
                      </a:lnTo>
                      <a:lnTo>
                        <a:pt x="8073" y="3325"/>
                      </a:lnTo>
                      <a:cubicBezTo>
                        <a:pt x="8073" y="3325"/>
                        <a:pt x="8073" y="3313"/>
                        <a:pt x="8085" y="3313"/>
                      </a:cubicBezTo>
                      <a:cubicBezTo>
                        <a:pt x="8098" y="3325"/>
                        <a:pt x="8085" y="3338"/>
                        <a:pt x="8073" y="3338"/>
                      </a:cubicBezTo>
                      <a:lnTo>
                        <a:pt x="8085" y="3338"/>
                      </a:lnTo>
                      <a:cubicBezTo>
                        <a:pt x="8098" y="3338"/>
                        <a:pt x="8085" y="3350"/>
                        <a:pt x="8085" y="3350"/>
                      </a:cubicBezTo>
                      <a:cubicBezTo>
                        <a:pt x="8085" y="3363"/>
                        <a:pt x="8060" y="3375"/>
                        <a:pt x="8073" y="3375"/>
                      </a:cubicBezTo>
                      <a:cubicBezTo>
                        <a:pt x="8081" y="3375"/>
                        <a:pt x="8089" y="3364"/>
                        <a:pt x="8094" y="3364"/>
                      </a:cubicBezTo>
                      <a:cubicBezTo>
                        <a:pt x="8096" y="3364"/>
                        <a:pt x="8098" y="3367"/>
                        <a:pt x="8098" y="3375"/>
                      </a:cubicBezTo>
                      <a:cubicBezTo>
                        <a:pt x="8098" y="3375"/>
                        <a:pt x="8085" y="3375"/>
                        <a:pt x="8085" y="3388"/>
                      </a:cubicBezTo>
                      <a:cubicBezTo>
                        <a:pt x="8096" y="3388"/>
                        <a:pt x="8088" y="3397"/>
                        <a:pt x="8086" y="3407"/>
                      </a:cubicBezTo>
                      <a:lnTo>
                        <a:pt x="8086" y="3407"/>
                      </a:lnTo>
                      <a:cubicBezTo>
                        <a:pt x="8086" y="3407"/>
                        <a:pt x="8086" y="3407"/>
                        <a:pt x="8086" y="3407"/>
                      </a:cubicBezTo>
                      <a:cubicBezTo>
                        <a:pt x="8089" y="3407"/>
                        <a:pt x="8093" y="3408"/>
                        <a:pt x="8098" y="3412"/>
                      </a:cubicBezTo>
                      <a:cubicBezTo>
                        <a:pt x="8110" y="3425"/>
                        <a:pt x="8098" y="3425"/>
                        <a:pt x="8098" y="3425"/>
                      </a:cubicBezTo>
                      <a:cubicBezTo>
                        <a:pt x="8098" y="3425"/>
                        <a:pt x="8098" y="3425"/>
                        <a:pt x="8098" y="3437"/>
                      </a:cubicBezTo>
                      <a:cubicBezTo>
                        <a:pt x="8110" y="3437"/>
                        <a:pt x="8098" y="3462"/>
                        <a:pt x="8085" y="3462"/>
                      </a:cubicBezTo>
                      <a:lnTo>
                        <a:pt x="8098" y="3462"/>
                      </a:lnTo>
                      <a:cubicBezTo>
                        <a:pt x="8098" y="3462"/>
                        <a:pt x="8110" y="3462"/>
                        <a:pt x="8110" y="3474"/>
                      </a:cubicBezTo>
                      <a:cubicBezTo>
                        <a:pt x="8110" y="3479"/>
                        <a:pt x="8110" y="3480"/>
                        <a:pt x="8110" y="3480"/>
                      </a:cubicBezTo>
                      <a:cubicBezTo>
                        <a:pt x="8109" y="3480"/>
                        <a:pt x="8106" y="3474"/>
                        <a:pt x="8098" y="3474"/>
                      </a:cubicBezTo>
                      <a:cubicBezTo>
                        <a:pt x="8098" y="3474"/>
                        <a:pt x="8085" y="3487"/>
                        <a:pt x="8098" y="3499"/>
                      </a:cubicBezTo>
                      <a:lnTo>
                        <a:pt x="8135" y="3499"/>
                      </a:lnTo>
                      <a:cubicBezTo>
                        <a:pt x="8135" y="3499"/>
                        <a:pt x="8122" y="3499"/>
                        <a:pt x="8110" y="3512"/>
                      </a:cubicBezTo>
                      <a:cubicBezTo>
                        <a:pt x="8110" y="3518"/>
                        <a:pt x="8110" y="3518"/>
                        <a:pt x="8110" y="3518"/>
                      </a:cubicBezTo>
                      <a:cubicBezTo>
                        <a:pt x="8110" y="3518"/>
                        <a:pt x="8110" y="3518"/>
                        <a:pt x="8110" y="3524"/>
                      </a:cubicBezTo>
                      <a:lnTo>
                        <a:pt x="8110" y="3537"/>
                      </a:lnTo>
                      <a:lnTo>
                        <a:pt x="8110" y="3549"/>
                      </a:lnTo>
                      <a:cubicBezTo>
                        <a:pt x="8110" y="3561"/>
                        <a:pt x="8110" y="3561"/>
                        <a:pt x="8110" y="3574"/>
                      </a:cubicBezTo>
                      <a:lnTo>
                        <a:pt x="8122" y="3574"/>
                      </a:lnTo>
                      <a:cubicBezTo>
                        <a:pt x="8135" y="3574"/>
                        <a:pt x="8122" y="3561"/>
                        <a:pt x="8122" y="3561"/>
                      </a:cubicBezTo>
                      <a:lnTo>
                        <a:pt x="8135" y="3561"/>
                      </a:lnTo>
                      <a:cubicBezTo>
                        <a:pt x="8135" y="3574"/>
                        <a:pt x="8122" y="3574"/>
                        <a:pt x="8122" y="3586"/>
                      </a:cubicBezTo>
                      <a:cubicBezTo>
                        <a:pt x="8122" y="3586"/>
                        <a:pt x="8122" y="3586"/>
                        <a:pt x="8122" y="3599"/>
                      </a:cubicBezTo>
                      <a:lnTo>
                        <a:pt x="8135" y="3586"/>
                      </a:lnTo>
                      <a:lnTo>
                        <a:pt x="8147" y="3586"/>
                      </a:lnTo>
                      <a:lnTo>
                        <a:pt x="8147" y="3599"/>
                      </a:lnTo>
                      <a:lnTo>
                        <a:pt x="8135" y="3599"/>
                      </a:lnTo>
                      <a:cubicBezTo>
                        <a:pt x="8122" y="3599"/>
                        <a:pt x="8135" y="3599"/>
                        <a:pt x="8135" y="3611"/>
                      </a:cubicBezTo>
                      <a:lnTo>
                        <a:pt x="8147" y="3611"/>
                      </a:lnTo>
                      <a:lnTo>
                        <a:pt x="8147" y="3623"/>
                      </a:lnTo>
                      <a:lnTo>
                        <a:pt x="8147" y="3636"/>
                      </a:lnTo>
                      <a:cubicBezTo>
                        <a:pt x="8147" y="3642"/>
                        <a:pt x="8144" y="3642"/>
                        <a:pt x="8141" y="3642"/>
                      </a:cubicBezTo>
                      <a:cubicBezTo>
                        <a:pt x="8138" y="3642"/>
                        <a:pt x="8135" y="3642"/>
                        <a:pt x="8135" y="3648"/>
                      </a:cubicBezTo>
                      <a:cubicBezTo>
                        <a:pt x="8135" y="3652"/>
                        <a:pt x="8136" y="3654"/>
                        <a:pt x="8138" y="3654"/>
                      </a:cubicBezTo>
                      <a:cubicBezTo>
                        <a:pt x="8142" y="3654"/>
                        <a:pt x="8147" y="3648"/>
                        <a:pt x="8147" y="3648"/>
                      </a:cubicBezTo>
                      <a:cubicBezTo>
                        <a:pt x="8147" y="3648"/>
                        <a:pt x="8147" y="3661"/>
                        <a:pt x="8147" y="3661"/>
                      </a:cubicBezTo>
                      <a:cubicBezTo>
                        <a:pt x="8147" y="3661"/>
                        <a:pt x="8160" y="3648"/>
                        <a:pt x="8160" y="3648"/>
                      </a:cubicBezTo>
                      <a:cubicBezTo>
                        <a:pt x="8160" y="3648"/>
                        <a:pt x="8160" y="3636"/>
                        <a:pt x="8172" y="3636"/>
                      </a:cubicBezTo>
                      <a:cubicBezTo>
                        <a:pt x="8185" y="3636"/>
                        <a:pt x="8172" y="3648"/>
                        <a:pt x="8172" y="3661"/>
                      </a:cubicBezTo>
                      <a:lnTo>
                        <a:pt x="8147" y="3661"/>
                      </a:lnTo>
                      <a:lnTo>
                        <a:pt x="8147" y="3673"/>
                      </a:lnTo>
                      <a:lnTo>
                        <a:pt x="8135" y="3673"/>
                      </a:lnTo>
                      <a:cubicBezTo>
                        <a:pt x="8135" y="3673"/>
                        <a:pt x="8147" y="3673"/>
                        <a:pt x="8147" y="3686"/>
                      </a:cubicBezTo>
                      <a:lnTo>
                        <a:pt x="8160" y="3686"/>
                      </a:lnTo>
                      <a:cubicBezTo>
                        <a:pt x="8160" y="3686"/>
                        <a:pt x="8160" y="3680"/>
                        <a:pt x="8163" y="3680"/>
                      </a:cubicBezTo>
                      <a:cubicBezTo>
                        <a:pt x="8165" y="3680"/>
                        <a:pt x="8168" y="3681"/>
                        <a:pt x="8172" y="3686"/>
                      </a:cubicBezTo>
                      <a:cubicBezTo>
                        <a:pt x="8172" y="3698"/>
                        <a:pt x="8172" y="3698"/>
                        <a:pt x="8172" y="3698"/>
                      </a:cubicBezTo>
                      <a:cubicBezTo>
                        <a:pt x="8160" y="3698"/>
                        <a:pt x="8172" y="3710"/>
                        <a:pt x="8147" y="3723"/>
                      </a:cubicBezTo>
                      <a:lnTo>
                        <a:pt x="8147" y="3735"/>
                      </a:lnTo>
                      <a:cubicBezTo>
                        <a:pt x="8147" y="3739"/>
                        <a:pt x="8147" y="3741"/>
                        <a:pt x="8147" y="3741"/>
                      </a:cubicBezTo>
                      <a:cubicBezTo>
                        <a:pt x="8146" y="3741"/>
                        <a:pt x="8143" y="3735"/>
                        <a:pt x="8135" y="3735"/>
                      </a:cubicBezTo>
                      <a:cubicBezTo>
                        <a:pt x="8135" y="3735"/>
                        <a:pt x="8122" y="3748"/>
                        <a:pt x="8122" y="3748"/>
                      </a:cubicBezTo>
                      <a:lnTo>
                        <a:pt x="8197" y="3748"/>
                      </a:lnTo>
                      <a:cubicBezTo>
                        <a:pt x="8197" y="3748"/>
                        <a:pt x="8197" y="3760"/>
                        <a:pt x="8197" y="3760"/>
                      </a:cubicBezTo>
                      <a:lnTo>
                        <a:pt x="8185" y="3760"/>
                      </a:lnTo>
                      <a:cubicBezTo>
                        <a:pt x="8172" y="3760"/>
                        <a:pt x="8185" y="3760"/>
                        <a:pt x="8185" y="3773"/>
                      </a:cubicBezTo>
                      <a:lnTo>
                        <a:pt x="8160" y="3773"/>
                      </a:lnTo>
                      <a:lnTo>
                        <a:pt x="8222" y="3785"/>
                      </a:lnTo>
                      <a:cubicBezTo>
                        <a:pt x="8371" y="3835"/>
                        <a:pt x="8483" y="3922"/>
                        <a:pt x="8570" y="4033"/>
                      </a:cubicBezTo>
                      <a:cubicBezTo>
                        <a:pt x="8617" y="4085"/>
                        <a:pt x="8621" y="4100"/>
                        <a:pt x="8603" y="4100"/>
                      </a:cubicBezTo>
                      <a:cubicBezTo>
                        <a:pt x="8576" y="4100"/>
                        <a:pt x="8499" y="4063"/>
                        <a:pt x="8461" y="4063"/>
                      </a:cubicBezTo>
                      <a:cubicBezTo>
                        <a:pt x="8440" y="4063"/>
                        <a:pt x="8430" y="4074"/>
                        <a:pt x="8445" y="4108"/>
                      </a:cubicBezTo>
                      <a:cubicBezTo>
                        <a:pt x="8532" y="4244"/>
                        <a:pt x="8644" y="4369"/>
                        <a:pt x="8768" y="4456"/>
                      </a:cubicBezTo>
                      <a:cubicBezTo>
                        <a:pt x="8669" y="4207"/>
                        <a:pt x="8930" y="4046"/>
                        <a:pt x="8719" y="3897"/>
                      </a:cubicBezTo>
                      <a:cubicBezTo>
                        <a:pt x="8507" y="3760"/>
                        <a:pt x="8271" y="3176"/>
                        <a:pt x="8011" y="3040"/>
                      </a:cubicBezTo>
                      <a:cubicBezTo>
                        <a:pt x="7837" y="2916"/>
                        <a:pt x="7675" y="2767"/>
                        <a:pt x="7539" y="2593"/>
                      </a:cubicBezTo>
                      <a:lnTo>
                        <a:pt x="7539" y="2593"/>
                      </a:lnTo>
                      <a:cubicBezTo>
                        <a:pt x="7911" y="2804"/>
                        <a:pt x="8296" y="2990"/>
                        <a:pt x="8706" y="3152"/>
                      </a:cubicBezTo>
                      <a:cubicBezTo>
                        <a:pt x="9141" y="3313"/>
                        <a:pt x="9476" y="3686"/>
                        <a:pt x="9737" y="3748"/>
                      </a:cubicBezTo>
                      <a:cubicBezTo>
                        <a:pt x="9923" y="3785"/>
                        <a:pt x="10110" y="3847"/>
                        <a:pt x="10283" y="3922"/>
                      </a:cubicBezTo>
                      <a:cubicBezTo>
                        <a:pt x="10134" y="3797"/>
                        <a:pt x="9774" y="3636"/>
                        <a:pt x="9538" y="3487"/>
                      </a:cubicBezTo>
                      <a:cubicBezTo>
                        <a:pt x="9377" y="3363"/>
                        <a:pt x="9215" y="3226"/>
                        <a:pt x="9091" y="3065"/>
                      </a:cubicBezTo>
                      <a:lnTo>
                        <a:pt x="9091" y="3065"/>
                      </a:lnTo>
                      <a:cubicBezTo>
                        <a:pt x="9091" y="3065"/>
                        <a:pt x="9911" y="3686"/>
                        <a:pt x="10197" y="3773"/>
                      </a:cubicBezTo>
                      <a:cubicBezTo>
                        <a:pt x="10279" y="3796"/>
                        <a:pt x="10350" y="3831"/>
                        <a:pt x="10420" y="3876"/>
                      </a:cubicBezTo>
                      <a:lnTo>
                        <a:pt x="10420" y="3876"/>
                      </a:lnTo>
                      <a:cubicBezTo>
                        <a:pt x="10420" y="3874"/>
                        <a:pt x="10420" y="3872"/>
                        <a:pt x="10420" y="3872"/>
                      </a:cubicBezTo>
                      <a:cubicBezTo>
                        <a:pt x="10420" y="3859"/>
                        <a:pt x="10408" y="3872"/>
                        <a:pt x="10408" y="3847"/>
                      </a:cubicBezTo>
                      <a:cubicBezTo>
                        <a:pt x="10420" y="3847"/>
                        <a:pt x="10432" y="3847"/>
                        <a:pt x="10445" y="3835"/>
                      </a:cubicBezTo>
                      <a:cubicBezTo>
                        <a:pt x="10457" y="3822"/>
                        <a:pt x="10432" y="3822"/>
                        <a:pt x="10432" y="3822"/>
                      </a:cubicBezTo>
                      <a:lnTo>
                        <a:pt x="10408" y="3822"/>
                      </a:lnTo>
                      <a:cubicBezTo>
                        <a:pt x="10395" y="3822"/>
                        <a:pt x="10395" y="3810"/>
                        <a:pt x="10395" y="3810"/>
                      </a:cubicBezTo>
                      <a:cubicBezTo>
                        <a:pt x="10395" y="3806"/>
                        <a:pt x="10397" y="3804"/>
                        <a:pt x="10398" y="3804"/>
                      </a:cubicBezTo>
                      <a:cubicBezTo>
                        <a:pt x="10402" y="3804"/>
                        <a:pt x="10408" y="3810"/>
                        <a:pt x="10408" y="3810"/>
                      </a:cubicBezTo>
                      <a:cubicBezTo>
                        <a:pt x="10420" y="3810"/>
                        <a:pt x="10383" y="3797"/>
                        <a:pt x="10395" y="3785"/>
                      </a:cubicBezTo>
                      <a:cubicBezTo>
                        <a:pt x="10401" y="3779"/>
                        <a:pt x="10395" y="3779"/>
                        <a:pt x="10387" y="3779"/>
                      </a:cubicBezTo>
                      <a:cubicBezTo>
                        <a:pt x="10380" y="3779"/>
                        <a:pt x="10370" y="3779"/>
                        <a:pt x="10370" y="3773"/>
                      </a:cubicBezTo>
                      <a:cubicBezTo>
                        <a:pt x="10370" y="3768"/>
                        <a:pt x="10370" y="3767"/>
                        <a:pt x="10371" y="3767"/>
                      </a:cubicBezTo>
                      <a:cubicBezTo>
                        <a:pt x="10372" y="3767"/>
                        <a:pt x="10375" y="3773"/>
                        <a:pt x="10383" y="3773"/>
                      </a:cubicBezTo>
                      <a:cubicBezTo>
                        <a:pt x="10395" y="3773"/>
                        <a:pt x="10370" y="3748"/>
                        <a:pt x="10383" y="3748"/>
                      </a:cubicBezTo>
                      <a:cubicBezTo>
                        <a:pt x="10387" y="3744"/>
                        <a:pt x="10388" y="3742"/>
                        <a:pt x="10389" y="3742"/>
                      </a:cubicBezTo>
                      <a:lnTo>
                        <a:pt x="10389" y="3742"/>
                      </a:lnTo>
                      <a:cubicBezTo>
                        <a:pt x="10390" y="3742"/>
                        <a:pt x="10387" y="3748"/>
                        <a:pt x="10395" y="3748"/>
                      </a:cubicBezTo>
                      <a:cubicBezTo>
                        <a:pt x="10408" y="3748"/>
                        <a:pt x="10395" y="3748"/>
                        <a:pt x="10395" y="3760"/>
                      </a:cubicBezTo>
                      <a:cubicBezTo>
                        <a:pt x="10395" y="3773"/>
                        <a:pt x="10408" y="3773"/>
                        <a:pt x="10408" y="3773"/>
                      </a:cubicBezTo>
                      <a:cubicBezTo>
                        <a:pt x="10408" y="3773"/>
                        <a:pt x="10408" y="3748"/>
                        <a:pt x="10420" y="3748"/>
                      </a:cubicBezTo>
                      <a:cubicBezTo>
                        <a:pt x="10420" y="3741"/>
                        <a:pt x="10420" y="3738"/>
                        <a:pt x="10420" y="3735"/>
                      </a:cubicBezTo>
                      <a:cubicBezTo>
                        <a:pt x="10420" y="3729"/>
                        <a:pt x="10420" y="3729"/>
                        <a:pt x="10420" y="3729"/>
                      </a:cubicBezTo>
                      <a:cubicBezTo>
                        <a:pt x="10420" y="3729"/>
                        <a:pt x="10420" y="3729"/>
                        <a:pt x="10420" y="3723"/>
                      </a:cubicBezTo>
                      <a:cubicBezTo>
                        <a:pt x="10408" y="3710"/>
                        <a:pt x="10420" y="3710"/>
                        <a:pt x="10420" y="3710"/>
                      </a:cubicBezTo>
                      <a:cubicBezTo>
                        <a:pt x="10420" y="3704"/>
                        <a:pt x="10423" y="3701"/>
                        <a:pt x="10426" y="3701"/>
                      </a:cubicBezTo>
                      <a:cubicBezTo>
                        <a:pt x="10429" y="3701"/>
                        <a:pt x="10432" y="3704"/>
                        <a:pt x="10432" y="3710"/>
                      </a:cubicBezTo>
                      <a:lnTo>
                        <a:pt x="10432" y="3698"/>
                      </a:lnTo>
                      <a:lnTo>
                        <a:pt x="10432" y="3673"/>
                      </a:lnTo>
                      <a:cubicBezTo>
                        <a:pt x="10432" y="3661"/>
                        <a:pt x="10432" y="3661"/>
                        <a:pt x="10432" y="3661"/>
                      </a:cubicBezTo>
                      <a:cubicBezTo>
                        <a:pt x="10432" y="3655"/>
                        <a:pt x="10429" y="3655"/>
                        <a:pt x="10426" y="3655"/>
                      </a:cubicBezTo>
                      <a:cubicBezTo>
                        <a:pt x="10423" y="3655"/>
                        <a:pt x="10420" y="3655"/>
                        <a:pt x="10420" y="3648"/>
                      </a:cubicBezTo>
                      <a:cubicBezTo>
                        <a:pt x="10420" y="3636"/>
                        <a:pt x="10420" y="3636"/>
                        <a:pt x="10420" y="3636"/>
                      </a:cubicBezTo>
                      <a:lnTo>
                        <a:pt x="10445" y="3636"/>
                      </a:lnTo>
                      <a:cubicBezTo>
                        <a:pt x="10445" y="3636"/>
                        <a:pt x="10457" y="3636"/>
                        <a:pt x="10457" y="3648"/>
                      </a:cubicBezTo>
                      <a:cubicBezTo>
                        <a:pt x="10457" y="3652"/>
                        <a:pt x="10459" y="3654"/>
                        <a:pt x="10461" y="3654"/>
                      </a:cubicBezTo>
                      <a:cubicBezTo>
                        <a:pt x="10464" y="3654"/>
                        <a:pt x="10470" y="3648"/>
                        <a:pt x="10470" y="3648"/>
                      </a:cubicBezTo>
                      <a:cubicBezTo>
                        <a:pt x="10470" y="3648"/>
                        <a:pt x="10470" y="3636"/>
                        <a:pt x="10470" y="3623"/>
                      </a:cubicBezTo>
                      <a:lnTo>
                        <a:pt x="10457" y="3611"/>
                      </a:lnTo>
                      <a:cubicBezTo>
                        <a:pt x="10445" y="3611"/>
                        <a:pt x="10445" y="3599"/>
                        <a:pt x="10457" y="3586"/>
                      </a:cubicBezTo>
                      <a:lnTo>
                        <a:pt x="10470" y="3599"/>
                      </a:lnTo>
                      <a:lnTo>
                        <a:pt x="10495" y="3599"/>
                      </a:lnTo>
                      <a:cubicBezTo>
                        <a:pt x="10495" y="3599"/>
                        <a:pt x="10457" y="3586"/>
                        <a:pt x="10470" y="3574"/>
                      </a:cubicBezTo>
                      <a:cubicBezTo>
                        <a:pt x="10470" y="3568"/>
                        <a:pt x="10473" y="3564"/>
                        <a:pt x="10478" y="3564"/>
                      </a:cubicBezTo>
                      <a:cubicBezTo>
                        <a:pt x="10482" y="3564"/>
                        <a:pt x="10488" y="3568"/>
                        <a:pt x="10495" y="3574"/>
                      </a:cubicBezTo>
                      <a:cubicBezTo>
                        <a:pt x="10495" y="3574"/>
                        <a:pt x="10495" y="3579"/>
                        <a:pt x="10498" y="3579"/>
                      </a:cubicBezTo>
                      <a:cubicBezTo>
                        <a:pt x="10500" y="3579"/>
                        <a:pt x="10503" y="3578"/>
                        <a:pt x="10507" y="3574"/>
                      </a:cubicBezTo>
                      <a:lnTo>
                        <a:pt x="10507" y="3561"/>
                      </a:lnTo>
                      <a:cubicBezTo>
                        <a:pt x="10507" y="3561"/>
                        <a:pt x="10495" y="3549"/>
                        <a:pt x="10495" y="3549"/>
                      </a:cubicBezTo>
                      <a:lnTo>
                        <a:pt x="10507" y="3549"/>
                      </a:lnTo>
                      <a:cubicBezTo>
                        <a:pt x="10507" y="3549"/>
                        <a:pt x="10495" y="3524"/>
                        <a:pt x="10507" y="3524"/>
                      </a:cubicBezTo>
                      <a:cubicBezTo>
                        <a:pt x="10519" y="3524"/>
                        <a:pt x="10519" y="3524"/>
                        <a:pt x="10532" y="3537"/>
                      </a:cubicBezTo>
                      <a:cubicBezTo>
                        <a:pt x="10532" y="3530"/>
                        <a:pt x="10532" y="3530"/>
                        <a:pt x="10530" y="3530"/>
                      </a:cubicBezTo>
                      <a:cubicBezTo>
                        <a:pt x="10529" y="3530"/>
                        <a:pt x="10526" y="3530"/>
                        <a:pt x="10519" y="3524"/>
                      </a:cubicBezTo>
                      <a:cubicBezTo>
                        <a:pt x="10519" y="3524"/>
                        <a:pt x="10507" y="3499"/>
                        <a:pt x="10507" y="3499"/>
                      </a:cubicBezTo>
                      <a:cubicBezTo>
                        <a:pt x="10507" y="3495"/>
                        <a:pt x="10510" y="3494"/>
                        <a:pt x="10513" y="3494"/>
                      </a:cubicBezTo>
                      <a:cubicBezTo>
                        <a:pt x="10521" y="3494"/>
                        <a:pt x="10532" y="3499"/>
                        <a:pt x="10532" y="3499"/>
                      </a:cubicBezTo>
                      <a:cubicBezTo>
                        <a:pt x="10532" y="3499"/>
                        <a:pt x="10519" y="3474"/>
                        <a:pt x="10519" y="3474"/>
                      </a:cubicBezTo>
                      <a:cubicBezTo>
                        <a:pt x="10519" y="3462"/>
                        <a:pt x="10519" y="3462"/>
                        <a:pt x="10519" y="3450"/>
                      </a:cubicBezTo>
                      <a:cubicBezTo>
                        <a:pt x="10519" y="3450"/>
                        <a:pt x="10530" y="3455"/>
                        <a:pt x="10534" y="3455"/>
                      </a:cubicBezTo>
                      <a:cubicBezTo>
                        <a:pt x="10536" y="3455"/>
                        <a:pt x="10536" y="3454"/>
                        <a:pt x="10532" y="3450"/>
                      </a:cubicBezTo>
                      <a:lnTo>
                        <a:pt x="10532" y="3425"/>
                      </a:lnTo>
                      <a:cubicBezTo>
                        <a:pt x="10532" y="3425"/>
                        <a:pt x="10532" y="3430"/>
                        <a:pt x="10536" y="3430"/>
                      </a:cubicBezTo>
                      <a:cubicBezTo>
                        <a:pt x="10537" y="3430"/>
                        <a:pt x="10540" y="3429"/>
                        <a:pt x="10544" y="3425"/>
                      </a:cubicBezTo>
                      <a:lnTo>
                        <a:pt x="10544" y="3412"/>
                      </a:lnTo>
                      <a:lnTo>
                        <a:pt x="10544" y="3400"/>
                      </a:lnTo>
                      <a:lnTo>
                        <a:pt x="10544" y="3388"/>
                      </a:lnTo>
                      <a:cubicBezTo>
                        <a:pt x="10544" y="3375"/>
                        <a:pt x="10544" y="3363"/>
                        <a:pt x="10557" y="3363"/>
                      </a:cubicBezTo>
                      <a:cubicBezTo>
                        <a:pt x="10569" y="3363"/>
                        <a:pt x="10557" y="3363"/>
                        <a:pt x="10569" y="3375"/>
                      </a:cubicBezTo>
                      <a:cubicBezTo>
                        <a:pt x="10582" y="3375"/>
                        <a:pt x="10569" y="3388"/>
                        <a:pt x="10569" y="3400"/>
                      </a:cubicBezTo>
                      <a:lnTo>
                        <a:pt x="10569" y="3412"/>
                      </a:lnTo>
                      <a:lnTo>
                        <a:pt x="10569" y="3425"/>
                      </a:lnTo>
                      <a:cubicBezTo>
                        <a:pt x="10569" y="3425"/>
                        <a:pt x="10569" y="3409"/>
                        <a:pt x="10582" y="3409"/>
                      </a:cubicBezTo>
                      <a:cubicBezTo>
                        <a:pt x="10585" y="3409"/>
                        <a:pt x="10589" y="3410"/>
                        <a:pt x="10594" y="3412"/>
                      </a:cubicBezTo>
                      <a:cubicBezTo>
                        <a:pt x="10606" y="3425"/>
                        <a:pt x="10594" y="3450"/>
                        <a:pt x="10582" y="3450"/>
                      </a:cubicBezTo>
                      <a:lnTo>
                        <a:pt x="10594" y="3450"/>
                      </a:lnTo>
                      <a:cubicBezTo>
                        <a:pt x="10606" y="3450"/>
                        <a:pt x="10594" y="3462"/>
                        <a:pt x="10594" y="3462"/>
                      </a:cubicBezTo>
                      <a:cubicBezTo>
                        <a:pt x="10594" y="3474"/>
                        <a:pt x="10569" y="3487"/>
                        <a:pt x="10582" y="3487"/>
                      </a:cubicBezTo>
                      <a:cubicBezTo>
                        <a:pt x="10590" y="3487"/>
                        <a:pt x="10598" y="3476"/>
                        <a:pt x="10603" y="3476"/>
                      </a:cubicBezTo>
                      <a:cubicBezTo>
                        <a:pt x="10605" y="3476"/>
                        <a:pt x="10606" y="3479"/>
                        <a:pt x="10606" y="3487"/>
                      </a:cubicBezTo>
                      <a:cubicBezTo>
                        <a:pt x="10594" y="3499"/>
                        <a:pt x="10594" y="3499"/>
                        <a:pt x="10594" y="3512"/>
                      </a:cubicBezTo>
                      <a:cubicBezTo>
                        <a:pt x="10594" y="3512"/>
                        <a:pt x="10582" y="3512"/>
                        <a:pt x="10582" y="3524"/>
                      </a:cubicBezTo>
                      <a:lnTo>
                        <a:pt x="10594" y="3524"/>
                      </a:lnTo>
                      <a:cubicBezTo>
                        <a:pt x="10603" y="3524"/>
                        <a:pt x="10599" y="3531"/>
                        <a:pt x="10596" y="3539"/>
                      </a:cubicBezTo>
                      <a:lnTo>
                        <a:pt x="10596" y="3539"/>
                      </a:lnTo>
                      <a:cubicBezTo>
                        <a:pt x="10599" y="3538"/>
                        <a:pt x="10603" y="3537"/>
                        <a:pt x="10606" y="3537"/>
                      </a:cubicBezTo>
                      <a:cubicBezTo>
                        <a:pt x="10619" y="3537"/>
                        <a:pt x="10606" y="3549"/>
                        <a:pt x="10606" y="3549"/>
                      </a:cubicBezTo>
                      <a:lnTo>
                        <a:pt x="10606" y="3561"/>
                      </a:lnTo>
                      <a:cubicBezTo>
                        <a:pt x="10606" y="3561"/>
                        <a:pt x="10606" y="3574"/>
                        <a:pt x="10594" y="3574"/>
                      </a:cubicBezTo>
                      <a:lnTo>
                        <a:pt x="10631" y="3574"/>
                      </a:lnTo>
                      <a:cubicBezTo>
                        <a:pt x="10631" y="3574"/>
                        <a:pt x="10619" y="3599"/>
                        <a:pt x="10606" y="3611"/>
                      </a:cubicBezTo>
                      <a:lnTo>
                        <a:pt x="10631" y="3611"/>
                      </a:lnTo>
                      <a:cubicBezTo>
                        <a:pt x="10644" y="3611"/>
                        <a:pt x="10656" y="3611"/>
                        <a:pt x="10644" y="3623"/>
                      </a:cubicBezTo>
                      <a:cubicBezTo>
                        <a:pt x="10644" y="3633"/>
                        <a:pt x="10644" y="3635"/>
                        <a:pt x="10643" y="3635"/>
                      </a:cubicBezTo>
                      <a:cubicBezTo>
                        <a:pt x="10642" y="3635"/>
                        <a:pt x="10641" y="3632"/>
                        <a:pt x="10638" y="3632"/>
                      </a:cubicBezTo>
                      <a:cubicBezTo>
                        <a:pt x="10636" y="3632"/>
                        <a:pt x="10634" y="3633"/>
                        <a:pt x="10631" y="3636"/>
                      </a:cubicBezTo>
                      <a:cubicBezTo>
                        <a:pt x="10619" y="3636"/>
                        <a:pt x="10631" y="3636"/>
                        <a:pt x="10631" y="3648"/>
                      </a:cubicBezTo>
                      <a:cubicBezTo>
                        <a:pt x="10631" y="3648"/>
                        <a:pt x="10619" y="3661"/>
                        <a:pt x="10619" y="3661"/>
                      </a:cubicBezTo>
                      <a:lnTo>
                        <a:pt x="10644" y="3661"/>
                      </a:lnTo>
                      <a:cubicBezTo>
                        <a:pt x="10644" y="3661"/>
                        <a:pt x="10656" y="3673"/>
                        <a:pt x="10668" y="3673"/>
                      </a:cubicBezTo>
                      <a:cubicBezTo>
                        <a:pt x="10668" y="3673"/>
                        <a:pt x="10681" y="3673"/>
                        <a:pt x="10681" y="3686"/>
                      </a:cubicBezTo>
                      <a:cubicBezTo>
                        <a:pt x="10681" y="3686"/>
                        <a:pt x="10656" y="3686"/>
                        <a:pt x="10656" y="3698"/>
                      </a:cubicBezTo>
                      <a:cubicBezTo>
                        <a:pt x="10656" y="3704"/>
                        <a:pt x="10656" y="3704"/>
                        <a:pt x="10656" y="3704"/>
                      </a:cubicBezTo>
                      <a:cubicBezTo>
                        <a:pt x="10656" y="3704"/>
                        <a:pt x="10656" y="3704"/>
                        <a:pt x="10656" y="3710"/>
                      </a:cubicBezTo>
                      <a:cubicBezTo>
                        <a:pt x="10656" y="3710"/>
                        <a:pt x="10644" y="3710"/>
                        <a:pt x="10644" y="3723"/>
                      </a:cubicBezTo>
                      <a:lnTo>
                        <a:pt x="10656" y="3723"/>
                      </a:lnTo>
                      <a:lnTo>
                        <a:pt x="10656" y="3735"/>
                      </a:lnTo>
                      <a:lnTo>
                        <a:pt x="10656" y="3748"/>
                      </a:lnTo>
                      <a:cubicBezTo>
                        <a:pt x="10656" y="3748"/>
                        <a:pt x="10656" y="3759"/>
                        <a:pt x="10645" y="3771"/>
                      </a:cubicBezTo>
                      <a:lnTo>
                        <a:pt x="10645" y="3771"/>
                      </a:lnTo>
                      <a:cubicBezTo>
                        <a:pt x="10651" y="3770"/>
                        <a:pt x="10662" y="3767"/>
                        <a:pt x="10668" y="3760"/>
                      </a:cubicBezTo>
                      <a:cubicBezTo>
                        <a:pt x="10668" y="3748"/>
                        <a:pt x="10668" y="3748"/>
                        <a:pt x="10681" y="3748"/>
                      </a:cubicBezTo>
                      <a:lnTo>
                        <a:pt x="10693" y="3748"/>
                      </a:lnTo>
                      <a:cubicBezTo>
                        <a:pt x="10706" y="3760"/>
                        <a:pt x="10681" y="3773"/>
                        <a:pt x="10668" y="3785"/>
                      </a:cubicBezTo>
                      <a:cubicBezTo>
                        <a:pt x="10668" y="3797"/>
                        <a:pt x="10668" y="3797"/>
                        <a:pt x="10668" y="3797"/>
                      </a:cubicBezTo>
                      <a:lnTo>
                        <a:pt x="10668" y="3810"/>
                      </a:lnTo>
                      <a:lnTo>
                        <a:pt x="10693" y="3797"/>
                      </a:lnTo>
                      <a:lnTo>
                        <a:pt x="10706" y="3797"/>
                      </a:lnTo>
                      <a:cubicBezTo>
                        <a:pt x="10693" y="3797"/>
                        <a:pt x="10693" y="3810"/>
                        <a:pt x="10693" y="3810"/>
                      </a:cubicBezTo>
                      <a:lnTo>
                        <a:pt x="10706" y="3810"/>
                      </a:lnTo>
                      <a:cubicBezTo>
                        <a:pt x="10706" y="3810"/>
                        <a:pt x="10706" y="3797"/>
                        <a:pt x="10706" y="3797"/>
                      </a:cubicBezTo>
                      <a:cubicBezTo>
                        <a:pt x="10718" y="3797"/>
                        <a:pt x="10706" y="3822"/>
                        <a:pt x="10706" y="3822"/>
                      </a:cubicBezTo>
                      <a:cubicBezTo>
                        <a:pt x="10706" y="3826"/>
                        <a:pt x="10706" y="3828"/>
                        <a:pt x="10706" y="3828"/>
                      </a:cubicBezTo>
                      <a:cubicBezTo>
                        <a:pt x="10707" y="3828"/>
                        <a:pt x="10710" y="3822"/>
                        <a:pt x="10718" y="3822"/>
                      </a:cubicBezTo>
                      <a:cubicBezTo>
                        <a:pt x="10718" y="3822"/>
                        <a:pt x="10718" y="3835"/>
                        <a:pt x="10718" y="3835"/>
                      </a:cubicBezTo>
                      <a:cubicBezTo>
                        <a:pt x="10718" y="3839"/>
                        <a:pt x="10718" y="3840"/>
                        <a:pt x="10718" y="3840"/>
                      </a:cubicBezTo>
                      <a:cubicBezTo>
                        <a:pt x="10717" y="3840"/>
                        <a:pt x="10714" y="3835"/>
                        <a:pt x="10706" y="3835"/>
                      </a:cubicBezTo>
                      <a:cubicBezTo>
                        <a:pt x="10693" y="3835"/>
                        <a:pt x="10706" y="3847"/>
                        <a:pt x="10706" y="3847"/>
                      </a:cubicBezTo>
                      <a:lnTo>
                        <a:pt x="10731" y="3859"/>
                      </a:lnTo>
                      <a:lnTo>
                        <a:pt x="10817" y="3909"/>
                      </a:lnTo>
                      <a:lnTo>
                        <a:pt x="10817" y="3897"/>
                      </a:lnTo>
                      <a:lnTo>
                        <a:pt x="10830" y="3909"/>
                      </a:lnTo>
                      <a:cubicBezTo>
                        <a:pt x="10842" y="3909"/>
                        <a:pt x="10830" y="3909"/>
                        <a:pt x="10830" y="3897"/>
                      </a:cubicBezTo>
                      <a:lnTo>
                        <a:pt x="10830" y="3884"/>
                      </a:lnTo>
                      <a:cubicBezTo>
                        <a:pt x="10830" y="3884"/>
                        <a:pt x="10817" y="3884"/>
                        <a:pt x="10817" y="3872"/>
                      </a:cubicBezTo>
                      <a:lnTo>
                        <a:pt x="10830" y="3872"/>
                      </a:lnTo>
                      <a:cubicBezTo>
                        <a:pt x="10830" y="3872"/>
                        <a:pt x="10830" y="3872"/>
                        <a:pt x="10830" y="3884"/>
                      </a:cubicBezTo>
                      <a:lnTo>
                        <a:pt x="10842" y="3884"/>
                      </a:lnTo>
                      <a:cubicBezTo>
                        <a:pt x="10855" y="3884"/>
                        <a:pt x="10842" y="3872"/>
                        <a:pt x="10842" y="3872"/>
                      </a:cubicBezTo>
                      <a:lnTo>
                        <a:pt x="10842" y="3859"/>
                      </a:lnTo>
                      <a:cubicBezTo>
                        <a:pt x="10842" y="3859"/>
                        <a:pt x="10842" y="3835"/>
                        <a:pt x="10842" y="3835"/>
                      </a:cubicBezTo>
                      <a:lnTo>
                        <a:pt x="10855" y="3835"/>
                      </a:lnTo>
                      <a:cubicBezTo>
                        <a:pt x="10861" y="3841"/>
                        <a:pt x="10864" y="3844"/>
                        <a:pt x="10866" y="3844"/>
                      </a:cubicBezTo>
                      <a:cubicBezTo>
                        <a:pt x="10867" y="3844"/>
                        <a:pt x="10867" y="3841"/>
                        <a:pt x="10867" y="3835"/>
                      </a:cubicBezTo>
                      <a:cubicBezTo>
                        <a:pt x="10867" y="3835"/>
                        <a:pt x="10842" y="3835"/>
                        <a:pt x="10855" y="3822"/>
                      </a:cubicBezTo>
                      <a:cubicBezTo>
                        <a:pt x="10855" y="3818"/>
                        <a:pt x="10856" y="3817"/>
                        <a:pt x="10858" y="3817"/>
                      </a:cubicBezTo>
                      <a:cubicBezTo>
                        <a:pt x="10862" y="3817"/>
                        <a:pt x="10867" y="3822"/>
                        <a:pt x="10867" y="3822"/>
                      </a:cubicBezTo>
                      <a:cubicBezTo>
                        <a:pt x="10875" y="3822"/>
                        <a:pt x="10873" y="3828"/>
                        <a:pt x="10874" y="3828"/>
                      </a:cubicBezTo>
                      <a:cubicBezTo>
                        <a:pt x="10874" y="3828"/>
                        <a:pt x="10875" y="3826"/>
                        <a:pt x="10880" y="3822"/>
                      </a:cubicBezTo>
                      <a:cubicBezTo>
                        <a:pt x="10880" y="3822"/>
                        <a:pt x="10867" y="3822"/>
                        <a:pt x="10867" y="3810"/>
                      </a:cubicBezTo>
                      <a:lnTo>
                        <a:pt x="10892" y="3810"/>
                      </a:lnTo>
                      <a:cubicBezTo>
                        <a:pt x="10892" y="3810"/>
                        <a:pt x="10892" y="3797"/>
                        <a:pt x="10892" y="3797"/>
                      </a:cubicBezTo>
                      <a:lnTo>
                        <a:pt x="10904" y="3797"/>
                      </a:lnTo>
                      <a:cubicBezTo>
                        <a:pt x="10904" y="3797"/>
                        <a:pt x="10904" y="3785"/>
                        <a:pt x="10904" y="3785"/>
                      </a:cubicBezTo>
                      <a:cubicBezTo>
                        <a:pt x="10904" y="3781"/>
                        <a:pt x="10906" y="3779"/>
                        <a:pt x="10908" y="3779"/>
                      </a:cubicBezTo>
                      <a:cubicBezTo>
                        <a:pt x="10911" y="3779"/>
                        <a:pt x="10917" y="3785"/>
                        <a:pt x="10917" y="3785"/>
                      </a:cubicBezTo>
                      <a:cubicBezTo>
                        <a:pt x="10917" y="3785"/>
                        <a:pt x="10917" y="3760"/>
                        <a:pt x="10904" y="3760"/>
                      </a:cubicBezTo>
                      <a:cubicBezTo>
                        <a:pt x="10904" y="3760"/>
                        <a:pt x="10904" y="3748"/>
                        <a:pt x="10904" y="3748"/>
                      </a:cubicBezTo>
                      <a:lnTo>
                        <a:pt x="10929" y="3748"/>
                      </a:lnTo>
                      <a:lnTo>
                        <a:pt x="10929" y="3735"/>
                      </a:lnTo>
                      <a:lnTo>
                        <a:pt x="10929" y="3723"/>
                      </a:lnTo>
                      <a:cubicBezTo>
                        <a:pt x="10929" y="3723"/>
                        <a:pt x="10929" y="3717"/>
                        <a:pt x="10933" y="3717"/>
                      </a:cubicBezTo>
                      <a:cubicBezTo>
                        <a:pt x="10935" y="3717"/>
                        <a:pt x="10938" y="3719"/>
                        <a:pt x="10942" y="3723"/>
                      </a:cubicBezTo>
                      <a:cubicBezTo>
                        <a:pt x="10954" y="3748"/>
                        <a:pt x="10942" y="3748"/>
                        <a:pt x="10929" y="3748"/>
                      </a:cubicBezTo>
                      <a:lnTo>
                        <a:pt x="10942" y="3748"/>
                      </a:lnTo>
                      <a:cubicBezTo>
                        <a:pt x="10954" y="3748"/>
                        <a:pt x="10942" y="3748"/>
                        <a:pt x="10942" y="3760"/>
                      </a:cubicBezTo>
                      <a:cubicBezTo>
                        <a:pt x="10942" y="3773"/>
                        <a:pt x="10929" y="3785"/>
                        <a:pt x="10942" y="3785"/>
                      </a:cubicBezTo>
                      <a:cubicBezTo>
                        <a:pt x="10942" y="3785"/>
                        <a:pt x="10953" y="3774"/>
                        <a:pt x="10956" y="3774"/>
                      </a:cubicBezTo>
                      <a:lnTo>
                        <a:pt x="10956" y="3774"/>
                      </a:lnTo>
                      <a:cubicBezTo>
                        <a:pt x="10958" y="3774"/>
                        <a:pt x="10958" y="3777"/>
                        <a:pt x="10954" y="3785"/>
                      </a:cubicBezTo>
                      <a:cubicBezTo>
                        <a:pt x="10954" y="3785"/>
                        <a:pt x="10954" y="3785"/>
                        <a:pt x="10942" y="3797"/>
                      </a:cubicBezTo>
                      <a:lnTo>
                        <a:pt x="10954" y="3797"/>
                      </a:lnTo>
                      <a:lnTo>
                        <a:pt x="10954" y="3822"/>
                      </a:lnTo>
                      <a:cubicBezTo>
                        <a:pt x="10954" y="3825"/>
                        <a:pt x="10954" y="3826"/>
                        <a:pt x="10954" y="3826"/>
                      </a:cubicBezTo>
                      <a:cubicBezTo>
                        <a:pt x="10955" y="3826"/>
                        <a:pt x="10959" y="3810"/>
                        <a:pt x="10979" y="3810"/>
                      </a:cubicBezTo>
                      <a:cubicBezTo>
                        <a:pt x="10991" y="3822"/>
                        <a:pt x="10979" y="3822"/>
                        <a:pt x="10979" y="3822"/>
                      </a:cubicBezTo>
                      <a:lnTo>
                        <a:pt x="10979" y="3835"/>
                      </a:lnTo>
                      <a:lnTo>
                        <a:pt x="10979" y="3847"/>
                      </a:lnTo>
                      <a:lnTo>
                        <a:pt x="10991" y="3847"/>
                      </a:lnTo>
                      <a:cubicBezTo>
                        <a:pt x="10991" y="3847"/>
                        <a:pt x="10979" y="3872"/>
                        <a:pt x="10967" y="3872"/>
                      </a:cubicBezTo>
                      <a:lnTo>
                        <a:pt x="10979" y="3872"/>
                      </a:lnTo>
                      <a:cubicBezTo>
                        <a:pt x="10979" y="3872"/>
                        <a:pt x="10991" y="3872"/>
                        <a:pt x="10991" y="3884"/>
                      </a:cubicBezTo>
                      <a:cubicBezTo>
                        <a:pt x="10991" y="3888"/>
                        <a:pt x="10991" y="3890"/>
                        <a:pt x="10991" y="3890"/>
                      </a:cubicBezTo>
                      <a:cubicBezTo>
                        <a:pt x="10990" y="3890"/>
                        <a:pt x="10987" y="3884"/>
                        <a:pt x="10979" y="3884"/>
                      </a:cubicBezTo>
                      <a:cubicBezTo>
                        <a:pt x="10967" y="3884"/>
                        <a:pt x="10979" y="3884"/>
                        <a:pt x="10979" y="3897"/>
                      </a:cubicBezTo>
                      <a:cubicBezTo>
                        <a:pt x="10979" y="3897"/>
                        <a:pt x="10967" y="3909"/>
                        <a:pt x="10979" y="3909"/>
                      </a:cubicBezTo>
                      <a:lnTo>
                        <a:pt x="10991" y="3909"/>
                      </a:lnTo>
                      <a:cubicBezTo>
                        <a:pt x="10991" y="3909"/>
                        <a:pt x="11004" y="3909"/>
                        <a:pt x="11004" y="3922"/>
                      </a:cubicBezTo>
                      <a:cubicBezTo>
                        <a:pt x="10991" y="3934"/>
                        <a:pt x="11004" y="3934"/>
                        <a:pt x="11004" y="3934"/>
                      </a:cubicBezTo>
                      <a:cubicBezTo>
                        <a:pt x="11004" y="3934"/>
                        <a:pt x="10991" y="3934"/>
                        <a:pt x="10979" y="3946"/>
                      </a:cubicBezTo>
                      <a:lnTo>
                        <a:pt x="11004" y="3946"/>
                      </a:lnTo>
                      <a:cubicBezTo>
                        <a:pt x="10991" y="3959"/>
                        <a:pt x="10991" y="3959"/>
                        <a:pt x="10991" y="3971"/>
                      </a:cubicBezTo>
                      <a:lnTo>
                        <a:pt x="11016" y="3971"/>
                      </a:lnTo>
                      <a:cubicBezTo>
                        <a:pt x="11016" y="3984"/>
                        <a:pt x="11004" y="3984"/>
                        <a:pt x="11004" y="3996"/>
                      </a:cubicBezTo>
                      <a:cubicBezTo>
                        <a:pt x="11004" y="3996"/>
                        <a:pt x="11004" y="3996"/>
                        <a:pt x="11004" y="4008"/>
                      </a:cubicBezTo>
                      <a:lnTo>
                        <a:pt x="11016" y="3996"/>
                      </a:lnTo>
                      <a:lnTo>
                        <a:pt x="11016" y="4008"/>
                      </a:lnTo>
                      <a:lnTo>
                        <a:pt x="11016" y="4033"/>
                      </a:lnTo>
                      <a:lnTo>
                        <a:pt x="11016" y="4046"/>
                      </a:lnTo>
                      <a:lnTo>
                        <a:pt x="11041" y="4058"/>
                      </a:lnTo>
                      <a:lnTo>
                        <a:pt x="11041" y="4071"/>
                      </a:lnTo>
                      <a:cubicBezTo>
                        <a:pt x="11190" y="4145"/>
                        <a:pt x="11352" y="4220"/>
                        <a:pt x="11438" y="4257"/>
                      </a:cubicBezTo>
                      <a:cubicBezTo>
                        <a:pt x="11663" y="4332"/>
                        <a:pt x="11759" y="4453"/>
                        <a:pt x="11845" y="4453"/>
                      </a:cubicBezTo>
                      <a:cubicBezTo>
                        <a:pt x="11859" y="4453"/>
                        <a:pt x="11872" y="4450"/>
                        <a:pt x="11886" y="4443"/>
                      </a:cubicBezTo>
                      <a:cubicBezTo>
                        <a:pt x="11960" y="4083"/>
                        <a:pt x="11737" y="3760"/>
                        <a:pt x="11277" y="3524"/>
                      </a:cubicBezTo>
                      <a:cubicBezTo>
                        <a:pt x="10693" y="3238"/>
                        <a:pt x="10731" y="2853"/>
                        <a:pt x="9489" y="2133"/>
                      </a:cubicBezTo>
                      <a:cubicBezTo>
                        <a:pt x="8247" y="1413"/>
                        <a:pt x="7303" y="1102"/>
                        <a:pt x="6309" y="96"/>
                      </a:cubicBezTo>
                      <a:cubicBezTo>
                        <a:pt x="6253" y="46"/>
                        <a:pt x="6225" y="26"/>
                        <a:pt x="6203" y="26"/>
                      </a:cubicBezTo>
                      <a:cubicBezTo>
                        <a:pt x="6176" y="26"/>
                        <a:pt x="6158" y="55"/>
                        <a:pt x="6110" y="96"/>
                      </a:cubicBezTo>
                      <a:cubicBezTo>
                        <a:pt x="6051" y="156"/>
                        <a:pt x="6055" y="215"/>
                        <a:pt x="6005" y="215"/>
                      </a:cubicBezTo>
                      <a:cubicBezTo>
                        <a:pt x="5981" y="215"/>
                        <a:pt x="5946" y="202"/>
                        <a:pt x="5887" y="171"/>
                      </a:cubicBezTo>
                      <a:cubicBezTo>
                        <a:pt x="5844" y="147"/>
                        <a:pt x="5818" y="139"/>
                        <a:pt x="5801" y="139"/>
                      </a:cubicBezTo>
                      <a:cubicBezTo>
                        <a:pt x="5768" y="139"/>
                        <a:pt x="5767" y="168"/>
                        <a:pt x="5747" y="168"/>
                      </a:cubicBezTo>
                      <a:cubicBezTo>
                        <a:pt x="5735" y="168"/>
                        <a:pt x="5715" y="157"/>
                        <a:pt x="5676" y="121"/>
                      </a:cubicBezTo>
                      <a:cubicBezTo>
                        <a:pt x="5578" y="31"/>
                        <a:pt x="5539" y="1"/>
                        <a:pt x="5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0"/>
                <p:cNvSpPr/>
                <p:nvPr/>
              </p:nvSpPr>
              <p:spPr>
                <a:xfrm>
                  <a:off x="8036417" y="3540030"/>
                  <a:ext cx="10374" cy="15344"/>
                </a:xfrm>
                <a:custGeom>
                  <a:avLst/>
                  <a:gdLst/>
                  <a:ahLst/>
                  <a:cxnLst/>
                  <a:rect l="l" t="t" r="r" b="b"/>
                  <a:pathLst>
                    <a:path w="51" h="76" extrusionOk="0">
                      <a:moveTo>
                        <a:pt x="1" y="1"/>
                      </a:moveTo>
                      <a:cubicBezTo>
                        <a:pt x="1" y="1"/>
                        <a:pt x="42" y="52"/>
                        <a:pt x="21" y="52"/>
                      </a:cubicBezTo>
                      <a:cubicBezTo>
                        <a:pt x="19" y="52"/>
                        <a:pt x="16" y="51"/>
                        <a:pt x="13" y="50"/>
                      </a:cubicBezTo>
                      <a:lnTo>
                        <a:pt x="13" y="50"/>
                      </a:lnTo>
                      <a:cubicBezTo>
                        <a:pt x="13" y="50"/>
                        <a:pt x="25" y="75"/>
                        <a:pt x="25" y="75"/>
                      </a:cubicBezTo>
                      <a:cubicBezTo>
                        <a:pt x="38" y="75"/>
                        <a:pt x="38" y="50"/>
                        <a:pt x="38" y="50"/>
                      </a:cubicBezTo>
                      <a:cubicBezTo>
                        <a:pt x="38" y="50"/>
                        <a:pt x="25" y="38"/>
                        <a:pt x="25" y="25"/>
                      </a:cubicBezTo>
                      <a:cubicBezTo>
                        <a:pt x="25" y="13"/>
                        <a:pt x="50" y="13"/>
                        <a:pt x="50" y="13"/>
                      </a:cubicBezTo>
                      <a:lnTo>
                        <a:pt x="25" y="13"/>
                      </a:lnTo>
                      <a:cubicBezTo>
                        <a:pt x="13" y="13"/>
                        <a:pt x="25" y="1"/>
                        <a:pt x="25" y="1"/>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0"/>
                <p:cNvSpPr/>
                <p:nvPr/>
              </p:nvSpPr>
              <p:spPr>
                <a:xfrm>
                  <a:off x="8039061" y="3507524"/>
                  <a:ext cx="0" cy="202"/>
                </a:xfrm>
                <a:custGeom>
                  <a:avLst/>
                  <a:gdLst/>
                  <a:ahLst/>
                  <a:cxnLst/>
                  <a:rect l="l" t="t" r="r" b="b"/>
                  <a:pathLst>
                    <a:path h="1" extrusionOk="0">
                      <a:moveTo>
                        <a:pt x="0" y="0"/>
                      </a:moveTo>
                      <a:lnTo>
                        <a:pt x="0" y="0"/>
                      </a:lnTo>
                      <a:lnTo>
                        <a:pt x="0" y="0"/>
                      </a:ln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0"/>
                <p:cNvSpPr/>
                <p:nvPr/>
              </p:nvSpPr>
              <p:spPr>
                <a:xfrm>
                  <a:off x="7834429" y="3550125"/>
                  <a:ext cx="35801" cy="30083"/>
                </a:xfrm>
                <a:custGeom>
                  <a:avLst/>
                  <a:gdLst/>
                  <a:ahLst/>
                  <a:cxnLst/>
                  <a:rect l="l" t="t" r="r" b="b"/>
                  <a:pathLst>
                    <a:path w="176" h="149" extrusionOk="0">
                      <a:moveTo>
                        <a:pt x="37" y="0"/>
                      </a:moveTo>
                      <a:lnTo>
                        <a:pt x="37" y="0"/>
                      </a:lnTo>
                      <a:cubicBezTo>
                        <a:pt x="39" y="1"/>
                        <a:pt x="41" y="2"/>
                        <a:pt x="43" y="3"/>
                      </a:cubicBezTo>
                      <a:lnTo>
                        <a:pt x="43" y="3"/>
                      </a:lnTo>
                      <a:cubicBezTo>
                        <a:pt x="42" y="0"/>
                        <a:pt x="37" y="0"/>
                        <a:pt x="37" y="0"/>
                      </a:cubicBezTo>
                      <a:close/>
                      <a:moveTo>
                        <a:pt x="0" y="25"/>
                      </a:moveTo>
                      <a:cubicBezTo>
                        <a:pt x="4" y="29"/>
                        <a:pt x="8" y="31"/>
                        <a:pt x="12" y="31"/>
                      </a:cubicBezTo>
                      <a:cubicBezTo>
                        <a:pt x="18" y="31"/>
                        <a:pt x="24" y="28"/>
                        <a:pt x="30" y="26"/>
                      </a:cubicBezTo>
                      <a:lnTo>
                        <a:pt x="30" y="26"/>
                      </a:lnTo>
                      <a:cubicBezTo>
                        <a:pt x="35" y="28"/>
                        <a:pt x="36" y="31"/>
                        <a:pt x="37" y="31"/>
                      </a:cubicBezTo>
                      <a:cubicBezTo>
                        <a:pt x="37" y="31"/>
                        <a:pt x="37" y="29"/>
                        <a:pt x="37" y="25"/>
                      </a:cubicBezTo>
                      <a:cubicBezTo>
                        <a:pt x="35" y="25"/>
                        <a:pt x="33" y="26"/>
                        <a:pt x="30" y="26"/>
                      </a:cubicBezTo>
                      <a:lnTo>
                        <a:pt x="30" y="26"/>
                      </a:lnTo>
                      <a:cubicBezTo>
                        <a:pt x="29" y="26"/>
                        <a:pt x="27" y="25"/>
                        <a:pt x="25" y="25"/>
                      </a:cubicBezTo>
                      <a:close/>
                      <a:moveTo>
                        <a:pt x="43" y="3"/>
                      </a:moveTo>
                      <a:cubicBezTo>
                        <a:pt x="43" y="5"/>
                        <a:pt x="42" y="8"/>
                        <a:pt x="37" y="13"/>
                      </a:cubicBezTo>
                      <a:lnTo>
                        <a:pt x="37" y="25"/>
                      </a:lnTo>
                      <a:lnTo>
                        <a:pt x="62" y="25"/>
                      </a:lnTo>
                      <a:lnTo>
                        <a:pt x="62" y="50"/>
                      </a:lnTo>
                      <a:cubicBezTo>
                        <a:pt x="62" y="56"/>
                        <a:pt x="56" y="56"/>
                        <a:pt x="50" y="56"/>
                      </a:cubicBezTo>
                      <a:cubicBezTo>
                        <a:pt x="43" y="56"/>
                        <a:pt x="37" y="56"/>
                        <a:pt x="37" y="62"/>
                      </a:cubicBezTo>
                      <a:cubicBezTo>
                        <a:pt x="37" y="69"/>
                        <a:pt x="37" y="69"/>
                        <a:pt x="37" y="69"/>
                      </a:cubicBezTo>
                      <a:cubicBezTo>
                        <a:pt x="37" y="69"/>
                        <a:pt x="37" y="69"/>
                        <a:pt x="37" y="75"/>
                      </a:cubicBezTo>
                      <a:cubicBezTo>
                        <a:pt x="37" y="75"/>
                        <a:pt x="37" y="69"/>
                        <a:pt x="41" y="69"/>
                      </a:cubicBezTo>
                      <a:cubicBezTo>
                        <a:pt x="43" y="69"/>
                        <a:pt x="46" y="71"/>
                        <a:pt x="50" y="75"/>
                      </a:cubicBezTo>
                      <a:lnTo>
                        <a:pt x="75" y="75"/>
                      </a:lnTo>
                      <a:cubicBezTo>
                        <a:pt x="75" y="87"/>
                        <a:pt x="75" y="87"/>
                        <a:pt x="75" y="87"/>
                      </a:cubicBezTo>
                      <a:cubicBezTo>
                        <a:pt x="134" y="124"/>
                        <a:pt x="162" y="148"/>
                        <a:pt x="170" y="148"/>
                      </a:cubicBezTo>
                      <a:cubicBezTo>
                        <a:pt x="175" y="148"/>
                        <a:pt x="172" y="137"/>
                        <a:pt x="161" y="112"/>
                      </a:cubicBezTo>
                      <a:cubicBezTo>
                        <a:pt x="138" y="64"/>
                        <a:pt x="91" y="28"/>
                        <a:pt x="43"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0"/>
                <p:cNvSpPr/>
                <p:nvPr/>
              </p:nvSpPr>
              <p:spPr>
                <a:xfrm>
                  <a:off x="8172905" y="3615337"/>
                  <a:ext cx="12815" cy="3634"/>
                </a:xfrm>
                <a:custGeom>
                  <a:avLst/>
                  <a:gdLst/>
                  <a:ahLst/>
                  <a:cxnLst/>
                  <a:rect l="l" t="t" r="r" b="b"/>
                  <a:pathLst>
                    <a:path w="63" h="18" extrusionOk="0">
                      <a:moveTo>
                        <a:pt x="0" y="0"/>
                      </a:moveTo>
                      <a:cubicBezTo>
                        <a:pt x="0" y="6"/>
                        <a:pt x="3" y="9"/>
                        <a:pt x="7" y="9"/>
                      </a:cubicBezTo>
                      <a:lnTo>
                        <a:pt x="7" y="9"/>
                      </a:lnTo>
                      <a:cubicBezTo>
                        <a:pt x="3" y="7"/>
                        <a:pt x="0" y="3"/>
                        <a:pt x="0" y="0"/>
                      </a:cubicBezTo>
                      <a:close/>
                      <a:moveTo>
                        <a:pt x="25" y="0"/>
                      </a:moveTo>
                      <a:cubicBezTo>
                        <a:pt x="19" y="6"/>
                        <a:pt x="13" y="10"/>
                        <a:pt x="8" y="10"/>
                      </a:cubicBezTo>
                      <a:cubicBezTo>
                        <a:pt x="8" y="10"/>
                        <a:pt x="7" y="10"/>
                        <a:pt x="7" y="9"/>
                      </a:cubicBezTo>
                      <a:lnTo>
                        <a:pt x="7" y="9"/>
                      </a:lnTo>
                      <a:cubicBezTo>
                        <a:pt x="13" y="14"/>
                        <a:pt x="24" y="18"/>
                        <a:pt x="34" y="18"/>
                      </a:cubicBezTo>
                      <a:cubicBezTo>
                        <a:pt x="41" y="18"/>
                        <a:pt x="46" y="16"/>
                        <a:pt x="50" y="13"/>
                      </a:cubicBezTo>
                      <a:cubicBezTo>
                        <a:pt x="62" y="6"/>
                        <a:pt x="56" y="6"/>
                        <a:pt x="47" y="6"/>
                      </a:cubicBezTo>
                      <a:cubicBezTo>
                        <a:pt x="38" y="6"/>
                        <a:pt x="25" y="6"/>
                        <a:pt x="25" y="0"/>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0"/>
                <p:cNvSpPr/>
                <p:nvPr/>
              </p:nvSpPr>
              <p:spPr>
                <a:xfrm>
                  <a:off x="8028890" y="3509947"/>
                  <a:ext cx="12815" cy="5249"/>
                </a:xfrm>
                <a:custGeom>
                  <a:avLst/>
                  <a:gdLst/>
                  <a:ahLst/>
                  <a:cxnLst/>
                  <a:rect l="l" t="t" r="r" b="b"/>
                  <a:pathLst>
                    <a:path w="63" h="26" extrusionOk="0">
                      <a:moveTo>
                        <a:pt x="38" y="1"/>
                      </a:moveTo>
                      <a:lnTo>
                        <a:pt x="38" y="13"/>
                      </a:lnTo>
                      <a:lnTo>
                        <a:pt x="25" y="13"/>
                      </a:lnTo>
                      <a:cubicBezTo>
                        <a:pt x="25" y="13"/>
                        <a:pt x="0" y="25"/>
                        <a:pt x="0" y="25"/>
                      </a:cubicBezTo>
                      <a:cubicBezTo>
                        <a:pt x="13" y="25"/>
                        <a:pt x="38" y="25"/>
                        <a:pt x="50" y="13"/>
                      </a:cubicBezTo>
                      <a:lnTo>
                        <a:pt x="62" y="13"/>
                      </a:lnTo>
                      <a:lnTo>
                        <a:pt x="38" y="1"/>
                      </a:ln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0"/>
                <p:cNvSpPr/>
                <p:nvPr/>
              </p:nvSpPr>
              <p:spPr>
                <a:xfrm>
                  <a:off x="8051672" y="3495007"/>
                  <a:ext cx="5085" cy="5047"/>
                </a:xfrm>
                <a:custGeom>
                  <a:avLst/>
                  <a:gdLst/>
                  <a:ahLst/>
                  <a:cxnLst/>
                  <a:rect l="l" t="t" r="r" b="b"/>
                  <a:pathLst>
                    <a:path w="25" h="25" extrusionOk="0">
                      <a:moveTo>
                        <a:pt x="13" y="0"/>
                      </a:moveTo>
                      <a:cubicBezTo>
                        <a:pt x="13" y="0"/>
                        <a:pt x="0" y="0"/>
                        <a:pt x="0" y="13"/>
                      </a:cubicBezTo>
                      <a:cubicBezTo>
                        <a:pt x="0" y="13"/>
                        <a:pt x="0" y="13"/>
                        <a:pt x="13" y="25"/>
                      </a:cubicBezTo>
                      <a:cubicBezTo>
                        <a:pt x="13" y="13"/>
                        <a:pt x="25" y="13"/>
                        <a:pt x="25" y="13"/>
                      </a:cubicBezTo>
                      <a:cubicBezTo>
                        <a:pt x="25" y="13"/>
                        <a:pt x="13" y="0"/>
                        <a:pt x="13" y="0"/>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0"/>
                <p:cNvSpPr/>
                <p:nvPr/>
              </p:nvSpPr>
              <p:spPr>
                <a:xfrm>
                  <a:off x="8011194" y="3452205"/>
                  <a:ext cx="53294" cy="39572"/>
                </a:xfrm>
                <a:custGeom>
                  <a:avLst/>
                  <a:gdLst/>
                  <a:ahLst/>
                  <a:cxnLst/>
                  <a:rect l="l" t="t" r="r" b="b"/>
                  <a:pathLst>
                    <a:path w="262" h="196" extrusionOk="0">
                      <a:moveTo>
                        <a:pt x="224" y="53"/>
                      </a:moveTo>
                      <a:cubicBezTo>
                        <a:pt x="225" y="56"/>
                        <a:pt x="227" y="59"/>
                        <a:pt x="230" y="62"/>
                      </a:cubicBezTo>
                      <a:lnTo>
                        <a:pt x="230" y="62"/>
                      </a:lnTo>
                      <a:cubicBezTo>
                        <a:pt x="229" y="58"/>
                        <a:pt x="228" y="55"/>
                        <a:pt x="224" y="53"/>
                      </a:cubicBezTo>
                      <a:close/>
                      <a:moveTo>
                        <a:pt x="230" y="62"/>
                      </a:moveTo>
                      <a:cubicBezTo>
                        <a:pt x="231" y="66"/>
                        <a:pt x="232" y="71"/>
                        <a:pt x="236" y="75"/>
                      </a:cubicBezTo>
                      <a:cubicBezTo>
                        <a:pt x="245" y="75"/>
                        <a:pt x="236" y="70"/>
                        <a:pt x="230" y="62"/>
                      </a:cubicBezTo>
                      <a:close/>
                      <a:moveTo>
                        <a:pt x="199" y="1"/>
                      </a:moveTo>
                      <a:cubicBezTo>
                        <a:pt x="174" y="13"/>
                        <a:pt x="187" y="51"/>
                        <a:pt x="162" y="63"/>
                      </a:cubicBezTo>
                      <a:cubicBezTo>
                        <a:pt x="174" y="75"/>
                        <a:pt x="174" y="75"/>
                        <a:pt x="162" y="88"/>
                      </a:cubicBezTo>
                      <a:cubicBezTo>
                        <a:pt x="149" y="94"/>
                        <a:pt x="143" y="94"/>
                        <a:pt x="140" y="94"/>
                      </a:cubicBezTo>
                      <a:cubicBezTo>
                        <a:pt x="137" y="94"/>
                        <a:pt x="137" y="94"/>
                        <a:pt x="137" y="100"/>
                      </a:cubicBezTo>
                      <a:lnTo>
                        <a:pt x="137" y="125"/>
                      </a:lnTo>
                      <a:cubicBezTo>
                        <a:pt x="137" y="125"/>
                        <a:pt x="131" y="120"/>
                        <a:pt x="124" y="120"/>
                      </a:cubicBezTo>
                      <a:cubicBezTo>
                        <a:pt x="120" y="120"/>
                        <a:pt x="116" y="121"/>
                        <a:pt x="112" y="125"/>
                      </a:cubicBezTo>
                      <a:cubicBezTo>
                        <a:pt x="100" y="125"/>
                        <a:pt x="100" y="138"/>
                        <a:pt x="87" y="138"/>
                      </a:cubicBezTo>
                      <a:lnTo>
                        <a:pt x="75" y="138"/>
                      </a:lnTo>
                      <a:cubicBezTo>
                        <a:pt x="62" y="138"/>
                        <a:pt x="62" y="150"/>
                        <a:pt x="50" y="150"/>
                      </a:cubicBezTo>
                      <a:cubicBezTo>
                        <a:pt x="38" y="162"/>
                        <a:pt x="38" y="162"/>
                        <a:pt x="25" y="175"/>
                      </a:cubicBezTo>
                      <a:cubicBezTo>
                        <a:pt x="13" y="175"/>
                        <a:pt x="0" y="175"/>
                        <a:pt x="13" y="187"/>
                      </a:cubicBezTo>
                      <a:cubicBezTo>
                        <a:pt x="16" y="193"/>
                        <a:pt x="21" y="196"/>
                        <a:pt x="28" y="196"/>
                      </a:cubicBezTo>
                      <a:cubicBezTo>
                        <a:pt x="49" y="196"/>
                        <a:pt x="81" y="175"/>
                        <a:pt x="100" y="175"/>
                      </a:cubicBezTo>
                      <a:cubicBezTo>
                        <a:pt x="117" y="184"/>
                        <a:pt x="129" y="192"/>
                        <a:pt x="138" y="192"/>
                      </a:cubicBezTo>
                      <a:cubicBezTo>
                        <a:pt x="142" y="192"/>
                        <a:pt x="146" y="191"/>
                        <a:pt x="149" y="187"/>
                      </a:cubicBezTo>
                      <a:cubicBezTo>
                        <a:pt x="162" y="187"/>
                        <a:pt x="149" y="187"/>
                        <a:pt x="162" y="175"/>
                      </a:cubicBezTo>
                      <a:cubicBezTo>
                        <a:pt x="174" y="162"/>
                        <a:pt x="162" y="162"/>
                        <a:pt x="174" y="162"/>
                      </a:cubicBezTo>
                      <a:lnTo>
                        <a:pt x="199" y="162"/>
                      </a:lnTo>
                      <a:cubicBezTo>
                        <a:pt x="199" y="162"/>
                        <a:pt x="187" y="162"/>
                        <a:pt x="187" y="150"/>
                      </a:cubicBezTo>
                      <a:cubicBezTo>
                        <a:pt x="174" y="138"/>
                        <a:pt x="174" y="125"/>
                        <a:pt x="187" y="113"/>
                      </a:cubicBezTo>
                      <a:lnTo>
                        <a:pt x="212" y="113"/>
                      </a:lnTo>
                      <a:cubicBezTo>
                        <a:pt x="212" y="113"/>
                        <a:pt x="212" y="138"/>
                        <a:pt x="212" y="138"/>
                      </a:cubicBezTo>
                      <a:cubicBezTo>
                        <a:pt x="224" y="150"/>
                        <a:pt x="212" y="150"/>
                        <a:pt x="212" y="150"/>
                      </a:cubicBezTo>
                      <a:lnTo>
                        <a:pt x="236" y="150"/>
                      </a:lnTo>
                      <a:lnTo>
                        <a:pt x="249" y="138"/>
                      </a:lnTo>
                      <a:cubicBezTo>
                        <a:pt x="261" y="138"/>
                        <a:pt x="249" y="125"/>
                        <a:pt x="224" y="113"/>
                      </a:cubicBezTo>
                      <a:cubicBezTo>
                        <a:pt x="224" y="113"/>
                        <a:pt x="224" y="113"/>
                        <a:pt x="212" y="100"/>
                      </a:cubicBezTo>
                      <a:cubicBezTo>
                        <a:pt x="212" y="100"/>
                        <a:pt x="212" y="88"/>
                        <a:pt x="212" y="88"/>
                      </a:cubicBezTo>
                      <a:cubicBezTo>
                        <a:pt x="212" y="75"/>
                        <a:pt x="199" y="51"/>
                        <a:pt x="212" y="51"/>
                      </a:cubicBezTo>
                      <a:cubicBezTo>
                        <a:pt x="218" y="51"/>
                        <a:pt x="222" y="51"/>
                        <a:pt x="224" y="53"/>
                      </a:cubicBezTo>
                      <a:lnTo>
                        <a:pt x="224" y="53"/>
                      </a:lnTo>
                      <a:cubicBezTo>
                        <a:pt x="224" y="52"/>
                        <a:pt x="224" y="51"/>
                        <a:pt x="224" y="51"/>
                      </a:cubicBezTo>
                      <a:cubicBezTo>
                        <a:pt x="212" y="51"/>
                        <a:pt x="224" y="38"/>
                        <a:pt x="224" y="26"/>
                      </a:cubicBezTo>
                      <a:cubicBezTo>
                        <a:pt x="224" y="13"/>
                        <a:pt x="199" y="13"/>
                        <a:pt x="199" y="1"/>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0"/>
                <p:cNvSpPr/>
                <p:nvPr/>
              </p:nvSpPr>
              <p:spPr>
                <a:xfrm>
                  <a:off x="8041502" y="3580207"/>
                  <a:ext cx="7730" cy="2625"/>
                </a:xfrm>
                <a:custGeom>
                  <a:avLst/>
                  <a:gdLst/>
                  <a:ahLst/>
                  <a:cxnLst/>
                  <a:rect l="l" t="t" r="r" b="b"/>
                  <a:pathLst>
                    <a:path w="38" h="13" extrusionOk="0">
                      <a:moveTo>
                        <a:pt x="25" y="0"/>
                      </a:moveTo>
                      <a:cubicBezTo>
                        <a:pt x="25" y="0"/>
                        <a:pt x="25" y="13"/>
                        <a:pt x="0" y="13"/>
                      </a:cubicBezTo>
                      <a:lnTo>
                        <a:pt x="38" y="13"/>
                      </a:lnTo>
                      <a:cubicBezTo>
                        <a:pt x="38" y="13"/>
                        <a:pt x="38" y="0"/>
                        <a:pt x="38" y="0"/>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0"/>
                <p:cNvSpPr/>
                <p:nvPr/>
              </p:nvSpPr>
              <p:spPr>
                <a:xfrm>
                  <a:off x="8177991" y="3607665"/>
                  <a:ext cx="5085" cy="2827"/>
                </a:xfrm>
                <a:custGeom>
                  <a:avLst/>
                  <a:gdLst/>
                  <a:ahLst/>
                  <a:cxnLst/>
                  <a:rect l="l" t="t" r="r" b="b"/>
                  <a:pathLst>
                    <a:path w="25" h="14" extrusionOk="0">
                      <a:moveTo>
                        <a:pt x="0" y="1"/>
                      </a:moveTo>
                      <a:lnTo>
                        <a:pt x="0" y="13"/>
                      </a:lnTo>
                      <a:cubicBezTo>
                        <a:pt x="0" y="9"/>
                        <a:pt x="3" y="8"/>
                        <a:pt x="7" y="8"/>
                      </a:cubicBezTo>
                      <a:cubicBezTo>
                        <a:pt x="14" y="8"/>
                        <a:pt x="25" y="13"/>
                        <a:pt x="25" y="13"/>
                      </a:cubicBezTo>
                      <a:cubicBezTo>
                        <a:pt x="25" y="1"/>
                        <a:pt x="13" y="1"/>
                        <a:pt x="13" y="1"/>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0"/>
                <p:cNvSpPr/>
                <p:nvPr/>
              </p:nvSpPr>
              <p:spPr>
                <a:xfrm>
                  <a:off x="8049028" y="3504900"/>
                  <a:ext cx="11188" cy="3432"/>
                </a:xfrm>
                <a:custGeom>
                  <a:avLst/>
                  <a:gdLst/>
                  <a:ahLst/>
                  <a:cxnLst/>
                  <a:rect l="l" t="t" r="r" b="b"/>
                  <a:pathLst>
                    <a:path w="55" h="17" extrusionOk="0">
                      <a:moveTo>
                        <a:pt x="1" y="1"/>
                      </a:moveTo>
                      <a:cubicBezTo>
                        <a:pt x="1" y="1"/>
                        <a:pt x="1" y="1"/>
                        <a:pt x="1" y="13"/>
                      </a:cubicBezTo>
                      <a:lnTo>
                        <a:pt x="13" y="13"/>
                      </a:lnTo>
                      <a:cubicBezTo>
                        <a:pt x="16" y="13"/>
                        <a:pt x="21" y="12"/>
                        <a:pt x="25" y="12"/>
                      </a:cubicBezTo>
                      <a:lnTo>
                        <a:pt x="25" y="12"/>
                      </a:lnTo>
                      <a:cubicBezTo>
                        <a:pt x="31" y="14"/>
                        <a:pt x="37" y="17"/>
                        <a:pt x="42" y="17"/>
                      </a:cubicBezTo>
                      <a:cubicBezTo>
                        <a:pt x="45" y="17"/>
                        <a:pt x="48" y="16"/>
                        <a:pt x="50" y="13"/>
                      </a:cubicBezTo>
                      <a:cubicBezTo>
                        <a:pt x="55" y="9"/>
                        <a:pt x="53" y="8"/>
                        <a:pt x="49" y="8"/>
                      </a:cubicBezTo>
                      <a:cubicBezTo>
                        <a:pt x="44" y="8"/>
                        <a:pt x="34" y="10"/>
                        <a:pt x="25" y="12"/>
                      </a:cubicBezTo>
                      <a:lnTo>
                        <a:pt x="25" y="12"/>
                      </a:lnTo>
                      <a:cubicBezTo>
                        <a:pt x="16" y="7"/>
                        <a:pt x="7" y="1"/>
                        <a:pt x="1" y="1"/>
                      </a:cubicBezTo>
                      <a:close/>
                    </a:path>
                  </a:pathLst>
                </a:custGeom>
                <a:solidFill>
                  <a:srgbClr val="FDFA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0"/>
                <p:cNvSpPr/>
                <p:nvPr/>
              </p:nvSpPr>
              <p:spPr>
                <a:xfrm>
                  <a:off x="4891275" y="2698325"/>
                  <a:ext cx="3675867" cy="1350896"/>
                </a:xfrm>
                <a:custGeom>
                  <a:avLst/>
                  <a:gdLst/>
                  <a:ahLst/>
                  <a:cxnLst/>
                  <a:rect l="l" t="t" r="r" b="b"/>
                  <a:pathLst>
                    <a:path w="18071" h="6691" extrusionOk="0">
                      <a:moveTo>
                        <a:pt x="8537" y="32"/>
                      </a:moveTo>
                      <a:cubicBezTo>
                        <a:pt x="8521" y="32"/>
                        <a:pt x="8500" y="41"/>
                        <a:pt x="8470" y="71"/>
                      </a:cubicBezTo>
                      <a:cubicBezTo>
                        <a:pt x="8359" y="183"/>
                        <a:pt x="8458" y="133"/>
                        <a:pt x="8147" y="282"/>
                      </a:cubicBezTo>
                      <a:cubicBezTo>
                        <a:pt x="7872" y="410"/>
                        <a:pt x="7804" y="519"/>
                        <a:pt x="7644" y="586"/>
                      </a:cubicBezTo>
                      <a:lnTo>
                        <a:pt x="7644" y="586"/>
                      </a:lnTo>
                      <a:cubicBezTo>
                        <a:pt x="7663" y="579"/>
                        <a:pt x="7682" y="573"/>
                        <a:pt x="7700" y="568"/>
                      </a:cubicBezTo>
                      <a:cubicBezTo>
                        <a:pt x="7924" y="518"/>
                        <a:pt x="7961" y="394"/>
                        <a:pt x="8272" y="245"/>
                      </a:cubicBezTo>
                      <a:cubicBezTo>
                        <a:pt x="8569" y="114"/>
                        <a:pt x="8502" y="143"/>
                        <a:pt x="8583" y="58"/>
                      </a:cubicBezTo>
                      <a:lnTo>
                        <a:pt x="8583" y="58"/>
                      </a:lnTo>
                      <a:cubicBezTo>
                        <a:pt x="8570" y="48"/>
                        <a:pt x="8558" y="32"/>
                        <a:pt x="8537" y="32"/>
                      </a:cubicBezTo>
                      <a:close/>
                      <a:moveTo>
                        <a:pt x="7644" y="586"/>
                      </a:moveTo>
                      <a:cubicBezTo>
                        <a:pt x="7634" y="590"/>
                        <a:pt x="7625" y="594"/>
                        <a:pt x="7615" y="598"/>
                      </a:cubicBezTo>
                      <a:lnTo>
                        <a:pt x="7615" y="598"/>
                      </a:lnTo>
                      <a:cubicBezTo>
                        <a:pt x="7625" y="594"/>
                        <a:pt x="7634" y="590"/>
                        <a:pt x="7644" y="586"/>
                      </a:cubicBezTo>
                      <a:close/>
                      <a:moveTo>
                        <a:pt x="3219" y="3222"/>
                      </a:moveTo>
                      <a:cubicBezTo>
                        <a:pt x="3215" y="3229"/>
                        <a:pt x="3212" y="3238"/>
                        <a:pt x="3204" y="3238"/>
                      </a:cubicBezTo>
                      <a:cubicBezTo>
                        <a:pt x="3195" y="3238"/>
                        <a:pt x="3207" y="3231"/>
                        <a:pt x="3219" y="3222"/>
                      </a:cubicBezTo>
                      <a:close/>
                      <a:moveTo>
                        <a:pt x="10982" y="3331"/>
                      </a:moveTo>
                      <a:cubicBezTo>
                        <a:pt x="10983" y="3331"/>
                        <a:pt x="10984" y="3331"/>
                        <a:pt x="10985" y="3331"/>
                      </a:cubicBezTo>
                      <a:cubicBezTo>
                        <a:pt x="10988" y="3331"/>
                        <a:pt x="10992" y="3331"/>
                        <a:pt x="10992" y="3338"/>
                      </a:cubicBezTo>
                      <a:cubicBezTo>
                        <a:pt x="10992" y="3340"/>
                        <a:pt x="10991" y="3341"/>
                        <a:pt x="10990" y="3341"/>
                      </a:cubicBezTo>
                      <a:cubicBezTo>
                        <a:pt x="10988" y="3341"/>
                        <a:pt x="10985" y="3336"/>
                        <a:pt x="10982" y="3331"/>
                      </a:cubicBezTo>
                      <a:close/>
                      <a:moveTo>
                        <a:pt x="10991" y="3411"/>
                      </a:moveTo>
                      <a:cubicBezTo>
                        <a:pt x="10995" y="3412"/>
                        <a:pt x="10999" y="3412"/>
                        <a:pt x="11004" y="3412"/>
                      </a:cubicBezTo>
                      <a:cubicBezTo>
                        <a:pt x="11004" y="3416"/>
                        <a:pt x="11003" y="3418"/>
                        <a:pt x="11001" y="3418"/>
                      </a:cubicBezTo>
                      <a:cubicBezTo>
                        <a:pt x="10997" y="3418"/>
                        <a:pt x="10992" y="3412"/>
                        <a:pt x="10992" y="3412"/>
                      </a:cubicBezTo>
                      <a:cubicBezTo>
                        <a:pt x="10992" y="3412"/>
                        <a:pt x="10992" y="3412"/>
                        <a:pt x="10991" y="3411"/>
                      </a:cubicBezTo>
                      <a:close/>
                      <a:moveTo>
                        <a:pt x="3291" y="3574"/>
                      </a:moveTo>
                      <a:lnTo>
                        <a:pt x="3254" y="3598"/>
                      </a:lnTo>
                      <a:lnTo>
                        <a:pt x="3254" y="3586"/>
                      </a:lnTo>
                      <a:cubicBezTo>
                        <a:pt x="3267" y="3586"/>
                        <a:pt x="3267" y="3574"/>
                        <a:pt x="3279" y="3574"/>
                      </a:cubicBezTo>
                      <a:close/>
                      <a:moveTo>
                        <a:pt x="13991" y="3592"/>
                      </a:moveTo>
                      <a:cubicBezTo>
                        <a:pt x="13991" y="3592"/>
                        <a:pt x="13991" y="3592"/>
                        <a:pt x="13991" y="3592"/>
                      </a:cubicBezTo>
                      <a:cubicBezTo>
                        <a:pt x="13994" y="3592"/>
                        <a:pt x="13997" y="3592"/>
                        <a:pt x="13997" y="3598"/>
                      </a:cubicBezTo>
                      <a:cubicBezTo>
                        <a:pt x="13995" y="3596"/>
                        <a:pt x="13992" y="3594"/>
                        <a:pt x="13991" y="3592"/>
                      </a:cubicBezTo>
                      <a:close/>
                      <a:moveTo>
                        <a:pt x="2745" y="3598"/>
                      </a:moveTo>
                      <a:cubicBezTo>
                        <a:pt x="2745" y="3607"/>
                        <a:pt x="2733" y="3616"/>
                        <a:pt x="2721" y="3616"/>
                      </a:cubicBezTo>
                      <a:cubicBezTo>
                        <a:pt x="2716" y="3616"/>
                        <a:pt x="2711" y="3614"/>
                        <a:pt x="2708" y="3611"/>
                      </a:cubicBezTo>
                      <a:lnTo>
                        <a:pt x="2670" y="3611"/>
                      </a:lnTo>
                      <a:cubicBezTo>
                        <a:pt x="2659" y="3611"/>
                        <a:pt x="2653" y="3605"/>
                        <a:pt x="2647" y="3598"/>
                      </a:cubicBezTo>
                      <a:close/>
                      <a:moveTo>
                        <a:pt x="15699" y="3636"/>
                      </a:moveTo>
                      <a:cubicBezTo>
                        <a:pt x="15699" y="3638"/>
                        <a:pt x="15698" y="3639"/>
                        <a:pt x="15697" y="3639"/>
                      </a:cubicBezTo>
                      <a:cubicBezTo>
                        <a:pt x="15696" y="3639"/>
                        <a:pt x="15694" y="3638"/>
                        <a:pt x="15692" y="3636"/>
                      </a:cubicBezTo>
                      <a:close/>
                      <a:moveTo>
                        <a:pt x="11277" y="3710"/>
                      </a:moveTo>
                      <a:lnTo>
                        <a:pt x="11290" y="3723"/>
                      </a:lnTo>
                      <a:lnTo>
                        <a:pt x="11277" y="3723"/>
                      </a:lnTo>
                      <a:lnTo>
                        <a:pt x="11277" y="3710"/>
                      </a:lnTo>
                      <a:close/>
                      <a:moveTo>
                        <a:pt x="8797" y="0"/>
                      </a:moveTo>
                      <a:cubicBezTo>
                        <a:pt x="8780" y="0"/>
                        <a:pt x="8765" y="9"/>
                        <a:pt x="8744" y="22"/>
                      </a:cubicBezTo>
                      <a:cubicBezTo>
                        <a:pt x="8734" y="27"/>
                        <a:pt x="8726" y="29"/>
                        <a:pt x="8720" y="29"/>
                      </a:cubicBezTo>
                      <a:cubicBezTo>
                        <a:pt x="8697" y="29"/>
                        <a:pt x="8687" y="4"/>
                        <a:pt x="8663" y="4"/>
                      </a:cubicBezTo>
                      <a:cubicBezTo>
                        <a:pt x="8647" y="4"/>
                        <a:pt x="8627" y="14"/>
                        <a:pt x="8595" y="46"/>
                      </a:cubicBezTo>
                      <a:cubicBezTo>
                        <a:pt x="8590" y="51"/>
                        <a:pt x="8586" y="55"/>
                        <a:pt x="8583" y="58"/>
                      </a:cubicBezTo>
                      <a:lnTo>
                        <a:pt x="8583" y="58"/>
                      </a:lnTo>
                      <a:cubicBezTo>
                        <a:pt x="8589" y="63"/>
                        <a:pt x="8595" y="66"/>
                        <a:pt x="8601" y="66"/>
                      </a:cubicBezTo>
                      <a:cubicBezTo>
                        <a:pt x="8607" y="66"/>
                        <a:pt x="8613" y="64"/>
                        <a:pt x="8619" y="59"/>
                      </a:cubicBezTo>
                      <a:cubicBezTo>
                        <a:pt x="8641" y="46"/>
                        <a:pt x="8657" y="37"/>
                        <a:pt x="8675" y="37"/>
                      </a:cubicBezTo>
                      <a:cubicBezTo>
                        <a:pt x="8707" y="37"/>
                        <a:pt x="8747" y="65"/>
                        <a:pt x="8843" y="146"/>
                      </a:cubicBezTo>
                      <a:cubicBezTo>
                        <a:pt x="8885" y="188"/>
                        <a:pt x="8905" y="201"/>
                        <a:pt x="8918" y="201"/>
                      </a:cubicBezTo>
                      <a:cubicBezTo>
                        <a:pt x="8935" y="201"/>
                        <a:pt x="8939" y="175"/>
                        <a:pt x="8973" y="175"/>
                      </a:cubicBezTo>
                      <a:cubicBezTo>
                        <a:pt x="8992" y="175"/>
                        <a:pt x="9020" y="183"/>
                        <a:pt x="9066" y="208"/>
                      </a:cubicBezTo>
                      <a:cubicBezTo>
                        <a:pt x="9125" y="235"/>
                        <a:pt x="9160" y="247"/>
                        <a:pt x="9184" y="247"/>
                      </a:cubicBezTo>
                      <a:cubicBezTo>
                        <a:pt x="9214" y="247"/>
                        <a:pt x="9224" y="229"/>
                        <a:pt x="9240" y="202"/>
                      </a:cubicBezTo>
                      <a:lnTo>
                        <a:pt x="9240" y="202"/>
                      </a:lnTo>
                      <a:cubicBezTo>
                        <a:pt x="9261" y="211"/>
                        <a:pt x="9278" y="215"/>
                        <a:pt x="9291" y="215"/>
                      </a:cubicBezTo>
                      <a:cubicBezTo>
                        <a:pt x="9341" y="215"/>
                        <a:pt x="9342" y="155"/>
                        <a:pt x="9402" y="96"/>
                      </a:cubicBezTo>
                      <a:cubicBezTo>
                        <a:pt x="9411" y="88"/>
                        <a:pt x="9418" y="81"/>
                        <a:pt x="9425" y="75"/>
                      </a:cubicBezTo>
                      <a:lnTo>
                        <a:pt x="9425" y="75"/>
                      </a:lnTo>
                      <a:cubicBezTo>
                        <a:pt x="9442" y="88"/>
                        <a:pt x="9462" y="107"/>
                        <a:pt x="9489" y="133"/>
                      </a:cubicBezTo>
                      <a:cubicBezTo>
                        <a:pt x="10520" y="1152"/>
                        <a:pt x="11476" y="1462"/>
                        <a:pt x="12743" y="2195"/>
                      </a:cubicBezTo>
                      <a:cubicBezTo>
                        <a:pt x="14009" y="2928"/>
                        <a:pt x="13972" y="3325"/>
                        <a:pt x="14568" y="3623"/>
                      </a:cubicBezTo>
                      <a:cubicBezTo>
                        <a:pt x="14643" y="3660"/>
                        <a:pt x="14705" y="3698"/>
                        <a:pt x="14767" y="3735"/>
                      </a:cubicBezTo>
                      <a:cubicBezTo>
                        <a:pt x="14769" y="3737"/>
                        <a:pt x="14772" y="3738"/>
                        <a:pt x="14776" y="3740"/>
                      </a:cubicBezTo>
                      <a:lnTo>
                        <a:pt x="14776" y="3740"/>
                      </a:lnTo>
                      <a:cubicBezTo>
                        <a:pt x="14777" y="3738"/>
                        <a:pt x="14778" y="3737"/>
                        <a:pt x="14780" y="3735"/>
                      </a:cubicBezTo>
                      <a:cubicBezTo>
                        <a:pt x="14792" y="3723"/>
                        <a:pt x="14804" y="3710"/>
                        <a:pt x="14829" y="3710"/>
                      </a:cubicBezTo>
                      <a:lnTo>
                        <a:pt x="14767" y="3710"/>
                      </a:lnTo>
                      <a:cubicBezTo>
                        <a:pt x="14755" y="3710"/>
                        <a:pt x="14730" y="3698"/>
                        <a:pt x="14730" y="3685"/>
                      </a:cubicBezTo>
                      <a:cubicBezTo>
                        <a:pt x="14730" y="3673"/>
                        <a:pt x="14780" y="3673"/>
                        <a:pt x="14767" y="3673"/>
                      </a:cubicBezTo>
                      <a:lnTo>
                        <a:pt x="14717" y="3673"/>
                      </a:lnTo>
                      <a:cubicBezTo>
                        <a:pt x="14717" y="3660"/>
                        <a:pt x="14730" y="3648"/>
                        <a:pt x="14717" y="3636"/>
                      </a:cubicBezTo>
                      <a:cubicBezTo>
                        <a:pt x="14717" y="3623"/>
                        <a:pt x="14682" y="3623"/>
                        <a:pt x="14704" y="3600"/>
                      </a:cubicBezTo>
                      <a:lnTo>
                        <a:pt x="14704" y="3600"/>
                      </a:lnTo>
                      <a:cubicBezTo>
                        <a:pt x="14703" y="3599"/>
                        <a:pt x="14702" y="3599"/>
                        <a:pt x="14701" y="3598"/>
                      </a:cubicBezTo>
                      <a:lnTo>
                        <a:pt x="14668" y="3598"/>
                      </a:lnTo>
                      <a:cubicBezTo>
                        <a:pt x="14655" y="3598"/>
                        <a:pt x="14655" y="3586"/>
                        <a:pt x="14643" y="3574"/>
                      </a:cubicBezTo>
                      <a:cubicBezTo>
                        <a:pt x="14643" y="3571"/>
                        <a:pt x="14642" y="3567"/>
                        <a:pt x="14641" y="3563"/>
                      </a:cubicBezTo>
                      <a:lnTo>
                        <a:pt x="14641" y="3563"/>
                      </a:lnTo>
                      <a:cubicBezTo>
                        <a:pt x="14618" y="3550"/>
                        <a:pt x="14593" y="3537"/>
                        <a:pt x="14568" y="3524"/>
                      </a:cubicBezTo>
                      <a:cubicBezTo>
                        <a:pt x="13985" y="3238"/>
                        <a:pt x="14022" y="2841"/>
                        <a:pt x="12780" y="2133"/>
                      </a:cubicBezTo>
                      <a:cubicBezTo>
                        <a:pt x="11538" y="1413"/>
                        <a:pt x="10594" y="1090"/>
                        <a:pt x="9588" y="96"/>
                      </a:cubicBezTo>
                      <a:cubicBezTo>
                        <a:pt x="9538" y="46"/>
                        <a:pt x="9513" y="25"/>
                        <a:pt x="9492" y="25"/>
                      </a:cubicBezTo>
                      <a:cubicBezTo>
                        <a:pt x="9472" y="25"/>
                        <a:pt x="9456" y="45"/>
                        <a:pt x="9425" y="75"/>
                      </a:cubicBezTo>
                      <a:lnTo>
                        <a:pt x="9425" y="75"/>
                      </a:lnTo>
                      <a:cubicBezTo>
                        <a:pt x="9407" y="60"/>
                        <a:pt x="9393" y="54"/>
                        <a:pt x="9382" y="54"/>
                      </a:cubicBezTo>
                      <a:cubicBezTo>
                        <a:pt x="9355" y="54"/>
                        <a:pt x="9337" y="86"/>
                        <a:pt x="9290" y="133"/>
                      </a:cubicBezTo>
                      <a:cubicBezTo>
                        <a:pt x="9265" y="158"/>
                        <a:pt x="9251" y="182"/>
                        <a:pt x="9240" y="202"/>
                      </a:cubicBezTo>
                      <a:lnTo>
                        <a:pt x="9240" y="202"/>
                      </a:lnTo>
                      <a:cubicBezTo>
                        <a:pt x="9223" y="195"/>
                        <a:pt x="9203" y="185"/>
                        <a:pt x="9178" y="171"/>
                      </a:cubicBezTo>
                      <a:cubicBezTo>
                        <a:pt x="9136" y="146"/>
                        <a:pt x="9110" y="138"/>
                        <a:pt x="9092" y="138"/>
                      </a:cubicBezTo>
                      <a:cubicBezTo>
                        <a:pt x="9059" y="138"/>
                        <a:pt x="9057" y="168"/>
                        <a:pt x="9034" y="168"/>
                      </a:cubicBezTo>
                      <a:cubicBezTo>
                        <a:pt x="9020" y="168"/>
                        <a:pt x="8998" y="157"/>
                        <a:pt x="8955" y="121"/>
                      </a:cubicBezTo>
                      <a:cubicBezTo>
                        <a:pt x="8865" y="31"/>
                        <a:pt x="8829" y="0"/>
                        <a:pt x="8797" y="0"/>
                      </a:cubicBezTo>
                      <a:close/>
                      <a:moveTo>
                        <a:pt x="14854" y="3735"/>
                      </a:moveTo>
                      <a:lnTo>
                        <a:pt x="14854" y="3735"/>
                      </a:lnTo>
                      <a:cubicBezTo>
                        <a:pt x="14854" y="3735"/>
                        <a:pt x="14830" y="3741"/>
                        <a:pt x="14808" y="3744"/>
                      </a:cubicBezTo>
                      <a:lnTo>
                        <a:pt x="14808" y="3744"/>
                      </a:lnTo>
                      <a:cubicBezTo>
                        <a:pt x="14796" y="3744"/>
                        <a:pt x="14784" y="3742"/>
                        <a:pt x="14776" y="3740"/>
                      </a:cubicBezTo>
                      <a:lnTo>
                        <a:pt x="14776" y="3740"/>
                      </a:lnTo>
                      <a:cubicBezTo>
                        <a:pt x="14774" y="3744"/>
                        <a:pt x="14779" y="3746"/>
                        <a:pt x="14788" y="3746"/>
                      </a:cubicBezTo>
                      <a:cubicBezTo>
                        <a:pt x="14794" y="3746"/>
                        <a:pt x="14801" y="3745"/>
                        <a:pt x="14808" y="3744"/>
                      </a:cubicBezTo>
                      <a:lnTo>
                        <a:pt x="14808" y="3744"/>
                      </a:lnTo>
                      <a:cubicBezTo>
                        <a:pt x="14811" y="3744"/>
                        <a:pt x="14813" y="3744"/>
                        <a:pt x="14815" y="3744"/>
                      </a:cubicBezTo>
                      <a:cubicBezTo>
                        <a:pt x="14835" y="3744"/>
                        <a:pt x="14854" y="3741"/>
                        <a:pt x="14854" y="3735"/>
                      </a:cubicBezTo>
                      <a:close/>
                      <a:moveTo>
                        <a:pt x="11290" y="3739"/>
                      </a:moveTo>
                      <a:lnTo>
                        <a:pt x="11290" y="3739"/>
                      </a:lnTo>
                      <a:cubicBezTo>
                        <a:pt x="11293" y="3741"/>
                        <a:pt x="11293" y="3744"/>
                        <a:pt x="11290" y="3747"/>
                      </a:cubicBezTo>
                      <a:lnTo>
                        <a:pt x="11290" y="3739"/>
                      </a:lnTo>
                      <a:close/>
                      <a:moveTo>
                        <a:pt x="11240" y="3767"/>
                      </a:moveTo>
                      <a:cubicBezTo>
                        <a:pt x="11241" y="3767"/>
                        <a:pt x="11244" y="3772"/>
                        <a:pt x="11252" y="3772"/>
                      </a:cubicBezTo>
                      <a:lnTo>
                        <a:pt x="11277" y="3772"/>
                      </a:lnTo>
                      <a:cubicBezTo>
                        <a:pt x="11277" y="3772"/>
                        <a:pt x="11277" y="3785"/>
                        <a:pt x="11277" y="3785"/>
                      </a:cubicBezTo>
                      <a:lnTo>
                        <a:pt x="11252" y="3785"/>
                      </a:lnTo>
                      <a:lnTo>
                        <a:pt x="11240" y="3772"/>
                      </a:lnTo>
                      <a:cubicBezTo>
                        <a:pt x="11240" y="3768"/>
                        <a:pt x="11240" y="3767"/>
                        <a:pt x="11240" y="3767"/>
                      </a:cubicBezTo>
                      <a:close/>
                      <a:moveTo>
                        <a:pt x="14395" y="3772"/>
                      </a:moveTo>
                      <a:cubicBezTo>
                        <a:pt x="14395" y="3772"/>
                        <a:pt x="14382" y="3785"/>
                        <a:pt x="14395" y="3785"/>
                      </a:cubicBezTo>
                      <a:lnTo>
                        <a:pt x="14395" y="3772"/>
                      </a:lnTo>
                      <a:close/>
                      <a:moveTo>
                        <a:pt x="15572" y="3791"/>
                      </a:moveTo>
                      <a:cubicBezTo>
                        <a:pt x="15576" y="3791"/>
                        <a:pt x="15581" y="3792"/>
                        <a:pt x="15587" y="3797"/>
                      </a:cubicBezTo>
                      <a:cubicBezTo>
                        <a:pt x="15587" y="3803"/>
                        <a:pt x="15586" y="3806"/>
                        <a:pt x="15585" y="3806"/>
                      </a:cubicBezTo>
                      <a:cubicBezTo>
                        <a:pt x="15582" y="3806"/>
                        <a:pt x="15577" y="3797"/>
                        <a:pt x="15572" y="3791"/>
                      </a:cubicBezTo>
                      <a:close/>
                      <a:moveTo>
                        <a:pt x="2534" y="3797"/>
                      </a:moveTo>
                      <a:lnTo>
                        <a:pt x="2534" y="3797"/>
                      </a:lnTo>
                      <a:cubicBezTo>
                        <a:pt x="2521" y="3797"/>
                        <a:pt x="2521" y="3809"/>
                        <a:pt x="2509" y="3809"/>
                      </a:cubicBezTo>
                      <a:cubicBezTo>
                        <a:pt x="2497" y="3809"/>
                        <a:pt x="2521" y="3797"/>
                        <a:pt x="2534" y="3797"/>
                      </a:cubicBezTo>
                      <a:close/>
                      <a:moveTo>
                        <a:pt x="13885" y="3809"/>
                      </a:moveTo>
                      <a:lnTo>
                        <a:pt x="13885" y="3809"/>
                      </a:lnTo>
                      <a:cubicBezTo>
                        <a:pt x="13885" y="3810"/>
                        <a:pt x="13910" y="3822"/>
                        <a:pt x="13910" y="3822"/>
                      </a:cubicBezTo>
                      <a:cubicBezTo>
                        <a:pt x="13914" y="3826"/>
                        <a:pt x="13914" y="3827"/>
                        <a:pt x="13912" y="3827"/>
                      </a:cubicBezTo>
                      <a:cubicBezTo>
                        <a:pt x="13909" y="3827"/>
                        <a:pt x="13898" y="3822"/>
                        <a:pt x="13898" y="3822"/>
                      </a:cubicBezTo>
                      <a:cubicBezTo>
                        <a:pt x="13898" y="3822"/>
                        <a:pt x="13898" y="3822"/>
                        <a:pt x="13885" y="3809"/>
                      </a:cubicBezTo>
                      <a:close/>
                      <a:moveTo>
                        <a:pt x="15916" y="3841"/>
                      </a:moveTo>
                      <a:cubicBezTo>
                        <a:pt x="15916" y="3844"/>
                        <a:pt x="15916" y="3847"/>
                        <a:pt x="15910" y="3847"/>
                      </a:cubicBezTo>
                      <a:cubicBezTo>
                        <a:pt x="15916" y="3841"/>
                        <a:pt x="15916" y="3841"/>
                        <a:pt x="15916" y="3841"/>
                      </a:cubicBezTo>
                      <a:close/>
                      <a:moveTo>
                        <a:pt x="15910" y="3847"/>
                      </a:moveTo>
                      <a:lnTo>
                        <a:pt x="15910" y="3847"/>
                      </a:lnTo>
                      <a:cubicBezTo>
                        <a:pt x="15904" y="3852"/>
                        <a:pt x="15899" y="3853"/>
                        <a:pt x="15895" y="3853"/>
                      </a:cubicBezTo>
                      <a:lnTo>
                        <a:pt x="15895" y="3853"/>
                      </a:lnTo>
                      <a:cubicBezTo>
                        <a:pt x="15900" y="3850"/>
                        <a:pt x="15905" y="3847"/>
                        <a:pt x="15910" y="3847"/>
                      </a:cubicBezTo>
                      <a:close/>
                      <a:moveTo>
                        <a:pt x="2186" y="3834"/>
                      </a:moveTo>
                      <a:cubicBezTo>
                        <a:pt x="2186" y="3834"/>
                        <a:pt x="2198" y="3834"/>
                        <a:pt x="2211" y="3847"/>
                      </a:cubicBezTo>
                      <a:cubicBezTo>
                        <a:pt x="2211" y="3854"/>
                        <a:pt x="2208" y="3857"/>
                        <a:pt x="2205" y="3857"/>
                      </a:cubicBezTo>
                      <a:cubicBezTo>
                        <a:pt x="2198" y="3857"/>
                        <a:pt x="2186" y="3843"/>
                        <a:pt x="2186" y="3834"/>
                      </a:cubicBezTo>
                      <a:close/>
                      <a:moveTo>
                        <a:pt x="10855" y="3834"/>
                      </a:moveTo>
                      <a:cubicBezTo>
                        <a:pt x="10855" y="3834"/>
                        <a:pt x="10855" y="3834"/>
                        <a:pt x="10867" y="3847"/>
                      </a:cubicBezTo>
                      <a:cubicBezTo>
                        <a:pt x="10867" y="3859"/>
                        <a:pt x="10867" y="3859"/>
                        <a:pt x="10855" y="3872"/>
                      </a:cubicBezTo>
                      <a:lnTo>
                        <a:pt x="10855" y="3859"/>
                      </a:lnTo>
                      <a:cubicBezTo>
                        <a:pt x="10855" y="3859"/>
                        <a:pt x="10843" y="3847"/>
                        <a:pt x="10843" y="3834"/>
                      </a:cubicBezTo>
                      <a:close/>
                      <a:moveTo>
                        <a:pt x="14159" y="3866"/>
                      </a:moveTo>
                      <a:cubicBezTo>
                        <a:pt x="14159" y="3866"/>
                        <a:pt x="14160" y="3867"/>
                        <a:pt x="14162" y="3868"/>
                      </a:cubicBezTo>
                      <a:lnTo>
                        <a:pt x="14162" y="3868"/>
                      </a:lnTo>
                      <a:cubicBezTo>
                        <a:pt x="14161" y="3869"/>
                        <a:pt x="14160" y="3870"/>
                        <a:pt x="14159" y="3872"/>
                      </a:cubicBezTo>
                      <a:cubicBezTo>
                        <a:pt x="14159" y="3867"/>
                        <a:pt x="14159" y="3866"/>
                        <a:pt x="14159" y="3866"/>
                      </a:cubicBezTo>
                      <a:close/>
                      <a:moveTo>
                        <a:pt x="13856" y="3885"/>
                      </a:moveTo>
                      <a:lnTo>
                        <a:pt x="13856" y="3885"/>
                      </a:lnTo>
                      <a:cubicBezTo>
                        <a:pt x="13854" y="3887"/>
                        <a:pt x="13854" y="3890"/>
                        <a:pt x="13860" y="3896"/>
                      </a:cubicBezTo>
                      <a:cubicBezTo>
                        <a:pt x="13860" y="3896"/>
                        <a:pt x="13858" y="3891"/>
                        <a:pt x="13856" y="3885"/>
                      </a:cubicBezTo>
                      <a:close/>
                      <a:moveTo>
                        <a:pt x="13860" y="3896"/>
                      </a:moveTo>
                      <a:cubicBezTo>
                        <a:pt x="13860" y="3896"/>
                        <a:pt x="13860" y="3909"/>
                        <a:pt x="13860" y="3909"/>
                      </a:cubicBezTo>
                      <a:lnTo>
                        <a:pt x="13873" y="3909"/>
                      </a:lnTo>
                      <a:cubicBezTo>
                        <a:pt x="13860" y="3909"/>
                        <a:pt x="13873" y="3909"/>
                        <a:pt x="13860" y="3896"/>
                      </a:cubicBezTo>
                      <a:close/>
                      <a:moveTo>
                        <a:pt x="15537" y="3735"/>
                      </a:moveTo>
                      <a:cubicBezTo>
                        <a:pt x="15537" y="3747"/>
                        <a:pt x="15562" y="3747"/>
                        <a:pt x="15562" y="3747"/>
                      </a:cubicBezTo>
                      <a:cubicBezTo>
                        <a:pt x="15574" y="3760"/>
                        <a:pt x="15562" y="3772"/>
                        <a:pt x="15562" y="3785"/>
                      </a:cubicBezTo>
                      <a:cubicBezTo>
                        <a:pt x="15550" y="3785"/>
                        <a:pt x="15562" y="3809"/>
                        <a:pt x="15562" y="3809"/>
                      </a:cubicBezTo>
                      <a:cubicBezTo>
                        <a:pt x="15562" y="3822"/>
                        <a:pt x="15562" y="3834"/>
                        <a:pt x="15562" y="3834"/>
                      </a:cubicBezTo>
                      <a:cubicBezTo>
                        <a:pt x="15562" y="3834"/>
                        <a:pt x="15574" y="3834"/>
                        <a:pt x="15574" y="3847"/>
                      </a:cubicBezTo>
                      <a:cubicBezTo>
                        <a:pt x="15574" y="3859"/>
                        <a:pt x="15574" y="3872"/>
                        <a:pt x="15587" y="3872"/>
                      </a:cubicBezTo>
                      <a:cubicBezTo>
                        <a:pt x="15612" y="3872"/>
                        <a:pt x="15587" y="3884"/>
                        <a:pt x="15587" y="3884"/>
                      </a:cubicBezTo>
                      <a:lnTo>
                        <a:pt x="15562" y="3884"/>
                      </a:lnTo>
                      <a:lnTo>
                        <a:pt x="15562" y="3872"/>
                      </a:lnTo>
                      <a:cubicBezTo>
                        <a:pt x="15562" y="3859"/>
                        <a:pt x="15562" y="3859"/>
                        <a:pt x="15550" y="3847"/>
                      </a:cubicBezTo>
                      <a:lnTo>
                        <a:pt x="15525" y="3847"/>
                      </a:lnTo>
                      <a:cubicBezTo>
                        <a:pt x="15512" y="3859"/>
                        <a:pt x="15512" y="3872"/>
                        <a:pt x="15525" y="3884"/>
                      </a:cubicBezTo>
                      <a:cubicBezTo>
                        <a:pt x="15525" y="3884"/>
                        <a:pt x="15537" y="3884"/>
                        <a:pt x="15537" y="3896"/>
                      </a:cubicBezTo>
                      <a:lnTo>
                        <a:pt x="15512" y="3896"/>
                      </a:lnTo>
                      <a:cubicBezTo>
                        <a:pt x="15500" y="3896"/>
                        <a:pt x="15512" y="3896"/>
                        <a:pt x="15500" y="3909"/>
                      </a:cubicBezTo>
                      <a:cubicBezTo>
                        <a:pt x="15487" y="3909"/>
                        <a:pt x="15500" y="3909"/>
                        <a:pt x="15487" y="3921"/>
                      </a:cubicBezTo>
                      <a:cubicBezTo>
                        <a:pt x="15487" y="3924"/>
                        <a:pt x="15486" y="3925"/>
                        <a:pt x="15485" y="3925"/>
                      </a:cubicBezTo>
                      <a:cubicBezTo>
                        <a:pt x="15478" y="3925"/>
                        <a:pt x="15460" y="3909"/>
                        <a:pt x="15450" y="3909"/>
                      </a:cubicBezTo>
                      <a:cubicBezTo>
                        <a:pt x="15432" y="3909"/>
                        <a:pt x="15399" y="3930"/>
                        <a:pt x="15373" y="3930"/>
                      </a:cubicBezTo>
                      <a:cubicBezTo>
                        <a:pt x="15365" y="3930"/>
                        <a:pt x="15357" y="3927"/>
                        <a:pt x="15351" y="3921"/>
                      </a:cubicBezTo>
                      <a:cubicBezTo>
                        <a:pt x="15338" y="3896"/>
                        <a:pt x="15351" y="3909"/>
                        <a:pt x="15363" y="3896"/>
                      </a:cubicBezTo>
                      <a:cubicBezTo>
                        <a:pt x="15376" y="3896"/>
                        <a:pt x="15388" y="3896"/>
                        <a:pt x="15400" y="3884"/>
                      </a:cubicBezTo>
                      <a:cubicBezTo>
                        <a:pt x="15400" y="3884"/>
                        <a:pt x="15400" y="3872"/>
                        <a:pt x="15413" y="3859"/>
                      </a:cubicBezTo>
                      <a:lnTo>
                        <a:pt x="15438" y="3859"/>
                      </a:lnTo>
                      <a:cubicBezTo>
                        <a:pt x="15438" y="3859"/>
                        <a:pt x="15450" y="3847"/>
                        <a:pt x="15450" y="3847"/>
                      </a:cubicBezTo>
                      <a:cubicBezTo>
                        <a:pt x="15458" y="3847"/>
                        <a:pt x="15461" y="3858"/>
                        <a:pt x="15466" y="3858"/>
                      </a:cubicBezTo>
                      <a:cubicBezTo>
                        <a:pt x="15468" y="3858"/>
                        <a:pt x="15471" y="3855"/>
                        <a:pt x="15475" y="3847"/>
                      </a:cubicBezTo>
                      <a:cubicBezTo>
                        <a:pt x="15487" y="3834"/>
                        <a:pt x="15475" y="3834"/>
                        <a:pt x="15475" y="3822"/>
                      </a:cubicBezTo>
                      <a:lnTo>
                        <a:pt x="15500" y="3822"/>
                      </a:lnTo>
                      <a:cubicBezTo>
                        <a:pt x="15512" y="3809"/>
                        <a:pt x="15500" y="3809"/>
                        <a:pt x="15500" y="3797"/>
                      </a:cubicBezTo>
                      <a:cubicBezTo>
                        <a:pt x="15525" y="3785"/>
                        <a:pt x="15525" y="3747"/>
                        <a:pt x="15537" y="3735"/>
                      </a:cubicBezTo>
                      <a:close/>
                      <a:moveTo>
                        <a:pt x="14288" y="3930"/>
                      </a:moveTo>
                      <a:cubicBezTo>
                        <a:pt x="14287" y="3930"/>
                        <a:pt x="14285" y="3931"/>
                        <a:pt x="14283" y="3934"/>
                      </a:cubicBezTo>
                      <a:cubicBezTo>
                        <a:pt x="14283" y="3934"/>
                        <a:pt x="14286" y="3934"/>
                        <a:pt x="14289" y="3935"/>
                      </a:cubicBezTo>
                      <a:lnTo>
                        <a:pt x="14289" y="3935"/>
                      </a:lnTo>
                      <a:cubicBezTo>
                        <a:pt x="14289" y="3933"/>
                        <a:pt x="14289" y="3930"/>
                        <a:pt x="14288" y="3930"/>
                      </a:cubicBezTo>
                      <a:close/>
                      <a:moveTo>
                        <a:pt x="2559" y="3747"/>
                      </a:moveTo>
                      <a:cubicBezTo>
                        <a:pt x="2571" y="3760"/>
                        <a:pt x="2571" y="3797"/>
                        <a:pt x="2596" y="3809"/>
                      </a:cubicBezTo>
                      <a:cubicBezTo>
                        <a:pt x="2583" y="3822"/>
                        <a:pt x="2571" y="3822"/>
                        <a:pt x="2596" y="3822"/>
                      </a:cubicBezTo>
                      <a:cubicBezTo>
                        <a:pt x="2608" y="3828"/>
                        <a:pt x="2611" y="3828"/>
                        <a:pt x="2613" y="3828"/>
                      </a:cubicBezTo>
                      <a:cubicBezTo>
                        <a:pt x="2615" y="3828"/>
                        <a:pt x="2615" y="3828"/>
                        <a:pt x="2621" y="3834"/>
                      </a:cubicBezTo>
                      <a:cubicBezTo>
                        <a:pt x="2621" y="3834"/>
                        <a:pt x="2608" y="3859"/>
                        <a:pt x="2621" y="3859"/>
                      </a:cubicBezTo>
                      <a:cubicBezTo>
                        <a:pt x="2625" y="3863"/>
                        <a:pt x="2628" y="3865"/>
                        <a:pt x="2630" y="3865"/>
                      </a:cubicBezTo>
                      <a:cubicBezTo>
                        <a:pt x="2635" y="3865"/>
                        <a:pt x="2637" y="3859"/>
                        <a:pt x="2646" y="3859"/>
                      </a:cubicBezTo>
                      <a:cubicBezTo>
                        <a:pt x="2658" y="3872"/>
                        <a:pt x="2658" y="3872"/>
                        <a:pt x="2658" y="3872"/>
                      </a:cubicBezTo>
                      <a:lnTo>
                        <a:pt x="2683" y="3872"/>
                      </a:lnTo>
                      <a:cubicBezTo>
                        <a:pt x="2695" y="3872"/>
                        <a:pt x="2695" y="3884"/>
                        <a:pt x="2695" y="3896"/>
                      </a:cubicBezTo>
                      <a:cubicBezTo>
                        <a:pt x="2708" y="3896"/>
                        <a:pt x="2720" y="3909"/>
                        <a:pt x="2733" y="3909"/>
                      </a:cubicBezTo>
                      <a:cubicBezTo>
                        <a:pt x="2733" y="3921"/>
                        <a:pt x="2745" y="3921"/>
                        <a:pt x="2733" y="3934"/>
                      </a:cubicBezTo>
                      <a:cubicBezTo>
                        <a:pt x="2726" y="3940"/>
                        <a:pt x="2719" y="3942"/>
                        <a:pt x="2712" y="3942"/>
                      </a:cubicBezTo>
                      <a:cubicBezTo>
                        <a:pt x="2690" y="3942"/>
                        <a:pt x="2664" y="3921"/>
                        <a:pt x="2646" y="3921"/>
                      </a:cubicBezTo>
                      <a:cubicBezTo>
                        <a:pt x="2621" y="3921"/>
                        <a:pt x="2608" y="3934"/>
                        <a:pt x="2596" y="3934"/>
                      </a:cubicBezTo>
                      <a:cubicBezTo>
                        <a:pt x="2583" y="3927"/>
                        <a:pt x="2583" y="3927"/>
                        <a:pt x="2587" y="3927"/>
                      </a:cubicBezTo>
                      <a:cubicBezTo>
                        <a:pt x="2590" y="3927"/>
                        <a:pt x="2596" y="3927"/>
                        <a:pt x="2596" y="3921"/>
                      </a:cubicBezTo>
                      <a:cubicBezTo>
                        <a:pt x="2596" y="3909"/>
                        <a:pt x="2596" y="3909"/>
                        <a:pt x="2583" y="3909"/>
                      </a:cubicBezTo>
                      <a:cubicBezTo>
                        <a:pt x="2579" y="3905"/>
                        <a:pt x="2575" y="3903"/>
                        <a:pt x="2572" y="3903"/>
                      </a:cubicBezTo>
                      <a:cubicBezTo>
                        <a:pt x="2571" y="3903"/>
                        <a:pt x="2570" y="3903"/>
                        <a:pt x="2569" y="3904"/>
                      </a:cubicBezTo>
                      <a:lnTo>
                        <a:pt x="2569" y="3904"/>
                      </a:lnTo>
                      <a:cubicBezTo>
                        <a:pt x="2570" y="3902"/>
                        <a:pt x="2571" y="3899"/>
                        <a:pt x="2571" y="3896"/>
                      </a:cubicBezTo>
                      <a:cubicBezTo>
                        <a:pt x="2583" y="3884"/>
                        <a:pt x="2583" y="3872"/>
                        <a:pt x="2571" y="3859"/>
                      </a:cubicBezTo>
                      <a:lnTo>
                        <a:pt x="2546" y="3859"/>
                      </a:lnTo>
                      <a:cubicBezTo>
                        <a:pt x="2546" y="3859"/>
                        <a:pt x="2546" y="3872"/>
                        <a:pt x="2534" y="3884"/>
                      </a:cubicBezTo>
                      <a:cubicBezTo>
                        <a:pt x="2521" y="3884"/>
                        <a:pt x="2534" y="3896"/>
                        <a:pt x="2534" y="3896"/>
                      </a:cubicBezTo>
                      <a:lnTo>
                        <a:pt x="2521" y="3896"/>
                      </a:lnTo>
                      <a:lnTo>
                        <a:pt x="2509" y="3884"/>
                      </a:lnTo>
                      <a:cubicBezTo>
                        <a:pt x="2497" y="3872"/>
                        <a:pt x="2521" y="3872"/>
                        <a:pt x="2521" y="3859"/>
                      </a:cubicBezTo>
                      <a:cubicBezTo>
                        <a:pt x="2528" y="3853"/>
                        <a:pt x="2531" y="3853"/>
                        <a:pt x="2532" y="3853"/>
                      </a:cubicBezTo>
                      <a:cubicBezTo>
                        <a:pt x="2534" y="3853"/>
                        <a:pt x="2534" y="3853"/>
                        <a:pt x="2534" y="3847"/>
                      </a:cubicBezTo>
                      <a:cubicBezTo>
                        <a:pt x="2534" y="3847"/>
                        <a:pt x="2534" y="3834"/>
                        <a:pt x="2534" y="3822"/>
                      </a:cubicBezTo>
                      <a:cubicBezTo>
                        <a:pt x="2534" y="3822"/>
                        <a:pt x="2546" y="3797"/>
                        <a:pt x="2534" y="3797"/>
                      </a:cubicBezTo>
                      <a:cubicBezTo>
                        <a:pt x="2534" y="3785"/>
                        <a:pt x="2534" y="3772"/>
                        <a:pt x="2534" y="3760"/>
                      </a:cubicBezTo>
                      <a:cubicBezTo>
                        <a:pt x="2534" y="3760"/>
                        <a:pt x="2546" y="3760"/>
                        <a:pt x="2559" y="3747"/>
                      </a:cubicBezTo>
                      <a:close/>
                      <a:moveTo>
                        <a:pt x="2521" y="3934"/>
                      </a:moveTo>
                      <a:cubicBezTo>
                        <a:pt x="2521" y="3946"/>
                        <a:pt x="2534" y="3946"/>
                        <a:pt x="2534" y="3946"/>
                      </a:cubicBezTo>
                      <a:cubicBezTo>
                        <a:pt x="2534" y="3946"/>
                        <a:pt x="2534" y="3959"/>
                        <a:pt x="2521" y="3959"/>
                      </a:cubicBezTo>
                      <a:lnTo>
                        <a:pt x="2509" y="3959"/>
                      </a:lnTo>
                      <a:cubicBezTo>
                        <a:pt x="2509" y="3946"/>
                        <a:pt x="2509" y="3946"/>
                        <a:pt x="2521" y="3934"/>
                      </a:cubicBezTo>
                      <a:close/>
                      <a:moveTo>
                        <a:pt x="15550" y="3946"/>
                      </a:moveTo>
                      <a:cubicBezTo>
                        <a:pt x="15550" y="3946"/>
                        <a:pt x="15562" y="3946"/>
                        <a:pt x="15574" y="3959"/>
                      </a:cubicBezTo>
                      <a:cubicBezTo>
                        <a:pt x="15574" y="3963"/>
                        <a:pt x="15572" y="3964"/>
                        <a:pt x="15568" y="3964"/>
                      </a:cubicBezTo>
                      <a:cubicBezTo>
                        <a:pt x="15561" y="3964"/>
                        <a:pt x="15550" y="3959"/>
                        <a:pt x="15550" y="3959"/>
                      </a:cubicBezTo>
                      <a:lnTo>
                        <a:pt x="15537" y="3959"/>
                      </a:lnTo>
                      <a:lnTo>
                        <a:pt x="15537" y="3946"/>
                      </a:lnTo>
                      <a:close/>
                      <a:moveTo>
                        <a:pt x="14481" y="3978"/>
                      </a:moveTo>
                      <a:cubicBezTo>
                        <a:pt x="14480" y="3978"/>
                        <a:pt x="14477" y="3983"/>
                        <a:pt x="14469" y="3983"/>
                      </a:cubicBezTo>
                      <a:lnTo>
                        <a:pt x="14481" y="3983"/>
                      </a:lnTo>
                      <a:cubicBezTo>
                        <a:pt x="14481" y="3979"/>
                        <a:pt x="14481" y="3978"/>
                        <a:pt x="14481" y="3978"/>
                      </a:cubicBezTo>
                      <a:close/>
                      <a:moveTo>
                        <a:pt x="14109" y="3996"/>
                      </a:moveTo>
                      <a:lnTo>
                        <a:pt x="14109" y="4008"/>
                      </a:lnTo>
                      <a:lnTo>
                        <a:pt x="14084" y="4008"/>
                      </a:lnTo>
                      <a:lnTo>
                        <a:pt x="14084" y="3996"/>
                      </a:lnTo>
                      <a:close/>
                      <a:moveTo>
                        <a:pt x="2559" y="3983"/>
                      </a:moveTo>
                      <a:cubicBezTo>
                        <a:pt x="2550" y="4002"/>
                        <a:pt x="2534" y="4013"/>
                        <a:pt x="2521" y="4013"/>
                      </a:cubicBezTo>
                      <a:cubicBezTo>
                        <a:pt x="2517" y="4013"/>
                        <a:pt x="2512" y="4012"/>
                        <a:pt x="2509" y="4008"/>
                      </a:cubicBezTo>
                      <a:lnTo>
                        <a:pt x="2509" y="3996"/>
                      </a:lnTo>
                      <a:cubicBezTo>
                        <a:pt x="2505" y="3992"/>
                        <a:pt x="2505" y="3990"/>
                        <a:pt x="2507" y="3990"/>
                      </a:cubicBezTo>
                      <a:cubicBezTo>
                        <a:pt x="2512" y="3990"/>
                        <a:pt x="2526" y="3996"/>
                        <a:pt x="2534" y="3996"/>
                      </a:cubicBezTo>
                      <a:cubicBezTo>
                        <a:pt x="2534" y="3992"/>
                        <a:pt x="2535" y="3990"/>
                        <a:pt x="2537" y="3990"/>
                      </a:cubicBezTo>
                      <a:cubicBezTo>
                        <a:pt x="2541" y="3990"/>
                        <a:pt x="2546" y="3996"/>
                        <a:pt x="2546" y="3996"/>
                      </a:cubicBezTo>
                      <a:cubicBezTo>
                        <a:pt x="2546" y="3983"/>
                        <a:pt x="2546" y="3983"/>
                        <a:pt x="2546" y="3983"/>
                      </a:cubicBezTo>
                      <a:close/>
                      <a:moveTo>
                        <a:pt x="15567" y="4003"/>
                      </a:moveTo>
                      <a:cubicBezTo>
                        <a:pt x="15570" y="4003"/>
                        <a:pt x="15570" y="4004"/>
                        <a:pt x="15562" y="4008"/>
                      </a:cubicBezTo>
                      <a:lnTo>
                        <a:pt x="15574" y="4008"/>
                      </a:lnTo>
                      <a:cubicBezTo>
                        <a:pt x="15571" y="4012"/>
                        <a:pt x="15566" y="4013"/>
                        <a:pt x="15561" y="4013"/>
                      </a:cubicBezTo>
                      <a:cubicBezTo>
                        <a:pt x="15554" y="4013"/>
                        <a:pt x="15547" y="4011"/>
                        <a:pt x="15541" y="4007"/>
                      </a:cubicBezTo>
                      <a:lnTo>
                        <a:pt x="15541" y="4007"/>
                      </a:lnTo>
                      <a:cubicBezTo>
                        <a:pt x="15547" y="4006"/>
                        <a:pt x="15561" y="4003"/>
                        <a:pt x="15567" y="4003"/>
                      </a:cubicBezTo>
                      <a:close/>
                      <a:moveTo>
                        <a:pt x="2633" y="4021"/>
                      </a:moveTo>
                      <a:cubicBezTo>
                        <a:pt x="2633" y="4021"/>
                        <a:pt x="2658" y="4033"/>
                        <a:pt x="2658" y="4033"/>
                      </a:cubicBezTo>
                      <a:lnTo>
                        <a:pt x="2646" y="4045"/>
                      </a:lnTo>
                      <a:cubicBezTo>
                        <a:pt x="2642" y="4049"/>
                        <a:pt x="2637" y="4051"/>
                        <a:pt x="2632" y="4051"/>
                      </a:cubicBezTo>
                      <a:cubicBezTo>
                        <a:pt x="2620" y="4051"/>
                        <a:pt x="2605" y="4042"/>
                        <a:pt x="2596" y="4033"/>
                      </a:cubicBezTo>
                      <a:lnTo>
                        <a:pt x="2583" y="4033"/>
                      </a:lnTo>
                      <a:lnTo>
                        <a:pt x="2608" y="4021"/>
                      </a:lnTo>
                      <a:close/>
                      <a:moveTo>
                        <a:pt x="15487" y="4033"/>
                      </a:moveTo>
                      <a:cubicBezTo>
                        <a:pt x="15487" y="4033"/>
                        <a:pt x="15487" y="4033"/>
                        <a:pt x="15475" y="4045"/>
                      </a:cubicBezTo>
                      <a:cubicBezTo>
                        <a:pt x="15467" y="4045"/>
                        <a:pt x="15458" y="4051"/>
                        <a:pt x="15446" y="4051"/>
                      </a:cubicBezTo>
                      <a:cubicBezTo>
                        <a:pt x="15441" y="4051"/>
                        <a:pt x="15434" y="4050"/>
                        <a:pt x="15425" y="4045"/>
                      </a:cubicBezTo>
                      <a:cubicBezTo>
                        <a:pt x="15425" y="4045"/>
                        <a:pt x="15450" y="4033"/>
                        <a:pt x="15450" y="4033"/>
                      </a:cubicBezTo>
                      <a:close/>
                      <a:moveTo>
                        <a:pt x="13836" y="4058"/>
                      </a:moveTo>
                      <a:lnTo>
                        <a:pt x="13823" y="4070"/>
                      </a:lnTo>
                      <a:lnTo>
                        <a:pt x="13811" y="4058"/>
                      </a:lnTo>
                      <a:close/>
                      <a:moveTo>
                        <a:pt x="14208" y="4045"/>
                      </a:moveTo>
                      <a:cubicBezTo>
                        <a:pt x="14220" y="4053"/>
                        <a:pt x="14232" y="4060"/>
                        <a:pt x="14243" y="4066"/>
                      </a:cubicBezTo>
                      <a:lnTo>
                        <a:pt x="14243" y="4066"/>
                      </a:lnTo>
                      <a:cubicBezTo>
                        <a:pt x="14242" y="4068"/>
                        <a:pt x="14239" y="4070"/>
                        <a:pt x="14233" y="4070"/>
                      </a:cubicBezTo>
                      <a:lnTo>
                        <a:pt x="14221" y="4070"/>
                      </a:lnTo>
                      <a:lnTo>
                        <a:pt x="14208" y="4083"/>
                      </a:lnTo>
                      <a:lnTo>
                        <a:pt x="14196" y="4083"/>
                      </a:lnTo>
                      <a:cubicBezTo>
                        <a:pt x="14196" y="4070"/>
                        <a:pt x="14183" y="4070"/>
                        <a:pt x="14171" y="4070"/>
                      </a:cubicBezTo>
                      <a:lnTo>
                        <a:pt x="14196" y="4070"/>
                      </a:lnTo>
                      <a:cubicBezTo>
                        <a:pt x="14196" y="4058"/>
                        <a:pt x="14196" y="4058"/>
                        <a:pt x="14196" y="4045"/>
                      </a:cubicBezTo>
                      <a:close/>
                      <a:moveTo>
                        <a:pt x="13860" y="4083"/>
                      </a:moveTo>
                      <a:cubicBezTo>
                        <a:pt x="13860" y="4083"/>
                        <a:pt x="13860" y="4088"/>
                        <a:pt x="13857" y="4088"/>
                      </a:cubicBezTo>
                      <a:cubicBezTo>
                        <a:pt x="13855" y="4088"/>
                        <a:pt x="13852" y="4087"/>
                        <a:pt x="13848" y="4083"/>
                      </a:cubicBezTo>
                      <a:close/>
                      <a:moveTo>
                        <a:pt x="14318" y="4114"/>
                      </a:moveTo>
                      <a:cubicBezTo>
                        <a:pt x="14323" y="4114"/>
                        <a:pt x="14328" y="4115"/>
                        <a:pt x="14332" y="4120"/>
                      </a:cubicBezTo>
                      <a:lnTo>
                        <a:pt x="14320" y="4120"/>
                      </a:lnTo>
                      <a:cubicBezTo>
                        <a:pt x="14320" y="4120"/>
                        <a:pt x="14320" y="4117"/>
                        <a:pt x="14318" y="4114"/>
                      </a:cubicBezTo>
                      <a:close/>
                      <a:moveTo>
                        <a:pt x="2136" y="4132"/>
                      </a:moveTo>
                      <a:cubicBezTo>
                        <a:pt x="2136" y="4145"/>
                        <a:pt x="2124" y="4145"/>
                        <a:pt x="2112" y="4145"/>
                      </a:cubicBezTo>
                      <a:lnTo>
                        <a:pt x="2074" y="4145"/>
                      </a:lnTo>
                      <a:cubicBezTo>
                        <a:pt x="2070" y="4145"/>
                        <a:pt x="2067" y="4142"/>
                        <a:pt x="2065" y="4138"/>
                      </a:cubicBezTo>
                      <a:lnTo>
                        <a:pt x="2065" y="4138"/>
                      </a:lnTo>
                      <a:cubicBezTo>
                        <a:pt x="2065" y="4138"/>
                        <a:pt x="2065" y="4138"/>
                        <a:pt x="2066" y="4138"/>
                      </a:cubicBezTo>
                      <a:cubicBezTo>
                        <a:pt x="2070" y="4138"/>
                        <a:pt x="2078" y="4132"/>
                        <a:pt x="2087" y="4132"/>
                      </a:cubicBezTo>
                      <a:close/>
                      <a:moveTo>
                        <a:pt x="14245" y="4067"/>
                      </a:moveTo>
                      <a:cubicBezTo>
                        <a:pt x="14269" y="4080"/>
                        <a:pt x="14291" y="4091"/>
                        <a:pt x="14308" y="4108"/>
                      </a:cubicBezTo>
                      <a:cubicBezTo>
                        <a:pt x="14296" y="4108"/>
                        <a:pt x="14295" y="4108"/>
                        <a:pt x="14305" y="4117"/>
                      </a:cubicBezTo>
                      <a:lnTo>
                        <a:pt x="14305" y="4117"/>
                      </a:lnTo>
                      <a:cubicBezTo>
                        <a:pt x="14294" y="4114"/>
                        <a:pt x="14267" y="4108"/>
                        <a:pt x="14258" y="4108"/>
                      </a:cubicBezTo>
                      <a:lnTo>
                        <a:pt x="14245" y="4108"/>
                      </a:lnTo>
                      <a:cubicBezTo>
                        <a:pt x="14245" y="4108"/>
                        <a:pt x="14258" y="4120"/>
                        <a:pt x="14258" y="4132"/>
                      </a:cubicBezTo>
                      <a:cubicBezTo>
                        <a:pt x="14254" y="4137"/>
                        <a:pt x="14251" y="4138"/>
                        <a:pt x="14249" y="4138"/>
                      </a:cubicBezTo>
                      <a:cubicBezTo>
                        <a:pt x="14245" y="4138"/>
                        <a:pt x="14245" y="4132"/>
                        <a:pt x="14245" y="4132"/>
                      </a:cubicBezTo>
                      <a:cubicBezTo>
                        <a:pt x="14245" y="4132"/>
                        <a:pt x="14245" y="4145"/>
                        <a:pt x="14245" y="4145"/>
                      </a:cubicBezTo>
                      <a:lnTo>
                        <a:pt x="14270" y="4145"/>
                      </a:lnTo>
                      <a:cubicBezTo>
                        <a:pt x="14270" y="4145"/>
                        <a:pt x="14270" y="4145"/>
                        <a:pt x="14283" y="4157"/>
                      </a:cubicBezTo>
                      <a:lnTo>
                        <a:pt x="14245" y="4157"/>
                      </a:lnTo>
                      <a:lnTo>
                        <a:pt x="14208" y="4132"/>
                      </a:lnTo>
                      <a:lnTo>
                        <a:pt x="14221" y="4132"/>
                      </a:lnTo>
                      <a:cubicBezTo>
                        <a:pt x="14221" y="4132"/>
                        <a:pt x="14221" y="4132"/>
                        <a:pt x="14221" y="4120"/>
                      </a:cubicBezTo>
                      <a:cubicBezTo>
                        <a:pt x="14221" y="4120"/>
                        <a:pt x="14221" y="4101"/>
                        <a:pt x="14229" y="4096"/>
                      </a:cubicBezTo>
                      <a:lnTo>
                        <a:pt x="14229" y="4096"/>
                      </a:lnTo>
                      <a:cubicBezTo>
                        <a:pt x="14230" y="4102"/>
                        <a:pt x="14233" y="4108"/>
                        <a:pt x="14233" y="4108"/>
                      </a:cubicBezTo>
                      <a:lnTo>
                        <a:pt x="14233" y="4095"/>
                      </a:lnTo>
                      <a:cubicBezTo>
                        <a:pt x="14245" y="4083"/>
                        <a:pt x="14258" y="4083"/>
                        <a:pt x="14245" y="4070"/>
                      </a:cubicBezTo>
                      <a:cubicBezTo>
                        <a:pt x="14245" y="4069"/>
                        <a:pt x="14245" y="4068"/>
                        <a:pt x="14245" y="4067"/>
                      </a:cubicBezTo>
                      <a:close/>
                      <a:moveTo>
                        <a:pt x="14109" y="4145"/>
                      </a:moveTo>
                      <a:lnTo>
                        <a:pt x="14121" y="4157"/>
                      </a:lnTo>
                      <a:cubicBezTo>
                        <a:pt x="14121" y="4157"/>
                        <a:pt x="14113" y="4173"/>
                        <a:pt x="14104" y="4173"/>
                      </a:cubicBezTo>
                      <a:cubicBezTo>
                        <a:pt x="14101" y="4173"/>
                        <a:pt x="14099" y="4172"/>
                        <a:pt x="14096" y="4170"/>
                      </a:cubicBezTo>
                      <a:lnTo>
                        <a:pt x="14096" y="4157"/>
                      </a:lnTo>
                      <a:lnTo>
                        <a:pt x="14109" y="4145"/>
                      </a:lnTo>
                      <a:close/>
                      <a:moveTo>
                        <a:pt x="15487" y="4145"/>
                      </a:moveTo>
                      <a:lnTo>
                        <a:pt x="15487" y="4170"/>
                      </a:lnTo>
                      <a:lnTo>
                        <a:pt x="15512" y="4170"/>
                      </a:lnTo>
                      <a:cubicBezTo>
                        <a:pt x="15525" y="4170"/>
                        <a:pt x="15487" y="4170"/>
                        <a:pt x="15487" y="4182"/>
                      </a:cubicBezTo>
                      <a:cubicBezTo>
                        <a:pt x="15487" y="4183"/>
                        <a:pt x="15487" y="4184"/>
                        <a:pt x="15487" y="4185"/>
                      </a:cubicBezTo>
                      <a:lnTo>
                        <a:pt x="15487" y="4185"/>
                      </a:lnTo>
                      <a:cubicBezTo>
                        <a:pt x="15478" y="4170"/>
                        <a:pt x="15463" y="4151"/>
                        <a:pt x="15463" y="4145"/>
                      </a:cubicBezTo>
                      <a:close/>
                      <a:moveTo>
                        <a:pt x="1745" y="4188"/>
                      </a:moveTo>
                      <a:lnTo>
                        <a:pt x="1745" y="4188"/>
                      </a:lnTo>
                      <a:cubicBezTo>
                        <a:pt x="1741" y="4192"/>
                        <a:pt x="1739" y="4194"/>
                        <a:pt x="1739" y="4194"/>
                      </a:cubicBezTo>
                      <a:cubicBezTo>
                        <a:pt x="1733" y="4188"/>
                        <a:pt x="1736" y="4188"/>
                        <a:pt x="1740" y="4188"/>
                      </a:cubicBezTo>
                      <a:cubicBezTo>
                        <a:pt x="1742" y="4188"/>
                        <a:pt x="1744" y="4188"/>
                        <a:pt x="1745" y="4188"/>
                      </a:cubicBezTo>
                      <a:close/>
                      <a:moveTo>
                        <a:pt x="14196" y="4194"/>
                      </a:moveTo>
                      <a:lnTo>
                        <a:pt x="14208" y="4207"/>
                      </a:lnTo>
                      <a:lnTo>
                        <a:pt x="14196" y="4207"/>
                      </a:lnTo>
                      <a:lnTo>
                        <a:pt x="14196" y="4194"/>
                      </a:lnTo>
                      <a:close/>
                      <a:moveTo>
                        <a:pt x="15492" y="4194"/>
                      </a:moveTo>
                      <a:cubicBezTo>
                        <a:pt x="15494" y="4194"/>
                        <a:pt x="15496" y="4194"/>
                        <a:pt x="15500" y="4194"/>
                      </a:cubicBezTo>
                      <a:cubicBezTo>
                        <a:pt x="15517" y="4203"/>
                        <a:pt x="15510" y="4212"/>
                        <a:pt x="15500" y="4212"/>
                      </a:cubicBezTo>
                      <a:cubicBezTo>
                        <a:pt x="15496" y="4212"/>
                        <a:pt x="15492" y="4211"/>
                        <a:pt x="15489" y="4208"/>
                      </a:cubicBezTo>
                      <a:lnTo>
                        <a:pt x="15489" y="4208"/>
                      </a:lnTo>
                      <a:cubicBezTo>
                        <a:pt x="15495" y="4207"/>
                        <a:pt x="15495" y="4202"/>
                        <a:pt x="15492" y="4194"/>
                      </a:cubicBezTo>
                      <a:close/>
                      <a:moveTo>
                        <a:pt x="15475" y="4207"/>
                      </a:moveTo>
                      <a:cubicBezTo>
                        <a:pt x="15477" y="4207"/>
                        <a:pt x="15479" y="4208"/>
                        <a:pt x="15481" y="4208"/>
                      </a:cubicBezTo>
                      <a:lnTo>
                        <a:pt x="15481" y="4208"/>
                      </a:lnTo>
                      <a:cubicBezTo>
                        <a:pt x="15477" y="4210"/>
                        <a:pt x="15475" y="4212"/>
                        <a:pt x="15472" y="4212"/>
                      </a:cubicBezTo>
                      <a:cubicBezTo>
                        <a:pt x="15469" y="4212"/>
                        <a:pt x="15467" y="4211"/>
                        <a:pt x="15463" y="4207"/>
                      </a:cubicBezTo>
                      <a:close/>
                      <a:moveTo>
                        <a:pt x="2608" y="4157"/>
                      </a:moveTo>
                      <a:cubicBezTo>
                        <a:pt x="2608" y="4157"/>
                        <a:pt x="2567" y="4209"/>
                        <a:pt x="2597" y="4209"/>
                      </a:cubicBezTo>
                      <a:cubicBezTo>
                        <a:pt x="2600" y="4209"/>
                        <a:pt x="2604" y="4208"/>
                        <a:pt x="2608" y="4207"/>
                      </a:cubicBezTo>
                      <a:lnTo>
                        <a:pt x="2608" y="4207"/>
                      </a:lnTo>
                      <a:cubicBezTo>
                        <a:pt x="2608" y="4207"/>
                        <a:pt x="2583" y="4219"/>
                        <a:pt x="2583" y="4219"/>
                      </a:cubicBezTo>
                      <a:cubicBezTo>
                        <a:pt x="2571" y="4219"/>
                        <a:pt x="2571" y="4219"/>
                        <a:pt x="2571" y="4207"/>
                      </a:cubicBezTo>
                      <a:cubicBezTo>
                        <a:pt x="2559" y="4194"/>
                        <a:pt x="2583" y="4194"/>
                        <a:pt x="2583" y="4182"/>
                      </a:cubicBezTo>
                      <a:cubicBezTo>
                        <a:pt x="2583" y="4176"/>
                        <a:pt x="2577" y="4176"/>
                        <a:pt x="2571" y="4176"/>
                      </a:cubicBezTo>
                      <a:cubicBezTo>
                        <a:pt x="2565" y="4176"/>
                        <a:pt x="2559" y="4176"/>
                        <a:pt x="2559" y="4170"/>
                      </a:cubicBezTo>
                      <a:lnTo>
                        <a:pt x="2583" y="4170"/>
                      </a:lnTo>
                      <a:cubicBezTo>
                        <a:pt x="2596" y="4170"/>
                        <a:pt x="2583" y="4170"/>
                        <a:pt x="2583" y="4157"/>
                      </a:cubicBezTo>
                      <a:close/>
                      <a:moveTo>
                        <a:pt x="14159" y="4194"/>
                      </a:moveTo>
                      <a:cubicBezTo>
                        <a:pt x="14159" y="4194"/>
                        <a:pt x="14159" y="4207"/>
                        <a:pt x="14159" y="4207"/>
                      </a:cubicBezTo>
                      <a:cubicBezTo>
                        <a:pt x="14159" y="4207"/>
                        <a:pt x="14171" y="4219"/>
                        <a:pt x="14159" y="4219"/>
                      </a:cubicBezTo>
                      <a:lnTo>
                        <a:pt x="14134" y="4219"/>
                      </a:lnTo>
                      <a:lnTo>
                        <a:pt x="14146" y="4207"/>
                      </a:lnTo>
                      <a:lnTo>
                        <a:pt x="14146" y="4194"/>
                      </a:lnTo>
                      <a:close/>
                      <a:moveTo>
                        <a:pt x="14457" y="4194"/>
                      </a:moveTo>
                      <a:lnTo>
                        <a:pt x="14481" y="4219"/>
                      </a:lnTo>
                      <a:lnTo>
                        <a:pt x="14444" y="4219"/>
                      </a:lnTo>
                      <a:cubicBezTo>
                        <a:pt x="14444" y="4219"/>
                        <a:pt x="14419" y="4219"/>
                        <a:pt x="14419" y="4207"/>
                      </a:cubicBezTo>
                      <a:lnTo>
                        <a:pt x="14419" y="4207"/>
                      </a:lnTo>
                      <a:cubicBezTo>
                        <a:pt x="14419" y="4207"/>
                        <a:pt x="14436" y="4212"/>
                        <a:pt x="14447" y="4212"/>
                      </a:cubicBezTo>
                      <a:cubicBezTo>
                        <a:pt x="14452" y="4212"/>
                        <a:pt x="14457" y="4211"/>
                        <a:pt x="14457" y="4207"/>
                      </a:cubicBezTo>
                      <a:cubicBezTo>
                        <a:pt x="14450" y="4201"/>
                        <a:pt x="14444" y="4201"/>
                        <a:pt x="14440" y="4201"/>
                      </a:cubicBezTo>
                      <a:cubicBezTo>
                        <a:pt x="14435" y="4201"/>
                        <a:pt x="14432" y="4201"/>
                        <a:pt x="14432" y="4194"/>
                      </a:cubicBezTo>
                      <a:close/>
                      <a:moveTo>
                        <a:pt x="14221" y="4244"/>
                      </a:moveTo>
                      <a:cubicBezTo>
                        <a:pt x="14221" y="4244"/>
                        <a:pt x="14234" y="4257"/>
                        <a:pt x="14241" y="4269"/>
                      </a:cubicBezTo>
                      <a:lnTo>
                        <a:pt x="14221" y="4269"/>
                      </a:lnTo>
                      <a:cubicBezTo>
                        <a:pt x="14221" y="4269"/>
                        <a:pt x="14221" y="4257"/>
                        <a:pt x="14208" y="4257"/>
                      </a:cubicBezTo>
                      <a:lnTo>
                        <a:pt x="14196" y="4257"/>
                      </a:lnTo>
                      <a:cubicBezTo>
                        <a:pt x="14196" y="4250"/>
                        <a:pt x="14202" y="4250"/>
                        <a:pt x="14205" y="4250"/>
                      </a:cubicBezTo>
                      <a:cubicBezTo>
                        <a:pt x="14208" y="4250"/>
                        <a:pt x="14208" y="4250"/>
                        <a:pt x="14196" y="4244"/>
                      </a:cubicBezTo>
                      <a:close/>
                      <a:moveTo>
                        <a:pt x="1888" y="4368"/>
                      </a:moveTo>
                      <a:cubicBezTo>
                        <a:pt x="1876" y="4368"/>
                        <a:pt x="1876" y="4381"/>
                        <a:pt x="1863" y="4381"/>
                      </a:cubicBezTo>
                      <a:cubicBezTo>
                        <a:pt x="1851" y="4381"/>
                        <a:pt x="1876" y="4368"/>
                        <a:pt x="1888" y="4368"/>
                      </a:cubicBezTo>
                      <a:close/>
                      <a:moveTo>
                        <a:pt x="15438" y="4381"/>
                      </a:moveTo>
                      <a:cubicBezTo>
                        <a:pt x="15438" y="4381"/>
                        <a:pt x="15432" y="4386"/>
                        <a:pt x="15429" y="4386"/>
                      </a:cubicBezTo>
                      <a:cubicBezTo>
                        <a:pt x="15427" y="4386"/>
                        <a:pt x="15425" y="4385"/>
                        <a:pt x="15425" y="4381"/>
                      </a:cubicBezTo>
                      <a:close/>
                      <a:moveTo>
                        <a:pt x="2559" y="4381"/>
                      </a:moveTo>
                      <a:lnTo>
                        <a:pt x="2546" y="4393"/>
                      </a:lnTo>
                      <a:cubicBezTo>
                        <a:pt x="2546" y="4381"/>
                        <a:pt x="2546" y="4381"/>
                        <a:pt x="2546" y="4381"/>
                      </a:cubicBezTo>
                      <a:close/>
                      <a:moveTo>
                        <a:pt x="15537" y="4381"/>
                      </a:moveTo>
                      <a:cubicBezTo>
                        <a:pt x="15537" y="4381"/>
                        <a:pt x="15537" y="4393"/>
                        <a:pt x="15537" y="4393"/>
                      </a:cubicBezTo>
                      <a:lnTo>
                        <a:pt x="15500" y="4393"/>
                      </a:lnTo>
                      <a:cubicBezTo>
                        <a:pt x="15512" y="4393"/>
                        <a:pt x="15512" y="4393"/>
                        <a:pt x="15525" y="4381"/>
                      </a:cubicBezTo>
                      <a:close/>
                      <a:moveTo>
                        <a:pt x="16173" y="4387"/>
                      </a:moveTo>
                      <a:cubicBezTo>
                        <a:pt x="16174" y="4387"/>
                        <a:pt x="16175" y="4387"/>
                        <a:pt x="16175" y="4387"/>
                      </a:cubicBezTo>
                      <a:cubicBezTo>
                        <a:pt x="16180" y="4387"/>
                        <a:pt x="16183" y="4387"/>
                        <a:pt x="16183" y="4393"/>
                      </a:cubicBezTo>
                      <a:cubicBezTo>
                        <a:pt x="16185" y="4396"/>
                        <a:pt x="16186" y="4397"/>
                        <a:pt x="16186" y="4397"/>
                      </a:cubicBezTo>
                      <a:cubicBezTo>
                        <a:pt x="16186" y="4397"/>
                        <a:pt x="16180" y="4391"/>
                        <a:pt x="16173" y="4387"/>
                      </a:cubicBezTo>
                      <a:close/>
                      <a:moveTo>
                        <a:pt x="14519" y="4257"/>
                      </a:moveTo>
                      <a:cubicBezTo>
                        <a:pt x="14568" y="4281"/>
                        <a:pt x="14618" y="4331"/>
                        <a:pt x="14643" y="4393"/>
                      </a:cubicBezTo>
                      <a:cubicBezTo>
                        <a:pt x="14651" y="4401"/>
                        <a:pt x="14654" y="4405"/>
                        <a:pt x="14651" y="4405"/>
                      </a:cubicBezTo>
                      <a:cubicBezTo>
                        <a:pt x="14645" y="4405"/>
                        <a:pt x="14611" y="4386"/>
                        <a:pt x="14544" y="4344"/>
                      </a:cubicBezTo>
                      <a:cubicBezTo>
                        <a:pt x="14544" y="4344"/>
                        <a:pt x="14556" y="4344"/>
                        <a:pt x="14544" y="4331"/>
                      </a:cubicBezTo>
                      <a:cubicBezTo>
                        <a:pt x="14544" y="4325"/>
                        <a:pt x="14550" y="4325"/>
                        <a:pt x="14556" y="4325"/>
                      </a:cubicBezTo>
                      <a:cubicBezTo>
                        <a:pt x="14562" y="4325"/>
                        <a:pt x="14568" y="4325"/>
                        <a:pt x="14568" y="4319"/>
                      </a:cubicBezTo>
                      <a:cubicBezTo>
                        <a:pt x="14568" y="4315"/>
                        <a:pt x="14568" y="4313"/>
                        <a:pt x="14568" y="4313"/>
                      </a:cubicBezTo>
                      <a:cubicBezTo>
                        <a:pt x="14567" y="4313"/>
                        <a:pt x="14564" y="4319"/>
                        <a:pt x="14556" y="4319"/>
                      </a:cubicBezTo>
                      <a:lnTo>
                        <a:pt x="14531" y="4331"/>
                      </a:lnTo>
                      <a:lnTo>
                        <a:pt x="14519" y="4331"/>
                      </a:lnTo>
                      <a:lnTo>
                        <a:pt x="14519" y="4319"/>
                      </a:lnTo>
                      <a:cubicBezTo>
                        <a:pt x="14519" y="4315"/>
                        <a:pt x="14517" y="4313"/>
                        <a:pt x="14515" y="4313"/>
                      </a:cubicBezTo>
                      <a:cubicBezTo>
                        <a:pt x="14512" y="4313"/>
                        <a:pt x="14506" y="4319"/>
                        <a:pt x="14506" y="4319"/>
                      </a:cubicBezTo>
                      <a:lnTo>
                        <a:pt x="14506" y="4306"/>
                      </a:lnTo>
                      <a:lnTo>
                        <a:pt x="14531" y="4306"/>
                      </a:lnTo>
                      <a:cubicBezTo>
                        <a:pt x="14531" y="4300"/>
                        <a:pt x="14531" y="4300"/>
                        <a:pt x="14531" y="4300"/>
                      </a:cubicBezTo>
                      <a:cubicBezTo>
                        <a:pt x="14531" y="4300"/>
                        <a:pt x="14531" y="4300"/>
                        <a:pt x="14531" y="4294"/>
                      </a:cubicBezTo>
                      <a:cubicBezTo>
                        <a:pt x="14544" y="4294"/>
                        <a:pt x="14531" y="4281"/>
                        <a:pt x="14531" y="4281"/>
                      </a:cubicBezTo>
                      <a:lnTo>
                        <a:pt x="14506" y="4281"/>
                      </a:lnTo>
                      <a:cubicBezTo>
                        <a:pt x="14506" y="4281"/>
                        <a:pt x="14495" y="4287"/>
                        <a:pt x="14484" y="4287"/>
                      </a:cubicBezTo>
                      <a:cubicBezTo>
                        <a:pt x="14479" y="4287"/>
                        <a:pt x="14473" y="4286"/>
                        <a:pt x="14469" y="4281"/>
                      </a:cubicBezTo>
                      <a:cubicBezTo>
                        <a:pt x="14469" y="4275"/>
                        <a:pt x="14469" y="4275"/>
                        <a:pt x="14469" y="4275"/>
                      </a:cubicBezTo>
                      <a:cubicBezTo>
                        <a:pt x="14469" y="4275"/>
                        <a:pt x="14469" y="4275"/>
                        <a:pt x="14469" y="4269"/>
                      </a:cubicBezTo>
                      <a:lnTo>
                        <a:pt x="14494" y="4269"/>
                      </a:lnTo>
                      <a:cubicBezTo>
                        <a:pt x="14494" y="4269"/>
                        <a:pt x="14494" y="4275"/>
                        <a:pt x="14498" y="4275"/>
                      </a:cubicBezTo>
                      <a:cubicBezTo>
                        <a:pt x="14499" y="4275"/>
                        <a:pt x="14502" y="4273"/>
                        <a:pt x="14506" y="4269"/>
                      </a:cubicBezTo>
                      <a:cubicBezTo>
                        <a:pt x="14512" y="4263"/>
                        <a:pt x="14512" y="4263"/>
                        <a:pt x="14511" y="4263"/>
                      </a:cubicBezTo>
                      <a:cubicBezTo>
                        <a:pt x="14509" y="4263"/>
                        <a:pt x="14506" y="4263"/>
                        <a:pt x="14506" y="4257"/>
                      </a:cubicBezTo>
                      <a:close/>
                      <a:moveTo>
                        <a:pt x="16605" y="4406"/>
                      </a:moveTo>
                      <a:lnTo>
                        <a:pt x="16605" y="4406"/>
                      </a:lnTo>
                      <a:cubicBezTo>
                        <a:pt x="16600" y="4411"/>
                        <a:pt x="16595" y="4412"/>
                        <a:pt x="16590" y="4412"/>
                      </a:cubicBezTo>
                      <a:lnTo>
                        <a:pt x="16590" y="4412"/>
                      </a:lnTo>
                      <a:cubicBezTo>
                        <a:pt x="16595" y="4409"/>
                        <a:pt x="16601" y="4406"/>
                        <a:pt x="16605" y="4406"/>
                      </a:cubicBezTo>
                      <a:close/>
                      <a:moveTo>
                        <a:pt x="16692" y="4493"/>
                      </a:moveTo>
                      <a:cubicBezTo>
                        <a:pt x="16692" y="4494"/>
                        <a:pt x="16691" y="4496"/>
                        <a:pt x="16691" y="4498"/>
                      </a:cubicBezTo>
                      <a:lnTo>
                        <a:pt x="16691" y="4498"/>
                      </a:lnTo>
                      <a:cubicBezTo>
                        <a:pt x="16692" y="4497"/>
                        <a:pt x="16692" y="4495"/>
                        <a:pt x="16692" y="4493"/>
                      </a:cubicBezTo>
                      <a:close/>
                      <a:moveTo>
                        <a:pt x="16171" y="4493"/>
                      </a:moveTo>
                      <a:cubicBezTo>
                        <a:pt x="16183" y="4493"/>
                        <a:pt x="16183" y="4505"/>
                        <a:pt x="16195" y="4505"/>
                      </a:cubicBezTo>
                      <a:lnTo>
                        <a:pt x="16171" y="4505"/>
                      </a:lnTo>
                      <a:lnTo>
                        <a:pt x="16171" y="4493"/>
                      </a:lnTo>
                      <a:close/>
                      <a:moveTo>
                        <a:pt x="16680" y="4503"/>
                      </a:moveTo>
                      <a:lnTo>
                        <a:pt x="16680" y="4503"/>
                      </a:lnTo>
                      <a:cubicBezTo>
                        <a:pt x="16680" y="4504"/>
                        <a:pt x="16680" y="4504"/>
                        <a:pt x="16680" y="4505"/>
                      </a:cubicBezTo>
                      <a:cubicBezTo>
                        <a:pt x="16667" y="4517"/>
                        <a:pt x="16680" y="4517"/>
                        <a:pt x="16667" y="4530"/>
                      </a:cubicBezTo>
                      <a:cubicBezTo>
                        <a:pt x="16662" y="4530"/>
                        <a:pt x="16651" y="4530"/>
                        <a:pt x="16641" y="4531"/>
                      </a:cubicBezTo>
                      <a:lnTo>
                        <a:pt x="16641" y="4531"/>
                      </a:lnTo>
                      <a:cubicBezTo>
                        <a:pt x="16642" y="4531"/>
                        <a:pt x="16642" y="4530"/>
                        <a:pt x="16642" y="4530"/>
                      </a:cubicBezTo>
                      <a:cubicBezTo>
                        <a:pt x="16650" y="4523"/>
                        <a:pt x="16669" y="4515"/>
                        <a:pt x="16680" y="4503"/>
                      </a:cubicBezTo>
                      <a:close/>
                      <a:moveTo>
                        <a:pt x="1348" y="4525"/>
                      </a:moveTo>
                      <a:cubicBezTo>
                        <a:pt x="1348" y="4529"/>
                        <a:pt x="1348" y="4536"/>
                        <a:pt x="1342" y="4542"/>
                      </a:cubicBezTo>
                      <a:lnTo>
                        <a:pt x="1329" y="4542"/>
                      </a:lnTo>
                      <a:cubicBezTo>
                        <a:pt x="1334" y="4537"/>
                        <a:pt x="1342" y="4532"/>
                        <a:pt x="1348" y="4525"/>
                      </a:cubicBezTo>
                      <a:close/>
                      <a:moveTo>
                        <a:pt x="16133" y="4530"/>
                      </a:moveTo>
                      <a:lnTo>
                        <a:pt x="16133" y="4542"/>
                      </a:lnTo>
                      <a:lnTo>
                        <a:pt x="16158" y="4542"/>
                      </a:lnTo>
                      <a:cubicBezTo>
                        <a:pt x="16158" y="4542"/>
                        <a:pt x="16208" y="4542"/>
                        <a:pt x="16183" y="4555"/>
                      </a:cubicBezTo>
                      <a:cubicBezTo>
                        <a:pt x="16171" y="4555"/>
                        <a:pt x="16146" y="4555"/>
                        <a:pt x="16121" y="4542"/>
                      </a:cubicBezTo>
                      <a:cubicBezTo>
                        <a:pt x="16121" y="4530"/>
                        <a:pt x="16133" y="4530"/>
                        <a:pt x="16133" y="4530"/>
                      </a:cubicBezTo>
                      <a:close/>
                      <a:moveTo>
                        <a:pt x="16692" y="4530"/>
                      </a:moveTo>
                      <a:cubicBezTo>
                        <a:pt x="16695" y="4530"/>
                        <a:pt x="16697" y="4531"/>
                        <a:pt x="16699" y="4533"/>
                      </a:cubicBezTo>
                      <a:lnTo>
                        <a:pt x="16699" y="4533"/>
                      </a:lnTo>
                      <a:cubicBezTo>
                        <a:pt x="16699" y="4533"/>
                        <a:pt x="16700" y="4532"/>
                        <a:pt x="16700" y="4532"/>
                      </a:cubicBezTo>
                      <a:lnTo>
                        <a:pt x="16700" y="4532"/>
                      </a:lnTo>
                      <a:cubicBezTo>
                        <a:pt x="16709" y="4542"/>
                        <a:pt x="16723" y="4548"/>
                        <a:pt x="16729" y="4555"/>
                      </a:cubicBezTo>
                      <a:lnTo>
                        <a:pt x="16705" y="4555"/>
                      </a:lnTo>
                      <a:cubicBezTo>
                        <a:pt x="16705" y="4555"/>
                        <a:pt x="16705" y="4540"/>
                        <a:pt x="16699" y="4533"/>
                      </a:cubicBezTo>
                      <a:lnTo>
                        <a:pt x="16699" y="4533"/>
                      </a:lnTo>
                      <a:cubicBezTo>
                        <a:pt x="16697" y="4536"/>
                        <a:pt x="16695" y="4539"/>
                        <a:pt x="16692" y="4542"/>
                      </a:cubicBezTo>
                      <a:lnTo>
                        <a:pt x="16692" y="4530"/>
                      </a:lnTo>
                      <a:close/>
                      <a:moveTo>
                        <a:pt x="16891" y="4544"/>
                      </a:moveTo>
                      <a:lnTo>
                        <a:pt x="16891" y="4555"/>
                      </a:lnTo>
                      <a:lnTo>
                        <a:pt x="16878" y="4555"/>
                      </a:lnTo>
                      <a:cubicBezTo>
                        <a:pt x="16878" y="4555"/>
                        <a:pt x="16884" y="4550"/>
                        <a:pt x="16891" y="4544"/>
                      </a:cubicBezTo>
                      <a:close/>
                      <a:moveTo>
                        <a:pt x="1938" y="4530"/>
                      </a:moveTo>
                      <a:cubicBezTo>
                        <a:pt x="1950" y="4530"/>
                        <a:pt x="1950" y="4542"/>
                        <a:pt x="1950" y="4542"/>
                      </a:cubicBezTo>
                      <a:lnTo>
                        <a:pt x="1938" y="4542"/>
                      </a:lnTo>
                      <a:cubicBezTo>
                        <a:pt x="1928" y="4542"/>
                        <a:pt x="1910" y="4558"/>
                        <a:pt x="1890" y="4558"/>
                      </a:cubicBezTo>
                      <a:cubicBezTo>
                        <a:pt x="1885" y="4558"/>
                        <a:pt x="1881" y="4557"/>
                        <a:pt x="1876" y="4555"/>
                      </a:cubicBezTo>
                      <a:cubicBezTo>
                        <a:pt x="1869" y="4548"/>
                        <a:pt x="1882" y="4548"/>
                        <a:pt x="1896" y="4548"/>
                      </a:cubicBezTo>
                      <a:cubicBezTo>
                        <a:pt x="1910" y="4548"/>
                        <a:pt x="1925" y="4548"/>
                        <a:pt x="1925" y="4542"/>
                      </a:cubicBezTo>
                      <a:lnTo>
                        <a:pt x="1938" y="4542"/>
                      </a:lnTo>
                      <a:cubicBezTo>
                        <a:pt x="1950" y="4542"/>
                        <a:pt x="1938" y="4542"/>
                        <a:pt x="1938" y="4530"/>
                      </a:cubicBezTo>
                      <a:close/>
                      <a:moveTo>
                        <a:pt x="16692" y="4530"/>
                      </a:moveTo>
                      <a:cubicBezTo>
                        <a:pt x="16680" y="4530"/>
                        <a:pt x="16680" y="4542"/>
                        <a:pt x="16680" y="4555"/>
                      </a:cubicBezTo>
                      <a:lnTo>
                        <a:pt x="16655" y="4555"/>
                      </a:lnTo>
                      <a:lnTo>
                        <a:pt x="16618" y="4567"/>
                      </a:lnTo>
                      <a:cubicBezTo>
                        <a:pt x="16618" y="4567"/>
                        <a:pt x="16618" y="4567"/>
                        <a:pt x="16630" y="4555"/>
                      </a:cubicBezTo>
                      <a:cubicBezTo>
                        <a:pt x="16637" y="4555"/>
                        <a:pt x="16636" y="4551"/>
                        <a:pt x="16636" y="4546"/>
                      </a:cubicBezTo>
                      <a:lnTo>
                        <a:pt x="16636" y="4546"/>
                      </a:lnTo>
                      <a:cubicBezTo>
                        <a:pt x="16634" y="4547"/>
                        <a:pt x="16632" y="4548"/>
                        <a:pt x="16630" y="4548"/>
                      </a:cubicBezTo>
                      <a:cubicBezTo>
                        <a:pt x="16626" y="4548"/>
                        <a:pt x="16622" y="4546"/>
                        <a:pt x="16618" y="4542"/>
                      </a:cubicBezTo>
                      <a:cubicBezTo>
                        <a:pt x="16618" y="4535"/>
                        <a:pt x="16629" y="4532"/>
                        <a:pt x="16641" y="4531"/>
                      </a:cubicBezTo>
                      <a:lnTo>
                        <a:pt x="16641" y="4531"/>
                      </a:lnTo>
                      <a:cubicBezTo>
                        <a:pt x="16636" y="4537"/>
                        <a:pt x="16636" y="4542"/>
                        <a:pt x="16636" y="4546"/>
                      </a:cubicBezTo>
                      <a:lnTo>
                        <a:pt x="16636" y="4546"/>
                      </a:lnTo>
                      <a:cubicBezTo>
                        <a:pt x="16640" y="4545"/>
                        <a:pt x="16642" y="4542"/>
                        <a:pt x="16642" y="4542"/>
                      </a:cubicBezTo>
                      <a:cubicBezTo>
                        <a:pt x="16655" y="4542"/>
                        <a:pt x="16667" y="4542"/>
                        <a:pt x="16680" y="4530"/>
                      </a:cubicBezTo>
                      <a:close/>
                      <a:moveTo>
                        <a:pt x="1342" y="4580"/>
                      </a:moveTo>
                      <a:cubicBezTo>
                        <a:pt x="1342" y="4592"/>
                        <a:pt x="1354" y="4592"/>
                        <a:pt x="1354" y="4592"/>
                      </a:cubicBezTo>
                      <a:lnTo>
                        <a:pt x="1329" y="4592"/>
                      </a:lnTo>
                      <a:cubicBezTo>
                        <a:pt x="1329" y="4592"/>
                        <a:pt x="1329" y="4592"/>
                        <a:pt x="1329" y="4580"/>
                      </a:cubicBezTo>
                      <a:close/>
                      <a:moveTo>
                        <a:pt x="16742" y="4580"/>
                      </a:moveTo>
                      <a:lnTo>
                        <a:pt x="16742" y="4592"/>
                      </a:lnTo>
                      <a:cubicBezTo>
                        <a:pt x="16742" y="4592"/>
                        <a:pt x="16729" y="4592"/>
                        <a:pt x="16717" y="4604"/>
                      </a:cubicBezTo>
                      <a:lnTo>
                        <a:pt x="16729" y="4592"/>
                      </a:lnTo>
                      <a:cubicBezTo>
                        <a:pt x="16729" y="4592"/>
                        <a:pt x="16729" y="4580"/>
                        <a:pt x="16729" y="4580"/>
                      </a:cubicBezTo>
                      <a:close/>
                      <a:moveTo>
                        <a:pt x="16096" y="4580"/>
                      </a:moveTo>
                      <a:cubicBezTo>
                        <a:pt x="16096" y="4580"/>
                        <a:pt x="16108" y="4592"/>
                        <a:pt x="16108" y="4604"/>
                      </a:cubicBezTo>
                      <a:cubicBezTo>
                        <a:pt x="16108" y="4607"/>
                        <a:pt x="16107" y="4608"/>
                        <a:pt x="16105" y="4608"/>
                      </a:cubicBezTo>
                      <a:cubicBezTo>
                        <a:pt x="16100" y="4608"/>
                        <a:pt x="16090" y="4601"/>
                        <a:pt x="16080" y="4601"/>
                      </a:cubicBezTo>
                      <a:cubicBezTo>
                        <a:pt x="16077" y="4601"/>
                        <a:pt x="16074" y="4602"/>
                        <a:pt x="16071" y="4604"/>
                      </a:cubicBezTo>
                      <a:cubicBezTo>
                        <a:pt x="16071" y="4617"/>
                        <a:pt x="16071" y="4617"/>
                        <a:pt x="16071" y="4617"/>
                      </a:cubicBezTo>
                      <a:lnTo>
                        <a:pt x="16046" y="4617"/>
                      </a:lnTo>
                      <a:cubicBezTo>
                        <a:pt x="16046" y="4604"/>
                        <a:pt x="16034" y="4580"/>
                        <a:pt x="16034" y="4580"/>
                      </a:cubicBezTo>
                      <a:lnTo>
                        <a:pt x="16034" y="4580"/>
                      </a:lnTo>
                      <a:cubicBezTo>
                        <a:pt x="16034" y="4580"/>
                        <a:pt x="16084" y="4592"/>
                        <a:pt x="16084" y="4592"/>
                      </a:cubicBezTo>
                      <a:lnTo>
                        <a:pt x="16096" y="4580"/>
                      </a:lnTo>
                      <a:close/>
                      <a:moveTo>
                        <a:pt x="2009" y="4574"/>
                      </a:moveTo>
                      <a:cubicBezTo>
                        <a:pt x="2027" y="4574"/>
                        <a:pt x="2049" y="4580"/>
                        <a:pt x="2049" y="4580"/>
                      </a:cubicBezTo>
                      <a:cubicBezTo>
                        <a:pt x="2049" y="4580"/>
                        <a:pt x="2037" y="4604"/>
                        <a:pt x="2037" y="4629"/>
                      </a:cubicBezTo>
                      <a:lnTo>
                        <a:pt x="2025" y="4604"/>
                      </a:lnTo>
                      <a:lnTo>
                        <a:pt x="2012" y="4604"/>
                      </a:lnTo>
                      <a:cubicBezTo>
                        <a:pt x="2012" y="4604"/>
                        <a:pt x="2012" y="4604"/>
                        <a:pt x="2012" y="4592"/>
                      </a:cubicBezTo>
                      <a:lnTo>
                        <a:pt x="1975" y="4592"/>
                      </a:lnTo>
                      <a:cubicBezTo>
                        <a:pt x="1962" y="4592"/>
                        <a:pt x="1975" y="4580"/>
                        <a:pt x="1987" y="4580"/>
                      </a:cubicBezTo>
                      <a:cubicBezTo>
                        <a:pt x="1991" y="4575"/>
                        <a:pt x="2000" y="4574"/>
                        <a:pt x="2009" y="4574"/>
                      </a:cubicBezTo>
                      <a:close/>
                      <a:moveTo>
                        <a:pt x="1441" y="4642"/>
                      </a:moveTo>
                      <a:cubicBezTo>
                        <a:pt x="1441" y="4654"/>
                        <a:pt x="1428" y="4654"/>
                        <a:pt x="1416" y="4654"/>
                      </a:cubicBezTo>
                      <a:cubicBezTo>
                        <a:pt x="1416" y="4654"/>
                        <a:pt x="1416" y="4642"/>
                        <a:pt x="1416" y="4642"/>
                      </a:cubicBezTo>
                      <a:close/>
                      <a:moveTo>
                        <a:pt x="1913" y="4642"/>
                      </a:moveTo>
                      <a:cubicBezTo>
                        <a:pt x="1913" y="4642"/>
                        <a:pt x="1913" y="4654"/>
                        <a:pt x="1925" y="4654"/>
                      </a:cubicBezTo>
                      <a:lnTo>
                        <a:pt x="1900" y="4654"/>
                      </a:lnTo>
                      <a:lnTo>
                        <a:pt x="1913" y="4642"/>
                      </a:lnTo>
                      <a:close/>
                      <a:moveTo>
                        <a:pt x="16171" y="4642"/>
                      </a:moveTo>
                      <a:cubicBezTo>
                        <a:pt x="16171" y="4654"/>
                        <a:pt x="16158" y="4654"/>
                        <a:pt x="16146" y="4654"/>
                      </a:cubicBezTo>
                      <a:cubicBezTo>
                        <a:pt x="16158" y="4654"/>
                        <a:pt x="16158" y="4654"/>
                        <a:pt x="16171" y="4642"/>
                      </a:cubicBezTo>
                      <a:close/>
                      <a:moveTo>
                        <a:pt x="16667" y="4642"/>
                      </a:moveTo>
                      <a:cubicBezTo>
                        <a:pt x="16655" y="4642"/>
                        <a:pt x="16655" y="4642"/>
                        <a:pt x="16667" y="4654"/>
                      </a:cubicBezTo>
                      <a:cubicBezTo>
                        <a:pt x="16655" y="4654"/>
                        <a:pt x="16655" y="4654"/>
                        <a:pt x="16642" y="4642"/>
                      </a:cubicBezTo>
                      <a:close/>
                      <a:moveTo>
                        <a:pt x="16680" y="4642"/>
                      </a:moveTo>
                      <a:lnTo>
                        <a:pt x="16692" y="4654"/>
                      </a:lnTo>
                      <a:lnTo>
                        <a:pt x="16680" y="4654"/>
                      </a:lnTo>
                      <a:cubicBezTo>
                        <a:pt x="16680" y="4654"/>
                        <a:pt x="16680" y="4642"/>
                        <a:pt x="16667" y="4642"/>
                      </a:cubicBezTo>
                      <a:close/>
                      <a:moveTo>
                        <a:pt x="797" y="4692"/>
                      </a:moveTo>
                      <a:cubicBezTo>
                        <a:pt x="792" y="4697"/>
                        <a:pt x="789" y="4704"/>
                        <a:pt x="783" y="4704"/>
                      </a:cubicBezTo>
                      <a:cubicBezTo>
                        <a:pt x="772" y="4704"/>
                        <a:pt x="780" y="4695"/>
                        <a:pt x="797" y="4692"/>
                      </a:cubicBezTo>
                      <a:close/>
                      <a:moveTo>
                        <a:pt x="1130" y="4716"/>
                      </a:moveTo>
                      <a:cubicBezTo>
                        <a:pt x="1143" y="4716"/>
                        <a:pt x="1155" y="4716"/>
                        <a:pt x="1155" y="4729"/>
                      </a:cubicBezTo>
                      <a:cubicBezTo>
                        <a:pt x="1155" y="4736"/>
                        <a:pt x="1154" y="4739"/>
                        <a:pt x="1152" y="4739"/>
                      </a:cubicBezTo>
                      <a:cubicBezTo>
                        <a:pt x="1148" y="4739"/>
                        <a:pt x="1139" y="4725"/>
                        <a:pt x="1130" y="4716"/>
                      </a:cubicBezTo>
                      <a:close/>
                      <a:moveTo>
                        <a:pt x="1428" y="4753"/>
                      </a:moveTo>
                      <a:cubicBezTo>
                        <a:pt x="1441" y="4753"/>
                        <a:pt x="1453" y="4766"/>
                        <a:pt x="1453" y="4766"/>
                      </a:cubicBezTo>
                      <a:lnTo>
                        <a:pt x="1428" y="4766"/>
                      </a:lnTo>
                      <a:cubicBezTo>
                        <a:pt x="1428" y="4766"/>
                        <a:pt x="1428" y="4766"/>
                        <a:pt x="1428" y="4753"/>
                      </a:cubicBezTo>
                      <a:close/>
                      <a:moveTo>
                        <a:pt x="16630" y="4756"/>
                      </a:moveTo>
                      <a:cubicBezTo>
                        <a:pt x="16633" y="4756"/>
                        <a:pt x="16636" y="4760"/>
                        <a:pt x="16642" y="4766"/>
                      </a:cubicBezTo>
                      <a:lnTo>
                        <a:pt x="16618" y="4766"/>
                      </a:lnTo>
                      <a:cubicBezTo>
                        <a:pt x="16624" y="4760"/>
                        <a:pt x="16627" y="4756"/>
                        <a:pt x="16630" y="4756"/>
                      </a:cubicBezTo>
                      <a:close/>
                      <a:moveTo>
                        <a:pt x="16059" y="4766"/>
                      </a:moveTo>
                      <a:lnTo>
                        <a:pt x="16071" y="4778"/>
                      </a:lnTo>
                      <a:lnTo>
                        <a:pt x="16046" y="4778"/>
                      </a:lnTo>
                      <a:cubicBezTo>
                        <a:pt x="16059" y="4778"/>
                        <a:pt x="16059" y="4778"/>
                        <a:pt x="16059" y="4766"/>
                      </a:cubicBezTo>
                      <a:close/>
                      <a:moveTo>
                        <a:pt x="16096" y="4766"/>
                      </a:moveTo>
                      <a:cubicBezTo>
                        <a:pt x="16107" y="4766"/>
                        <a:pt x="16108" y="4776"/>
                        <a:pt x="16118" y="4788"/>
                      </a:cubicBezTo>
                      <a:lnTo>
                        <a:pt x="16118" y="4788"/>
                      </a:lnTo>
                      <a:cubicBezTo>
                        <a:pt x="16106" y="4784"/>
                        <a:pt x="16092" y="4778"/>
                        <a:pt x="16084" y="4778"/>
                      </a:cubicBezTo>
                      <a:cubicBezTo>
                        <a:pt x="16096" y="4778"/>
                        <a:pt x="16084" y="4778"/>
                        <a:pt x="16084" y="4766"/>
                      </a:cubicBezTo>
                      <a:close/>
                      <a:moveTo>
                        <a:pt x="16603" y="4785"/>
                      </a:moveTo>
                      <a:cubicBezTo>
                        <a:pt x="16616" y="4785"/>
                        <a:pt x="16638" y="4791"/>
                        <a:pt x="16655" y="4791"/>
                      </a:cubicBezTo>
                      <a:lnTo>
                        <a:pt x="16593" y="4791"/>
                      </a:lnTo>
                      <a:cubicBezTo>
                        <a:pt x="16593" y="4786"/>
                        <a:pt x="16597" y="4785"/>
                        <a:pt x="16603" y="4785"/>
                      </a:cubicBezTo>
                      <a:close/>
                      <a:moveTo>
                        <a:pt x="1987" y="4766"/>
                      </a:moveTo>
                      <a:cubicBezTo>
                        <a:pt x="1987" y="4766"/>
                        <a:pt x="1987" y="4778"/>
                        <a:pt x="2012" y="4778"/>
                      </a:cubicBezTo>
                      <a:lnTo>
                        <a:pt x="1975" y="4778"/>
                      </a:lnTo>
                      <a:cubicBezTo>
                        <a:pt x="1962" y="4778"/>
                        <a:pt x="1950" y="4791"/>
                        <a:pt x="1938" y="4791"/>
                      </a:cubicBezTo>
                      <a:cubicBezTo>
                        <a:pt x="1938" y="4791"/>
                        <a:pt x="1905" y="4802"/>
                        <a:pt x="1882" y="4802"/>
                      </a:cubicBezTo>
                      <a:cubicBezTo>
                        <a:pt x="1871" y="4802"/>
                        <a:pt x="1863" y="4799"/>
                        <a:pt x="1863" y="4791"/>
                      </a:cubicBezTo>
                      <a:lnTo>
                        <a:pt x="1938" y="4791"/>
                      </a:lnTo>
                      <a:cubicBezTo>
                        <a:pt x="1950" y="4791"/>
                        <a:pt x="1950" y="4766"/>
                        <a:pt x="1962" y="4766"/>
                      </a:cubicBezTo>
                      <a:cubicBezTo>
                        <a:pt x="1962" y="4766"/>
                        <a:pt x="1962" y="4766"/>
                        <a:pt x="1962" y="4778"/>
                      </a:cubicBezTo>
                      <a:lnTo>
                        <a:pt x="1975" y="4778"/>
                      </a:lnTo>
                      <a:lnTo>
                        <a:pt x="1987" y="4766"/>
                      </a:lnTo>
                      <a:close/>
                      <a:moveTo>
                        <a:pt x="16195" y="4791"/>
                      </a:moveTo>
                      <a:cubicBezTo>
                        <a:pt x="16195" y="4791"/>
                        <a:pt x="16133" y="4803"/>
                        <a:pt x="16121" y="4803"/>
                      </a:cubicBezTo>
                      <a:lnTo>
                        <a:pt x="16133" y="4791"/>
                      </a:lnTo>
                      <a:close/>
                      <a:moveTo>
                        <a:pt x="17231" y="4820"/>
                      </a:moveTo>
                      <a:cubicBezTo>
                        <a:pt x="17234" y="4824"/>
                        <a:pt x="17239" y="4828"/>
                        <a:pt x="17239" y="4828"/>
                      </a:cubicBezTo>
                      <a:cubicBezTo>
                        <a:pt x="17239" y="4830"/>
                        <a:pt x="17238" y="4830"/>
                        <a:pt x="17238" y="4830"/>
                      </a:cubicBezTo>
                      <a:cubicBezTo>
                        <a:pt x="17237" y="4830"/>
                        <a:pt x="17234" y="4826"/>
                        <a:pt x="17231" y="4820"/>
                      </a:cubicBezTo>
                      <a:close/>
                      <a:moveTo>
                        <a:pt x="2049" y="4890"/>
                      </a:moveTo>
                      <a:cubicBezTo>
                        <a:pt x="2049" y="4902"/>
                        <a:pt x="2037" y="4902"/>
                        <a:pt x="2025" y="4902"/>
                      </a:cubicBezTo>
                      <a:lnTo>
                        <a:pt x="2025" y="4915"/>
                      </a:lnTo>
                      <a:lnTo>
                        <a:pt x="2012" y="4915"/>
                      </a:lnTo>
                      <a:cubicBezTo>
                        <a:pt x="2000" y="4915"/>
                        <a:pt x="2000" y="4927"/>
                        <a:pt x="1975" y="4927"/>
                      </a:cubicBezTo>
                      <a:lnTo>
                        <a:pt x="1950" y="4927"/>
                      </a:lnTo>
                      <a:cubicBezTo>
                        <a:pt x="1938" y="4915"/>
                        <a:pt x="1962" y="4915"/>
                        <a:pt x="1975" y="4902"/>
                      </a:cubicBezTo>
                      <a:cubicBezTo>
                        <a:pt x="1975" y="4902"/>
                        <a:pt x="1987" y="4902"/>
                        <a:pt x="2000" y="4890"/>
                      </a:cubicBezTo>
                      <a:cubicBezTo>
                        <a:pt x="2000" y="4898"/>
                        <a:pt x="2003" y="4901"/>
                        <a:pt x="2007" y="4901"/>
                      </a:cubicBezTo>
                      <a:cubicBezTo>
                        <a:pt x="2015" y="4901"/>
                        <a:pt x="2029" y="4890"/>
                        <a:pt x="2037" y="4890"/>
                      </a:cubicBezTo>
                      <a:close/>
                      <a:moveTo>
                        <a:pt x="16071" y="4890"/>
                      </a:moveTo>
                      <a:cubicBezTo>
                        <a:pt x="16071" y="4890"/>
                        <a:pt x="16093" y="4901"/>
                        <a:pt x="16104" y="4901"/>
                      </a:cubicBezTo>
                      <a:cubicBezTo>
                        <a:pt x="16110" y="4901"/>
                        <a:pt x="16113" y="4898"/>
                        <a:pt x="16108" y="4890"/>
                      </a:cubicBezTo>
                      <a:lnTo>
                        <a:pt x="16108" y="4890"/>
                      </a:lnTo>
                      <a:cubicBezTo>
                        <a:pt x="16121" y="4902"/>
                        <a:pt x="16121" y="4902"/>
                        <a:pt x="16133" y="4902"/>
                      </a:cubicBezTo>
                      <a:cubicBezTo>
                        <a:pt x="16133" y="4927"/>
                        <a:pt x="16158" y="4927"/>
                        <a:pt x="16146" y="4940"/>
                      </a:cubicBezTo>
                      <a:lnTo>
                        <a:pt x="16121" y="4940"/>
                      </a:lnTo>
                      <a:cubicBezTo>
                        <a:pt x="16108" y="4927"/>
                        <a:pt x="16108" y="4915"/>
                        <a:pt x="16084" y="4915"/>
                      </a:cubicBezTo>
                      <a:lnTo>
                        <a:pt x="16071" y="4915"/>
                      </a:lnTo>
                      <a:lnTo>
                        <a:pt x="16071" y="4902"/>
                      </a:lnTo>
                      <a:cubicBezTo>
                        <a:pt x="16071" y="4902"/>
                        <a:pt x="16059" y="4902"/>
                        <a:pt x="16046" y="4890"/>
                      </a:cubicBezTo>
                      <a:close/>
                      <a:moveTo>
                        <a:pt x="994" y="4940"/>
                      </a:moveTo>
                      <a:cubicBezTo>
                        <a:pt x="990" y="4944"/>
                        <a:pt x="988" y="4948"/>
                        <a:pt x="988" y="4952"/>
                      </a:cubicBezTo>
                      <a:lnTo>
                        <a:pt x="994" y="4952"/>
                      </a:lnTo>
                      <a:cubicBezTo>
                        <a:pt x="994" y="4952"/>
                        <a:pt x="994" y="4940"/>
                        <a:pt x="994" y="4940"/>
                      </a:cubicBezTo>
                      <a:close/>
                      <a:moveTo>
                        <a:pt x="17096" y="4978"/>
                      </a:moveTo>
                      <a:lnTo>
                        <a:pt x="17096" y="4978"/>
                      </a:lnTo>
                      <a:cubicBezTo>
                        <a:pt x="17098" y="4980"/>
                        <a:pt x="17100" y="4982"/>
                        <a:pt x="17101" y="4985"/>
                      </a:cubicBezTo>
                      <a:lnTo>
                        <a:pt x="17101" y="4985"/>
                      </a:lnTo>
                      <a:cubicBezTo>
                        <a:pt x="17100" y="4983"/>
                        <a:pt x="17098" y="4980"/>
                        <a:pt x="17096" y="4978"/>
                      </a:cubicBezTo>
                      <a:close/>
                      <a:moveTo>
                        <a:pt x="958" y="4983"/>
                      </a:moveTo>
                      <a:cubicBezTo>
                        <a:pt x="953" y="4986"/>
                        <a:pt x="950" y="4989"/>
                        <a:pt x="944" y="4989"/>
                      </a:cubicBezTo>
                      <a:cubicBezTo>
                        <a:pt x="949" y="4987"/>
                        <a:pt x="954" y="4985"/>
                        <a:pt x="958" y="4983"/>
                      </a:cubicBezTo>
                      <a:close/>
                      <a:moveTo>
                        <a:pt x="17065" y="4940"/>
                      </a:moveTo>
                      <a:cubicBezTo>
                        <a:pt x="17065" y="4940"/>
                        <a:pt x="17065" y="4952"/>
                        <a:pt x="17065" y="4952"/>
                      </a:cubicBezTo>
                      <a:cubicBezTo>
                        <a:pt x="17065" y="4960"/>
                        <a:pt x="17065" y="4963"/>
                        <a:pt x="17061" y="4967"/>
                      </a:cubicBezTo>
                      <a:lnTo>
                        <a:pt x="17061" y="4967"/>
                      </a:lnTo>
                      <a:cubicBezTo>
                        <a:pt x="17059" y="4966"/>
                        <a:pt x="17057" y="4965"/>
                        <a:pt x="17052" y="4965"/>
                      </a:cubicBezTo>
                      <a:cubicBezTo>
                        <a:pt x="17040" y="4965"/>
                        <a:pt x="17027" y="4977"/>
                        <a:pt x="17040" y="4989"/>
                      </a:cubicBezTo>
                      <a:lnTo>
                        <a:pt x="17052" y="4989"/>
                      </a:lnTo>
                      <a:cubicBezTo>
                        <a:pt x="17065" y="4989"/>
                        <a:pt x="17052" y="4989"/>
                        <a:pt x="17052" y="4977"/>
                      </a:cubicBezTo>
                      <a:cubicBezTo>
                        <a:pt x="17057" y="4973"/>
                        <a:pt x="17059" y="4970"/>
                        <a:pt x="17061" y="4967"/>
                      </a:cubicBezTo>
                      <a:lnTo>
                        <a:pt x="17061" y="4967"/>
                      </a:lnTo>
                      <a:cubicBezTo>
                        <a:pt x="17063" y="4969"/>
                        <a:pt x="17064" y="4970"/>
                        <a:pt x="17064" y="4970"/>
                      </a:cubicBezTo>
                      <a:cubicBezTo>
                        <a:pt x="17065" y="4970"/>
                        <a:pt x="17065" y="4969"/>
                        <a:pt x="17065" y="4965"/>
                      </a:cubicBezTo>
                      <a:lnTo>
                        <a:pt x="17077" y="4965"/>
                      </a:lnTo>
                      <a:cubicBezTo>
                        <a:pt x="17065" y="4965"/>
                        <a:pt x="17065" y="4952"/>
                        <a:pt x="17065" y="4940"/>
                      </a:cubicBezTo>
                      <a:close/>
                      <a:moveTo>
                        <a:pt x="994" y="4952"/>
                      </a:moveTo>
                      <a:cubicBezTo>
                        <a:pt x="994" y="4965"/>
                        <a:pt x="1006" y="4965"/>
                        <a:pt x="1006" y="4977"/>
                      </a:cubicBezTo>
                      <a:lnTo>
                        <a:pt x="1006" y="4989"/>
                      </a:lnTo>
                      <a:cubicBezTo>
                        <a:pt x="1006" y="4993"/>
                        <a:pt x="1008" y="4995"/>
                        <a:pt x="1010" y="4995"/>
                      </a:cubicBezTo>
                      <a:cubicBezTo>
                        <a:pt x="1014" y="4995"/>
                        <a:pt x="1023" y="4989"/>
                        <a:pt x="1031" y="4989"/>
                      </a:cubicBezTo>
                      <a:lnTo>
                        <a:pt x="1019" y="4989"/>
                      </a:lnTo>
                      <a:cubicBezTo>
                        <a:pt x="1019" y="4989"/>
                        <a:pt x="1031" y="4989"/>
                        <a:pt x="1031" y="4977"/>
                      </a:cubicBezTo>
                      <a:cubicBezTo>
                        <a:pt x="1031" y="4965"/>
                        <a:pt x="1031" y="4952"/>
                        <a:pt x="1019" y="4952"/>
                      </a:cubicBezTo>
                      <a:close/>
                      <a:moveTo>
                        <a:pt x="17040" y="4989"/>
                      </a:moveTo>
                      <a:lnTo>
                        <a:pt x="17040" y="5002"/>
                      </a:lnTo>
                      <a:lnTo>
                        <a:pt x="17052" y="5002"/>
                      </a:lnTo>
                      <a:cubicBezTo>
                        <a:pt x="17052" y="5002"/>
                        <a:pt x="17040" y="5002"/>
                        <a:pt x="17040" y="4989"/>
                      </a:cubicBezTo>
                      <a:close/>
                      <a:moveTo>
                        <a:pt x="17040" y="5002"/>
                      </a:moveTo>
                      <a:cubicBezTo>
                        <a:pt x="17040" y="5002"/>
                        <a:pt x="17031" y="5019"/>
                        <a:pt x="17021" y="5032"/>
                      </a:cubicBezTo>
                      <a:lnTo>
                        <a:pt x="17021" y="5032"/>
                      </a:lnTo>
                      <a:cubicBezTo>
                        <a:pt x="17025" y="5031"/>
                        <a:pt x="17027" y="5030"/>
                        <a:pt x="17027" y="5027"/>
                      </a:cubicBezTo>
                      <a:lnTo>
                        <a:pt x="17040" y="5027"/>
                      </a:lnTo>
                      <a:lnTo>
                        <a:pt x="17040" y="5002"/>
                      </a:lnTo>
                      <a:close/>
                      <a:moveTo>
                        <a:pt x="16990" y="5027"/>
                      </a:moveTo>
                      <a:cubicBezTo>
                        <a:pt x="16996" y="5033"/>
                        <a:pt x="17003" y="5036"/>
                        <a:pt x="17007" y="5039"/>
                      </a:cubicBezTo>
                      <a:lnTo>
                        <a:pt x="17015" y="5039"/>
                      </a:lnTo>
                      <a:cubicBezTo>
                        <a:pt x="17017" y="5037"/>
                        <a:pt x="17019" y="5035"/>
                        <a:pt x="17021" y="5032"/>
                      </a:cubicBezTo>
                      <a:lnTo>
                        <a:pt x="17021" y="5032"/>
                      </a:lnTo>
                      <a:cubicBezTo>
                        <a:pt x="17020" y="5032"/>
                        <a:pt x="17019" y="5032"/>
                        <a:pt x="17018" y="5032"/>
                      </a:cubicBezTo>
                      <a:cubicBezTo>
                        <a:pt x="17007" y="5032"/>
                        <a:pt x="16990" y="5027"/>
                        <a:pt x="16990" y="5027"/>
                      </a:cubicBezTo>
                      <a:close/>
                      <a:moveTo>
                        <a:pt x="957" y="5076"/>
                      </a:moveTo>
                      <a:cubicBezTo>
                        <a:pt x="957" y="5077"/>
                        <a:pt x="957" y="5089"/>
                        <a:pt x="969" y="5089"/>
                      </a:cubicBezTo>
                      <a:cubicBezTo>
                        <a:pt x="957" y="5089"/>
                        <a:pt x="957" y="5089"/>
                        <a:pt x="957" y="5076"/>
                      </a:cubicBezTo>
                      <a:close/>
                      <a:moveTo>
                        <a:pt x="17114" y="5064"/>
                      </a:moveTo>
                      <a:cubicBezTo>
                        <a:pt x="17114" y="5089"/>
                        <a:pt x="17114" y="5076"/>
                        <a:pt x="17102" y="5089"/>
                      </a:cubicBezTo>
                      <a:lnTo>
                        <a:pt x="17102" y="5076"/>
                      </a:lnTo>
                      <a:cubicBezTo>
                        <a:pt x="17114" y="5064"/>
                        <a:pt x="17114" y="5064"/>
                        <a:pt x="17114" y="5064"/>
                      </a:cubicBezTo>
                      <a:close/>
                      <a:moveTo>
                        <a:pt x="1106" y="5076"/>
                      </a:moveTo>
                      <a:cubicBezTo>
                        <a:pt x="1118" y="5089"/>
                        <a:pt x="1081" y="5089"/>
                        <a:pt x="1081" y="5101"/>
                      </a:cubicBezTo>
                      <a:lnTo>
                        <a:pt x="1130" y="5101"/>
                      </a:lnTo>
                      <a:cubicBezTo>
                        <a:pt x="1130" y="5114"/>
                        <a:pt x="1118" y="5114"/>
                        <a:pt x="1106" y="5114"/>
                      </a:cubicBezTo>
                      <a:cubicBezTo>
                        <a:pt x="1093" y="5114"/>
                        <a:pt x="1081" y="5114"/>
                        <a:pt x="1068" y="5101"/>
                      </a:cubicBezTo>
                      <a:cubicBezTo>
                        <a:pt x="1068" y="5101"/>
                        <a:pt x="1062" y="5101"/>
                        <a:pt x="1053" y="5096"/>
                      </a:cubicBezTo>
                      <a:lnTo>
                        <a:pt x="1053" y="5096"/>
                      </a:lnTo>
                      <a:cubicBezTo>
                        <a:pt x="1055" y="5095"/>
                        <a:pt x="1056" y="5092"/>
                        <a:pt x="1056" y="5089"/>
                      </a:cubicBezTo>
                      <a:cubicBezTo>
                        <a:pt x="1056" y="5089"/>
                        <a:pt x="1056" y="5089"/>
                        <a:pt x="1056" y="5076"/>
                      </a:cubicBezTo>
                      <a:close/>
                      <a:moveTo>
                        <a:pt x="17015" y="5064"/>
                      </a:moveTo>
                      <a:cubicBezTo>
                        <a:pt x="17015" y="5064"/>
                        <a:pt x="17015" y="5076"/>
                        <a:pt x="17015" y="5076"/>
                      </a:cubicBezTo>
                      <a:lnTo>
                        <a:pt x="17027" y="5076"/>
                      </a:lnTo>
                      <a:cubicBezTo>
                        <a:pt x="17015" y="5076"/>
                        <a:pt x="17015" y="5076"/>
                        <a:pt x="17003" y="5089"/>
                      </a:cubicBezTo>
                      <a:cubicBezTo>
                        <a:pt x="17003" y="5101"/>
                        <a:pt x="16978" y="5114"/>
                        <a:pt x="16965" y="5114"/>
                      </a:cubicBezTo>
                      <a:lnTo>
                        <a:pt x="16965" y="5101"/>
                      </a:lnTo>
                      <a:cubicBezTo>
                        <a:pt x="16965" y="5101"/>
                        <a:pt x="16941" y="5101"/>
                        <a:pt x="16941" y="5089"/>
                      </a:cubicBezTo>
                      <a:cubicBezTo>
                        <a:pt x="16941" y="5087"/>
                        <a:pt x="16942" y="5086"/>
                        <a:pt x="16944" y="5086"/>
                      </a:cubicBezTo>
                      <a:cubicBezTo>
                        <a:pt x="16952" y="5086"/>
                        <a:pt x="16970" y="5093"/>
                        <a:pt x="16981" y="5093"/>
                      </a:cubicBezTo>
                      <a:cubicBezTo>
                        <a:pt x="16990" y="5093"/>
                        <a:pt x="16995" y="5090"/>
                        <a:pt x="16990" y="5076"/>
                      </a:cubicBezTo>
                      <a:cubicBezTo>
                        <a:pt x="16990" y="5070"/>
                        <a:pt x="16989" y="5066"/>
                        <a:pt x="16986" y="5064"/>
                      </a:cubicBezTo>
                      <a:close/>
                      <a:moveTo>
                        <a:pt x="1006" y="5163"/>
                      </a:moveTo>
                      <a:cubicBezTo>
                        <a:pt x="1006" y="5163"/>
                        <a:pt x="1006" y="5163"/>
                        <a:pt x="1006" y="5176"/>
                      </a:cubicBezTo>
                      <a:cubicBezTo>
                        <a:pt x="1006" y="5172"/>
                        <a:pt x="1003" y="5170"/>
                        <a:pt x="1000" y="5170"/>
                      </a:cubicBezTo>
                      <a:cubicBezTo>
                        <a:pt x="992" y="5170"/>
                        <a:pt x="981" y="5176"/>
                        <a:pt x="981" y="5176"/>
                      </a:cubicBezTo>
                      <a:cubicBezTo>
                        <a:pt x="981" y="5176"/>
                        <a:pt x="994" y="5163"/>
                        <a:pt x="994" y="5163"/>
                      </a:cubicBezTo>
                      <a:close/>
                      <a:moveTo>
                        <a:pt x="17040" y="5188"/>
                      </a:moveTo>
                      <a:cubicBezTo>
                        <a:pt x="17052" y="5188"/>
                        <a:pt x="17040" y="5200"/>
                        <a:pt x="17040" y="5200"/>
                      </a:cubicBezTo>
                      <a:lnTo>
                        <a:pt x="17065" y="5200"/>
                      </a:lnTo>
                      <a:cubicBezTo>
                        <a:pt x="17065" y="5200"/>
                        <a:pt x="17086" y="5206"/>
                        <a:pt x="17097" y="5213"/>
                      </a:cubicBezTo>
                      <a:lnTo>
                        <a:pt x="17090" y="5213"/>
                      </a:lnTo>
                      <a:cubicBezTo>
                        <a:pt x="17077" y="5213"/>
                        <a:pt x="17052" y="5200"/>
                        <a:pt x="17040" y="5200"/>
                      </a:cubicBezTo>
                      <a:lnTo>
                        <a:pt x="17027" y="5188"/>
                      </a:lnTo>
                      <a:close/>
                      <a:moveTo>
                        <a:pt x="17102" y="5217"/>
                      </a:moveTo>
                      <a:cubicBezTo>
                        <a:pt x="17104" y="5220"/>
                        <a:pt x="17105" y="5222"/>
                        <a:pt x="17102" y="5225"/>
                      </a:cubicBezTo>
                      <a:lnTo>
                        <a:pt x="17102" y="5217"/>
                      </a:lnTo>
                      <a:close/>
                      <a:moveTo>
                        <a:pt x="1019" y="5225"/>
                      </a:moveTo>
                      <a:cubicBezTo>
                        <a:pt x="1009" y="5228"/>
                        <a:pt x="1000" y="5232"/>
                        <a:pt x="994" y="5238"/>
                      </a:cubicBezTo>
                      <a:lnTo>
                        <a:pt x="981" y="5238"/>
                      </a:lnTo>
                      <a:cubicBezTo>
                        <a:pt x="969" y="5238"/>
                        <a:pt x="1006" y="5225"/>
                        <a:pt x="1019" y="5225"/>
                      </a:cubicBezTo>
                      <a:close/>
                      <a:moveTo>
                        <a:pt x="422" y="5325"/>
                      </a:moveTo>
                      <a:lnTo>
                        <a:pt x="422" y="5325"/>
                      </a:lnTo>
                      <a:cubicBezTo>
                        <a:pt x="422" y="5325"/>
                        <a:pt x="422" y="5325"/>
                        <a:pt x="422" y="5325"/>
                      </a:cubicBezTo>
                      <a:lnTo>
                        <a:pt x="447" y="5337"/>
                      </a:lnTo>
                      <a:cubicBezTo>
                        <a:pt x="442" y="5337"/>
                        <a:pt x="431" y="5330"/>
                        <a:pt x="422" y="5325"/>
                      </a:cubicBezTo>
                      <a:close/>
                      <a:moveTo>
                        <a:pt x="1019" y="5337"/>
                      </a:moveTo>
                      <a:cubicBezTo>
                        <a:pt x="1014" y="5341"/>
                        <a:pt x="1012" y="5343"/>
                        <a:pt x="1009" y="5343"/>
                      </a:cubicBezTo>
                      <a:cubicBezTo>
                        <a:pt x="1005" y="5343"/>
                        <a:pt x="1002" y="5337"/>
                        <a:pt x="994" y="5337"/>
                      </a:cubicBezTo>
                      <a:close/>
                      <a:moveTo>
                        <a:pt x="17077" y="5325"/>
                      </a:moveTo>
                      <a:cubicBezTo>
                        <a:pt x="17065" y="5337"/>
                        <a:pt x="17052" y="5350"/>
                        <a:pt x="17040" y="5350"/>
                      </a:cubicBezTo>
                      <a:lnTo>
                        <a:pt x="17052" y="5337"/>
                      </a:lnTo>
                      <a:lnTo>
                        <a:pt x="17065" y="5325"/>
                      </a:lnTo>
                      <a:close/>
                      <a:moveTo>
                        <a:pt x="17090" y="5452"/>
                      </a:moveTo>
                      <a:cubicBezTo>
                        <a:pt x="17093" y="5452"/>
                        <a:pt x="17096" y="5455"/>
                        <a:pt x="17102" y="5461"/>
                      </a:cubicBezTo>
                      <a:lnTo>
                        <a:pt x="17077" y="5461"/>
                      </a:lnTo>
                      <a:cubicBezTo>
                        <a:pt x="17083" y="5455"/>
                        <a:pt x="17086" y="5452"/>
                        <a:pt x="17090" y="5452"/>
                      </a:cubicBezTo>
                      <a:close/>
                      <a:moveTo>
                        <a:pt x="336" y="5635"/>
                      </a:moveTo>
                      <a:lnTo>
                        <a:pt x="336" y="5635"/>
                      </a:lnTo>
                      <a:cubicBezTo>
                        <a:pt x="336" y="5641"/>
                        <a:pt x="342" y="5641"/>
                        <a:pt x="348" y="5641"/>
                      </a:cubicBezTo>
                      <a:cubicBezTo>
                        <a:pt x="354" y="5641"/>
                        <a:pt x="360" y="5641"/>
                        <a:pt x="360" y="5648"/>
                      </a:cubicBezTo>
                      <a:cubicBezTo>
                        <a:pt x="360" y="5651"/>
                        <a:pt x="358" y="5653"/>
                        <a:pt x="355" y="5653"/>
                      </a:cubicBezTo>
                      <a:cubicBezTo>
                        <a:pt x="348" y="5653"/>
                        <a:pt x="336" y="5644"/>
                        <a:pt x="336" y="5635"/>
                      </a:cubicBezTo>
                      <a:close/>
                      <a:moveTo>
                        <a:pt x="17984" y="6267"/>
                      </a:moveTo>
                      <a:lnTo>
                        <a:pt x="17984" y="6269"/>
                      </a:lnTo>
                      <a:cubicBezTo>
                        <a:pt x="17984" y="6273"/>
                        <a:pt x="17984" y="6274"/>
                        <a:pt x="17983" y="6274"/>
                      </a:cubicBezTo>
                      <a:cubicBezTo>
                        <a:pt x="17983" y="6274"/>
                        <a:pt x="17982" y="6272"/>
                        <a:pt x="17979" y="6271"/>
                      </a:cubicBezTo>
                      <a:lnTo>
                        <a:pt x="17979" y="6271"/>
                      </a:lnTo>
                      <a:cubicBezTo>
                        <a:pt x="17981" y="6269"/>
                        <a:pt x="17983" y="6268"/>
                        <a:pt x="17984" y="6267"/>
                      </a:cubicBezTo>
                      <a:close/>
                      <a:moveTo>
                        <a:pt x="211" y="6368"/>
                      </a:moveTo>
                      <a:lnTo>
                        <a:pt x="224" y="6380"/>
                      </a:lnTo>
                      <a:cubicBezTo>
                        <a:pt x="211" y="6380"/>
                        <a:pt x="211" y="6380"/>
                        <a:pt x="199" y="6393"/>
                      </a:cubicBezTo>
                      <a:lnTo>
                        <a:pt x="149" y="6393"/>
                      </a:lnTo>
                      <a:cubicBezTo>
                        <a:pt x="137" y="6393"/>
                        <a:pt x="124" y="6380"/>
                        <a:pt x="112" y="6368"/>
                      </a:cubicBezTo>
                      <a:lnTo>
                        <a:pt x="162" y="6368"/>
                      </a:lnTo>
                      <a:cubicBezTo>
                        <a:pt x="174" y="6368"/>
                        <a:pt x="162" y="6380"/>
                        <a:pt x="174" y="6380"/>
                      </a:cubicBezTo>
                      <a:cubicBezTo>
                        <a:pt x="186" y="6368"/>
                        <a:pt x="199" y="6368"/>
                        <a:pt x="199" y="6368"/>
                      </a:cubicBezTo>
                      <a:close/>
                      <a:moveTo>
                        <a:pt x="17872" y="6356"/>
                      </a:moveTo>
                      <a:cubicBezTo>
                        <a:pt x="17884" y="6368"/>
                        <a:pt x="17884" y="6368"/>
                        <a:pt x="17897" y="6380"/>
                      </a:cubicBezTo>
                      <a:cubicBezTo>
                        <a:pt x="17909" y="6380"/>
                        <a:pt x="17909" y="6380"/>
                        <a:pt x="17909" y="6368"/>
                      </a:cubicBezTo>
                      <a:cubicBezTo>
                        <a:pt x="17909" y="6364"/>
                        <a:pt x="17911" y="6362"/>
                        <a:pt x="17912" y="6362"/>
                      </a:cubicBezTo>
                      <a:cubicBezTo>
                        <a:pt x="17916" y="6362"/>
                        <a:pt x="17922" y="6368"/>
                        <a:pt x="17922" y="6368"/>
                      </a:cubicBezTo>
                      <a:lnTo>
                        <a:pt x="17959" y="6368"/>
                      </a:lnTo>
                      <a:cubicBezTo>
                        <a:pt x="17947" y="6368"/>
                        <a:pt x="17934" y="6393"/>
                        <a:pt x="17922" y="6393"/>
                      </a:cubicBezTo>
                      <a:lnTo>
                        <a:pt x="17872" y="6393"/>
                      </a:lnTo>
                      <a:cubicBezTo>
                        <a:pt x="17860" y="6380"/>
                        <a:pt x="17860" y="6380"/>
                        <a:pt x="17847" y="6380"/>
                      </a:cubicBezTo>
                      <a:lnTo>
                        <a:pt x="17860" y="6356"/>
                      </a:lnTo>
                      <a:close/>
                      <a:moveTo>
                        <a:pt x="18021" y="6542"/>
                      </a:moveTo>
                      <a:cubicBezTo>
                        <a:pt x="18031" y="6552"/>
                        <a:pt x="18033" y="6562"/>
                        <a:pt x="18027" y="6565"/>
                      </a:cubicBezTo>
                      <a:lnTo>
                        <a:pt x="18027" y="6565"/>
                      </a:lnTo>
                      <a:cubicBezTo>
                        <a:pt x="18039" y="6560"/>
                        <a:pt x="18053" y="6542"/>
                        <a:pt x="18021" y="6542"/>
                      </a:cubicBezTo>
                      <a:close/>
                      <a:moveTo>
                        <a:pt x="18027" y="6565"/>
                      </a:moveTo>
                      <a:lnTo>
                        <a:pt x="18027" y="6565"/>
                      </a:lnTo>
                      <a:cubicBezTo>
                        <a:pt x="18025" y="6566"/>
                        <a:pt x="18023" y="6567"/>
                        <a:pt x="18021" y="6567"/>
                      </a:cubicBezTo>
                      <a:cubicBezTo>
                        <a:pt x="18024" y="6567"/>
                        <a:pt x="18026" y="6566"/>
                        <a:pt x="18027" y="6565"/>
                      </a:cubicBezTo>
                      <a:close/>
                      <a:moveTo>
                        <a:pt x="7615" y="598"/>
                      </a:moveTo>
                      <a:cubicBezTo>
                        <a:pt x="7595" y="605"/>
                        <a:pt x="7574" y="612"/>
                        <a:pt x="7551" y="618"/>
                      </a:cubicBezTo>
                      <a:cubicBezTo>
                        <a:pt x="7328" y="667"/>
                        <a:pt x="7017" y="891"/>
                        <a:pt x="6620" y="1189"/>
                      </a:cubicBezTo>
                      <a:cubicBezTo>
                        <a:pt x="6471" y="1301"/>
                        <a:pt x="5862" y="1611"/>
                        <a:pt x="5216" y="2058"/>
                      </a:cubicBezTo>
                      <a:cubicBezTo>
                        <a:pt x="4571" y="2505"/>
                        <a:pt x="4422" y="3089"/>
                        <a:pt x="3627" y="3362"/>
                      </a:cubicBezTo>
                      <a:cubicBezTo>
                        <a:pt x="3515" y="3400"/>
                        <a:pt x="3416" y="3449"/>
                        <a:pt x="3316" y="3511"/>
                      </a:cubicBezTo>
                      <a:lnTo>
                        <a:pt x="3291" y="3511"/>
                      </a:lnTo>
                      <a:cubicBezTo>
                        <a:pt x="3279" y="3474"/>
                        <a:pt x="3366" y="3487"/>
                        <a:pt x="3329" y="3462"/>
                      </a:cubicBezTo>
                      <a:cubicBezTo>
                        <a:pt x="3341" y="3462"/>
                        <a:pt x="3366" y="3462"/>
                        <a:pt x="3366" y="3437"/>
                      </a:cubicBezTo>
                      <a:cubicBezTo>
                        <a:pt x="3366" y="3431"/>
                        <a:pt x="3366" y="3431"/>
                        <a:pt x="3364" y="3431"/>
                      </a:cubicBezTo>
                      <a:cubicBezTo>
                        <a:pt x="3363" y="3431"/>
                        <a:pt x="3360" y="3431"/>
                        <a:pt x="3353" y="3424"/>
                      </a:cubicBezTo>
                      <a:cubicBezTo>
                        <a:pt x="3329" y="3424"/>
                        <a:pt x="3378" y="3387"/>
                        <a:pt x="3353" y="3375"/>
                      </a:cubicBezTo>
                      <a:cubicBezTo>
                        <a:pt x="3343" y="3371"/>
                        <a:pt x="3336" y="3370"/>
                        <a:pt x="3332" y="3370"/>
                      </a:cubicBezTo>
                      <a:cubicBezTo>
                        <a:pt x="3322" y="3370"/>
                        <a:pt x="3329" y="3378"/>
                        <a:pt x="3329" y="3387"/>
                      </a:cubicBezTo>
                      <a:cubicBezTo>
                        <a:pt x="3316" y="3387"/>
                        <a:pt x="3329" y="3400"/>
                        <a:pt x="3316" y="3400"/>
                      </a:cubicBezTo>
                      <a:lnTo>
                        <a:pt x="3304" y="3400"/>
                      </a:lnTo>
                      <a:cubicBezTo>
                        <a:pt x="3304" y="3400"/>
                        <a:pt x="3304" y="3412"/>
                        <a:pt x="3291" y="3424"/>
                      </a:cubicBezTo>
                      <a:cubicBezTo>
                        <a:pt x="3291" y="3437"/>
                        <a:pt x="3279" y="3437"/>
                        <a:pt x="3267" y="3449"/>
                      </a:cubicBezTo>
                      <a:cubicBezTo>
                        <a:pt x="3257" y="3449"/>
                        <a:pt x="3231" y="3465"/>
                        <a:pt x="3214" y="3465"/>
                      </a:cubicBezTo>
                      <a:cubicBezTo>
                        <a:pt x="3210" y="3465"/>
                        <a:pt x="3207" y="3464"/>
                        <a:pt x="3204" y="3462"/>
                      </a:cubicBezTo>
                      <a:cubicBezTo>
                        <a:pt x="3198" y="3449"/>
                        <a:pt x="3204" y="3446"/>
                        <a:pt x="3214" y="3446"/>
                      </a:cubicBezTo>
                      <a:cubicBezTo>
                        <a:pt x="3223" y="3446"/>
                        <a:pt x="3235" y="3449"/>
                        <a:pt x="3242" y="3449"/>
                      </a:cubicBezTo>
                      <a:lnTo>
                        <a:pt x="3267" y="3449"/>
                      </a:lnTo>
                      <a:lnTo>
                        <a:pt x="3267" y="3424"/>
                      </a:lnTo>
                      <a:cubicBezTo>
                        <a:pt x="3267" y="3424"/>
                        <a:pt x="3267" y="3424"/>
                        <a:pt x="3279" y="3412"/>
                      </a:cubicBezTo>
                      <a:cubicBezTo>
                        <a:pt x="3289" y="3402"/>
                        <a:pt x="3283" y="3384"/>
                        <a:pt x="3267" y="3384"/>
                      </a:cubicBezTo>
                      <a:cubicBezTo>
                        <a:pt x="3263" y="3384"/>
                        <a:pt x="3259" y="3385"/>
                        <a:pt x="3254" y="3387"/>
                      </a:cubicBezTo>
                      <a:cubicBezTo>
                        <a:pt x="3242" y="3400"/>
                        <a:pt x="3242" y="3412"/>
                        <a:pt x="3229" y="3412"/>
                      </a:cubicBezTo>
                      <a:cubicBezTo>
                        <a:pt x="3225" y="3416"/>
                        <a:pt x="3221" y="3418"/>
                        <a:pt x="3217" y="3418"/>
                      </a:cubicBezTo>
                      <a:cubicBezTo>
                        <a:pt x="3210" y="3418"/>
                        <a:pt x="3204" y="3412"/>
                        <a:pt x="3204" y="3412"/>
                      </a:cubicBezTo>
                      <a:cubicBezTo>
                        <a:pt x="3192" y="3412"/>
                        <a:pt x="3242" y="3400"/>
                        <a:pt x="3254" y="3375"/>
                      </a:cubicBezTo>
                      <a:cubicBezTo>
                        <a:pt x="3254" y="3350"/>
                        <a:pt x="3254" y="3350"/>
                        <a:pt x="3254" y="3350"/>
                      </a:cubicBezTo>
                      <a:cubicBezTo>
                        <a:pt x="3267" y="3338"/>
                        <a:pt x="3279" y="3338"/>
                        <a:pt x="3279" y="3325"/>
                      </a:cubicBezTo>
                      <a:cubicBezTo>
                        <a:pt x="3291" y="3313"/>
                        <a:pt x="3291" y="3300"/>
                        <a:pt x="3279" y="3288"/>
                      </a:cubicBezTo>
                      <a:lnTo>
                        <a:pt x="3242" y="3288"/>
                      </a:lnTo>
                      <a:cubicBezTo>
                        <a:pt x="3242" y="3288"/>
                        <a:pt x="3242" y="3313"/>
                        <a:pt x="3229" y="3313"/>
                      </a:cubicBezTo>
                      <a:cubicBezTo>
                        <a:pt x="3217" y="3325"/>
                        <a:pt x="3229" y="3325"/>
                        <a:pt x="3229" y="3325"/>
                      </a:cubicBezTo>
                      <a:lnTo>
                        <a:pt x="3204" y="3325"/>
                      </a:lnTo>
                      <a:cubicBezTo>
                        <a:pt x="3192" y="3325"/>
                        <a:pt x="3204" y="3325"/>
                        <a:pt x="3192" y="3313"/>
                      </a:cubicBezTo>
                      <a:cubicBezTo>
                        <a:pt x="3204" y="3313"/>
                        <a:pt x="3204" y="3300"/>
                        <a:pt x="3217" y="3288"/>
                      </a:cubicBezTo>
                      <a:cubicBezTo>
                        <a:pt x="3223" y="3282"/>
                        <a:pt x="3226" y="3282"/>
                        <a:pt x="3228" y="3282"/>
                      </a:cubicBezTo>
                      <a:cubicBezTo>
                        <a:pt x="3229" y="3282"/>
                        <a:pt x="3229" y="3282"/>
                        <a:pt x="3229" y="3275"/>
                      </a:cubicBezTo>
                      <a:cubicBezTo>
                        <a:pt x="3229" y="3263"/>
                        <a:pt x="3229" y="3263"/>
                        <a:pt x="3229" y="3251"/>
                      </a:cubicBezTo>
                      <a:cubicBezTo>
                        <a:pt x="3229" y="3238"/>
                        <a:pt x="3254" y="3213"/>
                        <a:pt x="3229" y="3213"/>
                      </a:cubicBezTo>
                      <a:cubicBezTo>
                        <a:pt x="3229" y="3213"/>
                        <a:pt x="3229" y="3189"/>
                        <a:pt x="3229" y="3176"/>
                      </a:cubicBezTo>
                      <a:cubicBezTo>
                        <a:pt x="3242" y="3164"/>
                        <a:pt x="3267" y="3164"/>
                        <a:pt x="3267" y="3164"/>
                      </a:cubicBezTo>
                      <a:cubicBezTo>
                        <a:pt x="3279" y="3151"/>
                        <a:pt x="3267" y="3139"/>
                        <a:pt x="3254" y="3139"/>
                      </a:cubicBezTo>
                      <a:lnTo>
                        <a:pt x="3242" y="3139"/>
                      </a:lnTo>
                      <a:cubicBezTo>
                        <a:pt x="3229" y="3139"/>
                        <a:pt x="3229" y="3126"/>
                        <a:pt x="3229" y="3126"/>
                      </a:cubicBezTo>
                      <a:cubicBezTo>
                        <a:pt x="3217" y="3126"/>
                        <a:pt x="3217" y="3139"/>
                        <a:pt x="3217" y="3139"/>
                      </a:cubicBezTo>
                      <a:cubicBezTo>
                        <a:pt x="3204" y="3139"/>
                        <a:pt x="3204" y="3126"/>
                        <a:pt x="3192" y="3126"/>
                      </a:cubicBezTo>
                      <a:cubicBezTo>
                        <a:pt x="3192" y="3126"/>
                        <a:pt x="3167" y="3126"/>
                        <a:pt x="3167" y="3139"/>
                      </a:cubicBezTo>
                      <a:cubicBezTo>
                        <a:pt x="3161" y="3136"/>
                        <a:pt x="3156" y="3134"/>
                        <a:pt x="3152" y="3134"/>
                      </a:cubicBezTo>
                      <a:cubicBezTo>
                        <a:pt x="3142" y="3134"/>
                        <a:pt x="3142" y="3145"/>
                        <a:pt x="3142" y="3164"/>
                      </a:cubicBezTo>
                      <a:cubicBezTo>
                        <a:pt x="3138" y="3168"/>
                        <a:pt x="3134" y="3169"/>
                        <a:pt x="3130" y="3169"/>
                      </a:cubicBezTo>
                      <a:cubicBezTo>
                        <a:pt x="3122" y="3169"/>
                        <a:pt x="3113" y="3164"/>
                        <a:pt x="3105" y="3164"/>
                      </a:cubicBezTo>
                      <a:cubicBezTo>
                        <a:pt x="3093" y="3164"/>
                        <a:pt x="3118" y="3139"/>
                        <a:pt x="3118" y="3126"/>
                      </a:cubicBezTo>
                      <a:lnTo>
                        <a:pt x="3142" y="3102"/>
                      </a:lnTo>
                      <a:lnTo>
                        <a:pt x="3142" y="3089"/>
                      </a:lnTo>
                      <a:cubicBezTo>
                        <a:pt x="3149" y="3083"/>
                        <a:pt x="3149" y="3083"/>
                        <a:pt x="3147" y="3083"/>
                      </a:cubicBezTo>
                      <a:cubicBezTo>
                        <a:pt x="3145" y="3083"/>
                        <a:pt x="3142" y="3083"/>
                        <a:pt x="3142" y="3077"/>
                      </a:cubicBezTo>
                      <a:cubicBezTo>
                        <a:pt x="3142" y="3073"/>
                        <a:pt x="3144" y="3071"/>
                        <a:pt x="3146" y="3071"/>
                      </a:cubicBezTo>
                      <a:cubicBezTo>
                        <a:pt x="3149" y="3071"/>
                        <a:pt x="3155" y="3077"/>
                        <a:pt x="3155" y="3077"/>
                      </a:cubicBezTo>
                      <a:cubicBezTo>
                        <a:pt x="3180" y="3064"/>
                        <a:pt x="3180" y="3027"/>
                        <a:pt x="3142" y="3027"/>
                      </a:cubicBezTo>
                      <a:cubicBezTo>
                        <a:pt x="3130" y="3027"/>
                        <a:pt x="3130" y="3039"/>
                        <a:pt x="3118" y="3039"/>
                      </a:cubicBezTo>
                      <a:cubicBezTo>
                        <a:pt x="3118" y="3046"/>
                        <a:pt x="3111" y="3049"/>
                        <a:pt x="3104" y="3049"/>
                      </a:cubicBezTo>
                      <a:cubicBezTo>
                        <a:pt x="3096" y="3049"/>
                        <a:pt x="3086" y="3046"/>
                        <a:pt x="3080" y="3039"/>
                      </a:cubicBezTo>
                      <a:cubicBezTo>
                        <a:pt x="3105" y="3027"/>
                        <a:pt x="3155" y="3015"/>
                        <a:pt x="3130" y="2977"/>
                      </a:cubicBezTo>
                      <a:cubicBezTo>
                        <a:pt x="3125" y="2967"/>
                        <a:pt x="3117" y="2963"/>
                        <a:pt x="3109" y="2963"/>
                      </a:cubicBezTo>
                      <a:cubicBezTo>
                        <a:pt x="3099" y="2963"/>
                        <a:pt x="3087" y="2970"/>
                        <a:pt x="3080" y="2977"/>
                      </a:cubicBezTo>
                      <a:cubicBezTo>
                        <a:pt x="3080" y="2977"/>
                        <a:pt x="3068" y="3002"/>
                        <a:pt x="3055" y="3002"/>
                      </a:cubicBezTo>
                      <a:cubicBezTo>
                        <a:pt x="3055" y="2990"/>
                        <a:pt x="3068" y="2990"/>
                        <a:pt x="3068" y="2990"/>
                      </a:cubicBezTo>
                      <a:cubicBezTo>
                        <a:pt x="3068" y="2977"/>
                        <a:pt x="3068" y="2977"/>
                        <a:pt x="3068" y="2977"/>
                      </a:cubicBezTo>
                      <a:lnTo>
                        <a:pt x="3068" y="2953"/>
                      </a:lnTo>
                      <a:lnTo>
                        <a:pt x="3080" y="2940"/>
                      </a:lnTo>
                      <a:cubicBezTo>
                        <a:pt x="3080" y="2940"/>
                        <a:pt x="3105" y="2928"/>
                        <a:pt x="3105" y="2915"/>
                      </a:cubicBezTo>
                      <a:cubicBezTo>
                        <a:pt x="3105" y="2909"/>
                        <a:pt x="3099" y="2906"/>
                        <a:pt x="3091" y="2906"/>
                      </a:cubicBezTo>
                      <a:cubicBezTo>
                        <a:pt x="3083" y="2906"/>
                        <a:pt x="3074" y="2909"/>
                        <a:pt x="3068" y="2915"/>
                      </a:cubicBezTo>
                      <a:cubicBezTo>
                        <a:pt x="3068" y="2903"/>
                        <a:pt x="3093" y="2866"/>
                        <a:pt x="3055" y="2866"/>
                      </a:cubicBezTo>
                      <a:cubicBezTo>
                        <a:pt x="3033" y="2866"/>
                        <a:pt x="3031" y="2875"/>
                        <a:pt x="3022" y="2878"/>
                      </a:cubicBezTo>
                      <a:lnTo>
                        <a:pt x="3022" y="2878"/>
                      </a:lnTo>
                      <a:cubicBezTo>
                        <a:pt x="3027" y="2874"/>
                        <a:pt x="3034" y="2870"/>
                        <a:pt x="3043" y="2866"/>
                      </a:cubicBezTo>
                      <a:cubicBezTo>
                        <a:pt x="3055" y="2866"/>
                        <a:pt x="3043" y="2853"/>
                        <a:pt x="3055" y="2853"/>
                      </a:cubicBezTo>
                      <a:lnTo>
                        <a:pt x="3068" y="2841"/>
                      </a:lnTo>
                      <a:cubicBezTo>
                        <a:pt x="3080" y="2828"/>
                        <a:pt x="3080" y="2816"/>
                        <a:pt x="3093" y="2791"/>
                      </a:cubicBezTo>
                      <a:cubicBezTo>
                        <a:pt x="3093" y="2783"/>
                        <a:pt x="3089" y="2780"/>
                        <a:pt x="3084" y="2780"/>
                      </a:cubicBezTo>
                      <a:cubicBezTo>
                        <a:pt x="3072" y="2780"/>
                        <a:pt x="3052" y="2795"/>
                        <a:pt x="3043" y="2804"/>
                      </a:cubicBezTo>
                      <a:cubicBezTo>
                        <a:pt x="3043" y="2804"/>
                        <a:pt x="3037" y="2809"/>
                        <a:pt x="3034" y="2809"/>
                      </a:cubicBezTo>
                      <a:cubicBezTo>
                        <a:pt x="3032" y="2809"/>
                        <a:pt x="3031" y="2808"/>
                        <a:pt x="3031" y="2804"/>
                      </a:cubicBezTo>
                      <a:cubicBezTo>
                        <a:pt x="3031" y="2779"/>
                        <a:pt x="3055" y="2766"/>
                        <a:pt x="3055" y="2754"/>
                      </a:cubicBezTo>
                      <a:cubicBezTo>
                        <a:pt x="3055" y="2741"/>
                        <a:pt x="3068" y="2729"/>
                        <a:pt x="3055" y="2717"/>
                      </a:cubicBezTo>
                      <a:cubicBezTo>
                        <a:pt x="3048" y="2717"/>
                        <a:pt x="3033" y="2725"/>
                        <a:pt x="3024" y="2725"/>
                      </a:cubicBezTo>
                      <a:cubicBezTo>
                        <a:pt x="3017" y="2725"/>
                        <a:pt x="3013" y="2720"/>
                        <a:pt x="3018" y="2704"/>
                      </a:cubicBezTo>
                      <a:cubicBezTo>
                        <a:pt x="3022" y="2696"/>
                        <a:pt x="3024" y="2693"/>
                        <a:pt x="3024" y="2693"/>
                      </a:cubicBezTo>
                      <a:lnTo>
                        <a:pt x="3024" y="2693"/>
                      </a:lnTo>
                      <a:cubicBezTo>
                        <a:pt x="3025" y="2693"/>
                        <a:pt x="3022" y="2704"/>
                        <a:pt x="3031" y="2704"/>
                      </a:cubicBezTo>
                      <a:cubicBezTo>
                        <a:pt x="3031" y="2704"/>
                        <a:pt x="3043" y="2692"/>
                        <a:pt x="3043" y="2692"/>
                      </a:cubicBezTo>
                      <a:cubicBezTo>
                        <a:pt x="3043" y="2679"/>
                        <a:pt x="3055" y="2642"/>
                        <a:pt x="3031" y="2642"/>
                      </a:cubicBezTo>
                      <a:cubicBezTo>
                        <a:pt x="3022" y="2646"/>
                        <a:pt x="3018" y="2651"/>
                        <a:pt x="3016" y="2654"/>
                      </a:cubicBezTo>
                      <a:lnTo>
                        <a:pt x="3016" y="2654"/>
                      </a:lnTo>
                      <a:cubicBezTo>
                        <a:pt x="3007" y="2651"/>
                        <a:pt x="3018" y="2630"/>
                        <a:pt x="3018" y="2630"/>
                      </a:cubicBezTo>
                      <a:cubicBezTo>
                        <a:pt x="3018" y="2617"/>
                        <a:pt x="3006" y="2617"/>
                        <a:pt x="3006" y="2605"/>
                      </a:cubicBezTo>
                      <a:cubicBezTo>
                        <a:pt x="2993" y="2605"/>
                        <a:pt x="3006" y="2592"/>
                        <a:pt x="3006" y="2580"/>
                      </a:cubicBezTo>
                      <a:cubicBezTo>
                        <a:pt x="3006" y="2568"/>
                        <a:pt x="2993" y="2543"/>
                        <a:pt x="2981" y="2543"/>
                      </a:cubicBezTo>
                      <a:cubicBezTo>
                        <a:pt x="2968" y="2543"/>
                        <a:pt x="2968" y="2555"/>
                        <a:pt x="2956" y="2555"/>
                      </a:cubicBezTo>
                      <a:cubicBezTo>
                        <a:pt x="2950" y="2561"/>
                        <a:pt x="2947" y="2561"/>
                        <a:pt x="2945" y="2561"/>
                      </a:cubicBezTo>
                      <a:cubicBezTo>
                        <a:pt x="2944" y="2561"/>
                        <a:pt x="2944" y="2561"/>
                        <a:pt x="2944" y="2568"/>
                      </a:cubicBezTo>
                      <a:cubicBezTo>
                        <a:pt x="2931" y="2580"/>
                        <a:pt x="2944" y="2605"/>
                        <a:pt x="2944" y="2617"/>
                      </a:cubicBezTo>
                      <a:cubicBezTo>
                        <a:pt x="2944" y="2630"/>
                        <a:pt x="2931" y="2630"/>
                        <a:pt x="2931" y="2642"/>
                      </a:cubicBezTo>
                      <a:cubicBezTo>
                        <a:pt x="2919" y="2642"/>
                        <a:pt x="2931" y="2667"/>
                        <a:pt x="2931" y="2667"/>
                      </a:cubicBezTo>
                      <a:cubicBezTo>
                        <a:pt x="2931" y="2667"/>
                        <a:pt x="2917" y="2646"/>
                        <a:pt x="2905" y="2646"/>
                      </a:cubicBezTo>
                      <a:cubicBezTo>
                        <a:pt x="2901" y="2646"/>
                        <a:pt x="2897" y="2648"/>
                        <a:pt x="2894" y="2654"/>
                      </a:cubicBezTo>
                      <a:cubicBezTo>
                        <a:pt x="2882" y="2679"/>
                        <a:pt x="2894" y="2704"/>
                        <a:pt x="2919" y="2717"/>
                      </a:cubicBezTo>
                      <a:cubicBezTo>
                        <a:pt x="2915" y="2721"/>
                        <a:pt x="2912" y="2722"/>
                        <a:pt x="2910" y="2722"/>
                      </a:cubicBezTo>
                      <a:cubicBezTo>
                        <a:pt x="2905" y="2722"/>
                        <a:pt x="2902" y="2717"/>
                        <a:pt x="2894" y="2717"/>
                      </a:cubicBezTo>
                      <a:cubicBezTo>
                        <a:pt x="2869" y="2717"/>
                        <a:pt x="2882" y="2729"/>
                        <a:pt x="2894" y="2741"/>
                      </a:cubicBezTo>
                      <a:cubicBezTo>
                        <a:pt x="2906" y="2754"/>
                        <a:pt x="2944" y="2791"/>
                        <a:pt x="2919" y="2804"/>
                      </a:cubicBezTo>
                      <a:cubicBezTo>
                        <a:pt x="2902" y="2804"/>
                        <a:pt x="2875" y="2781"/>
                        <a:pt x="2865" y="2781"/>
                      </a:cubicBezTo>
                      <a:cubicBezTo>
                        <a:pt x="2861" y="2781"/>
                        <a:pt x="2861" y="2787"/>
                        <a:pt x="2869" y="2804"/>
                      </a:cubicBezTo>
                      <a:cubicBezTo>
                        <a:pt x="2882" y="2816"/>
                        <a:pt x="2882" y="2828"/>
                        <a:pt x="2894" y="2841"/>
                      </a:cubicBezTo>
                      <a:cubicBezTo>
                        <a:pt x="2894" y="2841"/>
                        <a:pt x="2919" y="2853"/>
                        <a:pt x="2919" y="2866"/>
                      </a:cubicBezTo>
                      <a:cubicBezTo>
                        <a:pt x="2919" y="2868"/>
                        <a:pt x="2917" y="2869"/>
                        <a:pt x="2915" y="2869"/>
                      </a:cubicBezTo>
                      <a:cubicBezTo>
                        <a:pt x="2907" y="2869"/>
                        <a:pt x="2893" y="2862"/>
                        <a:pt x="2886" y="2862"/>
                      </a:cubicBezTo>
                      <a:cubicBezTo>
                        <a:pt x="2883" y="2862"/>
                        <a:pt x="2882" y="2863"/>
                        <a:pt x="2882" y="2866"/>
                      </a:cubicBezTo>
                      <a:cubicBezTo>
                        <a:pt x="2869" y="2878"/>
                        <a:pt x="2894" y="2903"/>
                        <a:pt x="2894" y="2915"/>
                      </a:cubicBezTo>
                      <a:cubicBezTo>
                        <a:pt x="2897" y="2920"/>
                        <a:pt x="2897" y="2922"/>
                        <a:pt x="2897" y="2922"/>
                      </a:cubicBezTo>
                      <a:cubicBezTo>
                        <a:pt x="2896" y="2922"/>
                        <a:pt x="2882" y="2901"/>
                        <a:pt x="2865" y="2901"/>
                      </a:cubicBezTo>
                      <a:cubicBezTo>
                        <a:pt x="2862" y="2901"/>
                        <a:pt x="2860" y="2901"/>
                        <a:pt x="2857" y="2903"/>
                      </a:cubicBezTo>
                      <a:cubicBezTo>
                        <a:pt x="2832" y="2903"/>
                        <a:pt x="2844" y="2915"/>
                        <a:pt x="2857" y="2928"/>
                      </a:cubicBezTo>
                      <a:cubicBezTo>
                        <a:pt x="2869" y="2940"/>
                        <a:pt x="2869" y="2940"/>
                        <a:pt x="2869" y="2953"/>
                      </a:cubicBezTo>
                      <a:cubicBezTo>
                        <a:pt x="2869" y="2965"/>
                        <a:pt x="2882" y="2965"/>
                        <a:pt x="2894" y="2977"/>
                      </a:cubicBezTo>
                      <a:cubicBezTo>
                        <a:pt x="2894" y="2982"/>
                        <a:pt x="2893" y="2983"/>
                        <a:pt x="2891" y="2983"/>
                      </a:cubicBezTo>
                      <a:cubicBezTo>
                        <a:pt x="2887" y="2983"/>
                        <a:pt x="2882" y="2977"/>
                        <a:pt x="2882" y="2977"/>
                      </a:cubicBezTo>
                      <a:lnTo>
                        <a:pt x="2819" y="2977"/>
                      </a:lnTo>
                      <a:cubicBezTo>
                        <a:pt x="2795" y="3002"/>
                        <a:pt x="2857" y="3027"/>
                        <a:pt x="2857" y="3052"/>
                      </a:cubicBezTo>
                      <a:cubicBezTo>
                        <a:pt x="2861" y="3056"/>
                        <a:pt x="2861" y="3057"/>
                        <a:pt x="2859" y="3057"/>
                      </a:cubicBezTo>
                      <a:cubicBezTo>
                        <a:pt x="2854" y="3057"/>
                        <a:pt x="2840" y="3052"/>
                        <a:pt x="2832" y="3052"/>
                      </a:cubicBezTo>
                      <a:cubicBezTo>
                        <a:pt x="2832" y="3052"/>
                        <a:pt x="2832" y="3052"/>
                        <a:pt x="2832" y="3039"/>
                      </a:cubicBezTo>
                      <a:lnTo>
                        <a:pt x="2807" y="3027"/>
                      </a:lnTo>
                      <a:cubicBezTo>
                        <a:pt x="2795" y="3027"/>
                        <a:pt x="2770" y="3039"/>
                        <a:pt x="2782" y="3064"/>
                      </a:cubicBezTo>
                      <a:cubicBezTo>
                        <a:pt x="2782" y="3073"/>
                        <a:pt x="2784" y="3076"/>
                        <a:pt x="2787" y="3076"/>
                      </a:cubicBezTo>
                      <a:cubicBezTo>
                        <a:pt x="2790" y="3076"/>
                        <a:pt x="2794" y="3073"/>
                        <a:pt x="2799" y="3073"/>
                      </a:cubicBezTo>
                      <a:cubicBezTo>
                        <a:pt x="2801" y="3073"/>
                        <a:pt x="2804" y="3074"/>
                        <a:pt x="2807" y="3077"/>
                      </a:cubicBezTo>
                      <a:cubicBezTo>
                        <a:pt x="2819" y="3089"/>
                        <a:pt x="2807" y="3089"/>
                        <a:pt x="2819" y="3102"/>
                      </a:cubicBezTo>
                      <a:cubicBezTo>
                        <a:pt x="2832" y="3114"/>
                        <a:pt x="2857" y="3126"/>
                        <a:pt x="2844" y="3139"/>
                      </a:cubicBezTo>
                      <a:cubicBezTo>
                        <a:pt x="2840" y="3143"/>
                        <a:pt x="2837" y="3144"/>
                        <a:pt x="2835" y="3144"/>
                      </a:cubicBezTo>
                      <a:cubicBezTo>
                        <a:pt x="2830" y="3144"/>
                        <a:pt x="2828" y="3139"/>
                        <a:pt x="2819" y="3139"/>
                      </a:cubicBezTo>
                      <a:cubicBezTo>
                        <a:pt x="2813" y="3133"/>
                        <a:pt x="2810" y="3130"/>
                        <a:pt x="2807" y="3130"/>
                      </a:cubicBezTo>
                      <a:cubicBezTo>
                        <a:pt x="2804" y="3130"/>
                        <a:pt x="2801" y="3133"/>
                        <a:pt x="2795" y="3139"/>
                      </a:cubicBezTo>
                      <a:cubicBezTo>
                        <a:pt x="2782" y="3139"/>
                        <a:pt x="2770" y="3151"/>
                        <a:pt x="2757" y="3164"/>
                      </a:cubicBezTo>
                      <a:lnTo>
                        <a:pt x="2745" y="3151"/>
                      </a:lnTo>
                      <a:cubicBezTo>
                        <a:pt x="2745" y="3151"/>
                        <a:pt x="2733" y="3151"/>
                        <a:pt x="2733" y="3164"/>
                      </a:cubicBezTo>
                      <a:lnTo>
                        <a:pt x="2720" y="3164"/>
                      </a:lnTo>
                      <a:cubicBezTo>
                        <a:pt x="2708" y="3164"/>
                        <a:pt x="2695" y="3164"/>
                        <a:pt x="2695" y="3176"/>
                      </a:cubicBezTo>
                      <a:cubicBezTo>
                        <a:pt x="2695" y="3201"/>
                        <a:pt x="2733" y="3189"/>
                        <a:pt x="2733" y="3201"/>
                      </a:cubicBezTo>
                      <a:cubicBezTo>
                        <a:pt x="2745" y="3213"/>
                        <a:pt x="2733" y="3226"/>
                        <a:pt x="2733" y="3226"/>
                      </a:cubicBezTo>
                      <a:cubicBezTo>
                        <a:pt x="2733" y="3238"/>
                        <a:pt x="2745" y="3238"/>
                        <a:pt x="2757" y="3238"/>
                      </a:cubicBezTo>
                      <a:cubicBezTo>
                        <a:pt x="2757" y="3238"/>
                        <a:pt x="2782" y="3238"/>
                        <a:pt x="2782" y="3263"/>
                      </a:cubicBezTo>
                      <a:cubicBezTo>
                        <a:pt x="2782" y="3263"/>
                        <a:pt x="2770" y="3251"/>
                        <a:pt x="2757" y="3251"/>
                      </a:cubicBezTo>
                      <a:cubicBezTo>
                        <a:pt x="2757" y="3251"/>
                        <a:pt x="2757" y="3238"/>
                        <a:pt x="2733" y="3238"/>
                      </a:cubicBezTo>
                      <a:cubicBezTo>
                        <a:pt x="2720" y="3238"/>
                        <a:pt x="2720" y="3251"/>
                        <a:pt x="2733" y="3263"/>
                      </a:cubicBezTo>
                      <a:cubicBezTo>
                        <a:pt x="2733" y="3263"/>
                        <a:pt x="2733" y="3275"/>
                        <a:pt x="2733" y="3275"/>
                      </a:cubicBezTo>
                      <a:cubicBezTo>
                        <a:pt x="2745" y="3288"/>
                        <a:pt x="2733" y="3288"/>
                        <a:pt x="2733" y="3300"/>
                      </a:cubicBezTo>
                      <a:cubicBezTo>
                        <a:pt x="2733" y="3300"/>
                        <a:pt x="2745" y="3300"/>
                        <a:pt x="2745" y="3313"/>
                      </a:cubicBezTo>
                      <a:cubicBezTo>
                        <a:pt x="2745" y="3325"/>
                        <a:pt x="2757" y="3338"/>
                        <a:pt x="2770" y="3350"/>
                      </a:cubicBezTo>
                      <a:cubicBezTo>
                        <a:pt x="2757" y="3350"/>
                        <a:pt x="2751" y="3353"/>
                        <a:pt x="2745" y="3353"/>
                      </a:cubicBezTo>
                      <a:cubicBezTo>
                        <a:pt x="2739" y="3353"/>
                        <a:pt x="2733" y="3350"/>
                        <a:pt x="2720" y="3338"/>
                      </a:cubicBezTo>
                      <a:cubicBezTo>
                        <a:pt x="2708" y="3313"/>
                        <a:pt x="2720" y="3313"/>
                        <a:pt x="2708" y="3313"/>
                      </a:cubicBezTo>
                      <a:cubicBezTo>
                        <a:pt x="2695" y="3313"/>
                        <a:pt x="2683" y="3313"/>
                        <a:pt x="2670" y="3325"/>
                      </a:cubicBezTo>
                      <a:cubicBezTo>
                        <a:pt x="2658" y="3350"/>
                        <a:pt x="2708" y="3362"/>
                        <a:pt x="2720" y="3387"/>
                      </a:cubicBezTo>
                      <a:cubicBezTo>
                        <a:pt x="2720" y="3412"/>
                        <a:pt x="2720" y="3412"/>
                        <a:pt x="2733" y="3424"/>
                      </a:cubicBezTo>
                      <a:cubicBezTo>
                        <a:pt x="2733" y="3431"/>
                        <a:pt x="2736" y="3431"/>
                        <a:pt x="2739" y="3431"/>
                      </a:cubicBezTo>
                      <a:cubicBezTo>
                        <a:pt x="2742" y="3431"/>
                        <a:pt x="2745" y="3431"/>
                        <a:pt x="2745" y="3437"/>
                      </a:cubicBezTo>
                      <a:lnTo>
                        <a:pt x="2695" y="3424"/>
                      </a:lnTo>
                      <a:cubicBezTo>
                        <a:pt x="2695" y="3424"/>
                        <a:pt x="2690" y="3419"/>
                        <a:pt x="2686" y="3419"/>
                      </a:cubicBezTo>
                      <a:cubicBezTo>
                        <a:pt x="2684" y="3419"/>
                        <a:pt x="2683" y="3420"/>
                        <a:pt x="2683" y="3424"/>
                      </a:cubicBezTo>
                      <a:cubicBezTo>
                        <a:pt x="2670" y="3424"/>
                        <a:pt x="2670" y="3437"/>
                        <a:pt x="2683" y="3449"/>
                      </a:cubicBezTo>
                      <a:cubicBezTo>
                        <a:pt x="2683" y="3449"/>
                        <a:pt x="2695" y="3449"/>
                        <a:pt x="2695" y="3462"/>
                      </a:cubicBezTo>
                      <a:cubicBezTo>
                        <a:pt x="2708" y="3474"/>
                        <a:pt x="2695" y="3474"/>
                        <a:pt x="2708" y="3487"/>
                      </a:cubicBezTo>
                      <a:cubicBezTo>
                        <a:pt x="2714" y="3493"/>
                        <a:pt x="2723" y="3493"/>
                        <a:pt x="2733" y="3493"/>
                      </a:cubicBezTo>
                      <a:cubicBezTo>
                        <a:pt x="2742" y="3493"/>
                        <a:pt x="2751" y="3493"/>
                        <a:pt x="2757" y="3499"/>
                      </a:cubicBezTo>
                      <a:cubicBezTo>
                        <a:pt x="2761" y="3507"/>
                        <a:pt x="2760" y="3510"/>
                        <a:pt x="2756" y="3510"/>
                      </a:cubicBezTo>
                      <a:cubicBezTo>
                        <a:pt x="2749" y="3510"/>
                        <a:pt x="2733" y="3499"/>
                        <a:pt x="2733" y="3499"/>
                      </a:cubicBezTo>
                      <a:cubicBezTo>
                        <a:pt x="2720" y="3499"/>
                        <a:pt x="2708" y="3499"/>
                        <a:pt x="2695" y="3487"/>
                      </a:cubicBezTo>
                      <a:lnTo>
                        <a:pt x="2670" y="3487"/>
                      </a:lnTo>
                      <a:lnTo>
                        <a:pt x="2670" y="3462"/>
                      </a:lnTo>
                      <a:cubicBezTo>
                        <a:pt x="2670" y="3456"/>
                        <a:pt x="2670" y="3456"/>
                        <a:pt x="2669" y="3456"/>
                      </a:cubicBezTo>
                      <a:cubicBezTo>
                        <a:pt x="2667" y="3456"/>
                        <a:pt x="2664" y="3456"/>
                        <a:pt x="2658" y="3449"/>
                      </a:cubicBezTo>
                      <a:lnTo>
                        <a:pt x="2658" y="3437"/>
                      </a:lnTo>
                      <a:cubicBezTo>
                        <a:pt x="2658" y="3424"/>
                        <a:pt x="2658" y="3424"/>
                        <a:pt x="2633" y="3424"/>
                      </a:cubicBezTo>
                      <a:cubicBezTo>
                        <a:pt x="2608" y="3424"/>
                        <a:pt x="2621" y="3462"/>
                        <a:pt x="2633" y="3474"/>
                      </a:cubicBezTo>
                      <a:cubicBezTo>
                        <a:pt x="2639" y="3480"/>
                        <a:pt x="2636" y="3480"/>
                        <a:pt x="2632" y="3480"/>
                      </a:cubicBezTo>
                      <a:cubicBezTo>
                        <a:pt x="2627" y="3480"/>
                        <a:pt x="2621" y="3480"/>
                        <a:pt x="2621" y="3487"/>
                      </a:cubicBezTo>
                      <a:cubicBezTo>
                        <a:pt x="2608" y="3487"/>
                        <a:pt x="2621" y="3511"/>
                        <a:pt x="2621" y="3511"/>
                      </a:cubicBezTo>
                      <a:lnTo>
                        <a:pt x="2646" y="3511"/>
                      </a:lnTo>
                      <a:cubicBezTo>
                        <a:pt x="2633" y="3524"/>
                        <a:pt x="2646" y="3536"/>
                        <a:pt x="2658" y="3536"/>
                      </a:cubicBezTo>
                      <a:cubicBezTo>
                        <a:pt x="2670" y="3536"/>
                        <a:pt x="2683" y="3536"/>
                        <a:pt x="2683" y="3561"/>
                      </a:cubicBezTo>
                      <a:lnTo>
                        <a:pt x="2646" y="3561"/>
                      </a:lnTo>
                      <a:cubicBezTo>
                        <a:pt x="2646" y="3573"/>
                        <a:pt x="2646" y="3585"/>
                        <a:pt x="2646" y="3597"/>
                      </a:cubicBezTo>
                      <a:lnTo>
                        <a:pt x="2646" y="3597"/>
                      </a:lnTo>
                      <a:cubicBezTo>
                        <a:pt x="2639" y="3589"/>
                        <a:pt x="2633" y="3580"/>
                        <a:pt x="2621" y="3574"/>
                      </a:cubicBezTo>
                      <a:lnTo>
                        <a:pt x="2608" y="3574"/>
                      </a:lnTo>
                      <a:cubicBezTo>
                        <a:pt x="2596" y="3574"/>
                        <a:pt x="2583" y="3549"/>
                        <a:pt x="2583" y="3549"/>
                      </a:cubicBezTo>
                      <a:cubicBezTo>
                        <a:pt x="2571" y="3549"/>
                        <a:pt x="2583" y="3598"/>
                        <a:pt x="2583" y="3611"/>
                      </a:cubicBezTo>
                      <a:cubicBezTo>
                        <a:pt x="2583" y="3611"/>
                        <a:pt x="2596" y="3623"/>
                        <a:pt x="2596" y="3623"/>
                      </a:cubicBezTo>
                      <a:cubicBezTo>
                        <a:pt x="2608" y="3636"/>
                        <a:pt x="2596" y="3636"/>
                        <a:pt x="2596" y="3636"/>
                      </a:cubicBezTo>
                      <a:cubicBezTo>
                        <a:pt x="2596" y="3636"/>
                        <a:pt x="2596" y="3648"/>
                        <a:pt x="2608" y="3648"/>
                      </a:cubicBezTo>
                      <a:cubicBezTo>
                        <a:pt x="2612" y="3652"/>
                        <a:pt x="2617" y="3654"/>
                        <a:pt x="2621" y="3654"/>
                      </a:cubicBezTo>
                      <a:cubicBezTo>
                        <a:pt x="2629" y="3654"/>
                        <a:pt x="2637" y="3648"/>
                        <a:pt x="2646" y="3648"/>
                      </a:cubicBezTo>
                      <a:cubicBezTo>
                        <a:pt x="2646" y="3660"/>
                        <a:pt x="2646" y="3673"/>
                        <a:pt x="2646" y="3698"/>
                      </a:cubicBezTo>
                      <a:lnTo>
                        <a:pt x="2683" y="3698"/>
                      </a:lnTo>
                      <a:cubicBezTo>
                        <a:pt x="2695" y="3710"/>
                        <a:pt x="2646" y="3698"/>
                        <a:pt x="2646" y="3723"/>
                      </a:cubicBezTo>
                      <a:cubicBezTo>
                        <a:pt x="2653" y="3737"/>
                        <a:pt x="2660" y="3743"/>
                        <a:pt x="2667" y="3743"/>
                      </a:cubicBezTo>
                      <a:cubicBezTo>
                        <a:pt x="2673" y="3743"/>
                        <a:pt x="2678" y="3740"/>
                        <a:pt x="2683" y="3735"/>
                      </a:cubicBezTo>
                      <a:lnTo>
                        <a:pt x="2757" y="3735"/>
                      </a:lnTo>
                      <a:cubicBezTo>
                        <a:pt x="2770" y="3747"/>
                        <a:pt x="2708" y="3760"/>
                        <a:pt x="2708" y="3760"/>
                      </a:cubicBezTo>
                      <a:cubicBezTo>
                        <a:pt x="2701" y="3766"/>
                        <a:pt x="2720" y="3766"/>
                        <a:pt x="2740" y="3766"/>
                      </a:cubicBezTo>
                      <a:cubicBezTo>
                        <a:pt x="2760" y="3766"/>
                        <a:pt x="2782" y="3766"/>
                        <a:pt x="2782" y="3772"/>
                      </a:cubicBezTo>
                      <a:cubicBezTo>
                        <a:pt x="2782" y="3785"/>
                        <a:pt x="2745" y="3785"/>
                        <a:pt x="2745" y="3785"/>
                      </a:cubicBezTo>
                      <a:cubicBezTo>
                        <a:pt x="2720" y="3785"/>
                        <a:pt x="2708" y="3785"/>
                        <a:pt x="2683" y="3772"/>
                      </a:cubicBezTo>
                      <a:cubicBezTo>
                        <a:pt x="2675" y="3772"/>
                        <a:pt x="2661" y="3767"/>
                        <a:pt x="2649" y="3767"/>
                      </a:cubicBezTo>
                      <a:cubicBezTo>
                        <a:pt x="2643" y="3767"/>
                        <a:pt x="2637" y="3768"/>
                        <a:pt x="2633" y="3772"/>
                      </a:cubicBezTo>
                      <a:cubicBezTo>
                        <a:pt x="2621" y="3785"/>
                        <a:pt x="2633" y="3785"/>
                        <a:pt x="2621" y="3785"/>
                      </a:cubicBezTo>
                      <a:cubicBezTo>
                        <a:pt x="2608" y="3785"/>
                        <a:pt x="2608" y="3772"/>
                        <a:pt x="2596" y="3760"/>
                      </a:cubicBezTo>
                      <a:cubicBezTo>
                        <a:pt x="2596" y="3747"/>
                        <a:pt x="2583" y="3747"/>
                        <a:pt x="2571" y="3747"/>
                      </a:cubicBezTo>
                      <a:cubicBezTo>
                        <a:pt x="2571" y="3747"/>
                        <a:pt x="2559" y="3735"/>
                        <a:pt x="2546" y="3735"/>
                      </a:cubicBezTo>
                      <a:cubicBezTo>
                        <a:pt x="2546" y="3726"/>
                        <a:pt x="2540" y="3717"/>
                        <a:pt x="2532" y="3717"/>
                      </a:cubicBezTo>
                      <a:cubicBezTo>
                        <a:pt x="2529" y="3717"/>
                        <a:pt x="2525" y="3719"/>
                        <a:pt x="2521" y="3723"/>
                      </a:cubicBezTo>
                      <a:cubicBezTo>
                        <a:pt x="2521" y="3714"/>
                        <a:pt x="2515" y="3700"/>
                        <a:pt x="2508" y="3700"/>
                      </a:cubicBezTo>
                      <a:cubicBezTo>
                        <a:pt x="2504" y="3700"/>
                        <a:pt x="2500" y="3702"/>
                        <a:pt x="2497" y="3710"/>
                      </a:cubicBezTo>
                      <a:cubicBezTo>
                        <a:pt x="2497" y="3723"/>
                        <a:pt x="2497" y="3723"/>
                        <a:pt x="2497" y="3735"/>
                      </a:cubicBezTo>
                      <a:lnTo>
                        <a:pt x="2484" y="3735"/>
                      </a:lnTo>
                      <a:cubicBezTo>
                        <a:pt x="2472" y="3735"/>
                        <a:pt x="2484" y="3723"/>
                        <a:pt x="2472" y="3723"/>
                      </a:cubicBezTo>
                      <a:cubicBezTo>
                        <a:pt x="2459" y="3723"/>
                        <a:pt x="2459" y="3723"/>
                        <a:pt x="2447" y="3735"/>
                      </a:cubicBezTo>
                      <a:cubicBezTo>
                        <a:pt x="2444" y="3732"/>
                        <a:pt x="2441" y="3730"/>
                        <a:pt x="2439" y="3730"/>
                      </a:cubicBezTo>
                      <a:cubicBezTo>
                        <a:pt x="2434" y="3730"/>
                        <a:pt x="2434" y="3742"/>
                        <a:pt x="2434" y="3760"/>
                      </a:cubicBezTo>
                      <a:cubicBezTo>
                        <a:pt x="2434" y="3764"/>
                        <a:pt x="2432" y="3765"/>
                        <a:pt x="2428" y="3765"/>
                      </a:cubicBezTo>
                      <a:cubicBezTo>
                        <a:pt x="2421" y="3765"/>
                        <a:pt x="2410" y="3760"/>
                        <a:pt x="2410" y="3760"/>
                      </a:cubicBezTo>
                      <a:cubicBezTo>
                        <a:pt x="2397" y="3760"/>
                        <a:pt x="2410" y="3735"/>
                        <a:pt x="2422" y="3735"/>
                      </a:cubicBezTo>
                      <a:cubicBezTo>
                        <a:pt x="2422" y="3723"/>
                        <a:pt x="2434" y="3710"/>
                        <a:pt x="2434" y="3710"/>
                      </a:cubicBezTo>
                      <a:lnTo>
                        <a:pt x="2434" y="3698"/>
                      </a:lnTo>
                      <a:lnTo>
                        <a:pt x="2434" y="3685"/>
                      </a:lnTo>
                      <a:lnTo>
                        <a:pt x="2447" y="3685"/>
                      </a:lnTo>
                      <a:cubicBezTo>
                        <a:pt x="2459" y="3685"/>
                        <a:pt x="2459" y="3648"/>
                        <a:pt x="2447" y="3648"/>
                      </a:cubicBezTo>
                      <a:cubicBezTo>
                        <a:pt x="2422" y="3648"/>
                        <a:pt x="2434" y="3648"/>
                        <a:pt x="2422" y="3660"/>
                      </a:cubicBezTo>
                      <a:lnTo>
                        <a:pt x="2397" y="3660"/>
                      </a:lnTo>
                      <a:cubicBezTo>
                        <a:pt x="2410" y="3648"/>
                        <a:pt x="2447" y="3636"/>
                        <a:pt x="2434" y="3611"/>
                      </a:cubicBezTo>
                      <a:cubicBezTo>
                        <a:pt x="2430" y="3596"/>
                        <a:pt x="2425" y="3591"/>
                        <a:pt x="2420" y="3591"/>
                      </a:cubicBezTo>
                      <a:cubicBezTo>
                        <a:pt x="2412" y="3591"/>
                        <a:pt x="2405" y="3603"/>
                        <a:pt x="2397" y="3611"/>
                      </a:cubicBezTo>
                      <a:cubicBezTo>
                        <a:pt x="2388" y="3620"/>
                        <a:pt x="2386" y="3628"/>
                        <a:pt x="2385" y="3628"/>
                      </a:cubicBezTo>
                      <a:cubicBezTo>
                        <a:pt x="2385" y="3628"/>
                        <a:pt x="2385" y="3627"/>
                        <a:pt x="2385" y="3623"/>
                      </a:cubicBezTo>
                      <a:cubicBezTo>
                        <a:pt x="2397" y="3611"/>
                        <a:pt x="2385" y="3611"/>
                        <a:pt x="2385" y="3611"/>
                      </a:cubicBezTo>
                      <a:lnTo>
                        <a:pt x="2385" y="3598"/>
                      </a:lnTo>
                      <a:lnTo>
                        <a:pt x="2385" y="3586"/>
                      </a:lnTo>
                      <a:cubicBezTo>
                        <a:pt x="2385" y="3586"/>
                        <a:pt x="2410" y="3574"/>
                        <a:pt x="2410" y="3561"/>
                      </a:cubicBezTo>
                      <a:cubicBezTo>
                        <a:pt x="2410" y="3555"/>
                        <a:pt x="2403" y="3552"/>
                        <a:pt x="2396" y="3552"/>
                      </a:cubicBezTo>
                      <a:cubicBezTo>
                        <a:pt x="2388" y="3552"/>
                        <a:pt x="2379" y="3555"/>
                        <a:pt x="2372" y="3561"/>
                      </a:cubicBezTo>
                      <a:cubicBezTo>
                        <a:pt x="2372" y="3561"/>
                        <a:pt x="2397" y="3524"/>
                        <a:pt x="2372" y="3511"/>
                      </a:cubicBezTo>
                      <a:cubicBezTo>
                        <a:pt x="2366" y="3511"/>
                        <a:pt x="2361" y="3512"/>
                        <a:pt x="2358" y="3513"/>
                      </a:cubicBezTo>
                      <a:lnTo>
                        <a:pt x="2358" y="3513"/>
                      </a:lnTo>
                      <a:cubicBezTo>
                        <a:pt x="2359" y="3513"/>
                        <a:pt x="2359" y="3512"/>
                        <a:pt x="2360" y="3511"/>
                      </a:cubicBezTo>
                      <a:lnTo>
                        <a:pt x="2372" y="3499"/>
                      </a:lnTo>
                      <a:cubicBezTo>
                        <a:pt x="2372" y="3499"/>
                        <a:pt x="2372" y="3499"/>
                        <a:pt x="2372" y="3487"/>
                      </a:cubicBezTo>
                      <a:cubicBezTo>
                        <a:pt x="2385" y="3474"/>
                        <a:pt x="2385" y="3462"/>
                        <a:pt x="2397" y="3449"/>
                      </a:cubicBezTo>
                      <a:cubicBezTo>
                        <a:pt x="2397" y="3441"/>
                        <a:pt x="2394" y="3438"/>
                        <a:pt x="2390" y="3438"/>
                      </a:cubicBezTo>
                      <a:cubicBezTo>
                        <a:pt x="2382" y="3438"/>
                        <a:pt x="2368" y="3449"/>
                        <a:pt x="2360" y="3449"/>
                      </a:cubicBezTo>
                      <a:cubicBezTo>
                        <a:pt x="2360" y="3449"/>
                        <a:pt x="2360" y="3455"/>
                        <a:pt x="2356" y="3455"/>
                      </a:cubicBezTo>
                      <a:cubicBezTo>
                        <a:pt x="2354" y="3455"/>
                        <a:pt x="2352" y="3453"/>
                        <a:pt x="2347" y="3449"/>
                      </a:cubicBezTo>
                      <a:cubicBezTo>
                        <a:pt x="2347" y="3437"/>
                        <a:pt x="2360" y="3424"/>
                        <a:pt x="2372" y="3412"/>
                      </a:cubicBezTo>
                      <a:cubicBezTo>
                        <a:pt x="2372" y="3400"/>
                        <a:pt x="2372" y="3387"/>
                        <a:pt x="2372" y="3387"/>
                      </a:cubicBezTo>
                      <a:cubicBezTo>
                        <a:pt x="2370" y="3384"/>
                        <a:pt x="2366" y="3384"/>
                        <a:pt x="2363" y="3384"/>
                      </a:cubicBezTo>
                      <a:cubicBezTo>
                        <a:pt x="2356" y="3384"/>
                        <a:pt x="2350" y="3386"/>
                        <a:pt x="2346" y="3386"/>
                      </a:cubicBezTo>
                      <a:cubicBezTo>
                        <a:pt x="2343" y="3386"/>
                        <a:pt x="2343" y="3384"/>
                        <a:pt x="2347" y="3375"/>
                      </a:cubicBezTo>
                      <a:cubicBezTo>
                        <a:pt x="2347" y="3362"/>
                        <a:pt x="2347" y="3362"/>
                        <a:pt x="2347" y="3350"/>
                      </a:cubicBezTo>
                      <a:cubicBezTo>
                        <a:pt x="2347" y="3338"/>
                        <a:pt x="2360" y="3313"/>
                        <a:pt x="2347" y="3313"/>
                      </a:cubicBezTo>
                      <a:cubicBezTo>
                        <a:pt x="2347" y="3321"/>
                        <a:pt x="2347" y="3330"/>
                        <a:pt x="2343" y="3330"/>
                      </a:cubicBezTo>
                      <a:cubicBezTo>
                        <a:pt x="2341" y="3330"/>
                        <a:pt x="2339" y="3329"/>
                        <a:pt x="2335" y="3325"/>
                      </a:cubicBezTo>
                      <a:cubicBezTo>
                        <a:pt x="2335" y="3325"/>
                        <a:pt x="2335" y="3313"/>
                        <a:pt x="2335" y="3300"/>
                      </a:cubicBezTo>
                      <a:cubicBezTo>
                        <a:pt x="2335" y="3300"/>
                        <a:pt x="2335" y="3288"/>
                        <a:pt x="2335" y="3288"/>
                      </a:cubicBezTo>
                      <a:cubicBezTo>
                        <a:pt x="2323" y="3288"/>
                        <a:pt x="2335" y="3263"/>
                        <a:pt x="2335" y="3263"/>
                      </a:cubicBezTo>
                      <a:cubicBezTo>
                        <a:pt x="2335" y="3251"/>
                        <a:pt x="2335" y="3226"/>
                        <a:pt x="2310" y="3226"/>
                      </a:cubicBezTo>
                      <a:cubicBezTo>
                        <a:pt x="2298" y="3226"/>
                        <a:pt x="2298" y="3238"/>
                        <a:pt x="2298" y="3238"/>
                      </a:cubicBezTo>
                      <a:cubicBezTo>
                        <a:pt x="2298" y="3242"/>
                        <a:pt x="2296" y="3244"/>
                        <a:pt x="2295" y="3244"/>
                      </a:cubicBezTo>
                      <a:cubicBezTo>
                        <a:pt x="2291" y="3244"/>
                        <a:pt x="2285" y="3238"/>
                        <a:pt x="2285" y="3238"/>
                      </a:cubicBezTo>
                      <a:cubicBezTo>
                        <a:pt x="2273" y="3238"/>
                        <a:pt x="2285" y="3275"/>
                        <a:pt x="2285" y="3288"/>
                      </a:cubicBezTo>
                      <a:lnTo>
                        <a:pt x="2285" y="3300"/>
                      </a:lnTo>
                      <a:lnTo>
                        <a:pt x="2285" y="3338"/>
                      </a:lnTo>
                      <a:cubicBezTo>
                        <a:pt x="2285" y="3338"/>
                        <a:pt x="2276" y="3310"/>
                        <a:pt x="2266" y="3310"/>
                      </a:cubicBezTo>
                      <a:cubicBezTo>
                        <a:pt x="2264" y="3310"/>
                        <a:pt x="2262" y="3311"/>
                        <a:pt x="2261" y="3313"/>
                      </a:cubicBezTo>
                      <a:cubicBezTo>
                        <a:pt x="2248" y="3338"/>
                        <a:pt x="2261" y="3362"/>
                        <a:pt x="2273" y="3375"/>
                      </a:cubicBezTo>
                      <a:cubicBezTo>
                        <a:pt x="2269" y="3379"/>
                        <a:pt x="2267" y="3380"/>
                        <a:pt x="2267" y="3380"/>
                      </a:cubicBezTo>
                      <a:cubicBezTo>
                        <a:pt x="2266" y="3380"/>
                        <a:pt x="2269" y="3375"/>
                        <a:pt x="2261" y="3375"/>
                      </a:cubicBezTo>
                      <a:cubicBezTo>
                        <a:pt x="2236" y="3375"/>
                        <a:pt x="2261" y="3387"/>
                        <a:pt x="2261" y="3400"/>
                      </a:cubicBezTo>
                      <a:cubicBezTo>
                        <a:pt x="2261" y="3412"/>
                        <a:pt x="2298" y="3437"/>
                        <a:pt x="2273" y="3437"/>
                      </a:cubicBezTo>
                      <a:cubicBezTo>
                        <a:pt x="2266" y="3437"/>
                        <a:pt x="2249" y="3423"/>
                        <a:pt x="2240" y="3423"/>
                      </a:cubicBezTo>
                      <a:cubicBezTo>
                        <a:pt x="2234" y="3423"/>
                        <a:pt x="2231" y="3429"/>
                        <a:pt x="2236" y="3449"/>
                      </a:cubicBezTo>
                      <a:cubicBezTo>
                        <a:pt x="2248" y="3462"/>
                        <a:pt x="2248" y="3474"/>
                        <a:pt x="2261" y="3487"/>
                      </a:cubicBezTo>
                      <a:cubicBezTo>
                        <a:pt x="2261" y="3487"/>
                        <a:pt x="2273" y="3499"/>
                        <a:pt x="2273" y="3499"/>
                      </a:cubicBezTo>
                      <a:cubicBezTo>
                        <a:pt x="2273" y="3503"/>
                        <a:pt x="2270" y="3505"/>
                        <a:pt x="2267" y="3505"/>
                      </a:cubicBezTo>
                      <a:cubicBezTo>
                        <a:pt x="2259" y="3505"/>
                        <a:pt x="2248" y="3499"/>
                        <a:pt x="2248" y="3499"/>
                      </a:cubicBezTo>
                      <a:lnTo>
                        <a:pt x="2248" y="3499"/>
                      </a:lnTo>
                      <a:cubicBezTo>
                        <a:pt x="2236" y="3511"/>
                        <a:pt x="2261" y="3536"/>
                        <a:pt x="2261" y="3549"/>
                      </a:cubicBezTo>
                      <a:cubicBezTo>
                        <a:pt x="2261" y="3551"/>
                        <a:pt x="2260" y="3551"/>
                        <a:pt x="2260" y="3551"/>
                      </a:cubicBezTo>
                      <a:cubicBezTo>
                        <a:pt x="2257" y="3551"/>
                        <a:pt x="2250" y="3534"/>
                        <a:pt x="2241" y="3534"/>
                      </a:cubicBezTo>
                      <a:cubicBezTo>
                        <a:pt x="2239" y="3534"/>
                        <a:pt x="2238" y="3534"/>
                        <a:pt x="2236" y="3536"/>
                      </a:cubicBezTo>
                      <a:cubicBezTo>
                        <a:pt x="2211" y="3536"/>
                        <a:pt x="2236" y="3549"/>
                        <a:pt x="2236" y="3561"/>
                      </a:cubicBezTo>
                      <a:cubicBezTo>
                        <a:pt x="2236" y="3561"/>
                        <a:pt x="2236" y="3574"/>
                        <a:pt x="2248" y="3574"/>
                      </a:cubicBezTo>
                      <a:cubicBezTo>
                        <a:pt x="2248" y="3586"/>
                        <a:pt x="2248" y="3586"/>
                        <a:pt x="2261" y="3598"/>
                      </a:cubicBezTo>
                      <a:cubicBezTo>
                        <a:pt x="2261" y="3602"/>
                        <a:pt x="2261" y="3604"/>
                        <a:pt x="2260" y="3604"/>
                      </a:cubicBezTo>
                      <a:cubicBezTo>
                        <a:pt x="2259" y="3604"/>
                        <a:pt x="2256" y="3598"/>
                        <a:pt x="2248" y="3598"/>
                      </a:cubicBezTo>
                      <a:lnTo>
                        <a:pt x="2211" y="3598"/>
                      </a:lnTo>
                      <a:cubicBezTo>
                        <a:pt x="2198" y="3598"/>
                        <a:pt x="2223" y="3648"/>
                        <a:pt x="2236" y="3660"/>
                      </a:cubicBezTo>
                      <a:lnTo>
                        <a:pt x="2223" y="3660"/>
                      </a:lnTo>
                      <a:cubicBezTo>
                        <a:pt x="2198" y="3660"/>
                        <a:pt x="2186" y="3660"/>
                        <a:pt x="2198" y="3685"/>
                      </a:cubicBezTo>
                      <a:cubicBezTo>
                        <a:pt x="2198" y="3694"/>
                        <a:pt x="2200" y="3697"/>
                        <a:pt x="2202" y="3697"/>
                      </a:cubicBezTo>
                      <a:cubicBezTo>
                        <a:pt x="2205" y="3697"/>
                        <a:pt x="2208" y="3694"/>
                        <a:pt x="2209" y="3694"/>
                      </a:cubicBezTo>
                      <a:cubicBezTo>
                        <a:pt x="2210" y="3694"/>
                        <a:pt x="2211" y="3695"/>
                        <a:pt x="2211" y="3698"/>
                      </a:cubicBezTo>
                      <a:cubicBezTo>
                        <a:pt x="2223" y="3710"/>
                        <a:pt x="2211" y="3710"/>
                        <a:pt x="2223" y="3710"/>
                      </a:cubicBezTo>
                      <a:cubicBezTo>
                        <a:pt x="2236" y="3723"/>
                        <a:pt x="2248" y="3735"/>
                        <a:pt x="2236" y="3747"/>
                      </a:cubicBezTo>
                      <a:cubicBezTo>
                        <a:pt x="2232" y="3752"/>
                        <a:pt x="2230" y="3753"/>
                        <a:pt x="2230" y="3753"/>
                      </a:cubicBezTo>
                      <a:cubicBezTo>
                        <a:pt x="2229" y="3753"/>
                        <a:pt x="2232" y="3747"/>
                        <a:pt x="2223" y="3747"/>
                      </a:cubicBezTo>
                      <a:lnTo>
                        <a:pt x="2198" y="3747"/>
                      </a:lnTo>
                      <a:cubicBezTo>
                        <a:pt x="2198" y="3747"/>
                        <a:pt x="2186" y="3760"/>
                        <a:pt x="2174" y="3772"/>
                      </a:cubicBezTo>
                      <a:lnTo>
                        <a:pt x="2174" y="3760"/>
                      </a:lnTo>
                      <a:lnTo>
                        <a:pt x="2161" y="3760"/>
                      </a:lnTo>
                      <a:cubicBezTo>
                        <a:pt x="2161" y="3760"/>
                        <a:pt x="2136" y="3760"/>
                        <a:pt x="2136" y="3772"/>
                      </a:cubicBezTo>
                      <a:cubicBezTo>
                        <a:pt x="2149" y="3785"/>
                        <a:pt x="2161" y="3785"/>
                        <a:pt x="2174" y="3797"/>
                      </a:cubicBezTo>
                      <a:cubicBezTo>
                        <a:pt x="2174" y="3809"/>
                        <a:pt x="2174" y="3809"/>
                        <a:pt x="2174" y="3822"/>
                      </a:cubicBezTo>
                      <a:cubicBezTo>
                        <a:pt x="2161" y="3822"/>
                        <a:pt x="2161" y="3834"/>
                        <a:pt x="2161" y="3847"/>
                      </a:cubicBezTo>
                      <a:lnTo>
                        <a:pt x="2161" y="3859"/>
                      </a:lnTo>
                      <a:lnTo>
                        <a:pt x="2161" y="3884"/>
                      </a:lnTo>
                      <a:cubicBezTo>
                        <a:pt x="2161" y="3896"/>
                        <a:pt x="2174" y="3909"/>
                        <a:pt x="2174" y="3921"/>
                      </a:cubicBezTo>
                      <a:cubicBezTo>
                        <a:pt x="2167" y="3921"/>
                        <a:pt x="2164" y="3924"/>
                        <a:pt x="2161" y="3924"/>
                      </a:cubicBezTo>
                      <a:cubicBezTo>
                        <a:pt x="2158" y="3924"/>
                        <a:pt x="2155" y="3921"/>
                        <a:pt x="2149" y="3909"/>
                      </a:cubicBezTo>
                      <a:cubicBezTo>
                        <a:pt x="2143" y="3896"/>
                        <a:pt x="2143" y="3893"/>
                        <a:pt x="2141" y="3893"/>
                      </a:cubicBezTo>
                      <a:cubicBezTo>
                        <a:pt x="2139" y="3893"/>
                        <a:pt x="2136" y="3896"/>
                        <a:pt x="2124" y="3896"/>
                      </a:cubicBezTo>
                      <a:cubicBezTo>
                        <a:pt x="2124" y="3892"/>
                        <a:pt x="2123" y="3891"/>
                        <a:pt x="2120" y="3891"/>
                      </a:cubicBezTo>
                      <a:cubicBezTo>
                        <a:pt x="2116" y="3891"/>
                        <a:pt x="2107" y="3896"/>
                        <a:pt x="2099" y="3896"/>
                      </a:cubicBezTo>
                      <a:cubicBezTo>
                        <a:pt x="2087" y="3934"/>
                        <a:pt x="2136" y="3934"/>
                        <a:pt x="2136" y="3959"/>
                      </a:cubicBezTo>
                      <a:cubicBezTo>
                        <a:pt x="2149" y="3971"/>
                        <a:pt x="2136" y="3971"/>
                        <a:pt x="2136" y="3983"/>
                      </a:cubicBezTo>
                      <a:cubicBezTo>
                        <a:pt x="2136" y="3990"/>
                        <a:pt x="2139" y="3990"/>
                        <a:pt x="2143" y="3990"/>
                      </a:cubicBezTo>
                      <a:cubicBezTo>
                        <a:pt x="2146" y="3990"/>
                        <a:pt x="2149" y="3990"/>
                        <a:pt x="2149" y="3996"/>
                      </a:cubicBezTo>
                      <a:cubicBezTo>
                        <a:pt x="2136" y="3996"/>
                        <a:pt x="2124" y="3996"/>
                        <a:pt x="2124" y="3983"/>
                      </a:cubicBezTo>
                      <a:cubicBezTo>
                        <a:pt x="2124" y="3983"/>
                        <a:pt x="2118" y="3978"/>
                        <a:pt x="2111" y="3978"/>
                      </a:cubicBezTo>
                      <a:cubicBezTo>
                        <a:pt x="2107" y="3978"/>
                        <a:pt x="2103" y="3979"/>
                        <a:pt x="2099" y="3983"/>
                      </a:cubicBezTo>
                      <a:cubicBezTo>
                        <a:pt x="2099" y="3983"/>
                        <a:pt x="2099" y="3996"/>
                        <a:pt x="2099" y="4008"/>
                      </a:cubicBezTo>
                      <a:cubicBezTo>
                        <a:pt x="2099" y="4008"/>
                        <a:pt x="2112" y="4008"/>
                        <a:pt x="2112" y="4021"/>
                      </a:cubicBezTo>
                      <a:cubicBezTo>
                        <a:pt x="2124" y="4021"/>
                        <a:pt x="2112" y="4033"/>
                        <a:pt x="2112" y="4033"/>
                      </a:cubicBezTo>
                      <a:cubicBezTo>
                        <a:pt x="2112" y="4045"/>
                        <a:pt x="2136" y="4033"/>
                        <a:pt x="2149" y="4058"/>
                      </a:cubicBezTo>
                      <a:cubicBezTo>
                        <a:pt x="2153" y="4062"/>
                        <a:pt x="2153" y="4063"/>
                        <a:pt x="2151" y="4063"/>
                      </a:cubicBezTo>
                      <a:cubicBezTo>
                        <a:pt x="2147" y="4063"/>
                        <a:pt x="2136" y="4058"/>
                        <a:pt x="2136" y="4058"/>
                      </a:cubicBezTo>
                      <a:cubicBezTo>
                        <a:pt x="2124" y="4045"/>
                        <a:pt x="2112" y="4045"/>
                        <a:pt x="2099" y="4045"/>
                      </a:cubicBezTo>
                      <a:lnTo>
                        <a:pt x="2099" y="4021"/>
                      </a:lnTo>
                      <a:cubicBezTo>
                        <a:pt x="2099" y="4016"/>
                        <a:pt x="2099" y="4015"/>
                        <a:pt x="2099" y="4015"/>
                      </a:cubicBezTo>
                      <a:cubicBezTo>
                        <a:pt x="2098" y="4015"/>
                        <a:pt x="2095" y="4021"/>
                        <a:pt x="2087" y="4021"/>
                      </a:cubicBezTo>
                      <a:lnTo>
                        <a:pt x="2074" y="4021"/>
                      </a:lnTo>
                      <a:lnTo>
                        <a:pt x="2074" y="4008"/>
                      </a:lnTo>
                      <a:cubicBezTo>
                        <a:pt x="2074" y="4008"/>
                        <a:pt x="2074" y="3996"/>
                        <a:pt x="2062" y="3996"/>
                      </a:cubicBezTo>
                      <a:cubicBezTo>
                        <a:pt x="2049" y="3996"/>
                        <a:pt x="2049" y="4033"/>
                        <a:pt x="2062" y="4045"/>
                      </a:cubicBezTo>
                      <a:cubicBezTo>
                        <a:pt x="2066" y="4050"/>
                        <a:pt x="2066" y="4051"/>
                        <a:pt x="2064" y="4051"/>
                      </a:cubicBezTo>
                      <a:cubicBezTo>
                        <a:pt x="2060" y="4051"/>
                        <a:pt x="2049" y="4045"/>
                        <a:pt x="2049" y="4045"/>
                      </a:cubicBezTo>
                      <a:cubicBezTo>
                        <a:pt x="2049" y="4058"/>
                        <a:pt x="2049" y="4058"/>
                        <a:pt x="2049" y="4070"/>
                      </a:cubicBezTo>
                      <a:lnTo>
                        <a:pt x="2062" y="4070"/>
                      </a:lnTo>
                      <a:cubicBezTo>
                        <a:pt x="2074" y="4070"/>
                        <a:pt x="2062" y="4083"/>
                        <a:pt x="2074" y="4095"/>
                      </a:cubicBezTo>
                      <a:cubicBezTo>
                        <a:pt x="2087" y="4095"/>
                        <a:pt x="2087" y="4095"/>
                        <a:pt x="2099" y="4108"/>
                      </a:cubicBezTo>
                      <a:cubicBezTo>
                        <a:pt x="2099" y="4116"/>
                        <a:pt x="2095" y="4119"/>
                        <a:pt x="2089" y="4119"/>
                      </a:cubicBezTo>
                      <a:cubicBezTo>
                        <a:pt x="2078" y="4119"/>
                        <a:pt x="2062" y="4108"/>
                        <a:pt x="2062" y="4108"/>
                      </a:cubicBezTo>
                      <a:cubicBezTo>
                        <a:pt x="2062" y="4120"/>
                        <a:pt x="2062" y="4132"/>
                        <a:pt x="2062" y="4132"/>
                      </a:cubicBezTo>
                      <a:lnTo>
                        <a:pt x="2062" y="4132"/>
                      </a:lnTo>
                      <a:cubicBezTo>
                        <a:pt x="2059" y="4126"/>
                        <a:pt x="2056" y="4120"/>
                        <a:pt x="2049" y="4120"/>
                      </a:cubicBezTo>
                      <a:cubicBezTo>
                        <a:pt x="2045" y="4116"/>
                        <a:pt x="2043" y="4114"/>
                        <a:pt x="2041" y="4114"/>
                      </a:cubicBezTo>
                      <a:cubicBezTo>
                        <a:pt x="2037" y="4114"/>
                        <a:pt x="2037" y="4120"/>
                        <a:pt x="2037" y="4120"/>
                      </a:cubicBezTo>
                      <a:cubicBezTo>
                        <a:pt x="2025" y="4120"/>
                        <a:pt x="2025" y="4095"/>
                        <a:pt x="2012" y="4095"/>
                      </a:cubicBezTo>
                      <a:cubicBezTo>
                        <a:pt x="2012" y="4095"/>
                        <a:pt x="2012" y="4132"/>
                        <a:pt x="2012" y="4145"/>
                      </a:cubicBezTo>
                      <a:cubicBezTo>
                        <a:pt x="2012" y="4145"/>
                        <a:pt x="2025" y="4157"/>
                        <a:pt x="2025" y="4157"/>
                      </a:cubicBezTo>
                      <a:cubicBezTo>
                        <a:pt x="2031" y="4163"/>
                        <a:pt x="2031" y="4163"/>
                        <a:pt x="2029" y="4163"/>
                      </a:cubicBezTo>
                      <a:cubicBezTo>
                        <a:pt x="2028" y="4163"/>
                        <a:pt x="2025" y="4163"/>
                        <a:pt x="2025" y="4170"/>
                      </a:cubicBezTo>
                      <a:cubicBezTo>
                        <a:pt x="2025" y="4176"/>
                        <a:pt x="2025" y="4176"/>
                        <a:pt x="2026" y="4176"/>
                      </a:cubicBezTo>
                      <a:cubicBezTo>
                        <a:pt x="2028" y="4176"/>
                        <a:pt x="2031" y="4176"/>
                        <a:pt x="2037" y="4182"/>
                      </a:cubicBezTo>
                      <a:cubicBezTo>
                        <a:pt x="2041" y="4186"/>
                        <a:pt x="2044" y="4188"/>
                        <a:pt x="2046" y="4188"/>
                      </a:cubicBezTo>
                      <a:cubicBezTo>
                        <a:pt x="2051" y="4188"/>
                        <a:pt x="2054" y="4182"/>
                        <a:pt x="2062" y="4182"/>
                      </a:cubicBezTo>
                      <a:lnTo>
                        <a:pt x="2062" y="4219"/>
                      </a:lnTo>
                      <a:lnTo>
                        <a:pt x="2099" y="4219"/>
                      </a:lnTo>
                      <a:cubicBezTo>
                        <a:pt x="2099" y="4219"/>
                        <a:pt x="2062" y="4219"/>
                        <a:pt x="2074" y="4232"/>
                      </a:cubicBezTo>
                      <a:cubicBezTo>
                        <a:pt x="2074" y="4241"/>
                        <a:pt x="2074" y="4249"/>
                        <a:pt x="2079" y="4249"/>
                      </a:cubicBezTo>
                      <a:cubicBezTo>
                        <a:pt x="2080" y="4249"/>
                        <a:pt x="2083" y="4248"/>
                        <a:pt x="2087" y="4244"/>
                      </a:cubicBezTo>
                      <a:lnTo>
                        <a:pt x="2149" y="4244"/>
                      </a:lnTo>
                      <a:cubicBezTo>
                        <a:pt x="2149" y="4257"/>
                        <a:pt x="2112" y="4257"/>
                        <a:pt x="2112" y="4269"/>
                      </a:cubicBezTo>
                      <a:cubicBezTo>
                        <a:pt x="2105" y="4275"/>
                        <a:pt x="2121" y="4275"/>
                        <a:pt x="2138" y="4275"/>
                      </a:cubicBezTo>
                      <a:cubicBezTo>
                        <a:pt x="2155" y="4275"/>
                        <a:pt x="2174" y="4275"/>
                        <a:pt x="2174" y="4281"/>
                      </a:cubicBezTo>
                      <a:lnTo>
                        <a:pt x="2087" y="4281"/>
                      </a:lnTo>
                      <a:cubicBezTo>
                        <a:pt x="2087" y="4281"/>
                        <a:pt x="2076" y="4276"/>
                        <a:pt x="2068" y="4276"/>
                      </a:cubicBezTo>
                      <a:cubicBezTo>
                        <a:pt x="2065" y="4276"/>
                        <a:pt x="2062" y="4277"/>
                        <a:pt x="2062" y="4281"/>
                      </a:cubicBezTo>
                      <a:cubicBezTo>
                        <a:pt x="2058" y="4286"/>
                        <a:pt x="2056" y="4287"/>
                        <a:pt x="2056" y="4287"/>
                      </a:cubicBezTo>
                      <a:cubicBezTo>
                        <a:pt x="2055" y="4287"/>
                        <a:pt x="2058" y="4281"/>
                        <a:pt x="2049" y="4281"/>
                      </a:cubicBezTo>
                      <a:cubicBezTo>
                        <a:pt x="2037" y="4281"/>
                        <a:pt x="2037" y="4281"/>
                        <a:pt x="2025" y="4269"/>
                      </a:cubicBezTo>
                      <a:cubicBezTo>
                        <a:pt x="2025" y="4257"/>
                        <a:pt x="2012" y="4257"/>
                        <a:pt x="2012" y="4257"/>
                      </a:cubicBezTo>
                      <a:lnTo>
                        <a:pt x="2000" y="4244"/>
                      </a:lnTo>
                      <a:cubicBezTo>
                        <a:pt x="2000" y="4235"/>
                        <a:pt x="1994" y="4227"/>
                        <a:pt x="1986" y="4227"/>
                      </a:cubicBezTo>
                      <a:cubicBezTo>
                        <a:pt x="1982" y="4227"/>
                        <a:pt x="1979" y="4228"/>
                        <a:pt x="1975" y="4232"/>
                      </a:cubicBezTo>
                      <a:cubicBezTo>
                        <a:pt x="1973" y="4234"/>
                        <a:pt x="1972" y="4234"/>
                        <a:pt x="1971" y="4234"/>
                      </a:cubicBezTo>
                      <a:cubicBezTo>
                        <a:pt x="1966" y="4234"/>
                        <a:pt x="1970" y="4217"/>
                        <a:pt x="1959" y="4217"/>
                      </a:cubicBezTo>
                      <a:cubicBezTo>
                        <a:pt x="1957" y="4217"/>
                        <a:pt x="1954" y="4218"/>
                        <a:pt x="1950" y="4219"/>
                      </a:cubicBezTo>
                      <a:cubicBezTo>
                        <a:pt x="1938" y="4244"/>
                        <a:pt x="1962" y="4257"/>
                        <a:pt x="1975" y="4269"/>
                      </a:cubicBezTo>
                      <a:cubicBezTo>
                        <a:pt x="1987" y="4269"/>
                        <a:pt x="1987" y="4306"/>
                        <a:pt x="2000" y="4319"/>
                      </a:cubicBezTo>
                      <a:cubicBezTo>
                        <a:pt x="2000" y="4319"/>
                        <a:pt x="1987" y="4319"/>
                        <a:pt x="2000" y="4331"/>
                      </a:cubicBezTo>
                      <a:cubicBezTo>
                        <a:pt x="2012" y="4337"/>
                        <a:pt x="2015" y="4337"/>
                        <a:pt x="2017" y="4337"/>
                      </a:cubicBezTo>
                      <a:cubicBezTo>
                        <a:pt x="2018" y="4337"/>
                        <a:pt x="2018" y="4337"/>
                        <a:pt x="2025" y="4344"/>
                      </a:cubicBezTo>
                      <a:lnTo>
                        <a:pt x="2025" y="4368"/>
                      </a:lnTo>
                      <a:cubicBezTo>
                        <a:pt x="2025" y="4371"/>
                        <a:pt x="2025" y="4372"/>
                        <a:pt x="2026" y="4372"/>
                      </a:cubicBezTo>
                      <a:cubicBezTo>
                        <a:pt x="2029" y="4372"/>
                        <a:pt x="2037" y="4356"/>
                        <a:pt x="2037" y="4356"/>
                      </a:cubicBezTo>
                      <a:cubicBezTo>
                        <a:pt x="2049" y="4356"/>
                        <a:pt x="2049" y="4368"/>
                        <a:pt x="2049" y="4368"/>
                      </a:cubicBezTo>
                      <a:lnTo>
                        <a:pt x="2062" y="4368"/>
                      </a:lnTo>
                      <a:cubicBezTo>
                        <a:pt x="2074" y="4368"/>
                        <a:pt x="2074" y="4381"/>
                        <a:pt x="2087" y="4381"/>
                      </a:cubicBezTo>
                      <a:lnTo>
                        <a:pt x="2099" y="4406"/>
                      </a:lnTo>
                      <a:cubicBezTo>
                        <a:pt x="2112" y="4406"/>
                        <a:pt x="2124" y="4406"/>
                        <a:pt x="2112" y="4418"/>
                      </a:cubicBezTo>
                      <a:cubicBezTo>
                        <a:pt x="2108" y="4424"/>
                        <a:pt x="2104" y="4427"/>
                        <a:pt x="2098" y="4427"/>
                      </a:cubicBezTo>
                      <a:cubicBezTo>
                        <a:pt x="2082" y="4427"/>
                        <a:pt x="2059" y="4406"/>
                        <a:pt x="2049" y="4406"/>
                      </a:cubicBezTo>
                      <a:cubicBezTo>
                        <a:pt x="2032" y="4414"/>
                        <a:pt x="2027" y="4423"/>
                        <a:pt x="2021" y="4423"/>
                      </a:cubicBezTo>
                      <a:cubicBezTo>
                        <a:pt x="2018" y="4423"/>
                        <a:pt x="2016" y="4422"/>
                        <a:pt x="2012" y="4418"/>
                      </a:cubicBezTo>
                      <a:cubicBezTo>
                        <a:pt x="2000" y="4418"/>
                        <a:pt x="2012" y="4418"/>
                        <a:pt x="2012" y="4406"/>
                      </a:cubicBezTo>
                      <a:lnTo>
                        <a:pt x="2012" y="4393"/>
                      </a:lnTo>
                      <a:lnTo>
                        <a:pt x="1975" y="4393"/>
                      </a:lnTo>
                      <a:cubicBezTo>
                        <a:pt x="1962" y="4393"/>
                        <a:pt x="1962" y="4418"/>
                        <a:pt x="1975" y="4430"/>
                      </a:cubicBezTo>
                      <a:cubicBezTo>
                        <a:pt x="1981" y="4437"/>
                        <a:pt x="1984" y="4437"/>
                        <a:pt x="1987" y="4437"/>
                      </a:cubicBezTo>
                      <a:cubicBezTo>
                        <a:pt x="1990" y="4437"/>
                        <a:pt x="1994" y="4437"/>
                        <a:pt x="2000" y="4443"/>
                      </a:cubicBezTo>
                      <a:cubicBezTo>
                        <a:pt x="2000" y="4455"/>
                        <a:pt x="2000" y="4455"/>
                        <a:pt x="2000" y="4468"/>
                      </a:cubicBezTo>
                      <a:cubicBezTo>
                        <a:pt x="2000" y="4468"/>
                        <a:pt x="2006" y="4465"/>
                        <a:pt x="2014" y="4465"/>
                      </a:cubicBezTo>
                      <a:cubicBezTo>
                        <a:pt x="2021" y="4465"/>
                        <a:pt x="2031" y="4468"/>
                        <a:pt x="2037" y="4480"/>
                      </a:cubicBezTo>
                      <a:cubicBezTo>
                        <a:pt x="2037" y="4499"/>
                        <a:pt x="2037" y="4502"/>
                        <a:pt x="2037" y="4502"/>
                      </a:cubicBezTo>
                      <a:cubicBezTo>
                        <a:pt x="2037" y="4502"/>
                        <a:pt x="2037" y="4503"/>
                        <a:pt x="2037" y="4505"/>
                      </a:cubicBezTo>
                      <a:cubicBezTo>
                        <a:pt x="2049" y="4505"/>
                        <a:pt x="2049" y="4505"/>
                        <a:pt x="2062" y="4517"/>
                      </a:cubicBezTo>
                      <a:cubicBezTo>
                        <a:pt x="2049" y="4517"/>
                        <a:pt x="2025" y="4517"/>
                        <a:pt x="2012" y="4505"/>
                      </a:cubicBezTo>
                      <a:cubicBezTo>
                        <a:pt x="2012" y="4505"/>
                        <a:pt x="2000" y="4493"/>
                        <a:pt x="1987" y="4493"/>
                      </a:cubicBezTo>
                      <a:cubicBezTo>
                        <a:pt x="1975" y="4505"/>
                        <a:pt x="1987" y="4505"/>
                        <a:pt x="1975" y="4517"/>
                      </a:cubicBezTo>
                      <a:lnTo>
                        <a:pt x="1962" y="4517"/>
                      </a:lnTo>
                      <a:lnTo>
                        <a:pt x="1913" y="4493"/>
                      </a:lnTo>
                      <a:lnTo>
                        <a:pt x="1913" y="4493"/>
                      </a:lnTo>
                      <a:cubicBezTo>
                        <a:pt x="1913" y="4493"/>
                        <a:pt x="1913" y="4496"/>
                        <a:pt x="1915" y="4500"/>
                      </a:cubicBezTo>
                      <a:lnTo>
                        <a:pt x="1915" y="4500"/>
                      </a:lnTo>
                      <a:cubicBezTo>
                        <a:pt x="1908" y="4501"/>
                        <a:pt x="1900" y="4505"/>
                        <a:pt x="1900" y="4505"/>
                      </a:cubicBezTo>
                      <a:lnTo>
                        <a:pt x="1913" y="4493"/>
                      </a:lnTo>
                      <a:cubicBezTo>
                        <a:pt x="1913" y="4493"/>
                        <a:pt x="1913" y="4480"/>
                        <a:pt x="1925" y="4468"/>
                      </a:cubicBezTo>
                      <a:cubicBezTo>
                        <a:pt x="1938" y="4468"/>
                        <a:pt x="1938" y="4468"/>
                        <a:pt x="1950" y="4455"/>
                      </a:cubicBezTo>
                      <a:cubicBezTo>
                        <a:pt x="1950" y="4455"/>
                        <a:pt x="1950" y="4430"/>
                        <a:pt x="1950" y="4430"/>
                      </a:cubicBezTo>
                      <a:cubicBezTo>
                        <a:pt x="1944" y="4424"/>
                        <a:pt x="1938" y="4421"/>
                        <a:pt x="1931" y="4421"/>
                      </a:cubicBezTo>
                      <a:cubicBezTo>
                        <a:pt x="1925" y="4421"/>
                        <a:pt x="1919" y="4424"/>
                        <a:pt x="1913" y="4430"/>
                      </a:cubicBezTo>
                      <a:cubicBezTo>
                        <a:pt x="1913" y="4430"/>
                        <a:pt x="1913" y="4443"/>
                        <a:pt x="1900" y="4455"/>
                      </a:cubicBezTo>
                      <a:lnTo>
                        <a:pt x="1888" y="4455"/>
                      </a:lnTo>
                      <a:cubicBezTo>
                        <a:pt x="1888" y="4459"/>
                        <a:pt x="1885" y="4461"/>
                        <a:pt x="1882" y="4461"/>
                      </a:cubicBezTo>
                      <a:cubicBezTo>
                        <a:pt x="1874" y="4461"/>
                        <a:pt x="1863" y="4455"/>
                        <a:pt x="1863" y="4455"/>
                      </a:cubicBezTo>
                      <a:lnTo>
                        <a:pt x="1851" y="4455"/>
                      </a:lnTo>
                      <a:cubicBezTo>
                        <a:pt x="1851" y="4443"/>
                        <a:pt x="1863" y="4430"/>
                        <a:pt x="1876" y="4430"/>
                      </a:cubicBezTo>
                      <a:cubicBezTo>
                        <a:pt x="1882" y="4424"/>
                        <a:pt x="1885" y="4424"/>
                        <a:pt x="1886" y="4424"/>
                      </a:cubicBezTo>
                      <a:cubicBezTo>
                        <a:pt x="1888" y="4424"/>
                        <a:pt x="1888" y="4424"/>
                        <a:pt x="1888" y="4418"/>
                      </a:cubicBezTo>
                      <a:cubicBezTo>
                        <a:pt x="1900" y="4406"/>
                        <a:pt x="1888" y="4406"/>
                        <a:pt x="1888" y="4393"/>
                      </a:cubicBezTo>
                      <a:cubicBezTo>
                        <a:pt x="1888" y="4381"/>
                        <a:pt x="1913" y="4368"/>
                        <a:pt x="1888" y="4368"/>
                      </a:cubicBezTo>
                      <a:cubicBezTo>
                        <a:pt x="1888" y="4356"/>
                        <a:pt x="1888" y="4344"/>
                        <a:pt x="1900" y="4331"/>
                      </a:cubicBezTo>
                      <a:cubicBezTo>
                        <a:pt x="1900" y="4319"/>
                        <a:pt x="1925" y="4319"/>
                        <a:pt x="1925" y="4319"/>
                      </a:cubicBezTo>
                      <a:cubicBezTo>
                        <a:pt x="1938" y="4306"/>
                        <a:pt x="1925" y="4294"/>
                        <a:pt x="1913" y="4294"/>
                      </a:cubicBezTo>
                      <a:lnTo>
                        <a:pt x="1888" y="4294"/>
                      </a:lnTo>
                      <a:cubicBezTo>
                        <a:pt x="1876" y="4294"/>
                        <a:pt x="1876" y="4306"/>
                        <a:pt x="1876" y="4306"/>
                      </a:cubicBezTo>
                      <a:cubicBezTo>
                        <a:pt x="1876" y="4306"/>
                        <a:pt x="1863" y="4294"/>
                        <a:pt x="1863" y="4294"/>
                      </a:cubicBezTo>
                      <a:cubicBezTo>
                        <a:pt x="1851" y="4294"/>
                        <a:pt x="1838" y="4294"/>
                        <a:pt x="1826" y="4306"/>
                      </a:cubicBezTo>
                      <a:cubicBezTo>
                        <a:pt x="1822" y="4303"/>
                        <a:pt x="1819" y="4301"/>
                        <a:pt x="1815" y="4301"/>
                      </a:cubicBezTo>
                      <a:cubicBezTo>
                        <a:pt x="1807" y="4301"/>
                        <a:pt x="1801" y="4310"/>
                        <a:pt x="1801" y="4319"/>
                      </a:cubicBezTo>
                      <a:cubicBezTo>
                        <a:pt x="1801" y="4327"/>
                        <a:pt x="1798" y="4330"/>
                        <a:pt x="1795" y="4330"/>
                      </a:cubicBezTo>
                      <a:cubicBezTo>
                        <a:pt x="1787" y="4330"/>
                        <a:pt x="1776" y="4319"/>
                        <a:pt x="1776" y="4319"/>
                      </a:cubicBezTo>
                      <a:cubicBezTo>
                        <a:pt x="1789" y="4319"/>
                        <a:pt x="1776" y="4306"/>
                        <a:pt x="1789" y="4294"/>
                      </a:cubicBezTo>
                      <a:lnTo>
                        <a:pt x="1813" y="4269"/>
                      </a:lnTo>
                      <a:cubicBezTo>
                        <a:pt x="1813" y="4269"/>
                        <a:pt x="1813" y="4269"/>
                        <a:pt x="1813" y="4257"/>
                      </a:cubicBezTo>
                      <a:lnTo>
                        <a:pt x="1826" y="4257"/>
                      </a:lnTo>
                      <a:cubicBezTo>
                        <a:pt x="1851" y="4257"/>
                        <a:pt x="1838" y="4207"/>
                        <a:pt x="1826" y="4207"/>
                      </a:cubicBezTo>
                      <a:cubicBezTo>
                        <a:pt x="1801" y="4207"/>
                        <a:pt x="1801" y="4219"/>
                        <a:pt x="1801" y="4219"/>
                      </a:cubicBezTo>
                      <a:cubicBezTo>
                        <a:pt x="1795" y="4226"/>
                        <a:pt x="1789" y="4229"/>
                        <a:pt x="1782" y="4229"/>
                      </a:cubicBezTo>
                      <a:cubicBezTo>
                        <a:pt x="1776" y="4229"/>
                        <a:pt x="1770" y="4226"/>
                        <a:pt x="1764" y="4219"/>
                      </a:cubicBezTo>
                      <a:cubicBezTo>
                        <a:pt x="1776" y="4219"/>
                        <a:pt x="1826" y="4207"/>
                        <a:pt x="1801" y="4170"/>
                      </a:cubicBezTo>
                      <a:cubicBezTo>
                        <a:pt x="1796" y="4159"/>
                        <a:pt x="1791" y="4155"/>
                        <a:pt x="1785" y="4155"/>
                      </a:cubicBezTo>
                      <a:cubicBezTo>
                        <a:pt x="1778" y="4155"/>
                        <a:pt x="1771" y="4162"/>
                        <a:pt x="1764" y="4170"/>
                      </a:cubicBezTo>
                      <a:cubicBezTo>
                        <a:pt x="1759" y="4174"/>
                        <a:pt x="1755" y="4178"/>
                        <a:pt x="1751" y="4182"/>
                      </a:cubicBezTo>
                      <a:cubicBezTo>
                        <a:pt x="1751" y="4170"/>
                        <a:pt x="1751" y="4170"/>
                        <a:pt x="1751" y="4170"/>
                      </a:cubicBezTo>
                      <a:lnTo>
                        <a:pt x="1751" y="4157"/>
                      </a:lnTo>
                      <a:lnTo>
                        <a:pt x="1751" y="4145"/>
                      </a:lnTo>
                      <a:cubicBezTo>
                        <a:pt x="1764" y="4145"/>
                        <a:pt x="1789" y="4132"/>
                        <a:pt x="1789" y="4120"/>
                      </a:cubicBezTo>
                      <a:cubicBezTo>
                        <a:pt x="1789" y="4114"/>
                        <a:pt x="1779" y="4111"/>
                        <a:pt x="1770" y="4111"/>
                      </a:cubicBezTo>
                      <a:cubicBezTo>
                        <a:pt x="1761" y="4111"/>
                        <a:pt x="1751" y="4114"/>
                        <a:pt x="1751" y="4120"/>
                      </a:cubicBezTo>
                      <a:cubicBezTo>
                        <a:pt x="1750" y="4121"/>
                        <a:pt x="1749" y="4122"/>
                        <a:pt x="1748" y="4122"/>
                      </a:cubicBezTo>
                      <a:cubicBezTo>
                        <a:pt x="1744" y="4122"/>
                        <a:pt x="1761" y="4083"/>
                        <a:pt x="1739" y="4083"/>
                      </a:cubicBezTo>
                      <a:cubicBezTo>
                        <a:pt x="1714" y="4083"/>
                        <a:pt x="1714" y="4095"/>
                        <a:pt x="1702" y="4095"/>
                      </a:cubicBezTo>
                      <a:cubicBezTo>
                        <a:pt x="1689" y="4095"/>
                        <a:pt x="1702" y="4083"/>
                        <a:pt x="1714" y="4083"/>
                      </a:cubicBezTo>
                      <a:cubicBezTo>
                        <a:pt x="1727" y="4070"/>
                        <a:pt x="1727" y="4070"/>
                        <a:pt x="1727" y="4070"/>
                      </a:cubicBezTo>
                      <a:cubicBezTo>
                        <a:pt x="1733" y="4064"/>
                        <a:pt x="1736" y="4064"/>
                        <a:pt x="1737" y="4064"/>
                      </a:cubicBezTo>
                      <a:cubicBezTo>
                        <a:pt x="1739" y="4064"/>
                        <a:pt x="1739" y="4064"/>
                        <a:pt x="1739" y="4058"/>
                      </a:cubicBezTo>
                      <a:cubicBezTo>
                        <a:pt x="1751" y="4045"/>
                        <a:pt x="1764" y="4033"/>
                        <a:pt x="1764" y="4021"/>
                      </a:cubicBezTo>
                      <a:cubicBezTo>
                        <a:pt x="1764" y="4012"/>
                        <a:pt x="1760" y="4010"/>
                        <a:pt x="1754" y="4010"/>
                      </a:cubicBezTo>
                      <a:cubicBezTo>
                        <a:pt x="1743" y="4010"/>
                        <a:pt x="1727" y="4021"/>
                        <a:pt x="1727" y="4021"/>
                      </a:cubicBezTo>
                      <a:cubicBezTo>
                        <a:pt x="1718" y="4021"/>
                        <a:pt x="1715" y="4026"/>
                        <a:pt x="1715" y="4026"/>
                      </a:cubicBezTo>
                      <a:cubicBezTo>
                        <a:pt x="1714" y="4026"/>
                        <a:pt x="1714" y="4025"/>
                        <a:pt x="1714" y="4021"/>
                      </a:cubicBezTo>
                      <a:cubicBezTo>
                        <a:pt x="1714" y="3996"/>
                        <a:pt x="1727" y="3983"/>
                        <a:pt x="1739" y="3983"/>
                      </a:cubicBezTo>
                      <a:cubicBezTo>
                        <a:pt x="1739" y="3971"/>
                        <a:pt x="1751" y="3959"/>
                        <a:pt x="1739" y="3946"/>
                      </a:cubicBezTo>
                      <a:cubicBezTo>
                        <a:pt x="1736" y="3943"/>
                        <a:pt x="1732" y="3942"/>
                        <a:pt x="1728" y="3942"/>
                      </a:cubicBezTo>
                      <a:cubicBezTo>
                        <a:pt x="1720" y="3942"/>
                        <a:pt x="1710" y="3945"/>
                        <a:pt x="1704" y="3945"/>
                      </a:cubicBezTo>
                      <a:cubicBezTo>
                        <a:pt x="1699" y="3945"/>
                        <a:pt x="1697" y="3943"/>
                        <a:pt x="1702" y="3934"/>
                      </a:cubicBezTo>
                      <a:cubicBezTo>
                        <a:pt x="1702" y="3925"/>
                        <a:pt x="1702" y="3923"/>
                        <a:pt x="1702" y="3923"/>
                      </a:cubicBezTo>
                      <a:cubicBezTo>
                        <a:pt x="1703" y="3923"/>
                        <a:pt x="1706" y="3934"/>
                        <a:pt x="1714" y="3934"/>
                      </a:cubicBezTo>
                      <a:cubicBezTo>
                        <a:pt x="1714" y="3934"/>
                        <a:pt x="1714" y="3921"/>
                        <a:pt x="1714" y="3921"/>
                      </a:cubicBezTo>
                      <a:cubicBezTo>
                        <a:pt x="1714" y="3909"/>
                        <a:pt x="1727" y="3884"/>
                        <a:pt x="1714" y="3884"/>
                      </a:cubicBezTo>
                      <a:cubicBezTo>
                        <a:pt x="1689" y="3896"/>
                        <a:pt x="1702" y="3896"/>
                        <a:pt x="1689" y="3896"/>
                      </a:cubicBezTo>
                      <a:cubicBezTo>
                        <a:pt x="1689" y="3896"/>
                        <a:pt x="1689" y="3872"/>
                        <a:pt x="1689" y="3872"/>
                      </a:cubicBezTo>
                      <a:cubicBezTo>
                        <a:pt x="1689" y="3859"/>
                        <a:pt x="1689" y="3859"/>
                        <a:pt x="1677" y="3859"/>
                      </a:cubicBezTo>
                      <a:cubicBezTo>
                        <a:pt x="1677" y="3847"/>
                        <a:pt x="1677" y="3834"/>
                        <a:pt x="1677" y="3822"/>
                      </a:cubicBezTo>
                      <a:cubicBezTo>
                        <a:pt x="1677" y="3809"/>
                        <a:pt x="1677" y="3797"/>
                        <a:pt x="1664" y="3797"/>
                      </a:cubicBezTo>
                      <a:cubicBezTo>
                        <a:pt x="1640" y="3797"/>
                        <a:pt x="1652" y="3809"/>
                        <a:pt x="1640" y="3809"/>
                      </a:cubicBezTo>
                      <a:cubicBezTo>
                        <a:pt x="1635" y="3814"/>
                        <a:pt x="1633" y="3815"/>
                        <a:pt x="1631" y="3815"/>
                      </a:cubicBezTo>
                      <a:cubicBezTo>
                        <a:pt x="1627" y="3815"/>
                        <a:pt x="1627" y="3809"/>
                        <a:pt x="1627" y="3809"/>
                      </a:cubicBezTo>
                      <a:cubicBezTo>
                        <a:pt x="1615" y="3809"/>
                        <a:pt x="1627" y="3847"/>
                        <a:pt x="1627" y="3859"/>
                      </a:cubicBezTo>
                      <a:cubicBezTo>
                        <a:pt x="1627" y="3865"/>
                        <a:pt x="1624" y="3865"/>
                        <a:pt x="1621" y="3865"/>
                      </a:cubicBezTo>
                      <a:cubicBezTo>
                        <a:pt x="1618" y="3865"/>
                        <a:pt x="1615" y="3865"/>
                        <a:pt x="1615" y="3872"/>
                      </a:cubicBezTo>
                      <a:cubicBezTo>
                        <a:pt x="1615" y="3884"/>
                        <a:pt x="1615" y="3896"/>
                        <a:pt x="1615" y="3896"/>
                      </a:cubicBezTo>
                      <a:cubicBezTo>
                        <a:pt x="1615" y="3896"/>
                        <a:pt x="1608" y="3875"/>
                        <a:pt x="1594" y="3875"/>
                      </a:cubicBezTo>
                      <a:cubicBezTo>
                        <a:pt x="1589" y="3875"/>
                        <a:pt x="1584" y="3878"/>
                        <a:pt x="1577" y="3884"/>
                      </a:cubicBezTo>
                      <a:cubicBezTo>
                        <a:pt x="1565" y="3909"/>
                        <a:pt x="1577" y="3934"/>
                        <a:pt x="1602" y="3934"/>
                      </a:cubicBezTo>
                      <a:cubicBezTo>
                        <a:pt x="1598" y="3942"/>
                        <a:pt x="1595" y="3945"/>
                        <a:pt x="1593" y="3945"/>
                      </a:cubicBezTo>
                      <a:cubicBezTo>
                        <a:pt x="1589" y="3945"/>
                        <a:pt x="1586" y="3934"/>
                        <a:pt x="1577" y="3934"/>
                      </a:cubicBezTo>
                      <a:cubicBezTo>
                        <a:pt x="1565" y="3934"/>
                        <a:pt x="1565" y="3959"/>
                        <a:pt x="1577" y="3959"/>
                      </a:cubicBezTo>
                      <a:cubicBezTo>
                        <a:pt x="1590" y="3971"/>
                        <a:pt x="1627" y="4008"/>
                        <a:pt x="1602" y="4008"/>
                      </a:cubicBezTo>
                      <a:cubicBezTo>
                        <a:pt x="1587" y="4008"/>
                        <a:pt x="1568" y="3995"/>
                        <a:pt x="1560" y="3995"/>
                      </a:cubicBezTo>
                      <a:cubicBezTo>
                        <a:pt x="1555" y="3995"/>
                        <a:pt x="1555" y="4001"/>
                        <a:pt x="1565" y="4021"/>
                      </a:cubicBezTo>
                      <a:cubicBezTo>
                        <a:pt x="1565" y="4033"/>
                        <a:pt x="1577" y="4033"/>
                        <a:pt x="1590" y="4045"/>
                      </a:cubicBezTo>
                      <a:cubicBezTo>
                        <a:pt x="1590" y="4045"/>
                        <a:pt x="1602" y="4058"/>
                        <a:pt x="1602" y="4070"/>
                      </a:cubicBezTo>
                      <a:cubicBezTo>
                        <a:pt x="1602" y="4073"/>
                        <a:pt x="1601" y="4074"/>
                        <a:pt x="1599" y="4074"/>
                      </a:cubicBezTo>
                      <a:cubicBezTo>
                        <a:pt x="1594" y="4074"/>
                        <a:pt x="1583" y="4067"/>
                        <a:pt x="1574" y="4067"/>
                      </a:cubicBezTo>
                      <a:cubicBezTo>
                        <a:pt x="1571" y="4067"/>
                        <a:pt x="1568" y="4068"/>
                        <a:pt x="1565" y="4070"/>
                      </a:cubicBezTo>
                      <a:cubicBezTo>
                        <a:pt x="1553" y="4070"/>
                        <a:pt x="1577" y="4095"/>
                        <a:pt x="1590" y="4108"/>
                      </a:cubicBezTo>
                      <a:cubicBezTo>
                        <a:pt x="1590" y="4110"/>
                        <a:pt x="1589" y="4111"/>
                        <a:pt x="1587" y="4111"/>
                      </a:cubicBezTo>
                      <a:cubicBezTo>
                        <a:pt x="1580" y="4111"/>
                        <a:pt x="1563" y="4095"/>
                        <a:pt x="1553" y="4095"/>
                      </a:cubicBezTo>
                      <a:cubicBezTo>
                        <a:pt x="1528" y="4108"/>
                        <a:pt x="1540" y="4108"/>
                        <a:pt x="1553" y="4120"/>
                      </a:cubicBezTo>
                      <a:cubicBezTo>
                        <a:pt x="1553" y="4132"/>
                        <a:pt x="1553" y="4132"/>
                        <a:pt x="1565" y="4145"/>
                      </a:cubicBezTo>
                      <a:cubicBezTo>
                        <a:pt x="1565" y="4145"/>
                        <a:pt x="1577" y="4157"/>
                        <a:pt x="1577" y="4157"/>
                      </a:cubicBezTo>
                      <a:lnTo>
                        <a:pt x="1515" y="4157"/>
                      </a:lnTo>
                      <a:cubicBezTo>
                        <a:pt x="1491" y="4182"/>
                        <a:pt x="1540" y="4207"/>
                        <a:pt x="1553" y="4219"/>
                      </a:cubicBezTo>
                      <a:cubicBezTo>
                        <a:pt x="1557" y="4228"/>
                        <a:pt x="1557" y="4230"/>
                        <a:pt x="1554" y="4230"/>
                      </a:cubicBezTo>
                      <a:cubicBezTo>
                        <a:pt x="1550" y="4230"/>
                        <a:pt x="1536" y="4219"/>
                        <a:pt x="1528" y="4219"/>
                      </a:cubicBezTo>
                      <a:lnTo>
                        <a:pt x="1503" y="4219"/>
                      </a:lnTo>
                      <a:cubicBezTo>
                        <a:pt x="1478" y="4219"/>
                        <a:pt x="1466" y="4219"/>
                        <a:pt x="1478" y="4244"/>
                      </a:cubicBezTo>
                      <a:cubicBezTo>
                        <a:pt x="1478" y="4253"/>
                        <a:pt x="1480" y="4256"/>
                        <a:pt x="1483" y="4256"/>
                      </a:cubicBezTo>
                      <a:cubicBezTo>
                        <a:pt x="1486" y="4256"/>
                        <a:pt x="1490" y="4253"/>
                        <a:pt x="1495" y="4253"/>
                      </a:cubicBezTo>
                      <a:cubicBezTo>
                        <a:pt x="1497" y="4253"/>
                        <a:pt x="1500" y="4254"/>
                        <a:pt x="1503" y="4257"/>
                      </a:cubicBezTo>
                      <a:cubicBezTo>
                        <a:pt x="1515" y="4269"/>
                        <a:pt x="1503" y="4269"/>
                        <a:pt x="1515" y="4281"/>
                      </a:cubicBezTo>
                      <a:cubicBezTo>
                        <a:pt x="1528" y="4281"/>
                        <a:pt x="1553" y="4294"/>
                        <a:pt x="1528" y="4306"/>
                      </a:cubicBezTo>
                      <a:cubicBezTo>
                        <a:pt x="1524" y="4310"/>
                        <a:pt x="1521" y="4312"/>
                        <a:pt x="1519" y="4312"/>
                      </a:cubicBezTo>
                      <a:cubicBezTo>
                        <a:pt x="1515" y="4312"/>
                        <a:pt x="1515" y="4306"/>
                        <a:pt x="1515" y="4306"/>
                      </a:cubicBezTo>
                      <a:lnTo>
                        <a:pt x="1491" y="4306"/>
                      </a:lnTo>
                      <a:cubicBezTo>
                        <a:pt x="1478" y="4306"/>
                        <a:pt x="1466" y="4331"/>
                        <a:pt x="1453" y="4331"/>
                      </a:cubicBezTo>
                      <a:lnTo>
                        <a:pt x="1441" y="4319"/>
                      </a:lnTo>
                      <a:lnTo>
                        <a:pt x="1416" y="4319"/>
                      </a:lnTo>
                      <a:cubicBezTo>
                        <a:pt x="1404" y="4319"/>
                        <a:pt x="1391" y="4319"/>
                        <a:pt x="1391" y="4331"/>
                      </a:cubicBezTo>
                      <a:cubicBezTo>
                        <a:pt x="1404" y="4356"/>
                        <a:pt x="1428" y="4344"/>
                        <a:pt x="1428" y="4356"/>
                      </a:cubicBezTo>
                      <a:cubicBezTo>
                        <a:pt x="1441" y="4368"/>
                        <a:pt x="1428" y="4368"/>
                        <a:pt x="1428" y="4381"/>
                      </a:cubicBezTo>
                      <a:cubicBezTo>
                        <a:pt x="1441" y="4381"/>
                        <a:pt x="1441" y="4393"/>
                        <a:pt x="1441" y="4393"/>
                      </a:cubicBezTo>
                      <a:cubicBezTo>
                        <a:pt x="1453" y="4393"/>
                        <a:pt x="1478" y="4393"/>
                        <a:pt x="1478" y="4406"/>
                      </a:cubicBezTo>
                      <a:cubicBezTo>
                        <a:pt x="1466" y="4406"/>
                        <a:pt x="1453" y="4406"/>
                        <a:pt x="1441" y="4393"/>
                      </a:cubicBezTo>
                      <a:lnTo>
                        <a:pt x="1428" y="4393"/>
                      </a:lnTo>
                      <a:cubicBezTo>
                        <a:pt x="1416" y="4393"/>
                        <a:pt x="1416" y="4393"/>
                        <a:pt x="1428" y="4406"/>
                      </a:cubicBezTo>
                      <a:cubicBezTo>
                        <a:pt x="1428" y="4406"/>
                        <a:pt x="1428" y="4418"/>
                        <a:pt x="1428" y="4418"/>
                      </a:cubicBezTo>
                      <a:cubicBezTo>
                        <a:pt x="1428" y="4430"/>
                        <a:pt x="1428" y="4430"/>
                        <a:pt x="1428" y="4443"/>
                      </a:cubicBezTo>
                      <a:lnTo>
                        <a:pt x="1441" y="4443"/>
                      </a:lnTo>
                      <a:cubicBezTo>
                        <a:pt x="1453" y="4455"/>
                        <a:pt x="1453" y="4468"/>
                        <a:pt x="1466" y="4480"/>
                      </a:cubicBezTo>
                      <a:cubicBezTo>
                        <a:pt x="1453" y="4480"/>
                        <a:pt x="1444" y="4483"/>
                        <a:pt x="1436" y="4483"/>
                      </a:cubicBezTo>
                      <a:cubicBezTo>
                        <a:pt x="1428" y="4483"/>
                        <a:pt x="1422" y="4480"/>
                        <a:pt x="1416" y="4468"/>
                      </a:cubicBezTo>
                      <a:cubicBezTo>
                        <a:pt x="1410" y="4455"/>
                        <a:pt x="1410" y="4452"/>
                        <a:pt x="1410" y="4452"/>
                      </a:cubicBezTo>
                      <a:cubicBezTo>
                        <a:pt x="1410" y="4452"/>
                        <a:pt x="1410" y="4455"/>
                        <a:pt x="1404" y="4455"/>
                      </a:cubicBezTo>
                      <a:lnTo>
                        <a:pt x="1366" y="4455"/>
                      </a:lnTo>
                      <a:cubicBezTo>
                        <a:pt x="1366" y="4468"/>
                        <a:pt x="1404" y="4493"/>
                        <a:pt x="1416" y="4517"/>
                      </a:cubicBezTo>
                      <a:cubicBezTo>
                        <a:pt x="1416" y="4530"/>
                        <a:pt x="1416" y="4530"/>
                        <a:pt x="1416" y="4542"/>
                      </a:cubicBezTo>
                      <a:cubicBezTo>
                        <a:pt x="1419" y="4545"/>
                        <a:pt x="1421" y="4547"/>
                        <a:pt x="1423" y="4548"/>
                      </a:cubicBezTo>
                      <a:lnTo>
                        <a:pt x="1423" y="4548"/>
                      </a:lnTo>
                      <a:cubicBezTo>
                        <a:pt x="1413" y="4548"/>
                        <a:pt x="1404" y="4548"/>
                        <a:pt x="1404" y="4542"/>
                      </a:cubicBezTo>
                      <a:cubicBezTo>
                        <a:pt x="1404" y="4530"/>
                        <a:pt x="1416" y="4530"/>
                        <a:pt x="1404" y="4517"/>
                      </a:cubicBezTo>
                      <a:cubicBezTo>
                        <a:pt x="1404" y="4505"/>
                        <a:pt x="1391" y="4505"/>
                        <a:pt x="1391" y="4505"/>
                      </a:cubicBezTo>
                      <a:cubicBezTo>
                        <a:pt x="1391" y="4517"/>
                        <a:pt x="1391" y="4517"/>
                        <a:pt x="1379" y="4517"/>
                      </a:cubicBezTo>
                      <a:lnTo>
                        <a:pt x="1379" y="4542"/>
                      </a:lnTo>
                      <a:cubicBezTo>
                        <a:pt x="1379" y="4538"/>
                        <a:pt x="1380" y="4537"/>
                        <a:pt x="1382" y="4537"/>
                      </a:cubicBezTo>
                      <a:cubicBezTo>
                        <a:pt x="1386" y="4537"/>
                        <a:pt x="1391" y="4542"/>
                        <a:pt x="1391" y="4542"/>
                      </a:cubicBezTo>
                      <a:lnTo>
                        <a:pt x="1428" y="4555"/>
                      </a:lnTo>
                      <a:cubicBezTo>
                        <a:pt x="1438" y="4555"/>
                        <a:pt x="1433" y="4555"/>
                        <a:pt x="1423" y="4548"/>
                      </a:cubicBezTo>
                      <a:lnTo>
                        <a:pt x="1423" y="4548"/>
                      </a:lnTo>
                      <a:cubicBezTo>
                        <a:pt x="1424" y="4548"/>
                        <a:pt x="1424" y="4548"/>
                        <a:pt x="1424" y="4548"/>
                      </a:cubicBezTo>
                      <a:cubicBezTo>
                        <a:pt x="1435" y="4548"/>
                        <a:pt x="1447" y="4548"/>
                        <a:pt x="1453" y="4555"/>
                      </a:cubicBezTo>
                      <a:cubicBezTo>
                        <a:pt x="1457" y="4563"/>
                        <a:pt x="1457" y="4566"/>
                        <a:pt x="1455" y="4566"/>
                      </a:cubicBezTo>
                      <a:cubicBezTo>
                        <a:pt x="1451" y="4566"/>
                        <a:pt x="1437" y="4555"/>
                        <a:pt x="1428" y="4555"/>
                      </a:cubicBezTo>
                      <a:lnTo>
                        <a:pt x="1391" y="4555"/>
                      </a:lnTo>
                      <a:cubicBezTo>
                        <a:pt x="1391" y="4542"/>
                        <a:pt x="1379" y="4542"/>
                        <a:pt x="1379" y="4542"/>
                      </a:cubicBezTo>
                      <a:cubicBezTo>
                        <a:pt x="1379" y="4530"/>
                        <a:pt x="1379" y="4517"/>
                        <a:pt x="1354" y="4517"/>
                      </a:cubicBezTo>
                      <a:cubicBezTo>
                        <a:pt x="1353" y="4517"/>
                        <a:pt x="1353" y="4517"/>
                        <a:pt x="1353" y="4517"/>
                      </a:cubicBezTo>
                      <a:lnTo>
                        <a:pt x="1353" y="4517"/>
                      </a:lnTo>
                      <a:cubicBezTo>
                        <a:pt x="1358" y="4509"/>
                        <a:pt x="1359" y="4497"/>
                        <a:pt x="1354" y="4480"/>
                      </a:cubicBezTo>
                      <a:lnTo>
                        <a:pt x="1329" y="4480"/>
                      </a:lnTo>
                      <a:cubicBezTo>
                        <a:pt x="1329" y="4480"/>
                        <a:pt x="1317" y="4505"/>
                        <a:pt x="1317" y="4505"/>
                      </a:cubicBezTo>
                      <a:cubicBezTo>
                        <a:pt x="1304" y="4505"/>
                        <a:pt x="1317" y="4505"/>
                        <a:pt x="1317" y="4493"/>
                      </a:cubicBezTo>
                      <a:cubicBezTo>
                        <a:pt x="1317" y="4493"/>
                        <a:pt x="1317" y="4480"/>
                        <a:pt x="1317" y="4480"/>
                      </a:cubicBezTo>
                      <a:lnTo>
                        <a:pt x="1317" y="4468"/>
                      </a:lnTo>
                      <a:cubicBezTo>
                        <a:pt x="1317" y="4468"/>
                        <a:pt x="1317" y="4455"/>
                        <a:pt x="1317" y="4455"/>
                      </a:cubicBezTo>
                      <a:cubicBezTo>
                        <a:pt x="1317" y="4455"/>
                        <a:pt x="1342" y="4443"/>
                        <a:pt x="1342" y="4430"/>
                      </a:cubicBezTo>
                      <a:cubicBezTo>
                        <a:pt x="1335" y="4424"/>
                        <a:pt x="1329" y="4421"/>
                        <a:pt x="1324" y="4421"/>
                      </a:cubicBezTo>
                      <a:cubicBezTo>
                        <a:pt x="1320" y="4421"/>
                        <a:pt x="1317" y="4424"/>
                        <a:pt x="1317" y="4430"/>
                      </a:cubicBezTo>
                      <a:cubicBezTo>
                        <a:pt x="1315" y="4432"/>
                        <a:pt x="1314" y="4432"/>
                        <a:pt x="1313" y="4432"/>
                      </a:cubicBezTo>
                      <a:cubicBezTo>
                        <a:pt x="1307" y="4432"/>
                        <a:pt x="1317" y="4393"/>
                        <a:pt x="1317" y="4393"/>
                      </a:cubicBezTo>
                      <a:cubicBezTo>
                        <a:pt x="1304" y="4393"/>
                        <a:pt x="1292" y="4406"/>
                        <a:pt x="1279" y="4406"/>
                      </a:cubicBezTo>
                      <a:cubicBezTo>
                        <a:pt x="1279" y="4406"/>
                        <a:pt x="1279" y="4393"/>
                        <a:pt x="1292" y="4393"/>
                      </a:cubicBezTo>
                      <a:cubicBezTo>
                        <a:pt x="1304" y="4393"/>
                        <a:pt x="1292" y="4381"/>
                        <a:pt x="1304" y="4381"/>
                      </a:cubicBezTo>
                      <a:lnTo>
                        <a:pt x="1317" y="4368"/>
                      </a:lnTo>
                      <a:cubicBezTo>
                        <a:pt x="1317" y="4356"/>
                        <a:pt x="1329" y="4344"/>
                        <a:pt x="1329" y="4331"/>
                      </a:cubicBezTo>
                      <a:cubicBezTo>
                        <a:pt x="1329" y="4323"/>
                        <a:pt x="1326" y="4320"/>
                        <a:pt x="1323" y="4320"/>
                      </a:cubicBezTo>
                      <a:cubicBezTo>
                        <a:pt x="1315" y="4320"/>
                        <a:pt x="1304" y="4331"/>
                        <a:pt x="1304" y="4331"/>
                      </a:cubicBezTo>
                      <a:cubicBezTo>
                        <a:pt x="1304" y="4319"/>
                        <a:pt x="1317" y="4294"/>
                        <a:pt x="1317" y="4294"/>
                      </a:cubicBezTo>
                      <a:cubicBezTo>
                        <a:pt x="1317" y="4281"/>
                        <a:pt x="1329" y="4269"/>
                        <a:pt x="1317" y="4257"/>
                      </a:cubicBezTo>
                      <a:cubicBezTo>
                        <a:pt x="1310" y="4257"/>
                        <a:pt x="1304" y="4260"/>
                        <a:pt x="1300" y="4260"/>
                      </a:cubicBezTo>
                      <a:cubicBezTo>
                        <a:pt x="1295" y="4260"/>
                        <a:pt x="1292" y="4257"/>
                        <a:pt x="1292" y="4244"/>
                      </a:cubicBezTo>
                      <a:lnTo>
                        <a:pt x="1292" y="4232"/>
                      </a:lnTo>
                      <a:cubicBezTo>
                        <a:pt x="1292" y="4232"/>
                        <a:pt x="1304" y="4194"/>
                        <a:pt x="1292" y="4194"/>
                      </a:cubicBezTo>
                      <a:cubicBezTo>
                        <a:pt x="1279" y="4207"/>
                        <a:pt x="1292" y="4207"/>
                        <a:pt x="1279" y="4207"/>
                      </a:cubicBezTo>
                      <a:cubicBezTo>
                        <a:pt x="1279" y="4194"/>
                        <a:pt x="1279" y="4182"/>
                        <a:pt x="1279" y="4182"/>
                      </a:cubicBezTo>
                      <a:cubicBezTo>
                        <a:pt x="1279" y="4182"/>
                        <a:pt x="1279" y="4170"/>
                        <a:pt x="1267" y="4170"/>
                      </a:cubicBezTo>
                      <a:cubicBezTo>
                        <a:pt x="1267" y="4157"/>
                        <a:pt x="1267" y="4145"/>
                        <a:pt x="1267" y="4132"/>
                      </a:cubicBezTo>
                      <a:cubicBezTo>
                        <a:pt x="1267" y="4120"/>
                        <a:pt x="1267" y="4108"/>
                        <a:pt x="1255" y="4108"/>
                      </a:cubicBezTo>
                      <a:cubicBezTo>
                        <a:pt x="1242" y="4108"/>
                        <a:pt x="1255" y="4120"/>
                        <a:pt x="1242" y="4120"/>
                      </a:cubicBezTo>
                      <a:cubicBezTo>
                        <a:pt x="1238" y="4124"/>
                        <a:pt x="1237" y="4126"/>
                        <a:pt x="1236" y="4126"/>
                      </a:cubicBezTo>
                      <a:cubicBezTo>
                        <a:pt x="1235" y="4126"/>
                        <a:pt x="1238" y="4120"/>
                        <a:pt x="1230" y="4120"/>
                      </a:cubicBezTo>
                      <a:cubicBezTo>
                        <a:pt x="1230" y="4120"/>
                        <a:pt x="1230" y="4157"/>
                        <a:pt x="1230" y="4170"/>
                      </a:cubicBezTo>
                      <a:lnTo>
                        <a:pt x="1230" y="4182"/>
                      </a:lnTo>
                      <a:lnTo>
                        <a:pt x="1230" y="4219"/>
                      </a:lnTo>
                      <a:cubicBezTo>
                        <a:pt x="1230" y="4219"/>
                        <a:pt x="1222" y="4188"/>
                        <a:pt x="1219" y="4188"/>
                      </a:cubicBezTo>
                      <a:cubicBezTo>
                        <a:pt x="1218" y="4188"/>
                        <a:pt x="1217" y="4190"/>
                        <a:pt x="1217" y="4194"/>
                      </a:cubicBezTo>
                      <a:cubicBezTo>
                        <a:pt x="1205" y="4219"/>
                        <a:pt x="1217" y="4232"/>
                        <a:pt x="1230" y="4244"/>
                      </a:cubicBezTo>
                      <a:cubicBezTo>
                        <a:pt x="1226" y="4252"/>
                        <a:pt x="1224" y="4255"/>
                        <a:pt x="1223" y="4255"/>
                      </a:cubicBezTo>
                      <a:cubicBezTo>
                        <a:pt x="1221" y="4255"/>
                        <a:pt x="1221" y="4244"/>
                        <a:pt x="1205" y="4244"/>
                      </a:cubicBezTo>
                      <a:cubicBezTo>
                        <a:pt x="1192" y="4244"/>
                        <a:pt x="1205" y="4269"/>
                        <a:pt x="1205" y="4281"/>
                      </a:cubicBezTo>
                      <a:cubicBezTo>
                        <a:pt x="1205" y="4281"/>
                        <a:pt x="1242" y="4319"/>
                        <a:pt x="1230" y="4319"/>
                      </a:cubicBezTo>
                      <a:cubicBezTo>
                        <a:pt x="1215" y="4319"/>
                        <a:pt x="1200" y="4305"/>
                        <a:pt x="1193" y="4305"/>
                      </a:cubicBezTo>
                      <a:cubicBezTo>
                        <a:pt x="1189" y="4305"/>
                        <a:pt x="1188" y="4311"/>
                        <a:pt x="1192" y="4331"/>
                      </a:cubicBezTo>
                      <a:cubicBezTo>
                        <a:pt x="1205" y="4344"/>
                        <a:pt x="1205" y="4356"/>
                        <a:pt x="1217" y="4368"/>
                      </a:cubicBezTo>
                      <a:cubicBezTo>
                        <a:pt x="1217" y="4368"/>
                        <a:pt x="1230" y="4368"/>
                        <a:pt x="1230" y="4381"/>
                      </a:cubicBezTo>
                      <a:cubicBezTo>
                        <a:pt x="1230" y="4385"/>
                        <a:pt x="1227" y="4386"/>
                        <a:pt x="1223" y="4386"/>
                      </a:cubicBezTo>
                      <a:cubicBezTo>
                        <a:pt x="1216" y="4386"/>
                        <a:pt x="1205" y="4381"/>
                        <a:pt x="1205" y="4381"/>
                      </a:cubicBezTo>
                      <a:lnTo>
                        <a:pt x="1205" y="4381"/>
                      </a:lnTo>
                      <a:cubicBezTo>
                        <a:pt x="1192" y="4381"/>
                        <a:pt x="1205" y="4406"/>
                        <a:pt x="1217" y="4430"/>
                      </a:cubicBezTo>
                      <a:cubicBezTo>
                        <a:pt x="1217" y="4432"/>
                        <a:pt x="1217" y="4433"/>
                        <a:pt x="1217" y="4433"/>
                      </a:cubicBezTo>
                      <a:cubicBezTo>
                        <a:pt x="1214" y="4433"/>
                        <a:pt x="1203" y="4406"/>
                        <a:pt x="1192" y="4406"/>
                      </a:cubicBezTo>
                      <a:cubicBezTo>
                        <a:pt x="1180" y="4418"/>
                        <a:pt x="1192" y="4430"/>
                        <a:pt x="1192" y="4430"/>
                      </a:cubicBezTo>
                      <a:cubicBezTo>
                        <a:pt x="1192" y="4443"/>
                        <a:pt x="1192" y="4443"/>
                        <a:pt x="1205" y="4455"/>
                      </a:cubicBezTo>
                      <a:cubicBezTo>
                        <a:pt x="1205" y="4455"/>
                        <a:pt x="1205" y="4468"/>
                        <a:pt x="1217" y="4480"/>
                      </a:cubicBezTo>
                      <a:lnTo>
                        <a:pt x="1168" y="4480"/>
                      </a:lnTo>
                      <a:cubicBezTo>
                        <a:pt x="1168" y="4480"/>
                        <a:pt x="1180" y="4530"/>
                        <a:pt x="1192" y="4542"/>
                      </a:cubicBezTo>
                      <a:cubicBezTo>
                        <a:pt x="1197" y="4546"/>
                        <a:pt x="1197" y="4548"/>
                        <a:pt x="1195" y="4548"/>
                      </a:cubicBezTo>
                      <a:cubicBezTo>
                        <a:pt x="1191" y="4548"/>
                        <a:pt x="1180" y="4542"/>
                        <a:pt x="1180" y="4542"/>
                      </a:cubicBezTo>
                      <a:cubicBezTo>
                        <a:pt x="1168" y="4542"/>
                        <a:pt x="1180" y="4542"/>
                        <a:pt x="1180" y="4530"/>
                      </a:cubicBezTo>
                      <a:lnTo>
                        <a:pt x="1168" y="4530"/>
                      </a:lnTo>
                      <a:cubicBezTo>
                        <a:pt x="1155" y="4530"/>
                        <a:pt x="1143" y="4530"/>
                        <a:pt x="1143" y="4555"/>
                      </a:cubicBezTo>
                      <a:cubicBezTo>
                        <a:pt x="1143" y="4571"/>
                        <a:pt x="1145" y="4575"/>
                        <a:pt x="1149" y="4575"/>
                      </a:cubicBezTo>
                      <a:cubicBezTo>
                        <a:pt x="1153" y="4575"/>
                        <a:pt x="1161" y="4567"/>
                        <a:pt x="1168" y="4567"/>
                      </a:cubicBezTo>
                      <a:cubicBezTo>
                        <a:pt x="1168" y="4580"/>
                        <a:pt x="1168" y="4580"/>
                        <a:pt x="1168" y="4592"/>
                      </a:cubicBezTo>
                      <a:cubicBezTo>
                        <a:pt x="1168" y="4592"/>
                        <a:pt x="1192" y="4617"/>
                        <a:pt x="1180" y="4617"/>
                      </a:cubicBezTo>
                      <a:cubicBezTo>
                        <a:pt x="1176" y="4621"/>
                        <a:pt x="1175" y="4622"/>
                        <a:pt x="1174" y="4622"/>
                      </a:cubicBezTo>
                      <a:cubicBezTo>
                        <a:pt x="1173" y="4622"/>
                        <a:pt x="1176" y="4617"/>
                        <a:pt x="1168" y="4617"/>
                      </a:cubicBezTo>
                      <a:lnTo>
                        <a:pt x="1143" y="4617"/>
                      </a:lnTo>
                      <a:cubicBezTo>
                        <a:pt x="1143" y="4617"/>
                        <a:pt x="1130" y="4642"/>
                        <a:pt x="1118" y="4642"/>
                      </a:cubicBezTo>
                      <a:cubicBezTo>
                        <a:pt x="1118" y="4642"/>
                        <a:pt x="1093" y="4642"/>
                        <a:pt x="1093" y="4654"/>
                      </a:cubicBezTo>
                      <a:cubicBezTo>
                        <a:pt x="1106" y="4666"/>
                        <a:pt x="1118" y="4666"/>
                        <a:pt x="1118" y="4679"/>
                      </a:cubicBezTo>
                      <a:cubicBezTo>
                        <a:pt x="1130" y="4691"/>
                        <a:pt x="1118" y="4691"/>
                        <a:pt x="1118" y="4704"/>
                      </a:cubicBezTo>
                      <a:cubicBezTo>
                        <a:pt x="1118" y="4704"/>
                        <a:pt x="1118" y="4716"/>
                        <a:pt x="1118" y="4729"/>
                      </a:cubicBezTo>
                      <a:lnTo>
                        <a:pt x="1118" y="4741"/>
                      </a:lnTo>
                      <a:lnTo>
                        <a:pt x="1118" y="4766"/>
                      </a:lnTo>
                      <a:cubicBezTo>
                        <a:pt x="1118" y="4766"/>
                        <a:pt x="1130" y="4791"/>
                        <a:pt x="1143" y="4803"/>
                      </a:cubicBezTo>
                      <a:cubicBezTo>
                        <a:pt x="1143" y="4807"/>
                        <a:pt x="1141" y="4808"/>
                        <a:pt x="1137" y="4808"/>
                      </a:cubicBezTo>
                      <a:cubicBezTo>
                        <a:pt x="1129" y="4808"/>
                        <a:pt x="1114" y="4799"/>
                        <a:pt x="1106" y="4791"/>
                      </a:cubicBezTo>
                      <a:cubicBezTo>
                        <a:pt x="1093" y="4766"/>
                        <a:pt x="1106" y="4766"/>
                        <a:pt x="1093" y="4766"/>
                      </a:cubicBezTo>
                      <a:cubicBezTo>
                        <a:pt x="1093" y="4766"/>
                        <a:pt x="1081" y="4766"/>
                        <a:pt x="1081" y="4778"/>
                      </a:cubicBezTo>
                      <a:cubicBezTo>
                        <a:pt x="1068" y="4803"/>
                        <a:pt x="1093" y="4815"/>
                        <a:pt x="1106" y="4828"/>
                      </a:cubicBezTo>
                      <a:cubicBezTo>
                        <a:pt x="1106" y="4853"/>
                        <a:pt x="1106" y="4853"/>
                        <a:pt x="1106" y="4865"/>
                      </a:cubicBezTo>
                      <a:cubicBezTo>
                        <a:pt x="1106" y="4865"/>
                        <a:pt x="1106" y="4865"/>
                        <a:pt x="1106" y="4878"/>
                      </a:cubicBezTo>
                      <a:lnTo>
                        <a:pt x="1081" y="4853"/>
                      </a:lnTo>
                      <a:lnTo>
                        <a:pt x="1068" y="4853"/>
                      </a:lnTo>
                      <a:cubicBezTo>
                        <a:pt x="1056" y="4865"/>
                        <a:pt x="1056" y="4878"/>
                        <a:pt x="1068" y="4878"/>
                      </a:cubicBezTo>
                      <a:cubicBezTo>
                        <a:pt x="1068" y="4884"/>
                        <a:pt x="1068" y="4884"/>
                        <a:pt x="1070" y="4884"/>
                      </a:cubicBezTo>
                      <a:cubicBezTo>
                        <a:pt x="1071" y="4884"/>
                        <a:pt x="1074" y="4884"/>
                        <a:pt x="1081" y="4890"/>
                      </a:cubicBezTo>
                      <a:cubicBezTo>
                        <a:pt x="1081" y="4902"/>
                        <a:pt x="1081" y="4902"/>
                        <a:pt x="1081" y="4915"/>
                      </a:cubicBezTo>
                      <a:cubicBezTo>
                        <a:pt x="1081" y="4915"/>
                        <a:pt x="1093" y="4915"/>
                        <a:pt x="1106" y="4927"/>
                      </a:cubicBezTo>
                      <a:cubicBezTo>
                        <a:pt x="1106" y="4931"/>
                        <a:pt x="1104" y="4933"/>
                        <a:pt x="1102" y="4933"/>
                      </a:cubicBezTo>
                      <a:cubicBezTo>
                        <a:pt x="1099" y="4933"/>
                        <a:pt x="1093" y="4927"/>
                        <a:pt x="1093" y="4927"/>
                      </a:cubicBezTo>
                      <a:cubicBezTo>
                        <a:pt x="1081" y="4927"/>
                        <a:pt x="1068" y="4915"/>
                        <a:pt x="1068" y="4915"/>
                      </a:cubicBezTo>
                      <a:lnTo>
                        <a:pt x="1056" y="4915"/>
                      </a:lnTo>
                      <a:cubicBezTo>
                        <a:pt x="1043" y="4915"/>
                        <a:pt x="1056" y="4902"/>
                        <a:pt x="1056" y="4890"/>
                      </a:cubicBezTo>
                      <a:lnTo>
                        <a:pt x="1056" y="4878"/>
                      </a:lnTo>
                      <a:cubicBezTo>
                        <a:pt x="1056" y="4878"/>
                        <a:pt x="1056" y="4865"/>
                        <a:pt x="1043" y="4865"/>
                      </a:cubicBezTo>
                      <a:cubicBezTo>
                        <a:pt x="1031" y="4865"/>
                        <a:pt x="1043" y="4902"/>
                        <a:pt x="1043" y="4915"/>
                      </a:cubicBezTo>
                      <a:cubicBezTo>
                        <a:pt x="1043" y="4919"/>
                        <a:pt x="1043" y="4920"/>
                        <a:pt x="1043" y="4920"/>
                      </a:cubicBezTo>
                      <a:cubicBezTo>
                        <a:pt x="1042" y="4920"/>
                        <a:pt x="1039" y="4915"/>
                        <a:pt x="1031" y="4915"/>
                      </a:cubicBezTo>
                      <a:cubicBezTo>
                        <a:pt x="1031" y="4915"/>
                        <a:pt x="1031" y="4927"/>
                        <a:pt x="1031" y="4940"/>
                      </a:cubicBezTo>
                      <a:lnTo>
                        <a:pt x="1043" y="4940"/>
                      </a:lnTo>
                      <a:cubicBezTo>
                        <a:pt x="1056" y="4940"/>
                        <a:pt x="1043" y="4952"/>
                        <a:pt x="1056" y="4952"/>
                      </a:cubicBezTo>
                      <a:cubicBezTo>
                        <a:pt x="1056" y="4965"/>
                        <a:pt x="1068" y="4952"/>
                        <a:pt x="1068" y="4977"/>
                      </a:cubicBezTo>
                      <a:cubicBezTo>
                        <a:pt x="1068" y="4985"/>
                        <a:pt x="1066" y="4988"/>
                        <a:pt x="1062" y="4988"/>
                      </a:cubicBezTo>
                      <a:cubicBezTo>
                        <a:pt x="1054" y="4988"/>
                        <a:pt x="1043" y="4977"/>
                        <a:pt x="1043" y="4977"/>
                      </a:cubicBezTo>
                      <a:cubicBezTo>
                        <a:pt x="1043" y="4989"/>
                        <a:pt x="1043" y="4989"/>
                        <a:pt x="1043" y="5002"/>
                      </a:cubicBezTo>
                      <a:lnTo>
                        <a:pt x="1056" y="5002"/>
                      </a:lnTo>
                      <a:lnTo>
                        <a:pt x="1081" y="5014"/>
                      </a:lnTo>
                      <a:lnTo>
                        <a:pt x="1106" y="5014"/>
                      </a:lnTo>
                      <a:cubicBezTo>
                        <a:pt x="1106" y="5027"/>
                        <a:pt x="1093" y="5027"/>
                        <a:pt x="1081" y="5027"/>
                      </a:cubicBezTo>
                      <a:lnTo>
                        <a:pt x="1056" y="5027"/>
                      </a:lnTo>
                      <a:cubicBezTo>
                        <a:pt x="1043" y="5027"/>
                        <a:pt x="1043" y="5002"/>
                        <a:pt x="1031" y="4989"/>
                      </a:cubicBezTo>
                      <a:lnTo>
                        <a:pt x="1031" y="5027"/>
                      </a:lnTo>
                      <a:cubicBezTo>
                        <a:pt x="1031" y="5033"/>
                        <a:pt x="1034" y="5033"/>
                        <a:pt x="1039" y="5033"/>
                      </a:cubicBezTo>
                      <a:cubicBezTo>
                        <a:pt x="1043" y="5033"/>
                        <a:pt x="1050" y="5033"/>
                        <a:pt x="1056" y="5039"/>
                      </a:cubicBezTo>
                      <a:cubicBezTo>
                        <a:pt x="1056" y="5039"/>
                        <a:pt x="1031" y="5039"/>
                        <a:pt x="1031" y="5051"/>
                      </a:cubicBezTo>
                      <a:cubicBezTo>
                        <a:pt x="1025" y="5045"/>
                        <a:pt x="1019" y="5042"/>
                        <a:pt x="1012" y="5042"/>
                      </a:cubicBezTo>
                      <a:cubicBezTo>
                        <a:pt x="1006" y="5042"/>
                        <a:pt x="1000" y="5045"/>
                        <a:pt x="994" y="5051"/>
                      </a:cubicBezTo>
                      <a:lnTo>
                        <a:pt x="981" y="5076"/>
                      </a:lnTo>
                      <a:lnTo>
                        <a:pt x="969" y="5064"/>
                      </a:lnTo>
                      <a:cubicBezTo>
                        <a:pt x="969" y="5064"/>
                        <a:pt x="969" y="5051"/>
                        <a:pt x="957" y="5051"/>
                      </a:cubicBezTo>
                      <a:cubicBezTo>
                        <a:pt x="957" y="5051"/>
                        <a:pt x="969" y="5051"/>
                        <a:pt x="981" y="5039"/>
                      </a:cubicBezTo>
                      <a:cubicBezTo>
                        <a:pt x="981" y="5027"/>
                        <a:pt x="981" y="5014"/>
                        <a:pt x="981" y="5014"/>
                      </a:cubicBezTo>
                      <a:cubicBezTo>
                        <a:pt x="981" y="5003"/>
                        <a:pt x="992" y="4980"/>
                        <a:pt x="983" y="4977"/>
                      </a:cubicBezTo>
                      <a:lnTo>
                        <a:pt x="983" y="4977"/>
                      </a:lnTo>
                      <a:cubicBezTo>
                        <a:pt x="987" y="4977"/>
                        <a:pt x="990" y="4977"/>
                        <a:pt x="994" y="4977"/>
                      </a:cubicBezTo>
                      <a:lnTo>
                        <a:pt x="981" y="4977"/>
                      </a:lnTo>
                      <a:cubicBezTo>
                        <a:pt x="990" y="4969"/>
                        <a:pt x="987" y="4960"/>
                        <a:pt x="988" y="4952"/>
                      </a:cubicBezTo>
                      <a:lnTo>
                        <a:pt x="981" y="4952"/>
                      </a:lnTo>
                      <a:cubicBezTo>
                        <a:pt x="969" y="4952"/>
                        <a:pt x="969" y="4940"/>
                        <a:pt x="957" y="4940"/>
                      </a:cubicBezTo>
                      <a:cubicBezTo>
                        <a:pt x="957" y="4940"/>
                        <a:pt x="932" y="4940"/>
                        <a:pt x="932" y="4952"/>
                      </a:cubicBezTo>
                      <a:cubicBezTo>
                        <a:pt x="925" y="4949"/>
                        <a:pt x="920" y="4947"/>
                        <a:pt x="917" y="4947"/>
                      </a:cubicBezTo>
                      <a:cubicBezTo>
                        <a:pt x="907" y="4947"/>
                        <a:pt x="907" y="4959"/>
                        <a:pt x="907" y="4977"/>
                      </a:cubicBezTo>
                      <a:cubicBezTo>
                        <a:pt x="903" y="4985"/>
                        <a:pt x="899" y="4988"/>
                        <a:pt x="894" y="4988"/>
                      </a:cubicBezTo>
                      <a:cubicBezTo>
                        <a:pt x="886" y="4988"/>
                        <a:pt x="878" y="4977"/>
                        <a:pt x="870" y="4977"/>
                      </a:cubicBezTo>
                      <a:cubicBezTo>
                        <a:pt x="857" y="4977"/>
                        <a:pt x="882" y="4965"/>
                        <a:pt x="882" y="4952"/>
                      </a:cubicBezTo>
                      <a:cubicBezTo>
                        <a:pt x="894" y="4940"/>
                        <a:pt x="894" y="4927"/>
                        <a:pt x="907" y="4915"/>
                      </a:cubicBezTo>
                      <a:lnTo>
                        <a:pt x="907" y="4902"/>
                      </a:lnTo>
                      <a:cubicBezTo>
                        <a:pt x="907" y="4898"/>
                        <a:pt x="908" y="4897"/>
                        <a:pt x="910" y="4897"/>
                      </a:cubicBezTo>
                      <a:cubicBezTo>
                        <a:pt x="914" y="4897"/>
                        <a:pt x="919" y="4902"/>
                        <a:pt x="919" y="4902"/>
                      </a:cubicBezTo>
                      <a:cubicBezTo>
                        <a:pt x="944" y="4890"/>
                        <a:pt x="944" y="4840"/>
                        <a:pt x="907" y="4840"/>
                      </a:cubicBezTo>
                      <a:cubicBezTo>
                        <a:pt x="894" y="4840"/>
                        <a:pt x="894" y="4853"/>
                        <a:pt x="882" y="4865"/>
                      </a:cubicBezTo>
                      <a:lnTo>
                        <a:pt x="845" y="4865"/>
                      </a:lnTo>
                      <a:cubicBezTo>
                        <a:pt x="870" y="4853"/>
                        <a:pt x="919" y="4840"/>
                        <a:pt x="894" y="4803"/>
                      </a:cubicBezTo>
                      <a:cubicBezTo>
                        <a:pt x="889" y="4787"/>
                        <a:pt x="881" y="4783"/>
                        <a:pt x="874" y="4783"/>
                      </a:cubicBezTo>
                      <a:cubicBezTo>
                        <a:pt x="863" y="4783"/>
                        <a:pt x="852" y="4791"/>
                        <a:pt x="845" y="4791"/>
                      </a:cubicBezTo>
                      <a:cubicBezTo>
                        <a:pt x="835" y="4801"/>
                        <a:pt x="833" y="4819"/>
                        <a:pt x="826" y="4819"/>
                      </a:cubicBezTo>
                      <a:cubicBezTo>
                        <a:pt x="824" y="4819"/>
                        <a:pt x="822" y="4818"/>
                        <a:pt x="820" y="4815"/>
                      </a:cubicBezTo>
                      <a:cubicBezTo>
                        <a:pt x="820" y="4815"/>
                        <a:pt x="832" y="4815"/>
                        <a:pt x="832" y="4803"/>
                      </a:cubicBezTo>
                      <a:cubicBezTo>
                        <a:pt x="832" y="4803"/>
                        <a:pt x="832" y="4791"/>
                        <a:pt x="832" y="4791"/>
                      </a:cubicBezTo>
                      <a:lnTo>
                        <a:pt x="832" y="4778"/>
                      </a:lnTo>
                      <a:cubicBezTo>
                        <a:pt x="832" y="4778"/>
                        <a:pt x="845" y="4766"/>
                        <a:pt x="845" y="4766"/>
                      </a:cubicBezTo>
                      <a:cubicBezTo>
                        <a:pt x="845" y="4766"/>
                        <a:pt x="882" y="4753"/>
                        <a:pt x="870" y="4729"/>
                      </a:cubicBezTo>
                      <a:cubicBezTo>
                        <a:pt x="870" y="4722"/>
                        <a:pt x="863" y="4719"/>
                        <a:pt x="856" y="4719"/>
                      </a:cubicBezTo>
                      <a:cubicBezTo>
                        <a:pt x="848" y="4719"/>
                        <a:pt x="839" y="4722"/>
                        <a:pt x="832" y="4729"/>
                      </a:cubicBezTo>
                      <a:cubicBezTo>
                        <a:pt x="832" y="4716"/>
                        <a:pt x="857" y="4691"/>
                        <a:pt x="820" y="4691"/>
                      </a:cubicBezTo>
                      <a:cubicBezTo>
                        <a:pt x="816" y="4689"/>
                        <a:pt x="813" y="4688"/>
                        <a:pt x="810" y="4688"/>
                      </a:cubicBezTo>
                      <a:lnTo>
                        <a:pt x="810" y="4688"/>
                      </a:lnTo>
                      <a:cubicBezTo>
                        <a:pt x="818" y="4679"/>
                        <a:pt x="809" y="4678"/>
                        <a:pt x="820" y="4666"/>
                      </a:cubicBezTo>
                      <a:lnTo>
                        <a:pt x="832" y="4666"/>
                      </a:lnTo>
                      <a:cubicBezTo>
                        <a:pt x="845" y="4642"/>
                        <a:pt x="857" y="4629"/>
                        <a:pt x="857" y="4617"/>
                      </a:cubicBezTo>
                      <a:cubicBezTo>
                        <a:pt x="857" y="4604"/>
                        <a:pt x="853" y="4600"/>
                        <a:pt x="847" y="4600"/>
                      </a:cubicBezTo>
                      <a:cubicBezTo>
                        <a:pt x="835" y="4600"/>
                        <a:pt x="816" y="4617"/>
                        <a:pt x="807" y="4617"/>
                      </a:cubicBezTo>
                      <a:cubicBezTo>
                        <a:pt x="807" y="4624"/>
                        <a:pt x="803" y="4631"/>
                        <a:pt x="800" y="4631"/>
                      </a:cubicBezTo>
                      <a:cubicBezTo>
                        <a:pt x="797" y="4631"/>
                        <a:pt x="795" y="4627"/>
                        <a:pt x="795" y="4617"/>
                      </a:cubicBezTo>
                      <a:cubicBezTo>
                        <a:pt x="795" y="4604"/>
                        <a:pt x="820" y="4580"/>
                        <a:pt x="820" y="4580"/>
                      </a:cubicBezTo>
                      <a:cubicBezTo>
                        <a:pt x="832" y="4567"/>
                        <a:pt x="832" y="4542"/>
                        <a:pt x="820" y="4542"/>
                      </a:cubicBezTo>
                      <a:cubicBezTo>
                        <a:pt x="817" y="4539"/>
                        <a:pt x="813" y="4539"/>
                        <a:pt x="808" y="4539"/>
                      </a:cubicBezTo>
                      <a:cubicBezTo>
                        <a:pt x="800" y="4539"/>
                        <a:pt x="791" y="4541"/>
                        <a:pt x="785" y="4541"/>
                      </a:cubicBezTo>
                      <a:cubicBezTo>
                        <a:pt x="780" y="4541"/>
                        <a:pt x="778" y="4539"/>
                        <a:pt x="783" y="4530"/>
                      </a:cubicBezTo>
                      <a:cubicBezTo>
                        <a:pt x="787" y="4522"/>
                        <a:pt x="790" y="4519"/>
                        <a:pt x="791" y="4519"/>
                      </a:cubicBezTo>
                      <a:cubicBezTo>
                        <a:pt x="795" y="4519"/>
                        <a:pt x="795" y="4530"/>
                        <a:pt x="795" y="4530"/>
                      </a:cubicBezTo>
                      <a:cubicBezTo>
                        <a:pt x="795" y="4517"/>
                        <a:pt x="807" y="4517"/>
                        <a:pt x="807" y="4505"/>
                      </a:cubicBezTo>
                      <a:cubicBezTo>
                        <a:pt x="807" y="4494"/>
                        <a:pt x="817" y="4465"/>
                        <a:pt x="803" y="4465"/>
                      </a:cubicBezTo>
                      <a:cubicBezTo>
                        <a:pt x="801" y="4465"/>
                        <a:pt x="799" y="4466"/>
                        <a:pt x="795" y="4468"/>
                      </a:cubicBezTo>
                      <a:cubicBezTo>
                        <a:pt x="786" y="4472"/>
                        <a:pt x="782" y="4475"/>
                        <a:pt x="780" y="4477"/>
                      </a:cubicBezTo>
                      <a:lnTo>
                        <a:pt x="780" y="4477"/>
                      </a:lnTo>
                      <a:cubicBezTo>
                        <a:pt x="772" y="4464"/>
                        <a:pt x="783" y="4443"/>
                        <a:pt x="783" y="4443"/>
                      </a:cubicBezTo>
                      <a:cubicBezTo>
                        <a:pt x="783" y="4443"/>
                        <a:pt x="770" y="4430"/>
                        <a:pt x="770" y="4430"/>
                      </a:cubicBezTo>
                      <a:cubicBezTo>
                        <a:pt x="770" y="4418"/>
                        <a:pt x="770" y="4406"/>
                        <a:pt x="770" y="4393"/>
                      </a:cubicBezTo>
                      <a:cubicBezTo>
                        <a:pt x="770" y="4381"/>
                        <a:pt x="758" y="4356"/>
                        <a:pt x="745" y="4356"/>
                      </a:cubicBezTo>
                      <a:cubicBezTo>
                        <a:pt x="733" y="4356"/>
                        <a:pt x="733" y="4368"/>
                        <a:pt x="721" y="4381"/>
                      </a:cubicBezTo>
                      <a:lnTo>
                        <a:pt x="708" y="4381"/>
                      </a:lnTo>
                      <a:cubicBezTo>
                        <a:pt x="696" y="4393"/>
                        <a:pt x="708" y="4418"/>
                        <a:pt x="708" y="4430"/>
                      </a:cubicBezTo>
                      <a:cubicBezTo>
                        <a:pt x="708" y="4455"/>
                        <a:pt x="696" y="4443"/>
                        <a:pt x="696" y="4455"/>
                      </a:cubicBezTo>
                      <a:cubicBezTo>
                        <a:pt x="696" y="4468"/>
                        <a:pt x="696" y="4493"/>
                        <a:pt x="696" y="4493"/>
                      </a:cubicBezTo>
                      <a:cubicBezTo>
                        <a:pt x="696" y="4493"/>
                        <a:pt x="688" y="4461"/>
                        <a:pt x="672" y="4461"/>
                      </a:cubicBezTo>
                      <a:cubicBezTo>
                        <a:pt x="668" y="4461"/>
                        <a:pt x="663" y="4463"/>
                        <a:pt x="658" y="4468"/>
                      </a:cubicBezTo>
                      <a:cubicBezTo>
                        <a:pt x="658" y="4493"/>
                        <a:pt x="671" y="4517"/>
                        <a:pt x="683" y="4530"/>
                      </a:cubicBezTo>
                      <a:cubicBezTo>
                        <a:pt x="679" y="4538"/>
                        <a:pt x="676" y="4541"/>
                        <a:pt x="674" y="4541"/>
                      </a:cubicBezTo>
                      <a:cubicBezTo>
                        <a:pt x="669" y="4541"/>
                        <a:pt x="667" y="4530"/>
                        <a:pt x="658" y="4530"/>
                      </a:cubicBezTo>
                      <a:cubicBezTo>
                        <a:pt x="646" y="4530"/>
                        <a:pt x="646" y="4555"/>
                        <a:pt x="658" y="4567"/>
                      </a:cubicBezTo>
                      <a:cubicBezTo>
                        <a:pt x="671" y="4580"/>
                        <a:pt x="708" y="4617"/>
                        <a:pt x="683" y="4617"/>
                      </a:cubicBezTo>
                      <a:cubicBezTo>
                        <a:pt x="667" y="4617"/>
                        <a:pt x="645" y="4600"/>
                        <a:pt x="635" y="4600"/>
                      </a:cubicBezTo>
                      <a:cubicBezTo>
                        <a:pt x="631" y="4600"/>
                        <a:pt x="629" y="4604"/>
                        <a:pt x="634" y="4617"/>
                      </a:cubicBezTo>
                      <a:cubicBezTo>
                        <a:pt x="646" y="4629"/>
                        <a:pt x="658" y="4642"/>
                        <a:pt x="658" y="4654"/>
                      </a:cubicBezTo>
                      <a:cubicBezTo>
                        <a:pt x="658" y="4654"/>
                        <a:pt x="683" y="4666"/>
                        <a:pt x="683" y="4679"/>
                      </a:cubicBezTo>
                      <a:cubicBezTo>
                        <a:pt x="683" y="4681"/>
                        <a:pt x="682" y="4682"/>
                        <a:pt x="680" y="4682"/>
                      </a:cubicBezTo>
                      <a:cubicBezTo>
                        <a:pt x="675" y="4682"/>
                        <a:pt x="664" y="4675"/>
                        <a:pt x="655" y="4675"/>
                      </a:cubicBezTo>
                      <a:cubicBezTo>
                        <a:pt x="652" y="4675"/>
                        <a:pt x="649" y="4676"/>
                        <a:pt x="646" y="4679"/>
                      </a:cubicBezTo>
                      <a:cubicBezTo>
                        <a:pt x="634" y="4691"/>
                        <a:pt x="658" y="4716"/>
                        <a:pt x="671" y="4729"/>
                      </a:cubicBezTo>
                      <a:cubicBezTo>
                        <a:pt x="671" y="4734"/>
                        <a:pt x="670" y="4736"/>
                        <a:pt x="668" y="4736"/>
                      </a:cubicBezTo>
                      <a:cubicBezTo>
                        <a:pt x="662" y="4736"/>
                        <a:pt x="646" y="4714"/>
                        <a:pt x="630" y="4714"/>
                      </a:cubicBezTo>
                      <a:cubicBezTo>
                        <a:pt x="627" y="4714"/>
                        <a:pt x="624" y="4715"/>
                        <a:pt x="621" y="4716"/>
                      </a:cubicBezTo>
                      <a:cubicBezTo>
                        <a:pt x="609" y="4716"/>
                        <a:pt x="621" y="4729"/>
                        <a:pt x="621" y="4741"/>
                      </a:cubicBezTo>
                      <a:cubicBezTo>
                        <a:pt x="634" y="4753"/>
                        <a:pt x="646" y="4753"/>
                        <a:pt x="646" y="4766"/>
                      </a:cubicBezTo>
                      <a:cubicBezTo>
                        <a:pt x="646" y="4778"/>
                        <a:pt x="658" y="4778"/>
                        <a:pt x="658" y="4791"/>
                      </a:cubicBezTo>
                      <a:cubicBezTo>
                        <a:pt x="663" y="4795"/>
                        <a:pt x="663" y="4796"/>
                        <a:pt x="661" y="4796"/>
                      </a:cubicBezTo>
                      <a:cubicBezTo>
                        <a:pt x="657" y="4796"/>
                        <a:pt x="646" y="4791"/>
                        <a:pt x="646" y="4791"/>
                      </a:cubicBezTo>
                      <a:lnTo>
                        <a:pt x="621" y="4778"/>
                      </a:lnTo>
                      <a:lnTo>
                        <a:pt x="596" y="4778"/>
                      </a:lnTo>
                      <a:cubicBezTo>
                        <a:pt x="559" y="4815"/>
                        <a:pt x="621" y="4840"/>
                        <a:pt x="634" y="4853"/>
                      </a:cubicBezTo>
                      <a:cubicBezTo>
                        <a:pt x="638" y="4861"/>
                        <a:pt x="636" y="4864"/>
                        <a:pt x="633" y="4864"/>
                      </a:cubicBezTo>
                      <a:cubicBezTo>
                        <a:pt x="625" y="4864"/>
                        <a:pt x="609" y="4853"/>
                        <a:pt x="609" y="4853"/>
                      </a:cubicBezTo>
                      <a:lnTo>
                        <a:pt x="596" y="4853"/>
                      </a:lnTo>
                      <a:lnTo>
                        <a:pt x="584" y="4840"/>
                      </a:lnTo>
                      <a:cubicBezTo>
                        <a:pt x="559" y="4840"/>
                        <a:pt x="547" y="4853"/>
                        <a:pt x="547" y="4878"/>
                      </a:cubicBezTo>
                      <a:cubicBezTo>
                        <a:pt x="551" y="4887"/>
                        <a:pt x="554" y="4889"/>
                        <a:pt x="557" y="4889"/>
                      </a:cubicBezTo>
                      <a:cubicBezTo>
                        <a:pt x="561" y="4889"/>
                        <a:pt x="564" y="4886"/>
                        <a:pt x="570" y="4886"/>
                      </a:cubicBezTo>
                      <a:cubicBezTo>
                        <a:pt x="574" y="4886"/>
                        <a:pt x="578" y="4887"/>
                        <a:pt x="584" y="4890"/>
                      </a:cubicBezTo>
                      <a:cubicBezTo>
                        <a:pt x="596" y="4902"/>
                        <a:pt x="584" y="4902"/>
                        <a:pt x="596" y="4915"/>
                      </a:cubicBezTo>
                      <a:cubicBezTo>
                        <a:pt x="609" y="4915"/>
                        <a:pt x="621" y="4940"/>
                        <a:pt x="609" y="4952"/>
                      </a:cubicBezTo>
                      <a:lnTo>
                        <a:pt x="584" y="4952"/>
                      </a:lnTo>
                      <a:cubicBezTo>
                        <a:pt x="584" y="4946"/>
                        <a:pt x="581" y="4943"/>
                        <a:pt x="576" y="4943"/>
                      </a:cubicBezTo>
                      <a:cubicBezTo>
                        <a:pt x="571" y="4943"/>
                        <a:pt x="565" y="4946"/>
                        <a:pt x="559" y="4952"/>
                      </a:cubicBezTo>
                      <a:cubicBezTo>
                        <a:pt x="547" y="4952"/>
                        <a:pt x="534" y="4965"/>
                        <a:pt x="522" y="4965"/>
                      </a:cubicBezTo>
                      <a:lnTo>
                        <a:pt x="485" y="4965"/>
                      </a:lnTo>
                      <a:cubicBezTo>
                        <a:pt x="485" y="4965"/>
                        <a:pt x="460" y="4965"/>
                        <a:pt x="460" y="4989"/>
                      </a:cubicBezTo>
                      <a:cubicBezTo>
                        <a:pt x="472" y="5002"/>
                        <a:pt x="497" y="5002"/>
                        <a:pt x="509" y="5014"/>
                      </a:cubicBezTo>
                      <a:cubicBezTo>
                        <a:pt x="509" y="5027"/>
                        <a:pt x="509" y="5027"/>
                        <a:pt x="509" y="5039"/>
                      </a:cubicBezTo>
                      <a:cubicBezTo>
                        <a:pt x="509" y="5039"/>
                        <a:pt x="509" y="5051"/>
                        <a:pt x="522" y="5051"/>
                      </a:cubicBezTo>
                      <a:cubicBezTo>
                        <a:pt x="522" y="5051"/>
                        <a:pt x="547" y="5051"/>
                        <a:pt x="559" y="5076"/>
                      </a:cubicBezTo>
                      <a:cubicBezTo>
                        <a:pt x="547" y="5064"/>
                        <a:pt x="534" y="5064"/>
                        <a:pt x="522" y="5064"/>
                      </a:cubicBezTo>
                      <a:cubicBezTo>
                        <a:pt x="522" y="5064"/>
                        <a:pt x="522" y="5051"/>
                        <a:pt x="509" y="5051"/>
                      </a:cubicBezTo>
                      <a:cubicBezTo>
                        <a:pt x="497" y="5051"/>
                        <a:pt x="497" y="5064"/>
                        <a:pt x="497" y="5064"/>
                      </a:cubicBezTo>
                      <a:cubicBezTo>
                        <a:pt x="497" y="5076"/>
                        <a:pt x="509" y="5076"/>
                        <a:pt x="509" y="5089"/>
                      </a:cubicBezTo>
                      <a:cubicBezTo>
                        <a:pt x="509" y="5089"/>
                        <a:pt x="509" y="5101"/>
                        <a:pt x="509" y="5114"/>
                      </a:cubicBezTo>
                      <a:lnTo>
                        <a:pt x="522" y="5114"/>
                      </a:lnTo>
                      <a:cubicBezTo>
                        <a:pt x="522" y="5138"/>
                        <a:pt x="534" y="5151"/>
                        <a:pt x="547" y="5163"/>
                      </a:cubicBezTo>
                      <a:cubicBezTo>
                        <a:pt x="534" y="5163"/>
                        <a:pt x="525" y="5166"/>
                        <a:pt x="517" y="5166"/>
                      </a:cubicBezTo>
                      <a:cubicBezTo>
                        <a:pt x="509" y="5166"/>
                        <a:pt x="503" y="5163"/>
                        <a:pt x="497" y="5151"/>
                      </a:cubicBezTo>
                      <a:cubicBezTo>
                        <a:pt x="490" y="5128"/>
                        <a:pt x="491" y="5124"/>
                        <a:pt x="488" y="5124"/>
                      </a:cubicBezTo>
                      <a:cubicBezTo>
                        <a:pt x="486" y="5124"/>
                        <a:pt x="482" y="5126"/>
                        <a:pt x="472" y="5126"/>
                      </a:cubicBezTo>
                      <a:cubicBezTo>
                        <a:pt x="460" y="5126"/>
                        <a:pt x="447" y="5126"/>
                        <a:pt x="447" y="5138"/>
                      </a:cubicBezTo>
                      <a:cubicBezTo>
                        <a:pt x="435" y="5151"/>
                        <a:pt x="447" y="5163"/>
                        <a:pt x="447" y="5176"/>
                      </a:cubicBezTo>
                      <a:cubicBezTo>
                        <a:pt x="435" y="5176"/>
                        <a:pt x="447" y="5200"/>
                        <a:pt x="447" y="5200"/>
                      </a:cubicBezTo>
                      <a:lnTo>
                        <a:pt x="447" y="5225"/>
                      </a:lnTo>
                      <a:lnTo>
                        <a:pt x="447" y="5238"/>
                      </a:lnTo>
                      <a:cubicBezTo>
                        <a:pt x="447" y="5238"/>
                        <a:pt x="439" y="5222"/>
                        <a:pt x="430" y="5222"/>
                      </a:cubicBezTo>
                      <a:cubicBezTo>
                        <a:pt x="427" y="5222"/>
                        <a:pt x="425" y="5223"/>
                        <a:pt x="422" y="5225"/>
                      </a:cubicBezTo>
                      <a:cubicBezTo>
                        <a:pt x="422" y="5232"/>
                        <a:pt x="422" y="5235"/>
                        <a:pt x="422" y="5238"/>
                      </a:cubicBezTo>
                      <a:cubicBezTo>
                        <a:pt x="422" y="5225"/>
                        <a:pt x="422" y="5213"/>
                        <a:pt x="398" y="5213"/>
                      </a:cubicBezTo>
                      <a:cubicBezTo>
                        <a:pt x="373" y="5225"/>
                        <a:pt x="385" y="5263"/>
                        <a:pt x="398" y="5275"/>
                      </a:cubicBezTo>
                      <a:cubicBezTo>
                        <a:pt x="402" y="5279"/>
                        <a:pt x="402" y="5281"/>
                        <a:pt x="400" y="5281"/>
                      </a:cubicBezTo>
                      <a:cubicBezTo>
                        <a:pt x="396" y="5281"/>
                        <a:pt x="385" y="5275"/>
                        <a:pt x="385" y="5275"/>
                      </a:cubicBezTo>
                      <a:cubicBezTo>
                        <a:pt x="373" y="5287"/>
                        <a:pt x="385" y="5300"/>
                        <a:pt x="385" y="5300"/>
                      </a:cubicBezTo>
                      <a:lnTo>
                        <a:pt x="410" y="5300"/>
                      </a:lnTo>
                      <a:cubicBezTo>
                        <a:pt x="402" y="5308"/>
                        <a:pt x="404" y="5316"/>
                        <a:pt x="410" y="5321"/>
                      </a:cubicBezTo>
                      <a:lnTo>
                        <a:pt x="410" y="5321"/>
                      </a:lnTo>
                      <a:cubicBezTo>
                        <a:pt x="407" y="5321"/>
                        <a:pt x="406" y="5326"/>
                        <a:pt x="410" y="5337"/>
                      </a:cubicBezTo>
                      <a:cubicBezTo>
                        <a:pt x="410" y="5337"/>
                        <a:pt x="410" y="5337"/>
                        <a:pt x="410" y="5350"/>
                      </a:cubicBezTo>
                      <a:cubicBezTo>
                        <a:pt x="401" y="5350"/>
                        <a:pt x="399" y="5356"/>
                        <a:pt x="402" y="5363"/>
                      </a:cubicBezTo>
                      <a:lnTo>
                        <a:pt x="402" y="5363"/>
                      </a:lnTo>
                      <a:cubicBezTo>
                        <a:pt x="398" y="5362"/>
                        <a:pt x="391" y="5362"/>
                        <a:pt x="385" y="5362"/>
                      </a:cubicBezTo>
                      <a:lnTo>
                        <a:pt x="373" y="5362"/>
                      </a:lnTo>
                      <a:cubicBezTo>
                        <a:pt x="360" y="5362"/>
                        <a:pt x="360" y="5337"/>
                        <a:pt x="348" y="5337"/>
                      </a:cubicBezTo>
                      <a:cubicBezTo>
                        <a:pt x="336" y="5337"/>
                        <a:pt x="348" y="5374"/>
                        <a:pt x="348" y="5387"/>
                      </a:cubicBezTo>
                      <a:cubicBezTo>
                        <a:pt x="348" y="5399"/>
                        <a:pt x="360" y="5399"/>
                        <a:pt x="373" y="5412"/>
                      </a:cubicBezTo>
                      <a:cubicBezTo>
                        <a:pt x="373" y="5412"/>
                        <a:pt x="373" y="5424"/>
                        <a:pt x="373" y="5424"/>
                      </a:cubicBezTo>
                      <a:cubicBezTo>
                        <a:pt x="373" y="5424"/>
                        <a:pt x="373" y="5424"/>
                        <a:pt x="373" y="5436"/>
                      </a:cubicBezTo>
                      <a:lnTo>
                        <a:pt x="398" y="5436"/>
                      </a:lnTo>
                      <a:cubicBezTo>
                        <a:pt x="398" y="5436"/>
                        <a:pt x="398" y="5436"/>
                        <a:pt x="398" y="5449"/>
                      </a:cubicBezTo>
                      <a:lnTo>
                        <a:pt x="360" y="5449"/>
                      </a:lnTo>
                      <a:cubicBezTo>
                        <a:pt x="360" y="5449"/>
                        <a:pt x="385" y="5486"/>
                        <a:pt x="398" y="5499"/>
                      </a:cubicBezTo>
                      <a:lnTo>
                        <a:pt x="360" y="5499"/>
                      </a:lnTo>
                      <a:cubicBezTo>
                        <a:pt x="348" y="5499"/>
                        <a:pt x="336" y="5499"/>
                        <a:pt x="336" y="5523"/>
                      </a:cubicBezTo>
                      <a:cubicBezTo>
                        <a:pt x="340" y="5533"/>
                        <a:pt x="343" y="5535"/>
                        <a:pt x="345" y="5535"/>
                      </a:cubicBezTo>
                      <a:cubicBezTo>
                        <a:pt x="348" y="5535"/>
                        <a:pt x="350" y="5532"/>
                        <a:pt x="354" y="5532"/>
                      </a:cubicBezTo>
                      <a:cubicBezTo>
                        <a:pt x="355" y="5532"/>
                        <a:pt x="358" y="5533"/>
                        <a:pt x="360" y="5536"/>
                      </a:cubicBezTo>
                      <a:cubicBezTo>
                        <a:pt x="373" y="5536"/>
                        <a:pt x="360" y="5536"/>
                        <a:pt x="373" y="5548"/>
                      </a:cubicBezTo>
                      <a:cubicBezTo>
                        <a:pt x="385" y="5561"/>
                        <a:pt x="385" y="5561"/>
                        <a:pt x="385" y="5573"/>
                      </a:cubicBezTo>
                      <a:lnTo>
                        <a:pt x="373" y="5561"/>
                      </a:lnTo>
                      <a:cubicBezTo>
                        <a:pt x="373" y="5548"/>
                        <a:pt x="360" y="5536"/>
                        <a:pt x="348" y="5536"/>
                      </a:cubicBezTo>
                      <a:cubicBezTo>
                        <a:pt x="336" y="5536"/>
                        <a:pt x="336" y="5523"/>
                        <a:pt x="323" y="5523"/>
                      </a:cubicBezTo>
                      <a:cubicBezTo>
                        <a:pt x="314" y="5515"/>
                        <a:pt x="312" y="5506"/>
                        <a:pt x="307" y="5506"/>
                      </a:cubicBezTo>
                      <a:cubicBezTo>
                        <a:pt x="304" y="5506"/>
                        <a:pt x="302" y="5507"/>
                        <a:pt x="298" y="5511"/>
                      </a:cubicBezTo>
                      <a:cubicBezTo>
                        <a:pt x="298" y="5502"/>
                        <a:pt x="292" y="5493"/>
                        <a:pt x="284" y="5493"/>
                      </a:cubicBezTo>
                      <a:cubicBezTo>
                        <a:pt x="281" y="5493"/>
                        <a:pt x="277" y="5495"/>
                        <a:pt x="273" y="5499"/>
                      </a:cubicBezTo>
                      <a:cubicBezTo>
                        <a:pt x="261" y="5523"/>
                        <a:pt x="286" y="5536"/>
                        <a:pt x="298" y="5548"/>
                      </a:cubicBezTo>
                      <a:cubicBezTo>
                        <a:pt x="311" y="5561"/>
                        <a:pt x="311" y="5561"/>
                        <a:pt x="311" y="5573"/>
                      </a:cubicBezTo>
                      <a:cubicBezTo>
                        <a:pt x="311" y="5573"/>
                        <a:pt x="286" y="5573"/>
                        <a:pt x="298" y="5585"/>
                      </a:cubicBezTo>
                      <a:cubicBezTo>
                        <a:pt x="298" y="5598"/>
                        <a:pt x="323" y="5598"/>
                        <a:pt x="323" y="5610"/>
                      </a:cubicBezTo>
                      <a:cubicBezTo>
                        <a:pt x="323" y="5623"/>
                        <a:pt x="323" y="5623"/>
                        <a:pt x="323" y="5623"/>
                      </a:cubicBezTo>
                      <a:cubicBezTo>
                        <a:pt x="323" y="5629"/>
                        <a:pt x="326" y="5629"/>
                        <a:pt x="329" y="5629"/>
                      </a:cubicBezTo>
                      <a:cubicBezTo>
                        <a:pt x="332" y="5629"/>
                        <a:pt x="336" y="5629"/>
                        <a:pt x="336" y="5635"/>
                      </a:cubicBezTo>
                      <a:lnTo>
                        <a:pt x="323" y="5635"/>
                      </a:lnTo>
                      <a:cubicBezTo>
                        <a:pt x="311" y="5635"/>
                        <a:pt x="311" y="5635"/>
                        <a:pt x="323" y="5648"/>
                      </a:cubicBezTo>
                      <a:cubicBezTo>
                        <a:pt x="336" y="5648"/>
                        <a:pt x="323" y="5660"/>
                        <a:pt x="323" y="5660"/>
                      </a:cubicBezTo>
                      <a:lnTo>
                        <a:pt x="323" y="5672"/>
                      </a:lnTo>
                      <a:cubicBezTo>
                        <a:pt x="323" y="5677"/>
                        <a:pt x="323" y="5678"/>
                        <a:pt x="324" y="5678"/>
                      </a:cubicBezTo>
                      <a:cubicBezTo>
                        <a:pt x="324" y="5678"/>
                        <a:pt x="327" y="5672"/>
                        <a:pt x="336" y="5672"/>
                      </a:cubicBezTo>
                      <a:cubicBezTo>
                        <a:pt x="336" y="5685"/>
                        <a:pt x="348" y="5697"/>
                        <a:pt x="348" y="5710"/>
                      </a:cubicBezTo>
                      <a:cubicBezTo>
                        <a:pt x="336" y="5710"/>
                        <a:pt x="323" y="5710"/>
                        <a:pt x="311" y="5697"/>
                      </a:cubicBezTo>
                      <a:cubicBezTo>
                        <a:pt x="298" y="5672"/>
                        <a:pt x="311" y="5685"/>
                        <a:pt x="298" y="5672"/>
                      </a:cubicBezTo>
                      <a:lnTo>
                        <a:pt x="273" y="5672"/>
                      </a:lnTo>
                      <a:lnTo>
                        <a:pt x="273" y="5697"/>
                      </a:lnTo>
                      <a:cubicBezTo>
                        <a:pt x="273" y="5710"/>
                        <a:pt x="273" y="5722"/>
                        <a:pt x="273" y="5735"/>
                      </a:cubicBezTo>
                      <a:cubicBezTo>
                        <a:pt x="261" y="5747"/>
                        <a:pt x="261" y="5747"/>
                        <a:pt x="273" y="5759"/>
                      </a:cubicBezTo>
                      <a:lnTo>
                        <a:pt x="286" y="5759"/>
                      </a:lnTo>
                      <a:cubicBezTo>
                        <a:pt x="286" y="5772"/>
                        <a:pt x="286" y="5772"/>
                        <a:pt x="286" y="5784"/>
                      </a:cubicBezTo>
                      <a:cubicBezTo>
                        <a:pt x="286" y="5784"/>
                        <a:pt x="311" y="5784"/>
                        <a:pt x="311" y="5797"/>
                      </a:cubicBezTo>
                      <a:cubicBezTo>
                        <a:pt x="315" y="5801"/>
                        <a:pt x="315" y="5802"/>
                        <a:pt x="313" y="5802"/>
                      </a:cubicBezTo>
                      <a:cubicBezTo>
                        <a:pt x="309" y="5802"/>
                        <a:pt x="298" y="5797"/>
                        <a:pt x="298" y="5797"/>
                      </a:cubicBezTo>
                      <a:lnTo>
                        <a:pt x="273" y="5784"/>
                      </a:lnTo>
                      <a:lnTo>
                        <a:pt x="261" y="5784"/>
                      </a:lnTo>
                      <a:lnTo>
                        <a:pt x="261" y="5772"/>
                      </a:lnTo>
                      <a:lnTo>
                        <a:pt x="249" y="5772"/>
                      </a:lnTo>
                      <a:cubicBezTo>
                        <a:pt x="249" y="5772"/>
                        <a:pt x="249" y="5759"/>
                        <a:pt x="236" y="5759"/>
                      </a:cubicBezTo>
                      <a:cubicBezTo>
                        <a:pt x="224" y="5759"/>
                        <a:pt x="224" y="5784"/>
                        <a:pt x="236" y="5797"/>
                      </a:cubicBezTo>
                      <a:lnTo>
                        <a:pt x="224" y="5797"/>
                      </a:lnTo>
                      <a:cubicBezTo>
                        <a:pt x="224" y="5797"/>
                        <a:pt x="224" y="5809"/>
                        <a:pt x="224" y="5809"/>
                      </a:cubicBezTo>
                      <a:lnTo>
                        <a:pt x="236" y="5809"/>
                      </a:lnTo>
                      <a:cubicBezTo>
                        <a:pt x="249" y="5809"/>
                        <a:pt x="236" y="5821"/>
                        <a:pt x="249" y="5834"/>
                      </a:cubicBezTo>
                      <a:cubicBezTo>
                        <a:pt x="261" y="5834"/>
                        <a:pt x="261" y="5834"/>
                        <a:pt x="273" y="5846"/>
                      </a:cubicBezTo>
                      <a:cubicBezTo>
                        <a:pt x="273" y="5855"/>
                        <a:pt x="271" y="5857"/>
                        <a:pt x="267" y="5857"/>
                      </a:cubicBezTo>
                      <a:cubicBezTo>
                        <a:pt x="258" y="5857"/>
                        <a:pt x="244" y="5846"/>
                        <a:pt x="236" y="5846"/>
                      </a:cubicBezTo>
                      <a:lnTo>
                        <a:pt x="199" y="5834"/>
                      </a:lnTo>
                      <a:cubicBezTo>
                        <a:pt x="193" y="5834"/>
                        <a:pt x="186" y="5831"/>
                        <a:pt x="182" y="5831"/>
                      </a:cubicBezTo>
                      <a:cubicBezTo>
                        <a:pt x="177" y="5831"/>
                        <a:pt x="174" y="5834"/>
                        <a:pt x="174" y="5846"/>
                      </a:cubicBezTo>
                      <a:cubicBezTo>
                        <a:pt x="174" y="5859"/>
                        <a:pt x="186" y="5871"/>
                        <a:pt x="199" y="5871"/>
                      </a:cubicBezTo>
                      <a:cubicBezTo>
                        <a:pt x="199" y="5871"/>
                        <a:pt x="199" y="5884"/>
                        <a:pt x="211" y="5896"/>
                      </a:cubicBezTo>
                      <a:cubicBezTo>
                        <a:pt x="211" y="5900"/>
                        <a:pt x="213" y="5902"/>
                        <a:pt x="215" y="5902"/>
                      </a:cubicBezTo>
                      <a:cubicBezTo>
                        <a:pt x="220" y="5902"/>
                        <a:pt x="228" y="5896"/>
                        <a:pt x="236" y="5896"/>
                      </a:cubicBezTo>
                      <a:lnTo>
                        <a:pt x="236" y="5933"/>
                      </a:lnTo>
                      <a:lnTo>
                        <a:pt x="261" y="5933"/>
                      </a:lnTo>
                      <a:cubicBezTo>
                        <a:pt x="273" y="5933"/>
                        <a:pt x="236" y="5933"/>
                        <a:pt x="236" y="5946"/>
                      </a:cubicBezTo>
                      <a:cubicBezTo>
                        <a:pt x="236" y="5958"/>
                        <a:pt x="249" y="5958"/>
                        <a:pt x="261" y="5958"/>
                      </a:cubicBezTo>
                      <a:lnTo>
                        <a:pt x="273" y="5958"/>
                      </a:lnTo>
                      <a:cubicBezTo>
                        <a:pt x="290" y="5958"/>
                        <a:pt x="296" y="5953"/>
                        <a:pt x="301" y="5953"/>
                      </a:cubicBezTo>
                      <a:cubicBezTo>
                        <a:pt x="304" y="5953"/>
                        <a:pt x="307" y="5954"/>
                        <a:pt x="311" y="5958"/>
                      </a:cubicBezTo>
                      <a:cubicBezTo>
                        <a:pt x="323" y="5970"/>
                        <a:pt x="273" y="5970"/>
                        <a:pt x="273" y="5970"/>
                      </a:cubicBezTo>
                      <a:cubicBezTo>
                        <a:pt x="273" y="5983"/>
                        <a:pt x="273" y="5983"/>
                        <a:pt x="286" y="5983"/>
                      </a:cubicBezTo>
                      <a:lnTo>
                        <a:pt x="224" y="5983"/>
                      </a:lnTo>
                      <a:cubicBezTo>
                        <a:pt x="211" y="5983"/>
                        <a:pt x="211" y="5983"/>
                        <a:pt x="211" y="5970"/>
                      </a:cubicBezTo>
                      <a:cubicBezTo>
                        <a:pt x="199" y="5970"/>
                        <a:pt x="199" y="5958"/>
                        <a:pt x="186" y="5958"/>
                      </a:cubicBezTo>
                      <a:cubicBezTo>
                        <a:pt x="186" y="5958"/>
                        <a:pt x="174" y="5958"/>
                        <a:pt x="174" y="5946"/>
                      </a:cubicBezTo>
                      <a:cubicBezTo>
                        <a:pt x="174" y="5946"/>
                        <a:pt x="169" y="5940"/>
                        <a:pt x="161" y="5940"/>
                      </a:cubicBezTo>
                      <a:cubicBezTo>
                        <a:pt x="158" y="5940"/>
                        <a:pt x="153" y="5942"/>
                        <a:pt x="149" y="5946"/>
                      </a:cubicBezTo>
                      <a:cubicBezTo>
                        <a:pt x="147" y="5948"/>
                        <a:pt x="146" y="5948"/>
                        <a:pt x="145" y="5948"/>
                      </a:cubicBezTo>
                      <a:cubicBezTo>
                        <a:pt x="142" y="5948"/>
                        <a:pt x="144" y="5937"/>
                        <a:pt x="142" y="5937"/>
                      </a:cubicBezTo>
                      <a:lnTo>
                        <a:pt x="142" y="5937"/>
                      </a:lnTo>
                      <a:cubicBezTo>
                        <a:pt x="142" y="5937"/>
                        <a:pt x="140" y="5939"/>
                        <a:pt x="137" y="5946"/>
                      </a:cubicBezTo>
                      <a:cubicBezTo>
                        <a:pt x="124" y="5958"/>
                        <a:pt x="149" y="5970"/>
                        <a:pt x="149" y="5970"/>
                      </a:cubicBezTo>
                      <a:cubicBezTo>
                        <a:pt x="162" y="5983"/>
                        <a:pt x="162" y="5983"/>
                        <a:pt x="162" y="5995"/>
                      </a:cubicBezTo>
                      <a:cubicBezTo>
                        <a:pt x="162" y="6008"/>
                        <a:pt x="162" y="6020"/>
                        <a:pt x="174" y="6020"/>
                      </a:cubicBezTo>
                      <a:cubicBezTo>
                        <a:pt x="180" y="6026"/>
                        <a:pt x="180" y="6026"/>
                        <a:pt x="179" y="6026"/>
                      </a:cubicBezTo>
                      <a:cubicBezTo>
                        <a:pt x="177" y="6026"/>
                        <a:pt x="174" y="6026"/>
                        <a:pt x="174" y="6033"/>
                      </a:cubicBezTo>
                      <a:cubicBezTo>
                        <a:pt x="174" y="6037"/>
                        <a:pt x="175" y="6038"/>
                        <a:pt x="178" y="6038"/>
                      </a:cubicBezTo>
                      <a:cubicBezTo>
                        <a:pt x="182" y="6038"/>
                        <a:pt x="191" y="6033"/>
                        <a:pt x="199" y="6033"/>
                      </a:cubicBezTo>
                      <a:lnTo>
                        <a:pt x="199" y="6045"/>
                      </a:lnTo>
                      <a:cubicBezTo>
                        <a:pt x="199" y="6049"/>
                        <a:pt x="199" y="6051"/>
                        <a:pt x="199" y="6051"/>
                      </a:cubicBezTo>
                      <a:cubicBezTo>
                        <a:pt x="200" y="6051"/>
                        <a:pt x="203" y="6045"/>
                        <a:pt x="211" y="6045"/>
                      </a:cubicBezTo>
                      <a:cubicBezTo>
                        <a:pt x="211" y="6045"/>
                        <a:pt x="224" y="6045"/>
                        <a:pt x="224" y="6057"/>
                      </a:cubicBezTo>
                      <a:lnTo>
                        <a:pt x="236" y="6057"/>
                      </a:lnTo>
                      <a:cubicBezTo>
                        <a:pt x="236" y="6057"/>
                        <a:pt x="224" y="6070"/>
                        <a:pt x="224" y="6070"/>
                      </a:cubicBezTo>
                      <a:cubicBezTo>
                        <a:pt x="224" y="6070"/>
                        <a:pt x="224" y="6082"/>
                        <a:pt x="211" y="6082"/>
                      </a:cubicBezTo>
                      <a:cubicBezTo>
                        <a:pt x="199" y="6082"/>
                        <a:pt x="186" y="6070"/>
                        <a:pt x="174" y="6070"/>
                      </a:cubicBezTo>
                      <a:lnTo>
                        <a:pt x="137" y="6070"/>
                      </a:lnTo>
                      <a:cubicBezTo>
                        <a:pt x="124" y="6070"/>
                        <a:pt x="124" y="6057"/>
                        <a:pt x="124" y="6057"/>
                      </a:cubicBezTo>
                      <a:cubicBezTo>
                        <a:pt x="100" y="6057"/>
                        <a:pt x="87" y="6070"/>
                        <a:pt x="87" y="6095"/>
                      </a:cubicBezTo>
                      <a:cubicBezTo>
                        <a:pt x="87" y="6095"/>
                        <a:pt x="87" y="6107"/>
                        <a:pt x="87" y="6107"/>
                      </a:cubicBezTo>
                      <a:cubicBezTo>
                        <a:pt x="87" y="6107"/>
                        <a:pt x="87" y="6120"/>
                        <a:pt x="75" y="6120"/>
                      </a:cubicBezTo>
                      <a:cubicBezTo>
                        <a:pt x="75" y="6144"/>
                        <a:pt x="75" y="6132"/>
                        <a:pt x="100" y="6144"/>
                      </a:cubicBezTo>
                      <a:cubicBezTo>
                        <a:pt x="100" y="6138"/>
                        <a:pt x="100" y="6135"/>
                        <a:pt x="101" y="6135"/>
                      </a:cubicBezTo>
                      <a:cubicBezTo>
                        <a:pt x="103" y="6135"/>
                        <a:pt x="106" y="6138"/>
                        <a:pt x="112" y="6144"/>
                      </a:cubicBezTo>
                      <a:cubicBezTo>
                        <a:pt x="112" y="6144"/>
                        <a:pt x="112" y="6157"/>
                        <a:pt x="124" y="6157"/>
                      </a:cubicBezTo>
                      <a:cubicBezTo>
                        <a:pt x="133" y="6157"/>
                        <a:pt x="135" y="6151"/>
                        <a:pt x="140" y="6151"/>
                      </a:cubicBezTo>
                      <a:cubicBezTo>
                        <a:pt x="142" y="6151"/>
                        <a:pt x="145" y="6153"/>
                        <a:pt x="149" y="6157"/>
                      </a:cubicBezTo>
                      <a:cubicBezTo>
                        <a:pt x="152" y="6160"/>
                        <a:pt x="155" y="6162"/>
                        <a:pt x="158" y="6164"/>
                      </a:cubicBezTo>
                      <a:lnTo>
                        <a:pt x="158" y="6164"/>
                      </a:lnTo>
                      <a:cubicBezTo>
                        <a:pt x="155" y="6165"/>
                        <a:pt x="152" y="6166"/>
                        <a:pt x="149" y="6169"/>
                      </a:cubicBezTo>
                      <a:cubicBezTo>
                        <a:pt x="149" y="6169"/>
                        <a:pt x="149" y="6169"/>
                        <a:pt x="149" y="6182"/>
                      </a:cubicBezTo>
                      <a:lnTo>
                        <a:pt x="124" y="6182"/>
                      </a:lnTo>
                      <a:cubicBezTo>
                        <a:pt x="112" y="6182"/>
                        <a:pt x="87" y="6169"/>
                        <a:pt x="75" y="6157"/>
                      </a:cubicBezTo>
                      <a:cubicBezTo>
                        <a:pt x="50" y="6157"/>
                        <a:pt x="50" y="6157"/>
                        <a:pt x="50" y="6169"/>
                      </a:cubicBezTo>
                      <a:cubicBezTo>
                        <a:pt x="62" y="6182"/>
                        <a:pt x="75" y="6194"/>
                        <a:pt x="87" y="6194"/>
                      </a:cubicBezTo>
                      <a:cubicBezTo>
                        <a:pt x="100" y="6194"/>
                        <a:pt x="87" y="6206"/>
                        <a:pt x="112" y="6219"/>
                      </a:cubicBezTo>
                      <a:lnTo>
                        <a:pt x="137" y="6219"/>
                      </a:lnTo>
                      <a:cubicBezTo>
                        <a:pt x="112" y="6231"/>
                        <a:pt x="137" y="6231"/>
                        <a:pt x="137" y="6231"/>
                      </a:cubicBezTo>
                      <a:cubicBezTo>
                        <a:pt x="137" y="6231"/>
                        <a:pt x="124" y="6244"/>
                        <a:pt x="137" y="6244"/>
                      </a:cubicBezTo>
                      <a:lnTo>
                        <a:pt x="87" y="6244"/>
                      </a:lnTo>
                      <a:cubicBezTo>
                        <a:pt x="87" y="6244"/>
                        <a:pt x="93" y="6250"/>
                        <a:pt x="101" y="6256"/>
                      </a:cubicBezTo>
                      <a:lnTo>
                        <a:pt x="101" y="6256"/>
                      </a:lnTo>
                      <a:cubicBezTo>
                        <a:pt x="101" y="6256"/>
                        <a:pt x="100" y="6256"/>
                        <a:pt x="100" y="6256"/>
                      </a:cubicBezTo>
                      <a:lnTo>
                        <a:pt x="87" y="6256"/>
                      </a:lnTo>
                      <a:cubicBezTo>
                        <a:pt x="75" y="6256"/>
                        <a:pt x="87" y="6256"/>
                        <a:pt x="87" y="6244"/>
                      </a:cubicBezTo>
                      <a:lnTo>
                        <a:pt x="62" y="6244"/>
                      </a:lnTo>
                      <a:cubicBezTo>
                        <a:pt x="62" y="6244"/>
                        <a:pt x="62" y="6281"/>
                        <a:pt x="87" y="6293"/>
                      </a:cubicBezTo>
                      <a:cubicBezTo>
                        <a:pt x="100" y="6293"/>
                        <a:pt x="124" y="6306"/>
                        <a:pt x="137" y="6306"/>
                      </a:cubicBezTo>
                      <a:lnTo>
                        <a:pt x="124" y="6306"/>
                      </a:lnTo>
                      <a:cubicBezTo>
                        <a:pt x="124" y="6306"/>
                        <a:pt x="112" y="6306"/>
                        <a:pt x="100" y="6318"/>
                      </a:cubicBezTo>
                      <a:cubicBezTo>
                        <a:pt x="100" y="6318"/>
                        <a:pt x="100" y="6318"/>
                        <a:pt x="100" y="6331"/>
                      </a:cubicBezTo>
                      <a:lnTo>
                        <a:pt x="50" y="6331"/>
                      </a:lnTo>
                      <a:cubicBezTo>
                        <a:pt x="50" y="6331"/>
                        <a:pt x="50" y="6318"/>
                        <a:pt x="37" y="6318"/>
                      </a:cubicBezTo>
                      <a:cubicBezTo>
                        <a:pt x="25" y="6318"/>
                        <a:pt x="13" y="6331"/>
                        <a:pt x="25" y="6343"/>
                      </a:cubicBezTo>
                      <a:lnTo>
                        <a:pt x="25" y="6356"/>
                      </a:lnTo>
                      <a:cubicBezTo>
                        <a:pt x="25" y="6368"/>
                        <a:pt x="25" y="6368"/>
                        <a:pt x="25" y="6368"/>
                      </a:cubicBezTo>
                      <a:cubicBezTo>
                        <a:pt x="25" y="6368"/>
                        <a:pt x="25" y="6380"/>
                        <a:pt x="37" y="6380"/>
                      </a:cubicBezTo>
                      <a:lnTo>
                        <a:pt x="62" y="6380"/>
                      </a:lnTo>
                      <a:cubicBezTo>
                        <a:pt x="75" y="6380"/>
                        <a:pt x="75" y="6393"/>
                        <a:pt x="75" y="6393"/>
                      </a:cubicBezTo>
                      <a:cubicBezTo>
                        <a:pt x="87" y="6393"/>
                        <a:pt x="75" y="6405"/>
                        <a:pt x="87" y="6405"/>
                      </a:cubicBezTo>
                      <a:cubicBezTo>
                        <a:pt x="87" y="6418"/>
                        <a:pt x="87" y="6430"/>
                        <a:pt x="87" y="6442"/>
                      </a:cubicBezTo>
                      <a:lnTo>
                        <a:pt x="50" y="6442"/>
                      </a:lnTo>
                      <a:cubicBezTo>
                        <a:pt x="50" y="6442"/>
                        <a:pt x="37" y="6455"/>
                        <a:pt x="25" y="6455"/>
                      </a:cubicBezTo>
                      <a:lnTo>
                        <a:pt x="0" y="6455"/>
                      </a:lnTo>
                      <a:cubicBezTo>
                        <a:pt x="0" y="6455"/>
                        <a:pt x="25" y="6467"/>
                        <a:pt x="25" y="6467"/>
                      </a:cubicBezTo>
                      <a:lnTo>
                        <a:pt x="87" y="6467"/>
                      </a:lnTo>
                      <a:cubicBezTo>
                        <a:pt x="87" y="6480"/>
                        <a:pt x="100" y="6480"/>
                        <a:pt x="112" y="6480"/>
                      </a:cubicBezTo>
                      <a:lnTo>
                        <a:pt x="174" y="6480"/>
                      </a:lnTo>
                      <a:cubicBezTo>
                        <a:pt x="174" y="6480"/>
                        <a:pt x="174" y="6492"/>
                        <a:pt x="174" y="6492"/>
                      </a:cubicBezTo>
                      <a:lnTo>
                        <a:pt x="149" y="6492"/>
                      </a:lnTo>
                      <a:cubicBezTo>
                        <a:pt x="149" y="6492"/>
                        <a:pt x="137" y="6492"/>
                        <a:pt x="124" y="6505"/>
                      </a:cubicBezTo>
                      <a:cubicBezTo>
                        <a:pt x="120" y="6509"/>
                        <a:pt x="116" y="6510"/>
                        <a:pt x="112" y="6510"/>
                      </a:cubicBezTo>
                      <a:cubicBezTo>
                        <a:pt x="105" y="6510"/>
                        <a:pt x="100" y="6505"/>
                        <a:pt x="100" y="6505"/>
                      </a:cubicBezTo>
                      <a:cubicBezTo>
                        <a:pt x="87" y="6505"/>
                        <a:pt x="75" y="6505"/>
                        <a:pt x="75" y="6517"/>
                      </a:cubicBezTo>
                      <a:cubicBezTo>
                        <a:pt x="75" y="6517"/>
                        <a:pt x="100" y="6529"/>
                        <a:pt x="100" y="6529"/>
                      </a:cubicBezTo>
                      <a:lnTo>
                        <a:pt x="162" y="6529"/>
                      </a:lnTo>
                      <a:cubicBezTo>
                        <a:pt x="162" y="6542"/>
                        <a:pt x="186" y="6554"/>
                        <a:pt x="199" y="6554"/>
                      </a:cubicBezTo>
                      <a:lnTo>
                        <a:pt x="124" y="6554"/>
                      </a:lnTo>
                      <a:cubicBezTo>
                        <a:pt x="124" y="6554"/>
                        <a:pt x="112" y="6542"/>
                        <a:pt x="100" y="6542"/>
                      </a:cubicBezTo>
                      <a:cubicBezTo>
                        <a:pt x="100" y="6542"/>
                        <a:pt x="87" y="6542"/>
                        <a:pt x="87" y="6554"/>
                      </a:cubicBezTo>
                      <a:lnTo>
                        <a:pt x="50" y="6554"/>
                      </a:lnTo>
                      <a:cubicBezTo>
                        <a:pt x="40" y="6554"/>
                        <a:pt x="22" y="6538"/>
                        <a:pt x="15" y="6538"/>
                      </a:cubicBezTo>
                      <a:cubicBezTo>
                        <a:pt x="14" y="6538"/>
                        <a:pt x="13" y="6539"/>
                        <a:pt x="13" y="6542"/>
                      </a:cubicBezTo>
                      <a:cubicBezTo>
                        <a:pt x="0" y="6554"/>
                        <a:pt x="0" y="6567"/>
                        <a:pt x="13" y="6567"/>
                      </a:cubicBezTo>
                      <a:lnTo>
                        <a:pt x="25" y="6567"/>
                      </a:lnTo>
                      <a:cubicBezTo>
                        <a:pt x="25" y="6567"/>
                        <a:pt x="25" y="6591"/>
                        <a:pt x="25" y="6591"/>
                      </a:cubicBezTo>
                      <a:cubicBezTo>
                        <a:pt x="25" y="6604"/>
                        <a:pt x="37" y="6604"/>
                        <a:pt x="37" y="6604"/>
                      </a:cubicBezTo>
                      <a:lnTo>
                        <a:pt x="124" y="6604"/>
                      </a:lnTo>
                      <a:cubicBezTo>
                        <a:pt x="137" y="6604"/>
                        <a:pt x="124" y="6616"/>
                        <a:pt x="124" y="6616"/>
                      </a:cubicBezTo>
                      <a:cubicBezTo>
                        <a:pt x="124" y="6620"/>
                        <a:pt x="127" y="6622"/>
                        <a:pt x="131" y="6622"/>
                      </a:cubicBezTo>
                      <a:cubicBezTo>
                        <a:pt x="140" y="6622"/>
                        <a:pt x="153" y="6616"/>
                        <a:pt x="162" y="6616"/>
                      </a:cubicBezTo>
                      <a:cubicBezTo>
                        <a:pt x="174" y="6616"/>
                        <a:pt x="174" y="6616"/>
                        <a:pt x="186" y="6629"/>
                      </a:cubicBezTo>
                      <a:lnTo>
                        <a:pt x="211" y="6629"/>
                      </a:lnTo>
                      <a:cubicBezTo>
                        <a:pt x="224" y="6629"/>
                        <a:pt x="236" y="6629"/>
                        <a:pt x="249" y="6616"/>
                      </a:cubicBezTo>
                      <a:cubicBezTo>
                        <a:pt x="261" y="6604"/>
                        <a:pt x="249" y="6604"/>
                        <a:pt x="261" y="6604"/>
                      </a:cubicBezTo>
                      <a:lnTo>
                        <a:pt x="286" y="6604"/>
                      </a:lnTo>
                      <a:cubicBezTo>
                        <a:pt x="286" y="6604"/>
                        <a:pt x="294" y="6620"/>
                        <a:pt x="303" y="6620"/>
                      </a:cubicBezTo>
                      <a:cubicBezTo>
                        <a:pt x="306" y="6620"/>
                        <a:pt x="308" y="6619"/>
                        <a:pt x="311" y="6616"/>
                      </a:cubicBezTo>
                      <a:cubicBezTo>
                        <a:pt x="323" y="6604"/>
                        <a:pt x="311" y="6604"/>
                        <a:pt x="323" y="6604"/>
                      </a:cubicBezTo>
                      <a:cubicBezTo>
                        <a:pt x="348" y="6604"/>
                        <a:pt x="336" y="6616"/>
                        <a:pt x="348" y="6616"/>
                      </a:cubicBezTo>
                      <a:cubicBezTo>
                        <a:pt x="360" y="6604"/>
                        <a:pt x="348" y="6604"/>
                        <a:pt x="348" y="6604"/>
                      </a:cubicBezTo>
                      <a:cubicBezTo>
                        <a:pt x="348" y="6600"/>
                        <a:pt x="348" y="6598"/>
                        <a:pt x="348" y="6598"/>
                      </a:cubicBezTo>
                      <a:cubicBezTo>
                        <a:pt x="349" y="6598"/>
                        <a:pt x="352" y="6604"/>
                        <a:pt x="360" y="6604"/>
                      </a:cubicBezTo>
                      <a:cubicBezTo>
                        <a:pt x="373" y="6604"/>
                        <a:pt x="373" y="6579"/>
                        <a:pt x="373" y="6579"/>
                      </a:cubicBezTo>
                      <a:cubicBezTo>
                        <a:pt x="374" y="6578"/>
                        <a:pt x="375" y="6577"/>
                        <a:pt x="376" y="6577"/>
                      </a:cubicBezTo>
                      <a:cubicBezTo>
                        <a:pt x="385" y="6577"/>
                        <a:pt x="385" y="6616"/>
                        <a:pt x="385" y="6616"/>
                      </a:cubicBezTo>
                      <a:lnTo>
                        <a:pt x="385" y="6678"/>
                      </a:lnTo>
                      <a:cubicBezTo>
                        <a:pt x="398" y="6691"/>
                        <a:pt x="410" y="6691"/>
                        <a:pt x="410" y="6691"/>
                      </a:cubicBezTo>
                      <a:lnTo>
                        <a:pt x="17611" y="6691"/>
                      </a:lnTo>
                      <a:cubicBezTo>
                        <a:pt x="17624" y="6691"/>
                        <a:pt x="17624" y="6691"/>
                        <a:pt x="17636" y="6678"/>
                      </a:cubicBezTo>
                      <a:cubicBezTo>
                        <a:pt x="17648" y="6666"/>
                        <a:pt x="17636" y="6641"/>
                        <a:pt x="17636" y="6616"/>
                      </a:cubicBezTo>
                      <a:cubicBezTo>
                        <a:pt x="17636" y="6606"/>
                        <a:pt x="17627" y="6577"/>
                        <a:pt x="17640" y="6577"/>
                      </a:cubicBezTo>
                      <a:cubicBezTo>
                        <a:pt x="17642" y="6577"/>
                        <a:pt x="17645" y="6577"/>
                        <a:pt x="17648" y="6579"/>
                      </a:cubicBezTo>
                      <a:cubicBezTo>
                        <a:pt x="17661" y="6591"/>
                        <a:pt x="17648" y="6591"/>
                        <a:pt x="17661" y="6604"/>
                      </a:cubicBezTo>
                      <a:lnTo>
                        <a:pt x="17673" y="6604"/>
                      </a:lnTo>
                      <a:cubicBezTo>
                        <a:pt x="17686" y="6604"/>
                        <a:pt x="17673" y="6604"/>
                        <a:pt x="17673" y="6616"/>
                      </a:cubicBezTo>
                      <a:cubicBezTo>
                        <a:pt x="17673" y="6616"/>
                        <a:pt x="17686" y="6616"/>
                        <a:pt x="17698" y="6604"/>
                      </a:cubicBezTo>
                      <a:cubicBezTo>
                        <a:pt x="17698" y="6600"/>
                        <a:pt x="17699" y="6599"/>
                        <a:pt x="17701" y="6599"/>
                      </a:cubicBezTo>
                      <a:cubicBezTo>
                        <a:pt x="17704" y="6599"/>
                        <a:pt x="17711" y="6608"/>
                        <a:pt x="17711" y="6616"/>
                      </a:cubicBezTo>
                      <a:cubicBezTo>
                        <a:pt x="17713" y="6619"/>
                        <a:pt x="17716" y="6620"/>
                        <a:pt x="17718" y="6620"/>
                      </a:cubicBezTo>
                      <a:cubicBezTo>
                        <a:pt x="17728" y="6620"/>
                        <a:pt x="17738" y="6604"/>
                        <a:pt x="17748" y="6604"/>
                      </a:cubicBezTo>
                      <a:lnTo>
                        <a:pt x="17760" y="6604"/>
                      </a:lnTo>
                      <a:cubicBezTo>
                        <a:pt x="17760" y="6604"/>
                        <a:pt x="17760" y="6616"/>
                        <a:pt x="17773" y="6616"/>
                      </a:cubicBezTo>
                      <a:cubicBezTo>
                        <a:pt x="17785" y="6616"/>
                        <a:pt x="17797" y="6629"/>
                        <a:pt x="17810" y="6629"/>
                      </a:cubicBezTo>
                      <a:lnTo>
                        <a:pt x="17835" y="6629"/>
                      </a:lnTo>
                      <a:cubicBezTo>
                        <a:pt x="17835" y="6629"/>
                        <a:pt x="17847" y="6616"/>
                        <a:pt x="17860" y="6616"/>
                      </a:cubicBezTo>
                      <a:cubicBezTo>
                        <a:pt x="17860" y="6616"/>
                        <a:pt x="17871" y="6622"/>
                        <a:pt x="17882" y="6622"/>
                      </a:cubicBezTo>
                      <a:cubicBezTo>
                        <a:pt x="17887" y="6622"/>
                        <a:pt x="17893" y="6620"/>
                        <a:pt x="17897" y="6616"/>
                      </a:cubicBezTo>
                      <a:cubicBezTo>
                        <a:pt x="17903" y="6610"/>
                        <a:pt x="17903" y="6610"/>
                        <a:pt x="17901" y="6610"/>
                      </a:cubicBezTo>
                      <a:cubicBezTo>
                        <a:pt x="17900" y="6610"/>
                        <a:pt x="17897" y="6610"/>
                        <a:pt x="17897" y="6604"/>
                      </a:cubicBezTo>
                      <a:lnTo>
                        <a:pt x="17996" y="6604"/>
                      </a:lnTo>
                      <a:cubicBezTo>
                        <a:pt x="17996" y="6604"/>
                        <a:pt x="18009" y="6604"/>
                        <a:pt x="18009" y="6591"/>
                      </a:cubicBezTo>
                      <a:cubicBezTo>
                        <a:pt x="18009" y="6579"/>
                        <a:pt x="17996" y="6579"/>
                        <a:pt x="18009" y="6567"/>
                      </a:cubicBezTo>
                      <a:lnTo>
                        <a:pt x="17984" y="6567"/>
                      </a:lnTo>
                      <a:cubicBezTo>
                        <a:pt x="17984" y="6567"/>
                        <a:pt x="17971" y="6554"/>
                        <a:pt x="17971" y="6554"/>
                      </a:cubicBezTo>
                      <a:cubicBezTo>
                        <a:pt x="17959" y="6554"/>
                        <a:pt x="17947" y="6567"/>
                        <a:pt x="17947" y="6567"/>
                      </a:cubicBezTo>
                      <a:lnTo>
                        <a:pt x="17872" y="6567"/>
                      </a:lnTo>
                      <a:cubicBezTo>
                        <a:pt x="17884" y="6567"/>
                        <a:pt x="17922" y="6567"/>
                        <a:pt x="17922" y="6542"/>
                      </a:cubicBezTo>
                      <a:lnTo>
                        <a:pt x="17971" y="6542"/>
                      </a:lnTo>
                      <a:cubicBezTo>
                        <a:pt x="17971" y="6542"/>
                        <a:pt x="18009" y="6542"/>
                        <a:pt x="17996" y="6529"/>
                      </a:cubicBezTo>
                      <a:cubicBezTo>
                        <a:pt x="17996" y="6517"/>
                        <a:pt x="17993" y="6514"/>
                        <a:pt x="17988" y="6514"/>
                      </a:cubicBezTo>
                      <a:cubicBezTo>
                        <a:pt x="17984" y="6514"/>
                        <a:pt x="17978" y="6517"/>
                        <a:pt x="17971" y="6517"/>
                      </a:cubicBezTo>
                      <a:lnTo>
                        <a:pt x="17947" y="6517"/>
                      </a:lnTo>
                      <a:cubicBezTo>
                        <a:pt x="17947" y="6517"/>
                        <a:pt x="17934" y="6505"/>
                        <a:pt x="17922" y="6505"/>
                      </a:cubicBezTo>
                      <a:lnTo>
                        <a:pt x="17897" y="6505"/>
                      </a:lnTo>
                      <a:cubicBezTo>
                        <a:pt x="17897" y="6505"/>
                        <a:pt x="17897" y="6492"/>
                        <a:pt x="17897" y="6492"/>
                      </a:cubicBezTo>
                      <a:lnTo>
                        <a:pt x="17959" y="6492"/>
                      </a:lnTo>
                      <a:cubicBezTo>
                        <a:pt x="17971" y="6492"/>
                        <a:pt x="17984" y="6492"/>
                        <a:pt x="17984" y="6480"/>
                      </a:cubicBezTo>
                      <a:lnTo>
                        <a:pt x="18046" y="6480"/>
                      </a:lnTo>
                      <a:cubicBezTo>
                        <a:pt x="18046" y="6480"/>
                        <a:pt x="18071" y="6480"/>
                        <a:pt x="18071" y="6467"/>
                      </a:cubicBezTo>
                      <a:cubicBezTo>
                        <a:pt x="18067" y="6463"/>
                        <a:pt x="18064" y="6462"/>
                        <a:pt x="18062" y="6462"/>
                      </a:cubicBezTo>
                      <a:cubicBezTo>
                        <a:pt x="18057" y="6462"/>
                        <a:pt x="18054" y="6467"/>
                        <a:pt x="18046" y="6467"/>
                      </a:cubicBezTo>
                      <a:lnTo>
                        <a:pt x="18021" y="6455"/>
                      </a:lnTo>
                      <a:lnTo>
                        <a:pt x="17984" y="6455"/>
                      </a:lnTo>
                      <a:cubicBezTo>
                        <a:pt x="17996" y="6442"/>
                        <a:pt x="17996" y="6430"/>
                        <a:pt x="17984" y="6418"/>
                      </a:cubicBezTo>
                      <a:cubicBezTo>
                        <a:pt x="17996" y="6418"/>
                        <a:pt x="18009" y="6418"/>
                        <a:pt x="17996" y="6405"/>
                      </a:cubicBezTo>
                      <a:cubicBezTo>
                        <a:pt x="17984" y="6393"/>
                        <a:pt x="18009" y="6393"/>
                        <a:pt x="18009" y="6393"/>
                      </a:cubicBezTo>
                      <a:lnTo>
                        <a:pt x="18033" y="6393"/>
                      </a:lnTo>
                      <a:cubicBezTo>
                        <a:pt x="18046" y="6393"/>
                        <a:pt x="18033" y="6393"/>
                        <a:pt x="18046" y="6380"/>
                      </a:cubicBezTo>
                      <a:cubicBezTo>
                        <a:pt x="18058" y="6380"/>
                        <a:pt x="18058" y="6380"/>
                        <a:pt x="18058" y="6368"/>
                      </a:cubicBezTo>
                      <a:cubicBezTo>
                        <a:pt x="18058" y="6356"/>
                        <a:pt x="18058" y="6356"/>
                        <a:pt x="18058" y="6356"/>
                      </a:cubicBezTo>
                      <a:cubicBezTo>
                        <a:pt x="18058" y="6343"/>
                        <a:pt x="18058" y="6331"/>
                        <a:pt x="18033" y="6331"/>
                      </a:cubicBezTo>
                      <a:lnTo>
                        <a:pt x="18021" y="6343"/>
                      </a:lnTo>
                      <a:lnTo>
                        <a:pt x="17984" y="6343"/>
                      </a:lnTo>
                      <a:cubicBezTo>
                        <a:pt x="17984" y="6337"/>
                        <a:pt x="17984" y="6337"/>
                        <a:pt x="17984" y="6337"/>
                      </a:cubicBezTo>
                      <a:cubicBezTo>
                        <a:pt x="17984" y="6337"/>
                        <a:pt x="17984" y="6337"/>
                        <a:pt x="17984" y="6331"/>
                      </a:cubicBezTo>
                      <a:cubicBezTo>
                        <a:pt x="17984" y="6318"/>
                        <a:pt x="17971" y="6318"/>
                        <a:pt x="17959" y="6318"/>
                      </a:cubicBezTo>
                      <a:lnTo>
                        <a:pt x="17934" y="6318"/>
                      </a:lnTo>
                      <a:cubicBezTo>
                        <a:pt x="17959" y="6318"/>
                        <a:pt x="17971" y="6306"/>
                        <a:pt x="17984" y="6306"/>
                      </a:cubicBezTo>
                      <a:cubicBezTo>
                        <a:pt x="17996" y="6293"/>
                        <a:pt x="18033" y="6281"/>
                        <a:pt x="18009" y="6256"/>
                      </a:cubicBezTo>
                      <a:lnTo>
                        <a:pt x="17984" y="6256"/>
                      </a:lnTo>
                      <a:cubicBezTo>
                        <a:pt x="17984" y="6252"/>
                        <a:pt x="17981" y="6251"/>
                        <a:pt x="17977" y="6251"/>
                      </a:cubicBezTo>
                      <a:cubicBezTo>
                        <a:pt x="17970" y="6251"/>
                        <a:pt x="17959" y="6256"/>
                        <a:pt x="17959" y="6256"/>
                      </a:cubicBezTo>
                      <a:lnTo>
                        <a:pt x="17934" y="6256"/>
                      </a:lnTo>
                      <a:lnTo>
                        <a:pt x="17934" y="6244"/>
                      </a:lnTo>
                      <a:cubicBezTo>
                        <a:pt x="17947" y="6244"/>
                        <a:pt x="17959" y="6244"/>
                        <a:pt x="17947" y="6231"/>
                      </a:cubicBezTo>
                      <a:lnTo>
                        <a:pt x="17971" y="6231"/>
                      </a:lnTo>
                      <a:cubicBezTo>
                        <a:pt x="17971" y="6231"/>
                        <a:pt x="17984" y="6231"/>
                        <a:pt x="17984" y="6206"/>
                      </a:cubicBezTo>
                      <a:cubicBezTo>
                        <a:pt x="17978" y="6194"/>
                        <a:pt x="17987" y="6194"/>
                        <a:pt x="17998" y="6194"/>
                      </a:cubicBezTo>
                      <a:cubicBezTo>
                        <a:pt x="18009" y="6194"/>
                        <a:pt x="18021" y="6194"/>
                        <a:pt x="18021" y="6182"/>
                      </a:cubicBezTo>
                      <a:cubicBezTo>
                        <a:pt x="18021" y="6169"/>
                        <a:pt x="18009" y="6169"/>
                        <a:pt x="17996" y="6169"/>
                      </a:cubicBezTo>
                      <a:cubicBezTo>
                        <a:pt x="17984" y="6169"/>
                        <a:pt x="17971" y="6182"/>
                        <a:pt x="17947" y="6194"/>
                      </a:cubicBezTo>
                      <a:lnTo>
                        <a:pt x="17934" y="6194"/>
                      </a:lnTo>
                      <a:lnTo>
                        <a:pt x="17922" y="6182"/>
                      </a:lnTo>
                      <a:cubicBezTo>
                        <a:pt x="17919" y="6175"/>
                        <a:pt x="17916" y="6172"/>
                        <a:pt x="17914" y="6171"/>
                      </a:cubicBezTo>
                      <a:lnTo>
                        <a:pt x="17914" y="6171"/>
                      </a:lnTo>
                      <a:cubicBezTo>
                        <a:pt x="17916" y="6170"/>
                        <a:pt x="17919" y="6169"/>
                        <a:pt x="17922" y="6169"/>
                      </a:cubicBezTo>
                      <a:lnTo>
                        <a:pt x="17959" y="6169"/>
                      </a:lnTo>
                      <a:cubicBezTo>
                        <a:pt x="17971" y="6169"/>
                        <a:pt x="17959" y="6157"/>
                        <a:pt x="17971" y="6157"/>
                      </a:cubicBezTo>
                      <a:cubicBezTo>
                        <a:pt x="17971" y="6151"/>
                        <a:pt x="17971" y="6147"/>
                        <a:pt x="17973" y="6147"/>
                      </a:cubicBezTo>
                      <a:cubicBezTo>
                        <a:pt x="17974" y="6147"/>
                        <a:pt x="17978" y="6151"/>
                        <a:pt x="17984" y="6157"/>
                      </a:cubicBezTo>
                      <a:cubicBezTo>
                        <a:pt x="17984" y="6157"/>
                        <a:pt x="17996" y="6157"/>
                        <a:pt x="17996" y="6132"/>
                      </a:cubicBezTo>
                      <a:cubicBezTo>
                        <a:pt x="17996" y="6132"/>
                        <a:pt x="17984" y="6120"/>
                        <a:pt x="17984" y="6120"/>
                      </a:cubicBezTo>
                      <a:cubicBezTo>
                        <a:pt x="17984" y="6120"/>
                        <a:pt x="17984" y="6107"/>
                        <a:pt x="17984" y="6107"/>
                      </a:cubicBezTo>
                      <a:cubicBezTo>
                        <a:pt x="17984" y="6082"/>
                        <a:pt x="17971" y="6070"/>
                        <a:pt x="17947" y="6070"/>
                      </a:cubicBezTo>
                      <a:cubicBezTo>
                        <a:pt x="17947" y="6070"/>
                        <a:pt x="17947" y="6082"/>
                        <a:pt x="17934" y="6082"/>
                      </a:cubicBezTo>
                      <a:lnTo>
                        <a:pt x="17897" y="6082"/>
                      </a:lnTo>
                      <a:cubicBezTo>
                        <a:pt x="17897" y="6082"/>
                        <a:pt x="17872" y="6095"/>
                        <a:pt x="17860" y="6095"/>
                      </a:cubicBezTo>
                      <a:cubicBezTo>
                        <a:pt x="17860" y="6095"/>
                        <a:pt x="17860" y="6082"/>
                        <a:pt x="17847" y="6082"/>
                      </a:cubicBezTo>
                      <a:cubicBezTo>
                        <a:pt x="17847" y="6082"/>
                        <a:pt x="17847" y="6070"/>
                        <a:pt x="17835" y="6070"/>
                      </a:cubicBezTo>
                      <a:lnTo>
                        <a:pt x="17847" y="6070"/>
                      </a:lnTo>
                      <a:cubicBezTo>
                        <a:pt x="17847" y="6070"/>
                        <a:pt x="17860" y="6057"/>
                        <a:pt x="17860" y="6057"/>
                      </a:cubicBezTo>
                      <a:cubicBezTo>
                        <a:pt x="17868" y="6057"/>
                        <a:pt x="17871" y="6068"/>
                        <a:pt x="17875" y="6068"/>
                      </a:cubicBezTo>
                      <a:cubicBezTo>
                        <a:pt x="17878" y="6068"/>
                        <a:pt x="17880" y="6066"/>
                        <a:pt x="17884" y="6057"/>
                      </a:cubicBezTo>
                      <a:cubicBezTo>
                        <a:pt x="17884" y="6051"/>
                        <a:pt x="17884" y="6051"/>
                        <a:pt x="17884" y="6051"/>
                      </a:cubicBezTo>
                      <a:cubicBezTo>
                        <a:pt x="17884" y="6051"/>
                        <a:pt x="17884" y="6051"/>
                        <a:pt x="17884" y="6045"/>
                      </a:cubicBezTo>
                      <a:lnTo>
                        <a:pt x="17897" y="6045"/>
                      </a:lnTo>
                      <a:lnTo>
                        <a:pt x="17897" y="6033"/>
                      </a:lnTo>
                      <a:cubicBezTo>
                        <a:pt x="17909" y="6033"/>
                        <a:pt x="17909" y="6020"/>
                        <a:pt x="17909" y="6008"/>
                      </a:cubicBezTo>
                      <a:cubicBezTo>
                        <a:pt x="17909" y="5995"/>
                        <a:pt x="17922" y="5995"/>
                        <a:pt x="17922" y="5983"/>
                      </a:cubicBezTo>
                      <a:cubicBezTo>
                        <a:pt x="17922" y="5983"/>
                        <a:pt x="17947" y="5970"/>
                        <a:pt x="17934" y="5958"/>
                      </a:cubicBezTo>
                      <a:cubicBezTo>
                        <a:pt x="17930" y="5954"/>
                        <a:pt x="17927" y="5953"/>
                        <a:pt x="17925" y="5953"/>
                      </a:cubicBezTo>
                      <a:cubicBezTo>
                        <a:pt x="17922" y="5953"/>
                        <a:pt x="17922" y="5958"/>
                        <a:pt x="17922" y="5958"/>
                      </a:cubicBezTo>
                      <a:lnTo>
                        <a:pt x="17897" y="5958"/>
                      </a:lnTo>
                      <a:cubicBezTo>
                        <a:pt x="17897" y="5970"/>
                        <a:pt x="17884" y="5970"/>
                        <a:pt x="17884" y="5970"/>
                      </a:cubicBezTo>
                      <a:cubicBezTo>
                        <a:pt x="17872" y="5970"/>
                        <a:pt x="17872" y="5983"/>
                        <a:pt x="17860" y="5983"/>
                      </a:cubicBezTo>
                      <a:cubicBezTo>
                        <a:pt x="17860" y="5983"/>
                        <a:pt x="17860" y="5995"/>
                        <a:pt x="17847" y="5995"/>
                      </a:cubicBezTo>
                      <a:lnTo>
                        <a:pt x="17785" y="5995"/>
                      </a:lnTo>
                      <a:cubicBezTo>
                        <a:pt x="17797" y="5995"/>
                        <a:pt x="17797" y="5995"/>
                        <a:pt x="17797" y="5983"/>
                      </a:cubicBezTo>
                      <a:cubicBezTo>
                        <a:pt x="17797" y="5970"/>
                        <a:pt x="17773" y="5970"/>
                        <a:pt x="17760" y="5970"/>
                      </a:cubicBezTo>
                      <a:lnTo>
                        <a:pt x="17810" y="5970"/>
                      </a:lnTo>
                      <a:cubicBezTo>
                        <a:pt x="17822" y="5970"/>
                        <a:pt x="17835" y="5970"/>
                        <a:pt x="17835" y="5958"/>
                      </a:cubicBezTo>
                      <a:cubicBezTo>
                        <a:pt x="17835" y="5946"/>
                        <a:pt x="17822" y="5946"/>
                        <a:pt x="17810" y="5946"/>
                      </a:cubicBezTo>
                      <a:cubicBezTo>
                        <a:pt x="17806" y="5942"/>
                        <a:pt x="17807" y="5940"/>
                        <a:pt x="17811" y="5940"/>
                      </a:cubicBezTo>
                      <a:cubicBezTo>
                        <a:pt x="17820" y="5940"/>
                        <a:pt x="17839" y="5946"/>
                        <a:pt x="17847" y="5946"/>
                      </a:cubicBezTo>
                      <a:lnTo>
                        <a:pt x="17847" y="5908"/>
                      </a:lnTo>
                      <a:lnTo>
                        <a:pt x="17860" y="5908"/>
                      </a:lnTo>
                      <a:cubicBezTo>
                        <a:pt x="17872" y="5896"/>
                        <a:pt x="17872" y="5896"/>
                        <a:pt x="17884" y="5884"/>
                      </a:cubicBezTo>
                      <a:cubicBezTo>
                        <a:pt x="17897" y="5884"/>
                        <a:pt x="17897" y="5871"/>
                        <a:pt x="17897" y="5859"/>
                      </a:cubicBezTo>
                      <a:cubicBezTo>
                        <a:pt x="17897" y="5846"/>
                        <a:pt x="17894" y="5843"/>
                        <a:pt x="17889" y="5843"/>
                      </a:cubicBezTo>
                      <a:cubicBezTo>
                        <a:pt x="17884" y="5843"/>
                        <a:pt x="17878" y="5846"/>
                        <a:pt x="17872" y="5846"/>
                      </a:cubicBezTo>
                      <a:lnTo>
                        <a:pt x="17835" y="5859"/>
                      </a:lnTo>
                      <a:lnTo>
                        <a:pt x="17810" y="5859"/>
                      </a:lnTo>
                      <a:cubicBezTo>
                        <a:pt x="17797" y="5859"/>
                        <a:pt x="17810" y="5846"/>
                        <a:pt x="17822" y="5846"/>
                      </a:cubicBezTo>
                      <a:cubicBezTo>
                        <a:pt x="17835" y="5834"/>
                        <a:pt x="17847" y="5846"/>
                        <a:pt x="17835" y="5821"/>
                      </a:cubicBezTo>
                      <a:cubicBezTo>
                        <a:pt x="17831" y="5817"/>
                        <a:pt x="17831" y="5816"/>
                        <a:pt x="17832" y="5816"/>
                      </a:cubicBezTo>
                      <a:lnTo>
                        <a:pt x="17832" y="5816"/>
                      </a:lnTo>
                      <a:cubicBezTo>
                        <a:pt x="17836" y="5816"/>
                        <a:pt x="17847" y="5821"/>
                        <a:pt x="17847" y="5821"/>
                      </a:cubicBezTo>
                      <a:cubicBezTo>
                        <a:pt x="17860" y="5821"/>
                        <a:pt x="17860" y="5809"/>
                        <a:pt x="17847" y="5809"/>
                      </a:cubicBezTo>
                      <a:lnTo>
                        <a:pt x="17835" y="5809"/>
                      </a:lnTo>
                      <a:cubicBezTo>
                        <a:pt x="17822" y="5809"/>
                        <a:pt x="17860" y="5772"/>
                        <a:pt x="17835" y="5772"/>
                      </a:cubicBezTo>
                      <a:cubicBezTo>
                        <a:pt x="17822" y="5772"/>
                        <a:pt x="17822" y="5772"/>
                        <a:pt x="17822" y="5784"/>
                      </a:cubicBezTo>
                      <a:lnTo>
                        <a:pt x="17810" y="5784"/>
                      </a:lnTo>
                      <a:lnTo>
                        <a:pt x="17810" y="5797"/>
                      </a:lnTo>
                      <a:lnTo>
                        <a:pt x="17797" y="5797"/>
                      </a:lnTo>
                      <a:lnTo>
                        <a:pt x="17773" y="5809"/>
                      </a:lnTo>
                      <a:lnTo>
                        <a:pt x="17760" y="5809"/>
                      </a:lnTo>
                      <a:cubicBezTo>
                        <a:pt x="17748" y="5809"/>
                        <a:pt x="17785" y="5809"/>
                        <a:pt x="17785" y="5797"/>
                      </a:cubicBezTo>
                      <a:cubicBezTo>
                        <a:pt x="17797" y="5784"/>
                        <a:pt x="17785" y="5784"/>
                        <a:pt x="17785" y="5772"/>
                      </a:cubicBezTo>
                      <a:lnTo>
                        <a:pt x="17810" y="5772"/>
                      </a:lnTo>
                      <a:cubicBezTo>
                        <a:pt x="17810" y="5759"/>
                        <a:pt x="17810" y="5759"/>
                        <a:pt x="17810" y="5747"/>
                      </a:cubicBezTo>
                      <a:cubicBezTo>
                        <a:pt x="17810" y="5735"/>
                        <a:pt x="17810" y="5722"/>
                        <a:pt x="17810" y="5710"/>
                      </a:cubicBezTo>
                      <a:cubicBezTo>
                        <a:pt x="17810" y="5710"/>
                        <a:pt x="17822" y="5697"/>
                        <a:pt x="17810" y="5685"/>
                      </a:cubicBezTo>
                      <a:lnTo>
                        <a:pt x="17785" y="5685"/>
                      </a:lnTo>
                      <a:cubicBezTo>
                        <a:pt x="17773" y="5685"/>
                        <a:pt x="17773" y="5685"/>
                        <a:pt x="17773" y="5710"/>
                      </a:cubicBezTo>
                      <a:cubicBezTo>
                        <a:pt x="17766" y="5716"/>
                        <a:pt x="17760" y="5716"/>
                        <a:pt x="17754" y="5716"/>
                      </a:cubicBezTo>
                      <a:cubicBezTo>
                        <a:pt x="17748" y="5716"/>
                        <a:pt x="17742" y="5716"/>
                        <a:pt x="17735" y="5722"/>
                      </a:cubicBezTo>
                      <a:cubicBezTo>
                        <a:pt x="17748" y="5710"/>
                        <a:pt x="17748" y="5697"/>
                        <a:pt x="17748" y="5685"/>
                      </a:cubicBezTo>
                      <a:lnTo>
                        <a:pt x="17748" y="5672"/>
                      </a:lnTo>
                      <a:cubicBezTo>
                        <a:pt x="17748" y="5660"/>
                        <a:pt x="17748" y="5660"/>
                        <a:pt x="17760" y="5660"/>
                      </a:cubicBezTo>
                      <a:cubicBezTo>
                        <a:pt x="17773" y="5660"/>
                        <a:pt x="17760" y="5648"/>
                        <a:pt x="17748" y="5648"/>
                      </a:cubicBezTo>
                      <a:cubicBezTo>
                        <a:pt x="17748" y="5648"/>
                        <a:pt x="17748" y="5648"/>
                        <a:pt x="17748" y="5635"/>
                      </a:cubicBezTo>
                      <a:cubicBezTo>
                        <a:pt x="17760" y="5623"/>
                        <a:pt x="17748" y="5623"/>
                        <a:pt x="17748" y="5623"/>
                      </a:cubicBezTo>
                      <a:cubicBezTo>
                        <a:pt x="17748" y="5623"/>
                        <a:pt x="17773" y="5610"/>
                        <a:pt x="17785" y="5598"/>
                      </a:cubicBezTo>
                      <a:cubicBezTo>
                        <a:pt x="17785" y="5585"/>
                        <a:pt x="17773" y="5585"/>
                        <a:pt x="17760" y="5585"/>
                      </a:cubicBezTo>
                      <a:cubicBezTo>
                        <a:pt x="17760" y="5573"/>
                        <a:pt x="17760" y="5573"/>
                        <a:pt x="17773" y="5561"/>
                      </a:cubicBezTo>
                      <a:cubicBezTo>
                        <a:pt x="17785" y="5548"/>
                        <a:pt x="17810" y="5536"/>
                        <a:pt x="17797" y="5511"/>
                      </a:cubicBezTo>
                      <a:cubicBezTo>
                        <a:pt x="17794" y="5507"/>
                        <a:pt x="17791" y="5506"/>
                        <a:pt x="17789" y="5506"/>
                      </a:cubicBezTo>
                      <a:cubicBezTo>
                        <a:pt x="17784" y="5506"/>
                        <a:pt x="17781" y="5515"/>
                        <a:pt x="17773" y="5523"/>
                      </a:cubicBezTo>
                      <a:cubicBezTo>
                        <a:pt x="17769" y="5520"/>
                        <a:pt x="17765" y="5518"/>
                        <a:pt x="17762" y="5518"/>
                      </a:cubicBezTo>
                      <a:cubicBezTo>
                        <a:pt x="17753" y="5518"/>
                        <a:pt x="17744" y="5527"/>
                        <a:pt x="17735" y="5536"/>
                      </a:cubicBezTo>
                      <a:cubicBezTo>
                        <a:pt x="17735" y="5536"/>
                        <a:pt x="17723" y="5548"/>
                        <a:pt x="17723" y="5548"/>
                      </a:cubicBezTo>
                      <a:cubicBezTo>
                        <a:pt x="17711" y="5548"/>
                        <a:pt x="17698" y="5561"/>
                        <a:pt x="17698" y="5573"/>
                      </a:cubicBezTo>
                      <a:lnTo>
                        <a:pt x="17686" y="5585"/>
                      </a:lnTo>
                      <a:cubicBezTo>
                        <a:pt x="17686" y="5573"/>
                        <a:pt x="17698" y="5561"/>
                        <a:pt x="17698" y="5561"/>
                      </a:cubicBezTo>
                      <a:cubicBezTo>
                        <a:pt x="17698" y="5548"/>
                        <a:pt x="17698" y="5548"/>
                        <a:pt x="17711" y="5548"/>
                      </a:cubicBezTo>
                      <a:cubicBezTo>
                        <a:pt x="17711" y="5542"/>
                        <a:pt x="17714" y="5542"/>
                        <a:pt x="17717" y="5542"/>
                      </a:cubicBezTo>
                      <a:cubicBezTo>
                        <a:pt x="17720" y="5542"/>
                        <a:pt x="17723" y="5542"/>
                        <a:pt x="17723" y="5536"/>
                      </a:cubicBezTo>
                      <a:cubicBezTo>
                        <a:pt x="17723" y="5523"/>
                        <a:pt x="17723" y="5511"/>
                        <a:pt x="17711" y="5511"/>
                      </a:cubicBezTo>
                      <a:lnTo>
                        <a:pt x="17673" y="5511"/>
                      </a:lnTo>
                      <a:cubicBezTo>
                        <a:pt x="17673" y="5499"/>
                        <a:pt x="17723" y="5474"/>
                        <a:pt x="17698" y="5461"/>
                      </a:cubicBezTo>
                      <a:cubicBezTo>
                        <a:pt x="17690" y="5453"/>
                        <a:pt x="17686" y="5450"/>
                        <a:pt x="17683" y="5450"/>
                      </a:cubicBezTo>
                      <a:cubicBezTo>
                        <a:pt x="17679" y="5450"/>
                        <a:pt x="17682" y="5461"/>
                        <a:pt x="17673" y="5461"/>
                      </a:cubicBezTo>
                      <a:lnTo>
                        <a:pt x="17661" y="5461"/>
                      </a:lnTo>
                      <a:lnTo>
                        <a:pt x="17661" y="5449"/>
                      </a:lnTo>
                      <a:lnTo>
                        <a:pt x="17686" y="5449"/>
                      </a:lnTo>
                      <a:cubicBezTo>
                        <a:pt x="17698" y="5449"/>
                        <a:pt x="17686" y="5449"/>
                        <a:pt x="17698" y="5436"/>
                      </a:cubicBezTo>
                      <a:cubicBezTo>
                        <a:pt x="17704" y="5430"/>
                        <a:pt x="17704" y="5430"/>
                        <a:pt x="17703" y="5430"/>
                      </a:cubicBezTo>
                      <a:cubicBezTo>
                        <a:pt x="17701" y="5430"/>
                        <a:pt x="17698" y="5430"/>
                        <a:pt x="17698" y="5424"/>
                      </a:cubicBezTo>
                      <a:cubicBezTo>
                        <a:pt x="17698" y="5412"/>
                        <a:pt x="17711" y="5412"/>
                        <a:pt x="17723" y="5399"/>
                      </a:cubicBezTo>
                      <a:cubicBezTo>
                        <a:pt x="17723" y="5387"/>
                        <a:pt x="17735" y="5350"/>
                        <a:pt x="17723" y="5350"/>
                      </a:cubicBezTo>
                      <a:cubicBezTo>
                        <a:pt x="17698" y="5350"/>
                        <a:pt x="17698" y="5362"/>
                        <a:pt x="17698" y="5374"/>
                      </a:cubicBezTo>
                      <a:lnTo>
                        <a:pt x="17673" y="5374"/>
                      </a:lnTo>
                      <a:cubicBezTo>
                        <a:pt x="17673" y="5374"/>
                        <a:pt x="17661" y="5374"/>
                        <a:pt x="17661" y="5387"/>
                      </a:cubicBezTo>
                      <a:cubicBezTo>
                        <a:pt x="17661" y="5374"/>
                        <a:pt x="17661" y="5362"/>
                        <a:pt x="17661" y="5362"/>
                      </a:cubicBezTo>
                      <a:cubicBezTo>
                        <a:pt x="17661" y="5350"/>
                        <a:pt x="17661" y="5350"/>
                        <a:pt x="17661" y="5350"/>
                      </a:cubicBezTo>
                      <a:cubicBezTo>
                        <a:pt x="17665" y="5337"/>
                        <a:pt x="17664" y="5333"/>
                        <a:pt x="17659" y="5333"/>
                      </a:cubicBezTo>
                      <a:cubicBezTo>
                        <a:pt x="17651" y="5333"/>
                        <a:pt x="17632" y="5350"/>
                        <a:pt x="17624" y="5350"/>
                      </a:cubicBezTo>
                      <a:lnTo>
                        <a:pt x="17636" y="5337"/>
                      </a:lnTo>
                      <a:cubicBezTo>
                        <a:pt x="17648" y="5337"/>
                        <a:pt x="17673" y="5325"/>
                        <a:pt x="17648" y="5312"/>
                      </a:cubicBezTo>
                      <a:lnTo>
                        <a:pt x="17648" y="5312"/>
                      </a:lnTo>
                      <a:cubicBezTo>
                        <a:pt x="17649" y="5312"/>
                        <a:pt x="17660" y="5318"/>
                        <a:pt x="17667" y="5318"/>
                      </a:cubicBezTo>
                      <a:cubicBezTo>
                        <a:pt x="17671" y="5318"/>
                        <a:pt x="17673" y="5316"/>
                        <a:pt x="17673" y="5312"/>
                      </a:cubicBezTo>
                      <a:cubicBezTo>
                        <a:pt x="17686" y="5300"/>
                        <a:pt x="17686" y="5287"/>
                        <a:pt x="17686" y="5287"/>
                      </a:cubicBezTo>
                      <a:cubicBezTo>
                        <a:pt x="17686" y="5283"/>
                        <a:pt x="17684" y="5282"/>
                        <a:pt x="17682" y="5282"/>
                      </a:cubicBezTo>
                      <a:cubicBezTo>
                        <a:pt x="17679" y="5282"/>
                        <a:pt x="17673" y="5287"/>
                        <a:pt x="17673" y="5287"/>
                      </a:cubicBezTo>
                      <a:cubicBezTo>
                        <a:pt x="17661" y="5287"/>
                        <a:pt x="17698" y="5238"/>
                        <a:pt x="17673" y="5225"/>
                      </a:cubicBezTo>
                      <a:cubicBezTo>
                        <a:pt x="17636" y="5225"/>
                        <a:pt x="17661" y="5238"/>
                        <a:pt x="17648" y="5250"/>
                      </a:cubicBezTo>
                      <a:cubicBezTo>
                        <a:pt x="17648" y="5247"/>
                        <a:pt x="17648" y="5244"/>
                        <a:pt x="17648" y="5238"/>
                      </a:cubicBezTo>
                      <a:cubicBezTo>
                        <a:pt x="17646" y="5235"/>
                        <a:pt x="17644" y="5234"/>
                        <a:pt x="17642" y="5234"/>
                      </a:cubicBezTo>
                      <a:cubicBezTo>
                        <a:pt x="17636" y="5234"/>
                        <a:pt x="17634" y="5250"/>
                        <a:pt x="17624" y="5250"/>
                      </a:cubicBezTo>
                      <a:cubicBezTo>
                        <a:pt x="17611" y="5250"/>
                        <a:pt x="17624" y="5238"/>
                        <a:pt x="17624" y="5238"/>
                      </a:cubicBezTo>
                      <a:lnTo>
                        <a:pt x="17624" y="5213"/>
                      </a:lnTo>
                      <a:lnTo>
                        <a:pt x="17624" y="5188"/>
                      </a:lnTo>
                      <a:cubicBezTo>
                        <a:pt x="17624" y="5184"/>
                        <a:pt x="17624" y="5183"/>
                        <a:pt x="17623" y="5183"/>
                      </a:cubicBezTo>
                      <a:cubicBezTo>
                        <a:pt x="17622" y="5183"/>
                        <a:pt x="17619" y="5188"/>
                        <a:pt x="17611" y="5188"/>
                      </a:cubicBezTo>
                      <a:cubicBezTo>
                        <a:pt x="17611" y="5188"/>
                        <a:pt x="17636" y="5163"/>
                        <a:pt x="17624" y="5151"/>
                      </a:cubicBezTo>
                      <a:cubicBezTo>
                        <a:pt x="17624" y="5138"/>
                        <a:pt x="17611" y="5138"/>
                        <a:pt x="17599" y="5138"/>
                      </a:cubicBezTo>
                      <a:cubicBezTo>
                        <a:pt x="17574" y="5138"/>
                        <a:pt x="17586" y="5138"/>
                        <a:pt x="17574" y="5163"/>
                      </a:cubicBezTo>
                      <a:cubicBezTo>
                        <a:pt x="17562" y="5176"/>
                        <a:pt x="17549" y="5176"/>
                        <a:pt x="17524" y="5176"/>
                      </a:cubicBezTo>
                      <a:cubicBezTo>
                        <a:pt x="17537" y="5163"/>
                        <a:pt x="17537" y="5138"/>
                        <a:pt x="17549" y="5126"/>
                      </a:cubicBezTo>
                      <a:cubicBezTo>
                        <a:pt x="17553" y="5122"/>
                        <a:pt x="17555" y="5120"/>
                        <a:pt x="17555" y="5120"/>
                      </a:cubicBezTo>
                      <a:lnTo>
                        <a:pt x="17555" y="5120"/>
                      </a:lnTo>
                      <a:cubicBezTo>
                        <a:pt x="17556" y="5120"/>
                        <a:pt x="17553" y="5126"/>
                        <a:pt x="17562" y="5126"/>
                      </a:cubicBezTo>
                      <a:cubicBezTo>
                        <a:pt x="17574" y="5114"/>
                        <a:pt x="17562" y="5114"/>
                        <a:pt x="17562" y="5101"/>
                      </a:cubicBezTo>
                      <a:cubicBezTo>
                        <a:pt x="17562" y="5089"/>
                        <a:pt x="17574" y="5089"/>
                        <a:pt x="17574" y="5076"/>
                      </a:cubicBezTo>
                      <a:cubicBezTo>
                        <a:pt x="17574" y="5076"/>
                        <a:pt x="17574" y="5064"/>
                        <a:pt x="17562" y="5064"/>
                      </a:cubicBezTo>
                      <a:cubicBezTo>
                        <a:pt x="17549" y="5064"/>
                        <a:pt x="17549" y="5064"/>
                        <a:pt x="17549" y="5076"/>
                      </a:cubicBezTo>
                      <a:cubicBezTo>
                        <a:pt x="17537" y="5076"/>
                        <a:pt x="17524" y="5076"/>
                        <a:pt x="17512" y="5089"/>
                      </a:cubicBezTo>
                      <a:cubicBezTo>
                        <a:pt x="17512" y="5064"/>
                        <a:pt x="17537" y="5064"/>
                        <a:pt x="17549" y="5064"/>
                      </a:cubicBezTo>
                      <a:cubicBezTo>
                        <a:pt x="17555" y="5058"/>
                        <a:pt x="17558" y="5058"/>
                        <a:pt x="17560" y="5058"/>
                      </a:cubicBezTo>
                      <a:cubicBezTo>
                        <a:pt x="17562" y="5058"/>
                        <a:pt x="17562" y="5058"/>
                        <a:pt x="17562" y="5051"/>
                      </a:cubicBezTo>
                      <a:cubicBezTo>
                        <a:pt x="17562" y="5039"/>
                        <a:pt x="17562" y="5027"/>
                        <a:pt x="17562" y="5027"/>
                      </a:cubicBezTo>
                      <a:cubicBezTo>
                        <a:pt x="17562" y="5027"/>
                        <a:pt x="17599" y="5014"/>
                        <a:pt x="17599" y="5002"/>
                      </a:cubicBezTo>
                      <a:cubicBezTo>
                        <a:pt x="17611" y="4989"/>
                        <a:pt x="17586" y="4977"/>
                        <a:pt x="17574" y="4977"/>
                      </a:cubicBezTo>
                      <a:lnTo>
                        <a:pt x="17537" y="4977"/>
                      </a:lnTo>
                      <a:cubicBezTo>
                        <a:pt x="17537" y="4977"/>
                        <a:pt x="17524" y="4965"/>
                        <a:pt x="17512" y="4965"/>
                      </a:cubicBezTo>
                      <a:cubicBezTo>
                        <a:pt x="17506" y="4958"/>
                        <a:pt x="17499" y="4955"/>
                        <a:pt x="17493" y="4955"/>
                      </a:cubicBezTo>
                      <a:cubicBezTo>
                        <a:pt x="17487" y="4955"/>
                        <a:pt x="17481" y="4958"/>
                        <a:pt x="17475" y="4965"/>
                      </a:cubicBezTo>
                      <a:lnTo>
                        <a:pt x="17462" y="4965"/>
                      </a:lnTo>
                      <a:cubicBezTo>
                        <a:pt x="17450" y="4952"/>
                        <a:pt x="17475" y="4927"/>
                        <a:pt x="17475" y="4927"/>
                      </a:cubicBezTo>
                      <a:cubicBezTo>
                        <a:pt x="17487" y="4915"/>
                        <a:pt x="17475" y="4902"/>
                        <a:pt x="17487" y="4902"/>
                      </a:cubicBezTo>
                      <a:cubicBezTo>
                        <a:pt x="17493" y="4902"/>
                        <a:pt x="17499" y="4906"/>
                        <a:pt x="17506" y="4906"/>
                      </a:cubicBezTo>
                      <a:cubicBezTo>
                        <a:pt x="17512" y="4906"/>
                        <a:pt x="17518" y="4902"/>
                        <a:pt x="17524" y="4890"/>
                      </a:cubicBezTo>
                      <a:cubicBezTo>
                        <a:pt x="17524" y="4865"/>
                        <a:pt x="17512" y="4853"/>
                        <a:pt x="17487" y="4853"/>
                      </a:cubicBezTo>
                      <a:lnTo>
                        <a:pt x="17475" y="4865"/>
                      </a:lnTo>
                      <a:lnTo>
                        <a:pt x="17462" y="4865"/>
                      </a:lnTo>
                      <a:cubicBezTo>
                        <a:pt x="17458" y="4869"/>
                        <a:pt x="17455" y="4871"/>
                        <a:pt x="17453" y="4871"/>
                      </a:cubicBezTo>
                      <a:cubicBezTo>
                        <a:pt x="17448" y="4871"/>
                        <a:pt x="17446" y="4865"/>
                        <a:pt x="17437" y="4865"/>
                      </a:cubicBezTo>
                      <a:cubicBezTo>
                        <a:pt x="17437" y="4865"/>
                        <a:pt x="17512" y="4828"/>
                        <a:pt x="17475" y="4791"/>
                      </a:cubicBezTo>
                      <a:lnTo>
                        <a:pt x="17437" y="4791"/>
                      </a:lnTo>
                      <a:lnTo>
                        <a:pt x="17425" y="4803"/>
                      </a:lnTo>
                      <a:lnTo>
                        <a:pt x="17412" y="4803"/>
                      </a:lnTo>
                      <a:cubicBezTo>
                        <a:pt x="17388" y="4803"/>
                        <a:pt x="17425" y="4791"/>
                        <a:pt x="17425" y="4778"/>
                      </a:cubicBezTo>
                      <a:cubicBezTo>
                        <a:pt x="17425" y="4766"/>
                        <a:pt x="17437" y="4766"/>
                        <a:pt x="17437" y="4753"/>
                      </a:cubicBezTo>
                      <a:cubicBezTo>
                        <a:pt x="17450" y="4741"/>
                        <a:pt x="17462" y="4729"/>
                        <a:pt x="17437" y="4729"/>
                      </a:cubicBezTo>
                      <a:cubicBezTo>
                        <a:pt x="17435" y="4726"/>
                        <a:pt x="17433" y="4725"/>
                        <a:pt x="17431" y="4725"/>
                      </a:cubicBezTo>
                      <a:cubicBezTo>
                        <a:pt x="17424" y="4725"/>
                        <a:pt x="17420" y="4741"/>
                        <a:pt x="17400" y="4741"/>
                      </a:cubicBezTo>
                      <a:cubicBezTo>
                        <a:pt x="17388" y="4741"/>
                        <a:pt x="17437" y="4716"/>
                        <a:pt x="17425" y="4691"/>
                      </a:cubicBezTo>
                      <a:cubicBezTo>
                        <a:pt x="17419" y="4685"/>
                        <a:pt x="17412" y="4682"/>
                        <a:pt x="17406" y="4682"/>
                      </a:cubicBezTo>
                      <a:cubicBezTo>
                        <a:pt x="17400" y="4682"/>
                        <a:pt x="17394" y="4685"/>
                        <a:pt x="17388" y="4691"/>
                      </a:cubicBezTo>
                      <a:cubicBezTo>
                        <a:pt x="17383" y="4694"/>
                        <a:pt x="17380" y="4695"/>
                        <a:pt x="17379" y="4695"/>
                      </a:cubicBezTo>
                      <a:cubicBezTo>
                        <a:pt x="17376" y="4695"/>
                        <a:pt x="17400" y="4676"/>
                        <a:pt x="17400" y="4666"/>
                      </a:cubicBezTo>
                      <a:cubicBezTo>
                        <a:pt x="17412" y="4654"/>
                        <a:pt x="17425" y="4642"/>
                        <a:pt x="17425" y="4629"/>
                      </a:cubicBezTo>
                      <a:cubicBezTo>
                        <a:pt x="17433" y="4613"/>
                        <a:pt x="17433" y="4607"/>
                        <a:pt x="17429" y="4607"/>
                      </a:cubicBezTo>
                      <a:cubicBezTo>
                        <a:pt x="17421" y="4607"/>
                        <a:pt x="17396" y="4629"/>
                        <a:pt x="17388" y="4629"/>
                      </a:cubicBezTo>
                      <a:cubicBezTo>
                        <a:pt x="17363" y="4629"/>
                        <a:pt x="17400" y="4592"/>
                        <a:pt x="17412" y="4580"/>
                      </a:cubicBezTo>
                      <a:cubicBezTo>
                        <a:pt x="17412" y="4567"/>
                        <a:pt x="17412" y="4555"/>
                        <a:pt x="17412" y="4542"/>
                      </a:cubicBezTo>
                      <a:cubicBezTo>
                        <a:pt x="17404" y="4542"/>
                        <a:pt x="17401" y="4548"/>
                        <a:pt x="17397" y="4548"/>
                      </a:cubicBezTo>
                      <a:cubicBezTo>
                        <a:pt x="17395" y="4548"/>
                        <a:pt x="17392" y="4546"/>
                        <a:pt x="17388" y="4542"/>
                      </a:cubicBezTo>
                      <a:cubicBezTo>
                        <a:pt x="17400" y="4530"/>
                        <a:pt x="17412" y="4505"/>
                        <a:pt x="17412" y="4480"/>
                      </a:cubicBezTo>
                      <a:cubicBezTo>
                        <a:pt x="17407" y="4475"/>
                        <a:pt x="17404" y="4473"/>
                        <a:pt x="17400" y="4473"/>
                      </a:cubicBezTo>
                      <a:cubicBezTo>
                        <a:pt x="17387" y="4473"/>
                        <a:pt x="17385" y="4505"/>
                        <a:pt x="17375" y="4505"/>
                      </a:cubicBezTo>
                      <a:cubicBezTo>
                        <a:pt x="17363" y="4505"/>
                        <a:pt x="17375" y="4480"/>
                        <a:pt x="17375" y="4468"/>
                      </a:cubicBezTo>
                      <a:cubicBezTo>
                        <a:pt x="17375" y="4468"/>
                        <a:pt x="17363" y="4455"/>
                        <a:pt x="17363" y="4443"/>
                      </a:cubicBezTo>
                      <a:cubicBezTo>
                        <a:pt x="17363" y="4443"/>
                        <a:pt x="17375" y="4406"/>
                        <a:pt x="17363" y="4393"/>
                      </a:cubicBezTo>
                      <a:lnTo>
                        <a:pt x="17338" y="4393"/>
                      </a:lnTo>
                      <a:cubicBezTo>
                        <a:pt x="17338" y="4381"/>
                        <a:pt x="17338" y="4368"/>
                        <a:pt x="17326" y="4368"/>
                      </a:cubicBezTo>
                      <a:cubicBezTo>
                        <a:pt x="17301" y="4368"/>
                        <a:pt x="17301" y="4393"/>
                        <a:pt x="17301" y="4406"/>
                      </a:cubicBezTo>
                      <a:cubicBezTo>
                        <a:pt x="17301" y="4418"/>
                        <a:pt x="17301" y="4430"/>
                        <a:pt x="17301" y="4443"/>
                      </a:cubicBezTo>
                      <a:cubicBezTo>
                        <a:pt x="17301" y="4455"/>
                        <a:pt x="17288" y="4455"/>
                        <a:pt x="17288" y="4455"/>
                      </a:cubicBezTo>
                      <a:cubicBezTo>
                        <a:pt x="17288" y="4468"/>
                        <a:pt x="17288" y="4493"/>
                        <a:pt x="17288" y="4493"/>
                      </a:cubicBezTo>
                      <a:cubicBezTo>
                        <a:pt x="17288" y="4493"/>
                        <a:pt x="17276" y="4480"/>
                        <a:pt x="17276" y="4480"/>
                      </a:cubicBezTo>
                      <a:cubicBezTo>
                        <a:pt x="17263" y="4480"/>
                        <a:pt x="17251" y="4505"/>
                        <a:pt x="17263" y="4517"/>
                      </a:cubicBezTo>
                      <a:cubicBezTo>
                        <a:pt x="17263" y="4530"/>
                        <a:pt x="17263" y="4530"/>
                        <a:pt x="17276" y="4542"/>
                      </a:cubicBezTo>
                      <a:cubicBezTo>
                        <a:pt x="17288" y="4542"/>
                        <a:pt x="17251" y="4542"/>
                        <a:pt x="17239" y="4555"/>
                      </a:cubicBezTo>
                      <a:cubicBezTo>
                        <a:pt x="17239" y="4567"/>
                        <a:pt x="17239" y="4580"/>
                        <a:pt x="17239" y="4592"/>
                      </a:cubicBezTo>
                      <a:cubicBezTo>
                        <a:pt x="17239" y="4592"/>
                        <a:pt x="17276" y="4617"/>
                        <a:pt x="17263" y="4629"/>
                      </a:cubicBezTo>
                      <a:cubicBezTo>
                        <a:pt x="17263" y="4633"/>
                        <a:pt x="17263" y="4635"/>
                        <a:pt x="17263" y="4635"/>
                      </a:cubicBezTo>
                      <a:cubicBezTo>
                        <a:pt x="17262" y="4635"/>
                        <a:pt x="17259" y="4629"/>
                        <a:pt x="17251" y="4629"/>
                      </a:cubicBezTo>
                      <a:cubicBezTo>
                        <a:pt x="17251" y="4629"/>
                        <a:pt x="17234" y="4613"/>
                        <a:pt x="17223" y="4613"/>
                      </a:cubicBezTo>
                      <a:cubicBezTo>
                        <a:pt x="17218" y="4613"/>
                        <a:pt x="17214" y="4617"/>
                        <a:pt x="17214" y="4629"/>
                      </a:cubicBezTo>
                      <a:cubicBezTo>
                        <a:pt x="17214" y="4642"/>
                        <a:pt x="17226" y="4654"/>
                        <a:pt x="17239" y="4679"/>
                      </a:cubicBezTo>
                      <a:lnTo>
                        <a:pt x="17251" y="4679"/>
                      </a:lnTo>
                      <a:cubicBezTo>
                        <a:pt x="17251" y="4679"/>
                        <a:pt x="17251" y="4691"/>
                        <a:pt x="17263" y="4704"/>
                      </a:cubicBezTo>
                      <a:cubicBezTo>
                        <a:pt x="17276" y="4704"/>
                        <a:pt x="17276" y="4704"/>
                        <a:pt x="17276" y="4716"/>
                      </a:cubicBezTo>
                      <a:cubicBezTo>
                        <a:pt x="17276" y="4719"/>
                        <a:pt x="17275" y="4720"/>
                        <a:pt x="17273" y="4720"/>
                      </a:cubicBezTo>
                      <a:cubicBezTo>
                        <a:pt x="17266" y="4720"/>
                        <a:pt x="17249" y="4704"/>
                        <a:pt x="17239" y="4704"/>
                      </a:cubicBezTo>
                      <a:cubicBezTo>
                        <a:pt x="17226" y="4704"/>
                        <a:pt x="17226" y="4729"/>
                        <a:pt x="17226" y="4741"/>
                      </a:cubicBezTo>
                      <a:lnTo>
                        <a:pt x="17189" y="4741"/>
                      </a:lnTo>
                      <a:cubicBezTo>
                        <a:pt x="17189" y="4753"/>
                        <a:pt x="17214" y="4766"/>
                        <a:pt x="17214" y="4778"/>
                      </a:cubicBezTo>
                      <a:lnTo>
                        <a:pt x="17226" y="4791"/>
                      </a:lnTo>
                      <a:lnTo>
                        <a:pt x="17226" y="4803"/>
                      </a:lnTo>
                      <a:cubicBezTo>
                        <a:pt x="17226" y="4803"/>
                        <a:pt x="17226" y="4809"/>
                        <a:pt x="17226" y="4813"/>
                      </a:cubicBezTo>
                      <a:lnTo>
                        <a:pt x="17226" y="4813"/>
                      </a:lnTo>
                      <a:cubicBezTo>
                        <a:pt x="17222" y="4808"/>
                        <a:pt x="17218" y="4803"/>
                        <a:pt x="17214" y="4803"/>
                      </a:cubicBezTo>
                      <a:cubicBezTo>
                        <a:pt x="17214" y="4803"/>
                        <a:pt x="17176" y="4803"/>
                        <a:pt x="17164" y="4815"/>
                      </a:cubicBezTo>
                      <a:cubicBezTo>
                        <a:pt x="17164" y="4828"/>
                        <a:pt x="17201" y="4865"/>
                        <a:pt x="17214" y="4878"/>
                      </a:cubicBezTo>
                      <a:lnTo>
                        <a:pt x="17176" y="4878"/>
                      </a:lnTo>
                      <a:cubicBezTo>
                        <a:pt x="17164" y="4878"/>
                        <a:pt x="17164" y="4853"/>
                        <a:pt x="17152" y="4853"/>
                      </a:cubicBezTo>
                      <a:cubicBezTo>
                        <a:pt x="17127" y="4865"/>
                        <a:pt x="17127" y="4902"/>
                        <a:pt x="17152" y="4915"/>
                      </a:cubicBezTo>
                      <a:lnTo>
                        <a:pt x="17164" y="4915"/>
                      </a:lnTo>
                      <a:lnTo>
                        <a:pt x="17164" y="4927"/>
                      </a:lnTo>
                      <a:lnTo>
                        <a:pt x="17189" y="4965"/>
                      </a:lnTo>
                      <a:cubicBezTo>
                        <a:pt x="17201" y="4977"/>
                        <a:pt x="17189" y="4989"/>
                        <a:pt x="17201" y="4989"/>
                      </a:cubicBezTo>
                      <a:cubicBezTo>
                        <a:pt x="17210" y="4993"/>
                        <a:pt x="17210" y="4995"/>
                        <a:pt x="17206" y="4995"/>
                      </a:cubicBezTo>
                      <a:cubicBezTo>
                        <a:pt x="17199" y="4995"/>
                        <a:pt x="17176" y="4989"/>
                        <a:pt x="17176" y="4989"/>
                      </a:cubicBezTo>
                      <a:cubicBezTo>
                        <a:pt x="17166" y="4989"/>
                        <a:pt x="17164" y="4962"/>
                        <a:pt x="17148" y="4962"/>
                      </a:cubicBezTo>
                      <a:cubicBezTo>
                        <a:pt x="17146" y="4962"/>
                        <a:pt x="17143" y="4963"/>
                        <a:pt x="17139" y="4965"/>
                      </a:cubicBezTo>
                      <a:cubicBezTo>
                        <a:pt x="17139" y="4952"/>
                        <a:pt x="17127" y="4952"/>
                        <a:pt x="17114" y="4952"/>
                      </a:cubicBezTo>
                      <a:cubicBezTo>
                        <a:pt x="17102" y="4965"/>
                        <a:pt x="17102" y="4965"/>
                        <a:pt x="17102" y="4965"/>
                      </a:cubicBezTo>
                      <a:cubicBezTo>
                        <a:pt x="17098" y="4969"/>
                        <a:pt x="17096" y="4970"/>
                        <a:pt x="17096" y="4970"/>
                      </a:cubicBezTo>
                      <a:cubicBezTo>
                        <a:pt x="17095" y="4970"/>
                        <a:pt x="17098" y="4965"/>
                        <a:pt x="17090" y="4965"/>
                      </a:cubicBezTo>
                      <a:lnTo>
                        <a:pt x="17077" y="4965"/>
                      </a:lnTo>
                      <a:cubicBezTo>
                        <a:pt x="17065" y="4965"/>
                        <a:pt x="17077" y="5002"/>
                        <a:pt x="17077" y="5002"/>
                      </a:cubicBezTo>
                      <a:lnTo>
                        <a:pt x="17077" y="5027"/>
                      </a:lnTo>
                      <a:cubicBezTo>
                        <a:pt x="17077" y="5039"/>
                        <a:pt x="17077" y="5039"/>
                        <a:pt x="17090" y="5039"/>
                      </a:cubicBezTo>
                      <a:lnTo>
                        <a:pt x="17077" y="5051"/>
                      </a:lnTo>
                      <a:lnTo>
                        <a:pt x="17065" y="5064"/>
                      </a:lnTo>
                      <a:cubicBezTo>
                        <a:pt x="17065" y="5064"/>
                        <a:pt x="17052" y="5051"/>
                        <a:pt x="17052" y="5051"/>
                      </a:cubicBezTo>
                      <a:cubicBezTo>
                        <a:pt x="17046" y="5045"/>
                        <a:pt x="17040" y="5042"/>
                        <a:pt x="17034" y="5042"/>
                      </a:cubicBezTo>
                      <a:cubicBezTo>
                        <a:pt x="17027" y="5042"/>
                        <a:pt x="17021" y="5045"/>
                        <a:pt x="17015" y="5051"/>
                      </a:cubicBezTo>
                      <a:cubicBezTo>
                        <a:pt x="17015" y="5045"/>
                        <a:pt x="17012" y="5042"/>
                        <a:pt x="17007" y="5039"/>
                      </a:cubicBezTo>
                      <a:lnTo>
                        <a:pt x="16990" y="5039"/>
                      </a:lnTo>
                      <a:cubicBezTo>
                        <a:pt x="16990" y="5039"/>
                        <a:pt x="16978" y="5039"/>
                        <a:pt x="16965" y="5027"/>
                      </a:cubicBezTo>
                      <a:lnTo>
                        <a:pt x="16990" y="5027"/>
                      </a:lnTo>
                      <a:cubicBezTo>
                        <a:pt x="17003" y="5014"/>
                        <a:pt x="17003" y="5014"/>
                        <a:pt x="17015" y="5014"/>
                      </a:cubicBezTo>
                      <a:lnTo>
                        <a:pt x="17027" y="5014"/>
                      </a:lnTo>
                      <a:cubicBezTo>
                        <a:pt x="17040" y="5002"/>
                        <a:pt x="17040" y="5002"/>
                        <a:pt x="17027" y="4989"/>
                      </a:cubicBezTo>
                      <a:cubicBezTo>
                        <a:pt x="17027" y="4985"/>
                        <a:pt x="17026" y="4984"/>
                        <a:pt x="17024" y="4984"/>
                      </a:cubicBezTo>
                      <a:cubicBezTo>
                        <a:pt x="17019" y="4984"/>
                        <a:pt x="17011" y="4989"/>
                        <a:pt x="17003" y="4989"/>
                      </a:cubicBezTo>
                      <a:cubicBezTo>
                        <a:pt x="17003" y="4989"/>
                        <a:pt x="17015" y="4977"/>
                        <a:pt x="17027" y="4965"/>
                      </a:cubicBezTo>
                      <a:cubicBezTo>
                        <a:pt x="17027" y="4965"/>
                        <a:pt x="17040" y="4965"/>
                        <a:pt x="17027" y="4952"/>
                      </a:cubicBezTo>
                      <a:cubicBezTo>
                        <a:pt x="17019" y="4944"/>
                        <a:pt x="17016" y="4941"/>
                        <a:pt x="17017" y="4941"/>
                      </a:cubicBezTo>
                      <a:lnTo>
                        <a:pt x="17017" y="4941"/>
                      </a:lnTo>
                      <a:cubicBezTo>
                        <a:pt x="17018" y="4941"/>
                        <a:pt x="17032" y="4952"/>
                        <a:pt x="17040" y="4952"/>
                      </a:cubicBezTo>
                      <a:cubicBezTo>
                        <a:pt x="17040" y="4940"/>
                        <a:pt x="17040" y="4927"/>
                        <a:pt x="17040" y="4927"/>
                      </a:cubicBezTo>
                      <a:cubicBezTo>
                        <a:pt x="17036" y="4923"/>
                        <a:pt x="17034" y="4922"/>
                        <a:pt x="17034" y="4922"/>
                      </a:cubicBezTo>
                      <a:lnTo>
                        <a:pt x="17034" y="4922"/>
                      </a:lnTo>
                      <a:cubicBezTo>
                        <a:pt x="17033" y="4922"/>
                        <a:pt x="17036" y="4927"/>
                        <a:pt x="17027" y="4927"/>
                      </a:cubicBezTo>
                      <a:cubicBezTo>
                        <a:pt x="17015" y="4927"/>
                        <a:pt x="17040" y="4878"/>
                        <a:pt x="17027" y="4878"/>
                      </a:cubicBezTo>
                      <a:cubicBezTo>
                        <a:pt x="17003" y="4878"/>
                        <a:pt x="17015" y="4890"/>
                        <a:pt x="17015" y="4890"/>
                      </a:cubicBezTo>
                      <a:lnTo>
                        <a:pt x="17015" y="4902"/>
                      </a:lnTo>
                      <a:lnTo>
                        <a:pt x="17015" y="4927"/>
                      </a:lnTo>
                      <a:cubicBezTo>
                        <a:pt x="17015" y="4931"/>
                        <a:pt x="17015" y="4933"/>
                        <a:pt x="17015" y="4933"/>
                      </a:cubicBezTo>
                      <a:cubicBezTo>
                        <a:pt x="17014" y="4933"/>
                        <a:pt x="17011" y="4927"/>
                        <a:pt x="17003" y="4927"/>
                      </a:cubicBezTo>
                      <a:cubicBezTo>
                        <a:pt x="16990" y="4927"/>
                        <a:pt x="16990" y="4940"/>
                        <a:pt x="16978" y="4940"/>
                      </a:cubicBezTo>
                      <a:cubicBezTo>
                        <a:pt x="16978" y="4940"/>
                        <a:pt x="16972" y="4945"/>
                        <a:pt x="16969" y="4945"/>
                      </a:cubicBezTo>
                      <a:cubicBezTo>
                        <a:pt x="16967" y="4945"/>
                        <a:pt x="16965" y="4944"/>
                        <a:pt x="16965" y="4940"/>
                      </a:cubicBezTo>
                      <a:cubicBezTo>
                        <a:pt x="16959" y="4933"/>
                        <a:pt x="16962" y="4933"/>
                        <a:pt x="16968" y="4933"/>
                      </a:cubicBezTo>
                      <a:cubicBezTo>
                        <a:pt x="16975" y="4933"/>
                        <a:pt x="16984" y="4933"/>
                        <a:pt x="16990" y="4927"/>
                      </a:cubicBezTo>
                      <a:cubicBezTo>
                        <a:pt x="17003" y="4915"/>
                        <a:pt x="16990" y="4915"/>
                        <a:pt x="16990" y="4902"/>
                      </a:cubicBezTo>
                      <a:cubicBezTo>
                        <a:pt x="16990" y="4896"/>
                        <a:pt x="16993" y="4896"/>
                        <a:pt x="16996" y="4896"/>
                      </a:cubicBezTo>
                      <a:cubicBezTo>
                        <a:pt x="17000" y="4896"/>
                        <a:pt x="17003" y="4896"/>
                        <a:pt x="17003" y="4890"/>
                      </a:cubicBezTo>
                      <a:cubicBezTo>
                        <a:pt x="17003" y="4890"/>
                        <a:pt x="17003" y="4878"/>
                        <a:pt x="17003" y="4865"/>
                      </a:cubicBezTo>
                      <a:lnTo>
                        <a:pt x="16990" y="4865"/>
                      </a:lnTo>
                      <a:lnTo>
                        <a:pt x="16965" y="4890"/>
                      </a:lnTo>
                      <a:lnTo>
                        <a:pt x="16965" y="4878"/>
                      </a:lnTo>
                      <a:lnTo>
                        <a:pt x="16965" y="4840"/>
                      </a:lnTo>
                      <a:cubicBezTo>
                        <a:pt x="16965" y="4828"/>
                        <a:pt x="17003" y="4815"/>
                        <a:pt x="16990" y="4791"/>
                      </a:cubicBezTo>
                      <a:cubicBezTo>
                        <a:pt x="16990" y="4778"/>
                        <a:pt x="16978" y="4778"/>
                        <a:pt x="16978" y="4778"/>
                      </a:cubicBezTo>
                      <a:cubicBezTo>
                        <a:pt x="16965" y="4778"/>
                        <a:pt x="16965" y="4791"/>
                        <a:pt x="16953" y="4803"/>
                      </a:cubicBezTo>
                      <a:cubicBezTo>
                        <a:pt x="16953" y="4803"/>
                        <a:pt x="16941" y="4815"/>
                        <a:pt x="16928" y="4815"/>
                      </a:cubicBezTo>
                      <a:cubicBezTo>
                        <a:pt x="16916" y="4815"/>
                        <a:pt x="16941" y="4791"/>
                        <a:pt x="16941" y="4778"/>
                      </a:cubicBezTo>
                      <a:lnTo>
                        <a:pt x="16941" y="4753"/>
                      </a:lnTo>
                      <a:lnTo>
                        <a:pt x="16941" y="4741"/>
                      </a:lnTo>
                      <a:lnTo>
                        <a:pt x="16941" y="4716"/>
                      </a:lnTo>
                      <a:cubicBezTo>
                        <a:pt x="16941" y="4704"/>
                        <a:pt x="16941" y="4691"/>
                        <a:pt x="16941" y="4691"/>
                      </a:cubicBezTo>
                      <a:cubicBezTo>
                        <a:pt x="16941" y="4691"/>
                        <a:pt x="16965" y="4679"/>
                        <a:pt x="16965" y="4666"/>
                      </a:cubicBezTo>
                      <a:cubicBezTo>
                        <a:pt x="16978" y="4654"/>
                        <a:pt x="16965" y="4654"/>
                        <a:pt x="16953" y="4654"/>
                      </a:cubicBezTo>
                      <a:cubicBezTo>
                        <a:pt x="16953" y="4654"/>
                        <a:pt x="16928" y="4629"/>
                        <a:pt x="16928" y="4629"/>
                      </a:cubicBezTo>
                      <a:lnTo>
                        <a:pt x="16903" y="4629"/>
                      </a:lnTo>
                      <a:cubicBezTo>
                        <a:pt x="16903" y="4629"/>
                        <a:pt x="16903" y="4635"/>
                        <a:pt x="16900" y="4635"/>
                      </a:cubicBezTo>
                      <a:cubicBezTo>
                        <a:pt x="16898" y="4635"/>
                        <a:pt x="16895" y="4633"/>
                        <a:pt x="16891" y="4629"/>
                      </a:cubicBezTo>
                      <a:cubicBezTo>
                        <a:pt x="16891" y="4629"/>
                        <a:pt x="16903" y="4604"/>
                        <a:pt x="16903" y="4604"/>
                      </a:cubicBezTo>
                      <a:cubicBezTo>
                        <a:pt x="16916" y="4592"/>
                        <a:pt x="16903" y="4592"/>
                        <a:pt x="16903" y="4580"/>
                      </a:cubicBezTo>
                      <a:lnTo>
                        <a:pt x="16903" y="4580"/>
                      </a:lnTo>
                      <a:cubicBezTo>
                        <a:pt x="16903" y="4580"/>
                        <a:pt x="16906" y="4583"/>
                        <a:pt x="16911" y="4583"/>
                      </a:cubicBezTo>
                      <a:cubicBezTo>
                        <a:pt x="16916" y="4583"/>
                        <a:pt x="16922" y="4580"/>
                        <a:pt x="16928" y="4567"/>
                      </a:cubicBezTo>
                      <a:cubicBezTo>
                        <a:pt x="16928" y="4555"/>
                        <a:pt x="16928" y="4542"/>
                        <a:pt x="16903" y="4542"/>
                      </a:cubicBezTo>
                      <a:lnTo>
                        <a:pt x="16892" y="4542"/>
                      </a:lnTo>
                      <a:cubicBezTo>
                        <a:pt x="16905" y="4529"/>
                        <a:pt x="16919" y="4508"/>
                        <a:pt x="16903" y="4493"/>
                      </a:cubicBezTo>
                      <a:cubicBezTo>
                        <a:pt x="16895" y="4484"/>
                        <a:pt x="16891" y="4482"/>
                        <a:pt x="16889" y="4482"/>
                      </a:cubicBezTo>
                      <a:cubicBezTo>
                        <a:pt x="16884" y="4482"/>
                        <a:pt x="16887" y="4493"/>
                        <a:pt x="16878" y="4493"/>
                      </a:cubicBezTo>
                      <a:lnTo>
                        <a:pt x="16854" y="4493"/>
                      </a:lnTo>
                      <a:cubicBezTo>
                        <a:pt x="16866" y="4480"/>
                        <a:pt x="16866" y="4468"/>
                        <a:pt x="16866" y="4468"/>
                      </a:cubicBezTo>
                      <a:cubicBezTo>
                        <a:pt x="16878" y="4455"/>
                        <a:pt x="16878" y="4455"/>
                        <a:pt x="16878" y="4443"/>
                      </a:cubicBezTo>
                      <a:cubicBezTo>
                        <a:pt x="16878" y="4443"/>
                        <a:pt x="16891" y="4430"/>
                        <a:pt x="16878" y="4418"/>
                      </a:cubicBezTo>
                      <a:cubicBezTo>
                        <a:pt x="16866" y="4418"/>
                        <a:pt x="16866" y="4430"/>
                        <a:pt x="16854" y="4443"/>
                      </a:cubicBezTo>
                      <a:cubicBezTo>
                        <a:pt x="16854" y="4443"/>
                        <a:pt x="16878" y="4406"/>
                        <a:pt x="16866" y="4393"/>
                      </a:cubicBezTo>
                      <a:cubicBezTo>
                        <a:pt x="16866" y="4387"/>
                        <a:pt x="16863" y="4384"/>
                        <a:pt x="16858" y="4384"/>
                      </a:cubicBezTo>
                      <a:cubicBezTo>
                        <a:pt x="16856" y="4384"/>
                        <a:pt x="16854" y="4385"/>
                        <a:pt x="16851" y="4386"/>
                      </a:cubicBezTo>
                      <a:lnTo>
                        <a:pt x="16851" y="4386"/>
                      </a:lnTo>
                      <a:cubicBezTo>
                        <a:pt x="16852" y="4383"/>
                        <a:pt x="16854" y="4381"/>
                        <a:pt x="16854" y="4381"/>
                      </a:cubicBezTo>
                      <a:cubicBezTo>
                        <a:pt x="16866" y="4368"/>
                        <a:pt x="16878" y="4356"/>
                        <a:pt x="16878" y="4344"/>
                      </a:cubicBezTo>
                      <a:cubicBezTo>
                        <a:pt x="16883" y="4324"/>
                        <a:pt x="16880" y="4318"/>
                        <a:pt x="16874" y="4318"/>
                      </a:cubicBezTo>
                      <a:cubicBezTo>
                        <a:pt x="16865" y="4318"/>
                        <a:pt x="16849" y="4331"/>
                        <a:pt x="16841" y="4331"/>
                      </a:cubicBezTo>
                      <a:cubicBezTo>
                        <a:pt x="16829" y="4331"/>
                        <a:pt x="16854" y="4294"/>
                        <a:pt x="16866" y="4294"/>
                      </a:cubicBezTo>
                      <a:cubicBezTo>
                        <a:pt x="16866" y="4281"/>
                        <a:pt x="16866" y="4269"/>
                        <a:pt x="16866" y="4257"/>
                      </a:cubicBezTo>
                      <a:cubicBezTo>
                        <a:pt x="16866" y="4257"/>
                        <a:pt x="16866" y="4262"/>
                        <a:pt x="16859" y="4262"/>
                      </a:cubicBezTo>
                      <a:cubicBezTo>
                        <a:pt x="16855" y="4262"/>
                        <a:pt x="16849" y="4261"/>
                        <a:pt x="16841" y="4257"/>
                      </a:cubicBezTo>
                      <a:cubicBezTo>
                        <a:pt x="16866" y="4244"/>
                        <a:pt x="16866" y="4232"/>
                        <a:pt x="16854" y="4207"/>
                      </a:cubicBezTo>
                      <a:cubicBezTo>
                        <a:pt x="16854" y="4202"/>
                        <a:pt x="16854" y="4200"/>
                        <a:pt x="16853" y="4200"/>
                      </a:cubicBezTo>
                      <a:cubicBezTo>
                        <a:pt x="16853" y="4200"/>
                        <a:pt x="16851" y="4232"/>
                        <a:pt x="16841" y="4232"/>
                      </a:cubicBezTo>
                      <a:cubicBezTo>
                        <a:pt x="16829" y="4232"/>
                        <a:pt x="16841" y="4207"/>
                        <a:pt x="16841" y="4194"/>
                      </a:cubicBezTo>
                      <a:cubicBezTo>
                        <a:pt x="16841" y="4194"/>
                        <a:pt x="16841" y="4182"/>
                        <a:pt x="16829" y="4182"/>
                      </a:cubicBezTo>
                      <a:cubicBezTo>
                        <a:pt x="16829" y="4170"/>
                        <a:pt x="16829" y="4145"/>
                        <a:pt x="16829" y="4132"/>
                      </a:cubicBezTo>
                      <a:lnTo>
                        <a:pt x="16816" y="4132"/>
                      </a:lnTo>
                      <a:cubicBezTo>
                        <a:pt x="16804" y="4132"/>
                        <a:pt x="16816" y="4120"/>
                        <a:pt x="16804" y="4120"/>
                      </a:cubicBezTo>
                      <a:cubicBezTo>
                        <a:pt x="16791" y="4120"/>
                        <a:pt x="16791" y="4132"/>
                        <a:pt x="16791" y="4145"/>
                      </a:cubicBezTo>
                      <a:cubicBezTo>
                        <a:pt x="16791" y="4157"/>
                        <a:pt x="16791" y="4170"/>
                        <a:pt x="16791" y="4182"/>
                      </a:cubicBezTo>
                      <a:lnTo>
                        <a:pt x="16791" y="4194"/>
                      </a:lnTo>
                      <a:cubicBezTo>
                        <a:pt x="16791" y="4194"/>
                        <a:pt x="16791" y="4207"/>
                        <a:pt x="16791" y="4219"/>
                      </a:cubicBezTo>
                      <a:lnTo>
                        <a:pt x="16779" y="4207"/>
                      </a:lnTo>
                      <a:cubicBezTo>
                        <a:pt x="16767" y="4207"/>
                        <a:pt x="16767" y="4232"/>
                        <a:pt x="16779" y="4244"/>
                      </a:cubicBezTo>
                      <a:cubicBezTo>
                        <a:pt x="16779" y="4257"/>
                        <a:pt x="16779" y="4257"/>
                        <a:pt x="16779" y="4257"/>
                      </a:cubicBezTo>
                      <a:cubicBezTo>
                        <a:pt x="16779" y="4257"/>
                        <a:pt x="16767" y="4257"/>
                        <a:pt x="16754" y="4269"/>
                      </a:cubicBezTo>
                      <a:cubicBezTo>
                        <a:pt x="16754" y="4281"/>
                        <a:pt x="16754" y="4294"/>
                        <a:pt x="16754" y="4306"/>
                      </a:cubicBezTo>
                      <a:cubicBezTo>
                        <a:pt x="16754" y="4306"/>
                        <a:pt x="16779" y="4331"/>
                        <a:pt x="16779" y="4344"/>
                      </a:cubicBezTo>
                      <a:cubicBezTo>
                        <a:pt x="16775" y="4348"/>
                        <a:pt x="16774" y="4349"/>
                        <a:pt x="16773" y="4349"/>
                      </a:cubicBezTo>
                      <a:cubicBezTo>
                        <a:pt x="16772" y="4349"/>
                        <a:pt x="16775" y="4344"/>
                        <a:pt x="16767" y="4344"/>
                      </a:cubicBezTo>
                      <a:cubicBezTo>
                        <a:pt x="16758" y="4344"/>
                        <a:pt x="16750" y="4327"/>
                        <a:pt x="16745" y="4327"/>
                      </a:cubicBezTo>
                      <a:cubicBezTo>
                        <a:pt x="16743" y="4327"/>
                        <a:pt x="16742" y="4331"/>
                        <a:pt x="16742" y="4344"/>
                      </a:cubicBezTo>
                      <a:cubicBezTo>
                        <a:pt x="16742" y="4356"/>
                        <a:pt x="16742" y="4368"/>
                        <a:pt x="16754" y="4381"/>
                      </a:cubicBezTo>
                      <a:lnTo>
                        <a:pt x="16754" y="4393"/>
                      </a:lnTo>
                      <a:cubicBezTo>
                        <a:pt x="16754" y="4393"/>
                        <a:pt x="16754" y="4406"/>
                        <a:pt x="16767" y="4406"/>
                      </a:cubicBezTo>
                      <a:cubicBezTo>
                        <a:pt x="16779" y="4406"/>
                        <a:pt x="16779" y="4406"/>
                        <a:pt x="16767" y="4418"/>
                      </a:cubicBezTo>
                      <a:cubicBezTo>
                        <a:pt x="16767" y="4421"/>
                        <a:pt x="16766" y="4422"/>
                        <a:pt x="16765" y="4422"/>
                      </a:cubicBezTo>
                      <a:cubicBezTo>
                        <a:pt x="16762" y="4422"/>
                        <a:pt x="16754" y="4406"/>
                        <a:pt x="16754" y="4406"/>
                      </a:cubicBezTo>
                      <a:cubicBezTo>
                        <a:pt x="16742" y="4406"/>
                        <a:pt x="16742" y="4430"/>
                        <a:pt x="16754" y="4443"/>
                      </a:cubicBezTo>
                      <a:cubicBezTo>
                        <a:pt x="16754" y="4447"/>
                        <a:pt x="16751" y="4448"/>
                        <a:pt x="16748" y="4448"/>
                      </a:cubicBezTo>
                      <a:cubicBezTo>
                        <a:pt x="16740" y="4448"/>
                        <a:pt x="16729" y="4443"/>
                        <a:pt x="16729" y="4443"/>
                      </a:cubicBezTo>
                      <a:lnTo>
                        <a:pt x="16729" y="4443"/>
                      </a:lnTo>
                      <a:cubicBezTo>
                        <a:pt x="16717" y="4455"/>
                        <a:pt x="16742" y="4468"/>
                        <a:pt x="16742" y="4468"/>
                      </a:cubicBezTo>
                      <a:lnTo>
                        <a:pt x="16742" y="4480"/>
                      </a:lnTo>
                      <a:lnTo>
                        <a:pt x="16742" y="4493"/>
                      </a:lnTo>
                      <a:cubicBezTo>
                        <a:pt x="16742" y="4493"/>
                        <a:pt x="16742" y="4505"/>
                        <a:pt x="16742" y="4505"/>
                      </a:cubicBezTo>
                      <a:lnTo>
                        <a:pt x="16742" y="4517"/>
                      </a:lnTo>
                      <a:cubicBezTo>
                        <a:pt x="16742" y="4517"/>
                        <a:pt x="16729" y="4505"/>
                        <a:pt x="16729" y="4493"/>
                      </a:cubicBezTo>
                      <a:lnTo>
                        <a:pt x="16692" y="4493"/>
                      </a:lnTo>
                      <a:cubicBezTo>
                        <a:pt x="16692" y="4505"/>
                        <a:pt x="16705" y="4505"/>
                        <a:pt x="16705" y="4505"/>
                      </a:cubicBezTo>
                      <a:cubicBezTo>
                        <a:pt x="16705" y="4514"/>
                        <a:pt x="16705" y="4523"/>
                        <a:pt x="16700" y="4532"/>
                      </a:cubicBezTo>
                      <a:lnTo>
                        <a:pt x="16700" y="4532"/>
                      </a:lnTo>
                      <a:cubicBezTo>
                        <a:pt x="16692" y="4523"/>
                        <a:pt x="16687" y="4513"/>
                        <a:pt x="16691" y="4498"/>
                      </a:cubicBezTo>
                      <a:lnTo>
                        <a:pt x="16691" y="4498"/>
                      </a:lnTo>
                      <a:cubicBezTo>
                        <a:pt x="16690" y="4499"/>
                        <a:pt x="16688" y="4499"/>
                        <a:pt x="16686" y="4499"/>
                      </a:cubicBezTo>
                      <a:cubicBezTo>
                        <a:pt x="16685" y="4499"/>
                        <a:pt x="16684" y="4499"/>
                        <a:pt x="16683" y="4499"/>
                      </a:cubicBezTo>
                      <a:lnTo>
                        <a:pt x="16683" y="4499"/>
                      </a:lnTo>
                      <a:cubicBezTo>
                        <a:pt x="16682" y="4501"/>
                        <a:pt x="16681" y="4502"/>
                        <a:pt x="16680" y="4503"/>
                      </a:cubicBezTo>
                      <a:lnTo>
                        <a:pt x="16680" y="4503"/>
                      </a:lnTo>
                      <a:cubicBezTo>
                        <a:pt x="16680" y="4500"/>
                        <a:pt x="16681" y="4499"/>
                        <a:pt x="16683" y="4499"/>
                      </a:cubicBezTo>
                      <a:lnTo>
                        <a:pt x="16683" y="4499"/>
                      </a:lnTo>
                      <a:cubicBezTo>
                        <a:pt x="16688" y="4491"/>
                        <a:pt x="16688" y="4481"/>
                        <a:pt x="16680" y="4468"/>
                      </a:cubicBezTo>
                      <a:cubicBezTo>
                        <a:pt x="16676" y="4459"/>
                        <a:pt x="16673" y="4457"/>
                        <a:pt x="16671" y="4457"/>
                      </a:cubicBezTo>
                      <a:cubicBezTo>
                        <a:pt x="16666" y="4457"/>
                        <a:pt x="16663" y="4468"/>
                        <a:pt x="16655" y="4468"/>
                      </a:cubicBezTo>
                      <a:cubicBezTo>
                        <a:pt x="16642" y="4468"/>
                        <a:pt x="16642" y="4468"/>
                        <a:pt x="16630" y="4480"/>
                      </a:cubicBezTo>
                      <a:cubicBezTo>
                        <a:pt x="16630" y="4493"/>
                        <a:pt x="16605" y="4493"/>
                        <a:pt x="16593" y="4493"/>
                      </a:cubicBezTo>
                      <a:cubicBezTo>
                        <a:pt x="16593" y="4480"/>
                        <a:pt x="16605" y="4468"/>
                        <a:pt x="16605" y="4455"/>
                      </a:cubicBezTo>
                      <a:lnTo>
                        <a:pt x="16618" y="4455"/>
                      </a:lnTo>
                      <a:cubicBezTo>
                        <a:pt x="16618" y="4443"/>
                        <a:pt x="16618" y="4443"/>
                        <a:pt x="16618" y="4430"/>
                      </a:cubicBezTo>
                      <a:cubicBezTo>
                        <a:pt x="16618" y="4430"/>
                        <a:pt x="16618" y="4430"/>
                        <a:pt x="16630" y="4418"/>
                      </a:cubicBezTo>
                      <a:cubicBezTo>
                        <a:pt x="16642" y="4406"/>
                        <a:pt x="16630" y="4406"/>
                        <a:pt x="16618" y="4406"/>
                      </a:cubicBezTo>
                      <a:lnTo>
                        <a:pt x="16605" y="4406"/>
                      </a:lnTo>
                      <a:cubicBezTo>
                        <a:pt x="16618" y="4406"/>
                        <a:pt x="16618" y="4393"/>
                        <a:pt x="16618" y="4393"/>
                      </a:cubicBezTo>
                      <a:lnTo>
                        <a:pt x="16618" y="4368"/>
                      </a:lnTo>
                      <a:cubicBezTo>
                        <a:pt x="16618" y="4368"/>
                        <a:pt x="16655" y="4356"/>
                        <a:pt x="16655" y="4344"/>
                      </a:cubicBezTo>
                      <a:cubicBezTo>
                        <a:pt x="16667" y="4331"/>
                        <a:pt x="16642" y="4331"/>
                        <a:pt x="16630" y="4331"/>
                      </a:cubicBezTo>
                      <a:lnTo>
                        <a:pt x="16618" y="4331"/>
                      </a:lnTo>
                      <a:lnTo>
                        <a:pt x="16605" y="4344"/>
                      </a:lnTo>
                      <a:cubicBezTo>
                        <a:pt x="16593" y="4344"/>
                        <a:pt x="16580" y="4319"/>
                        <a:pt x="16568" y="4319"/>
                      </a:cubicBezTo>
                      <a:lnTo>
                        <a:pt x="16543" y="4319"/>
                      </a:lnTo>
                      <a:cubicBezTo>
                        <a:pt x="16543" y="4319"/>
                        <a:pt x="16538" y="4324"/>
                        <a:pt x="16530" y="4324"/>
                      </a:cubicBezTo>
                      <a:cubicBezTo>
                        <a:pt x="16527" y="4324"/>
                        <a:pt x="16522" y="4323"/>
                        <a:pt x="16518" y="4319"/>
                      </a:cubicBezTo>
                      <a:cubicBezTo>
                        <a:pt x="16518" y="4306"/>
                        <a:pt x="16531" y="4294"/>
                        <a:pt x="16543" y="4294"/>
                      </a:cubicBezTo>
                      <a:cubicBezTo>
                        <a:pt x="16543" y="4281"/>
                        <a:pt x="16543" y="4269"/>
                        <a:pt x="16556" y="4269"/>
                      </a:cubicBezTo>
                      <a:cubicBezTo>
                        <a:pt x="16562" y="4269"/>
                        <a:pt x="16565" y="4272"/>
                        <a:pt x="16568" y="4272"/>
                      </a:cubicBezTo>
                      <a:cubicBezTo>
                        <a:pt x="16571" y="4272"/>
                        <a:pt x="16574" y="4269"/>
                        <a:pt x="16580" y="4257"/>
                      </a:cubicBezTo>
                      <a:cubicBezTo>
                        <a:pt x="16580" y="4238"/>
                        <a:pt x="16574" y="4227"/>
                        <a:pt x="16565" y="4227"/>
                      </a:cubicBezTo>
                      <a:cubicBezTo>
                        <a:pt x="16562" y="4227"/>
                        <a:pt x="16559" y="4228"/>
                        <a:pt x="16556" y="4232"/>
                      </a:cubicBezTo>
                      <a:lnTo>
                        <a:pt x="16506" y="4232"/>
                      </a:lnTo>
                      <a:cubicBezTo>
                        <a:pt x="16506" y="4232"/>
                        <a:pt x="16580" y="4194"/>
                        <a:pt x="16543" y="4170"/>
                      </a:cubicBezTo>
                      <a:cubicBezTo>
                        <a:pt x="16535" y="4161"/>
                        <a:pt x="16529" y="4159"/>
                        <a:pt x="16526" y="4159"/>
                      </a:cubicBezTo>
                      <a:cubicBezTo>
                        <a:pt x="16518" y="4159"/>
                        <a:pt x="16518" y="4170"/>
                        <a:pt x="16518" y="4170"/>
                      </a:cubicBezTo>
                      <a:lnTo>
                        <a:pt x="16481" y="4170"/>
                      </a:lnTo>
                      <a:cubicBezTo>
                        <a:pt x="16493" y="4170"/>
                        <a:pt x="16493" y="4157"/>
                        <a:pt x="16493" y="4157"/>
                      </a:cubicBezTo>
                      <a:cubicBezTo>
                        <a:pt x="16493" y="4145"/>
                        <a:pt x="16493" y="4145"/>
                        <a:pt x="16518" y="4132"/>
                      </a:cubicBezTo>
                      <a:cubicBezTo>
                        <a:pt x="16531" y="4132"/>
                        <a:pt x="16531" y="4120"/>
                        <a:pt x="16518" y="4108"/>
                      </a:cubicBezTo>
                      <a:cubicBezTo>
                        <a:pt x="16493" y="4108"/>
                        <a:pt x="16493" y="4120"/>
                        <a:pt x="16481" y="4120"/>
                      </a:cubicBezTo>
                      <a:cubicBezTo>
                        <a:pt x="16469" y="4120"/>
                        <a:pt x="16506" y="4095"/>
                        <a:pt x="16493" y="4083"/>
                      </a:cubicBezTo>
                      <a:cubicBezTo>
                        <a:pt x="16487" y="4077"/>
                        <a:pt x="16481" y="4073"/>
                        <a:pt x="16475" y="4073"/>
                      </a:cubicBezTo>
                      <a:cubicBezTo>
                        <a:pt x="16469" y="4073"/>
                        <a:pt x="16462" y="4077"/>
                        <a:pt x="16456" y="4083"/>
                      </a:cubicBezTo>
                      <a:cubicBezTo>
                        <a:pt x="16444" y="4083"/>
                        <a:pt x="16469" y="4070"/>
                        <a:pt x="16481" y="4058"/>
                      </a:cubicBezTo>
                      <a:cubicBezTo>
                        <a:pt x="16493" y="4045"/>
                        <a:pt x="16493" y="4045"/>
                        <a:pt x="16506" y="4033"/>
                      </a:cubicBezTo>
                      <a:cubicBezTo>
                        <a:pt x="16511" y="4013"/>
                        <a:pt x="16506" y="4007"/>
                        <a:pt x="16497" y="4007"/>
                      </a:cubicBezTo>
                      <a:cubicBezTo>
                        <a:pt x="16484" y="4007"/>
                        <a:pt x="16464" y="4021"/>
                        <a:pt x="16456" y="4021"/>
                      </a:cubicBezTo>
                      <a:cubicBezTo>
                        <a:pt x="16444" y="4021"/>
                        <a:pt x="16481" y="3983"/>
                        <a:pt x="16481" y="3971"/>
                      </a:cubicBezTo>
                      <a:cubicBezTo>
                        <a:pt x="16481" y="3971"/>
                        <a:pt x="16481" y="3946"/>
                        <a:pt x="16481" y="3946"/>
                      </a:cubicBezTo>
                      <a:cubicBezTo>
                        <a:pt x="16481" y="3946"/>
                        <a:pt x="16475" y="3952"/>
                        <a:pt x="16468" y="3952"/>
                      </a:cubicBezTo>
                      <a:cubicBezTo>
                        <a:pt x="16464" y="3952"/>
                        <a:pt x="16460" y="3950"/>
                        <a:pt x="16456" y="3946"/>
                      </a:cubicBezTo>
                      <a:cubicBezTo>
                        <a:pt x="16481" y="3946"/>
                        <a:pt x="16493" y="3921"/>
                        <a:pt x="16481" y="3896"/>
                      </a:cubicBezTo>
                      <a:cubicBezTo>
                        <a:pt x="16478" y="3890"/>
                        <a:pt x="16475" y="3888"/>
                        <a:pt x="16472" y="3888"/>
                      </a:cubicBezTo>
                      <a:cubicBezTo>
                        <a:pt x="16462" y="3888"/>
                        <a:pt x="16453" y="3909"/>
                        <a:pt x="16444" y="3909"/>
                      </a:cubicBezTo>
                      <a:cubicBezTo>
                        <a:pt x="16431" y="3909"/>
                        <a:pt x="16444" y="3884"/>
                        <a:pt x="16444" y="3884"/>
                      </a:cubicBezTo>
                      <a:cubicBezTo>
                        <a:pt x="16444" y="3884"/>
                        <a:pt x="16444" y="3872"/>
                        <a:pt x="16431" y="3872"/>
                      </a:cubicBezTo>
                      <a:cubicBezTo>
                        <a:pt x="16431" y="3859"/>
                        <a:pt x="16431" y="3834"/>
                        <a:pt x="16431" y="3822"/>
                      </a:cubicBezTo>
                      <a:lnTo>
                        <a:pt x="16419" y="3822"/>
                      </a:lnTo>
                      <a:cubicBezTo>
                        <a:pt x="16406" y="3822"/>
                        <a:pt x="16419" y="3809"/>
                        <a:pt x="16394" y="3809"/>
                      </a:cubicBezTo>
                      <a:cubicBezTo>
                        <a:pt x="16382" y="3809"/>
                        <a:pt x="16382" y="3822"/>
                        <a:pt x="16382" y="3834"/>
                      </a:cubicBezTo>
                      <a:cubicBezTo>
                        <a:pt x="16369" y="3847"/>
                        <a:pt x="16382" y="3859"/>
                        <a:pt x="16382" y="3872"/>
                      </a:cubicBezTo>
                      <a:lnTo>
                        <a:pt x="16369" y="3884"/>
                      </a:lnTo>
                      <a:lnTo>
                        <a:pt x="16369" y="3909"/>
                      </a:lnTo>
                      <a:cubicBezTo>
                        <a:pt x="16369" y="3909"/>
                        <a:pt x="16357" y="3896"/>
                        <a:pt x="16344" y="3896"/>
                      </a:cubicBezTo>
                      <a:cubicBezTo>
                        <a:pt x="16344" y="3896"/>
                        <a:pt x="16332" y="3921"/>
                        <a:pt x="16332" y="3934"/>
                      </a:cubicBezTo>
                      <a:cubicBezTo>
                        <a:pt x="16344" y="3934"/>
                        <a:pt x="16344" y="3946"/>
                        <a:pt x="16344" y="3946"/>
                      </a:cubicBezTo>
                      <a:cubicBezTo>
                        <a:pt x="16344" y="3946"/>
                        <a:pt x="16320" y="3946"/>
                        <a:pt x="16320" y="3959"/>
                      </a:cubicBezTo>
                      <a:cubicBezTo>
                        <a:pt x="16307" y="3971"/>
                        <a:pt x="16320" y="3983"/>
                        <a:pt x="16320" y="3996"/>
                      </a:cubicBezTo>
                      <a:cubicBezTo>
                        <a:pt x="16320" y="3996"/>
                        <a:pt x="16344" y="4021"/>
                        <a:pt x="16344" y="4033"/>
                      </a:cubicBezTo>
                      <a:cubicBezTo>
                        <a:pt x="16340" y="4037"/>
                        <a:pt x="16337" y="4039"/>
                        <a:pt x="16335" y="4039"/>
                      </a:cubicBezTo>
                      <a:cubicBezTo>
                        <a:pt x="16331" y="4039"/>
                        <a:pt x="16328" y="4033"/>
                        <a:pt x="16320" y="4033"/>
                      </a:cubicBezTo>
                      <a:cubicBezTo>
                        <a:pt x="16320" y="4033"/>
                        <a:pt x="16303" y="4016"/>
                        <a:pt x="16292" y="4016"/>
                      </a:cubicBezTo>
                      <a:cubicBezTo>
                        <a:pt x="16286" y="4016"/>
                        <a:pt x="16282" y="4021"/>
                        <a:pt x="16282" y="4033"/>
                      </a:cubicBezTo>
                      <a:cubicBezTo>
                        <a:pt x="16295" y="4045"/>
                        <a:pt x="16295" y="4058"/>
                        <a:pt x="16307" y="4070"/>
                      </a:cubicBezTo>
                      <a:cubicBezTo>
                        <a:pt x="16307" y="4070"/>
                        <a:pt x="16320" y="4070"/>
                        <a:pt x="16320" y="4083"/>
                      </a:cubicBezTo>
                      <a:cubicBezTo>
                        <a:pt x="16320" y="4083"/>
                        <a:pt x="16320" y="4083"/>
                        <a:pt x="16332" y="4095"/>
                      </a:cubicBezTo>
                      <a:cubicBezTo>
                        <a:pt x="16344" y="4095"/>
                        <a:pt x="16344" y="4095"/>
                        <a:pt x="16344" y="4108"/>
                      </a:cubicBezTo>
                      <a:cubicBezTo>
                        <a:pt x="16344" y="4110"/>
                        <a:pt x="16344" y="4111"/>
                        <a:pt x="16343" y="4111"/>
                      </a:cubicBezTo>
                      <a:cubicBezTo>
                        <a:pt x="16339" y="4111"/>
                        <a:pt x="16327" y="4095"/>
                        <a:pt x="16307" y="4095"/>
                      </a:cubicBezTo>
                      <a:cubicBezTo>
                        <a:pt x="16295" y="4095"/>
                        <a:pt x="16295" y="4120"/>
                        <a:pt x="16307" y="4132"/>
                      </a:cubicBezTo>
                      <a:cubicBezTo>
                        <a:pt x="16307" y="4135"/>
                        <a:pt x="16305" y="4136"/>
                        <a:pt x="16303" y="4136"/>
                      </a:cubicBezTo>
                      <a:cubicBezTo>
                        <a:pt x="16296" y="4136"/>
                        <a:pt x="16281" y="4129"/>
                        <a:pt x="16274" y="4129"/>
                      </a:cubicBezTo>
                      <a:cubicBezTo>
                        <a:pt x="16272" y="4129"/>
                        <a:pt x="16270" y="4130"/>
                        <a:pt x="16270" y="4132"/>
                      </a:cubicBezTo>
                      <a:cubicBezTo>
                        <a:pt x="16257" y="4145"/>
                        <a:pt x="16282" y="4145"/>
                        <a:pt x="16295" y="4157"/>
                      </a:cubicBezTo>
                      <a:lnTo>
                        <a:pt x="16307" y="4170"/>
                      </a:lnTo>
                      <a:lnTo>
                        <a:pt x="16307" y="4182"/>
                      </a:lnTo>
                      <a:lnTo>
                        <a:pt x="16307" y="4194"/>
                      </a:lnTo>
                      <a:cubicBezTo>
                        <a:pt x="16307" y="4194"/>
                        <a:pt x="16307" y="4194"/>
                        <a:pt x="16320" y="4207"/>
                      </a:cubicBezTo>
                      <a:cubicBezTo>
                        <a:pt x="16320" y="4209"/>
                        <a:pt x="16319" y="4209"/>
                        <a:pt x="16318" y="4209"/>
                      </a:cubicBezTo>
                      <a:cubicBezTo>
                        <a:pt x="16313" y="4209"/>
                        <a:pt x="16295" y="4182"/>
                        <a:pt x="16295" y="4182"/>
                      </a:cubicBezTo>
                      <a:lnTo>
                        <a:pt x="16245" y="4182"/>
                      </a:lnTo>
                      <a:cubicBezTo>
                        <a:pt x="16233" y="4182"/>
                        <a:pt x="16270" y="4232"/>
                        <a:pt x="16295" y="4232"/>
                      </a:cubicBezTo>
                      <a:cubicBezTo>
                        <a:pt x="16288" y="4238"/>
                        <a:pt x="16282" y="4241"/>
                        <a:pt x="16276" y="4241"/>
                      </a:cubicBezTo>
                      <a:cubicBezTo>
                        <a:pt x="16270" y="4241"/>
                        <a:pt x="16264" y="4238"/>
                        <a:pt x="16257" y="4232"/>
                      </a:cubicBezTo>
                      <a:cubicBezTo>
                        <a:pt x="16245" y="4232"/>
                        <a:pt x="16245" y="4219"/>
                        <a:pt x="16233" y="4219"/>
                      </a:cubicBezTo>
                      <a:cubicBezTo>
                        <a:pt x="16195" y="4219"/>
                        <a:pt x="16195" y="4269"/>
                        <a:pt x="16233" y="4269"/>
                      </a:cubicBezTo>
                      <a:lnTo>
                        <a:pt x="16245" y="4269"/>
                      </a:lnTo>
                      <a:lnTo>
                        <a:pt x="16245" y="4281"/>
                      </a:lnTo>
                      <a:lnTo>
                        <a:pt x="16257" y="4306"/>
                      </a:lnTo>
                      <a:cubicBezTo>
                        <a:pt x="16257" y="4319"/>
                        <a:pt x="16257" y="4331"/>
                        <a:pt x="16282" y="4331"/>
                      </a:cubicBezTo>
                      <a:cubicBezTo>
                        <a:pt x="16286" y="4335"/>
                        <a:pt x="16285" y="4337"/>
                        <a:pt x="16281" y="4337"/>
                      </a:cubicBezTo>
                      <a:cubicBezTo>
                        <a:pt x="16273" y="4337"/>
                        <a:pt x="16253" y="4331"/>
                        <a:pt x="16245" y="4331"/>
                      </a:cubicBezTo>
                      <a:cubicBezTo>
                        <a:pt x="16235" y="4331"/>
                        <a:pt x="16233" y="4315"/>
                        <a:pt x="16226" y="4315"/>
                      </a:cubicBezTo>
                      <a:cubicBezTo>
                        <a:pt x="16225" y="4315"/>
                        <a:pt x="16223" y="4316"/>
                        <a:pt x="16220" y="4319"/>
                      </a:cubicBezTo>
                      <a:cubicBezTo>
                        <a:pt x="16220" y="4304"/>
                        <a:pt x="16216" y="4298"/>
                        <a:pt x="16210" y="4298"/>
                      </a:cubicBezTo>
                      <a:cubicBezTo>
                        <a:pt x="16206" y="4298"/>
                        <a:pt x="16200" y="4301"/>
                        <a:pt x="16195" y="4306"/>
                      </a:cubicBezTo>
                      <a:cubicBezTo>
                        <a:pt x="16171" y="4306"/>
                        <a:pt x="16183" y="4319"/>
                        <a:pt x="16171" y="4319"/>
                      </a:cubicBezTo>
                      <a:cubicBezTo>
                        <a:pt x="16171" y="4319"/>
                        <a:pt x="16171" y="4306"/>
                        <a:pt x="16158" y="4306"/>
                      </a:cubicBezTo>
                      <a:lnTo>
                        <a:pt x="16133" y="4306"/>
                      </a:lnTo>
                      <a:cubicBezTo>
                        <a:pt x="16121" y="4306"/>
                        <a:pt x="16108" y="4306"/>
                        <a:pt x="16121" y="4331"/>
                      </a:cubicBezTo>
                      <a:cubicBezTo>
                        <a:pt x="16127" y="4337"/>
                        <a:pt x="16133" y="4337"/>
                        <a:pt x="16139" y="4337"/>
                      </a:cubicBezTo>
                      <a:cubicBezTo>
                        <a:pt x="16146" y="4337"/>
                        <a:pt x="16152" y="4337"/>
                        <a:pt x="16158" y="4344"/>
                      </a:cubicBezTo>
                      <a:cubicBezTo>
                        <a:pt x="16158" y="4356"/>
                        <a:pt x="16158" y="4368"/>
                        <a:pt x="16158" y="4381"/>
                      </a:cubicBezTo>
                      <a:cubicBezTo>
                        <a:pt x="16146" y="4381"/>
                        <a:pt x="16158" y="4393"/>
                        <a:pt x="16158" y="4406"/>
                      </a:cubicBezTo>
                      <a:lnTo>
                        <a:pt x="16158" y="4430"/>
                      </a:lnTo>
                      <a:cubicBezTo>
                        <a:pt x="16158" y="4430"/>
                        <a:pt x="16171" y="4430"/>
                        <a:pt x="16171" y="4443"/>
                      </a:cubicBezTo>
                      <a:cubicBezTo>
                        <a:pt x="16171" y="4455"/>
                        <a:pt x="16171" y="4455"/>
                        <a:pt x="16195" y="4468"/>
                      </a:cubicBezTo>
                      <a:lnTo>
                        <a:pt x="16183" y="4468"/>
                      </a:lnTo>
                      <a:cubicBezTo>
                        <a:pt x="16179" y="4472"/>
                        <a:pt x="16175" y="4473"/>
                        <a:pt x="16171" y="4473"/>
                      </a:cubicBezTo>
                      <a:cubicBezTo>
                        <a:pt x="16164" y="4473"/>
                        <a:pt x="16158" y="4468"/>
                        <a:pt x="16158" y="4468"/>
                      </a:cubicBezTo>
                      <a:cubicBezTo>
                        <a:pt x="16158" y="4455"/>
                        <a:pt x="16158" y="4443"/>
                        <a:pt x="16146" y="4443"/>
                      </a:cubicBezTo>
                      <a:cubicBezTo>
                        <a:pt x="16139" y="4437"/>
                        <a:pt x="16133" y="4434"/>
                        <a:pt x="16127" y="4434"/>
                      </a:cubicBezTo>
                      <a:cubicBezTo>
                        <a:pt x="16121" y="4434"/>
                        <a:pt x="16115" y="4437"/>
                        <a:pt x="16108" y="4443"/>
                      </a:cubicBezTo>
                      <a:cubicBezTo>
                        <a:pt x="16096" y="4443"/>
                        <a:pt x="16096" y="4468"/>
                        <a:pt x="16108" y="4468"/>
                      </a:cubicBezTo>
                      <a:cubicBezTo>
                        <a:pt x="16108" y="4468"/>
                        <a:pt x="16121" y="4480"/>
                        <a:pt x="16133" y="4480"/>
                      </a:cubicBezTo>
                      <a:cubicBezTo>
                        <a:pt x="16133" y="4493"/>
                        <a:pt x="16133" y="4505"/>
                        <a:pt x="16146" y="4505"/>
                      </a:cubicBezTo>
                      <a:lnTo>
                        <a:pt x="16096" y="4530"/>
                      </a:lnTo>
                      <a:lnTo>
                        <a:pt x="16071" y="4530"/>
                      </a:lnTo>
                      <a:cubicBezTo>
                        <a:pt x="16071" y="4530"/>
                        <a:pt x="16071" y="4517"/>
                        <a:pt x="16071" y="4505"/>
                      </a:cubicBezTo>
                      <a:cubicBezTo>
                        <a:pt x="16059" y="4505"/>
                        <a:pt x="16046" y="4505"/>
                        <a:pt x="16034" y="4517"/>
                      </a:cubicBezTo>
                      <a:cubicBezTo>
                        <a:pt x="16021" y="4530"/>
                        <a:pt x="16009" y="4530"/>
                        <a:pt x="15997" y="4530"/>
                      </a:cubicBezTo>
                      <a:cubicBezTo>
                        <a:pt x="15997" y="4517"/>
                        <a:pt x="16009" y="4517"/>
                        <a:pt x="16021" y="4517"/>
                      </a:cubicBezTo>
                      <a:cubicBezTo>
                        <a:pt x="16034" y="4505"/>
                        <a:pt x="16021" y="4517"/>
                        <a:pt x="16034" y="4493"/>
                      </a:cubicBezTo>
                      <a:cubicBezTo>
                        <a:pt x="16040" y="4486"/>
                        <a:pt x="16046" y="4486"/>
                        <a:pt x="16053" y="4486"/>
                      </a:cubicBezTo>
                      <a:cubicBezTo>
                        <a:pt x="16059" y="4486"/>
                        <a:pt x="16065" y="4486"/>
                        <a:pt x="16071" y="4480"/>
                      </a:cubicBezTo>
                      <a:cubicBezTo>
                        <a:pt x="16084" y="4455"/>
                        <a:pt x="16071" y="4468"/>
                        <a:pt x="16071" y="4455"/>
                      </a:cubicBezTo>
                      <a:cubicBezTo>
                        <a:pt x="16071" y="4455"/>
                        <a:pt x="16084" y="4455"/>
                        <a:pt x="16084" y="4443"/>
                      </a:cubicBezTo>
                      <a:cubicBezTo>
                        <a:pt x="16096" y="4430"/>
                        <a:pt x="16084" y="4406"/>
                        <a:pt x="16084" y="4406"/>
                      </a:cubicBezTo>
                      <a:lnTo>
                        <a:pt x="16059" y="4406"/>
                      </a:lnTo>
                      <a:cubicBezTo>
                        <a:pt x="16046" y="4406"/>
                        <a:pt x="16059" y="4406"/>
                        <a:pt x="16059" y="4418"/>
                      </a:cubicBezTo>
                      <a:lnTo>
                        <a:pt x="16059" y="4430"/>
                      </a:lnTo>
                      <a:cubicBezTo>
                        <a:pt x="16059" y="4434"/>
                        <a:pt x="16057" y="4436"/>
                        <a:pt x="16053" y="4436"/>
                      </a:cubicBezTo>
                      <a:cubicBezTo>
                        <a:pt x="16045" y="4436"/>
                        <a:pt x="16030" y="4427"/>
                        <a:pt x="16021" y="4418"/>
                      </a:cubicBezTo>
                      <a:cubicBezTo>
                        <a:pt x="16012" y="4418"/>
                        <a:pt x="15989" y="4439"/>
                        <a:pt x="15967" y="4439"/>
                      </a:cubicBezTo>
                      <a:cubicBezTo>
                        <a:pt x="15960" y="4439"/>
                        <a:pt x="15953" y="4437"/>
                        <a:pt x="15947" y="4430"/>
                      </a:cubicBezTo>
                      <a:cubicBezTo>
                        <a:pt x="15941" y="4418"/>
                        <a:pt x="15941" y="4415"/>
                        <a:pt x="15944" y="4415"/>
                      </a:cubicBezTo>
                      <a:cubicBezTo>
                        <a:pt x="15947" y="4415"/>
                        <a:pt x="15953" y="4418"/>
                        <a:pt x="15959" y="4418"/>
                      </a:cubicBezTo>
                      <a:cubicBezTo>
                        <a:pt x="15972" y="4406"/>
                        <a:pt x="15972" y="4406"/>
                        <a:pt x="15984" y="4393"/>
                      </a:cubicBezTo>
                      <a:cubicBezTo>
                        <a:pt x="15984" y="4393"/>
                        <a:pt x="15984" y="4381"/>
                        <a:pt x="15997" y="4381"/>
                      </a:cubicBezTo>
                      <a:lnTo>
                        <a:pt x="16009" y="4381"/>
                      </a:lnTo>
                      <a:cubicBezTo>
                        <a:pt x="16009" y="4381"/>
                        <a:pt x="16021" y="4368"/>
                        <a:pt x="16021" y="4368"/>
                      </a:cubicBezTo>
                      <a:cubicBezTo>
                        <a:pt x="16021" y="4368"/>
                        <a:pt x="16029" y="4384"/>
                        <a:pt x="16039" y="4384"/>
                      </a:cubicBezTo>
                      <a:cubicBezTo>
                        <a:pt x="16041" y="4384"/>
                        <a:pt x="16044" y="4383"/>
                        <a:pt x="16046" y="4381"/>
                      </a:cubicBezTo>
                      <a:cubicBezTo>
                        <a:pt x="16059" y="4368"/>
                        <a:pt x="16046" y="4368"/>
                        <a:pt x="16046" y="4356"/>
                      </a:cubicBezTo>
                      <a:cubicBezTo>
                        <a:pt x="16046" y="4356"/>
                        <a:pt x="16059" y="4356"/>
                        <a:pt x="16059" y="4344"/>
                      </a:cubicBezTo>
                      <a:cubicBezTo>
                        <a:pt x="16071" y="4344"/>
                        <a:pt x="16059" y="4331"/>
                        <a:pt x="16059" y="4331"/>
                      </a:cubicBezTo>
                      <a:cubicBezTo>
                        <a:pt x="16084" y="4331"/>
                        <a:pt x="16084" y="4294"/>
                        <a:pt x="16096" y="4281"/>
                      </a:cubicBezTo>
                      <a:cubicBezTo>
                        <a:pt x="16108" y="4257"/>
                        <a:pt x="16121" y="4257"/>
                        <a:pt x="16108" y="4232"/>
                      </a:cubicBezTo>
                      <a:cubicBezTo>
                        <a:pt x="16105" y="4228"/>
                        <a:pt x="16102" y="4227"/>
                        <a:pt x="16100" y="4227"/>
                      </a:cubicBezTo>
                      <a:cubicBezTo>
                        <a:pt x="16096" y="4227"/>
                        <a:pt x="16096" y="4235"/>
                        <a:pt x="16096" y="4244"/>
                      </a:cubicBezTo>
                      <a:cubicBezTo>
                        <a:pt x="16096" y="4250"/>
                        <a:pt x="16093" y="4250"/>
                        <a:pt x="16088" y="4250"/>
                      </a:cubicBezTo>
                      <a:cubicBezTo>
                        <a:pt x="16084" y="4250"/>
                        <a:pt x="16077" y="4250"/>
                        <a:pt x="16071" y="4257"/>
                      </a:cubicBezTo>
                      <a:cubicBezTo>
                        <a:pt x="16071" y="4257"/>
                        <a:pt x="16059" y="4269"/>
                        <a:pt x="16059" y="4269"/>
                      </a:cubicBezTo>
                      <a:cubicBezTo>
                        <a:pt x="16046" y="4269"/>
                        <a:pt x="16046" y="4269"/>
                        <a:pt x="16034" y="4281"/>
                      </a:cubicBezTo>
                      <a:cubicBezTo>
                        <a:pt x="16034" y="4281"/>
                        <a:pt x="16034" y="4294"/>
                        <a:pt x="16021" y="4294"/>
                      </a:cubicBezTo>
                      <a:lnTo>
                        <a:pt x="16009" y="4294"/>
                      </a:lnTo>
                      <a:cubicBezTo>
                        <a:pt x="16005" y="4290"/>
                        <a:pt x="16001" y="4288"/>
                        <a:pt x="15997" y="4288"/>
                      </a:cubicBezTo>
                      <a:cubicBezTo>
                        <a:pt x="15988" y="4288"/>
                        <a:pt x="15980" y="4294"/>
                        <a:pt x="15972" y="4294"/>
                      </a:cubicBezTo>
                      <a:lnTo>
                        <a:pt x="15897" y="4294"/>
                      </a:lnTo>
                      <a:cubicBezTo>
                        <a:pt x="15897" y="4291"/>
                        <a:pt x="15901" y="4290"/>
                        <a:pt x="15907" y="4290"/>
                      </a:cubicBezTo>
                      <a:cubicBezTo>
                        <a:pt x="15917" y="4290"/>
                        <a:pt x="15934" y="4293"/>
                        <a:pt x="15946" y="4293"/>
                      </a:cubicBezTo>
                      <a:cubicBezTo>
                        <a:pt x="15957" y="4293"/>
                        <a:pt x="15964" y="4291"/>
                        <a:pt x="15959" y="4281"/>
                      </a:cubicBezTo>
                      <a:cubicBezTo>
                        <a:pt x="15947" y="4257"/>
                        <a:pt x="15935" y="4269"/>
                        <a:pt x="15922" y="4257"/>
                      </a:cubicBezTo>
                      <a:lnTo>
                        <a:pt x="15972" y="4257"/>
                      </a:lnTo>
                      <a:cubicBezTo>
                        <a:pt x="15997" y="4257"/>
                        <a:pt x="15997" y="4257"/>
                        <a:pt x="15997" y="4244"/>
                      </a:cubicBezTo>
                      <a:cubicBezTo>
                        <a:pt x="15997" y="4232"/>
                        <a:pt x="15984" y="4232"/>
                        <a:pt x="15972" y="4232"/>
                      </a:cubicBezTo>
                      <a:lnTo>
                        <a:pt x="16009" y="4232"/>
                      </a:lnTo>
                      <a:lnTo>
                        <a:pt x="16009" y="4194"/>
                      </a:lnTo>
                      <a:lnTo>
                        <a:pt x="16034" y="4194"/>
                      </a:lnTo>
                      <a:cubicBezTo>
                        <a:pt x="16034" y="4194"/>
                        <a:pt x="16034" y="4194"/>
                        <a:pt x="16034" y="4182"/>
                      </a:cubicBezTo>
                      <a:cubicBezTo>
                        <a:pt x="16034" y="4182"/>
                        <a:pt x="16034" y="4170"/>
                        <a:pt x="16034" y="4170"/>
                      </a:cubicBezTo>
                      <a:cubicBezTo>
                        <a:pt x="16034" y="4170"/>
                        <a:pt x="16034" y="4170"/>
                        <a:pt x="16046" y="4157"/>
                      </a:cubicBezTo>
                      <a:cubicBezTo>
                        <a:pt x="16046" y="4145"/>
                        <a:pt x="16059" y="4108"/>
                        <a:pt x="16046" y="4108"/>
                      </a:cubicBezTo>
                      <a:cubicBezTo>
                        <a:pt x="16021" y="4108"/>
                        <a:pt x="16034" y="4120"/>
                        <a:pt x="16021" y="4132"/>
                      </a:cubicBezTo>
                      <a:lnTo>
                        <a:pt x="16009" y="4132"/>
                      </a:lnTo>
                      <a:cubicBezTo>
                        <a:pt x="16009" y="4132"/>
                        <a:pt x="15997" y="4157"/>
                        <a:pt x="15984" y="4157"/>
                      </a:cubicBezTo>
                      <a:lnTo>
                        <a:pt x="15947" y="4157"/>
                      </a:lnTo>
                      <a:cubicBezTo>
                        <a:pt x="15935" y="4157"/>
                        <a:pt x="15922" y="4157"/>
                        <a:pt x="15922" y="4145"/>
                      </a:cubicBezTo>
                      <a:lnTo>
                        <a:pt x="15997" y="4145"/>
                      </a:lnTo>
                      <a:cubicBezTo>
                        <a:pt x="15997" y="4145"/>
                        <a:pt x="15997" y="4132"/>
                        <a:pt x="15997" y="4120"/>
                      </a:cubicBezTo>
                      <a:lnTo>
                        <a:pt x="15959" y="4120"/>
                      </a:lnTo>
                      <a:cubicBezTo>
                        <a:pt x="15959" y="4120"/>
                        <a:pt x="15972" y="4108"/>
                        <a:pt x="15984" y="4108"/>
                      </a:cubicBezTo>
                      <a:cubicBezTo>
                        <a:pt x="15995" y="4096"/>
                        <a:pt x="16007" y="4095"/>
                        <a:pt x="16000" y="4086"/>
                      </a:cubicBezTo>
                      <a:lnTo>
                        <a:pt x="16000" y="4086"/>
                      </a:lnTo>
                      <a:cubicBezTo>
                        <a:pt x="16000" y="4086"/>
                        <a:pt x="16001" y="4086"/>
                        <a:pt x="16001" y="4086"/>
                      </a:cubicBezTo>
                      <a:cubicBezTo>
                        <a:pt x="16004" y="4086"/>
                        <a:pt x="16006" y="4085"/>
                        <a:pt x="16009" y="4083"/>
                      </a:cubicBezTo>
                      <a:cubicBezTo>
                        <a:pt x="16021" y="4070"/>
                        <a:pt x="16021" y="4070"/>
                        <a:pt x="16021" y="4058"/>
                      </a:cubicBezTo>
                      <a:lnTo>
                        <a:pt x="16009" y="4058"/>
                      </a:lnTo>
                      <a:cubicBezTo>
                        <a:pt x="15997" y="4058"/>
                        <a:pt x="16021" y="4008"/>
                        <a:pt x="16009" y="4008"/>
                      </a:cubicBezTo>
                      <a:cubicBezTo>
                        <a:pt x="15984" y="4008"/>
                        <a:pt x="15997" y="4021"/>
                        <a:pt x="15984" y="4021"/>
                      </a:cubicBezTo>
                      <a:lnTo>
                        <a:pt x="15984" y="4033"/>
                      </a:lnTo>
                      <a:cubicBezTo>
                        <a:pt x="15972" y="4033"/>
                        <a:pt x="15984" y="4045"/>
                        <a:pt x="15984" y="4058"/>
                      </a:cubicBezTo>
                      <a:lnTo>
                        <a:pt x="15972" y="4058"/>
                      </a:lnTo>
                      <a:cubicBezTo>
                        <a:pt x="15959" y="4058"/>
                        <a:pt x="15947" y="4058"/>
                        <a:pt x="15947" y="4070"/>
                      </a:cubicBezTo>
                      <a:lnTo>
                        <a:pt x="15922" y="4070"/>
                      </a:lnTo>
                      <a:cubicBezTo>
                        <a:pt x="15922" y="4058"/>
                        <a:pt x="15947" y="4058"/>
                        <a:pt x="15959" y="4045"/>
                      </a:cubicBezTo>
                      <a:cubicBezTo>
                        <a:pt x="15972" y="4045"/>
                        <a:pt x="15959" y="4033"/>
                        <a:pt x="15959" y="4033"/>
                      </a:cubicBezTo>
                      <a:cubicBezTo>
                        <a:pt x="15959" y="4027"/>
                        <a:pt x="15962" y="4027"/>
                        <a:pt x="15966" y="4027"/>
                      </a:cubicBezTo>
                      <a:cubicBezTo>
                        <a:pt x="15969" y="4027"/>
                        <a:pt x="15972" y="4027"/>
                        <a:pt x="15972" y="4021"/>
                      </a:cubicBezTo>
                      <a:cubicBezTo>
                        <a:pt x="15972" y="4008"/>
                        <a:pt x="15972" y="3996"/>
                        <a:pt x="15972" y="3996"/>
                      </a:cubicBezTo>
                      <a:lnTo>
                        <a:pt x="15959" y="3996"/>
                      </a:lnTo>
                      <a:cubicBezTo>
                        <a:pt x="15947" y="4008"/>
                        <a:pt x="15935" y="4008"/>
                        <a:pt x="15922" y="4008"/>
                      </a:cubicBezTo>
                      <a:cubicBezTo>
                        <a:pt x="15922" y="4008"/>
                        <a:pt x="15922" y="4008"/>
                        <a:pt x="15935" y="3996"/>
                      </a:cubicBezTo>
                      <a:cubicBezTo>
                        <a:pt x="15947" y="3996"/>
                        <a:pt x="15935" y="3983"/>
                        <a:pt x="15947" y="3971"/>
                      </a:cubicBezTo>
                      <a:cubicBezTo>
                        <a:pt x="15947" y="3959"/>
                        <a:pt x="15984" y="3946"/>
                        <a:pt x="15972" y="3909"/>
                      </a:cubicBezTo>
                      <a:cubicBezTo>
                        <a:pt x="15972" y="3909"/>
                        <a:pt x="15966" y="3903"/>
                        <a:pt x="15959" y="3903"/>
                      </a:cubicBezTo>
                      <a:cubicBezTo>
                        <a:pt x="15955" y="3903"/>
                        <a:pt x="15951" y="3905"/>
                        <a:pt x="15947" y="3909"/>
                      </a:cubicBezTo>
                      <a:cubicBezTo>
                        <a:pt x="15935" y="3909"/>
                        <a:pt x="15947" y="3909"/>
                        <a:pt x="15935" y="3921"/>
                      </a:cubicBezTo>
                      <a:cubicBezTo>
                        <a:pt x="15935" y="3934"/>
                        <a:pt x="15931" y="3937"/>
                        <a:pt x="15925" y="3937"/>
                      </a:cubicBezTo>
                      <a:cubicBezTo>
                        <a:pt x="15919" y="3937"/>
                        <a:pt x="15910" y="3934"/>
                        <a:pt x="15897" y="3934"/>
                      </a:cubicBezTo>
                      <a:cubicBezTo>
                        <a:pt x="15910" y="3921"/>
                        <a:pt x="15910" y="3909"/>
                        <a:pt x="15922" y="3896"/>
                      </a:cubicBezTo>
                      <a:lnTo>
                        <a:pt x="15922" y="3872"/>
                      </a:lnTo>
                      <a:cubicBezTo>
                        <a:pt x="15922" y="3872"/>
                        <a:pt x="15922" y="3859"/>
                        <a:pt x="15922" y="3859"/>
                      </a:cubicBezTo>
                      <a:cubicBezTo>
                        <a:pt x="15935" y="3847"/>
                        <a:pt x="15922" y="3834"/>
                        <a:pt x="15922" y="3834"/>
                      </a:cubicBezTo>
                      <a:cubicBezTo>
                        <a:pt x="15935" y="3822"/>
                        <a:pt x="15922" y="3809"/>
                        <a:pt x="15922" y="3809"/>
                      </a:cubicBezTo>
                      <a:cubicBezTo>
                        <a:pt x="15922" y="3809"/>
                        <a:pt x="15947" y="3797"/>
                        <a:pt x="15947" y="3785"/>
                      </a:cubicBezTo>
                      <a:cubicBezTo>
                        <a:pt x="15947" y="3772"/>
                        <a:pt x="15935" y="3772"/>
                        <a:pt x="15935" y="3772"/>
                      </a:cubicBezTo>
                      <a:lnTo>
                        <a:pt x="15922" y="3772"/>
                      </a:lnTo>
                      <a:lnTo>
                        <a:pt x="15910" y="3785"/>
                      </a:lnTo>
                      <a:cubicBezTo>
                        <a:pt x="15910" y="3785"/>
                        <a:pt x="15897" y="3760"/>
                        <a:pt x="15885" y="3760"/>
                      </a:cubicBezTo>
                      <a:lnTo>
                        <a:pt x="15860" y="3760"/>
                      </a:lnTo>
                      <a:cubicBezTo>
                        <a:pt x="15860" y="3760"/>
                        <a:pt x="15860" y="3765"/>
                        <a:pt x="15856" y="3765"/>
                      </a:cubicBezTo>
                      <a:cubicBezTo>
                        <a:pt x="15854" y="3765"/>
                        <a:pt x="15852" y="3764"/>
                        <a:pt x="15848" y="3760"/>
                      </a:cubicBezTo>
                      <a:cubicBezTo>
                        <a:pt x="15848" y="3747"/>
                        <a:pt x="15860" y="3735"/>
                        <a:pt x="15860" y="3723"/>
                      </a:cubicBezTo>
                      <a:cubicBezTo>
                        <a:pt x="15872" y="3723"/>
                        <a:pt x="15860" y="3710"/>
                        <a:pt x="15872" y="3710"/>
                      </a:cubicBezTo>
                      <a:cubicBezTo>
                        <a:pt x="15879" y="3710"/>
                        <a:pt x="15885" y="3713"/>
                        <a:pt x="15890" y="3713"/>
                      </a:cubicBezTo>
                      <a:cubicBezTo>
                        <a:pt x="15894" y="3713"/>
                        <a:pt x="15897" y="3710"/>
                        <a:pt x="15897" y="3698"/>
                      </a:cubicBezTo>
                      <a:cubicBezTo>
                        <a:pt x="15897" y="3680"/>
                        <a:pt x="15897" y="3668"/>
                        <a:pt x="15888" y="3668"/>
                      </a:cubicBezTo>
                      <a:cubicBezTo>
                        <a:pt x="15884" y="3668"/>
                        <a:pt x="15879" y="3670"/>
                        <a:pt x="15872" y="3673"/>
                      </a:cubicBezTo>
                      <a:lnTo>
                        <a:pt x="15835" y="3673"/>
                      </a:lnTo>
                      <a:cubicBezTo>
                        <a:pt x="15835" y="3660"/>
                        <a:pt x="15897" y="3636"/>
                        <a:pt x="15872" y="3611"/>
                      </a:cubicBezTo>
                      <a:cubicBezTo>
                        <a:pt x="15864" y="3602"/>
                        <a:pt x="15859" y="3600"/>
                        <a:pt x="15855" y="3600"/>
                      </a:cubicBezTo>
                      <a:cubicBezTo>
                        <a:pt x="15848" y="3600"/>
                        <a:pt x="15848" y="3611"/>
                        <a:pt x="15848" y="3611"/>
                      </a:cubicBezTo>
                      <a:lnTo>
                        <a:pt x="15823" y="3611"/>
                      </a:lnTo>
                      <a:cubicBezTo>
                        <a:pt x="15810" y="3611"/>
                        <a:pt x="15823" y="3598"/>
                        <a:pt x="15835" y="3586"/>
                      </a:cubicBezTo>
                      <a:cubicBezTo>
                        <a:pt x="15835" y="3586"/>
                        <a:pt x="15835" y="3574"/>
                        <a:pt x="15848" y="3574"/>
                      </a:cubicBezTo>
                      <a:cubicBezTo>
                        <a:pt x="15848" y="3561"/>
                        <a:pt x="15860" y="3549"/>
                        <a:pt x="15848" y="3549"/>
                      </a:cubicBezTo>
                      <a:cubicBezTo>
                        <a:pt x="15845" y="3546"/>
                        <a:pt x="15843" y="3545"/>
                        <a:pt x="15840" y="3545"/>
                      </a:cubicBezTo>
                      <a:cubicBezTo>
                        <a:pt x="15830" y="3545"/>
                        <a:pt x="15820" y="3561"/>
                        <a:pt x="15810" y="3561"/>
                      </a:cubicBezTo>
                      <a:cubicBezTo>
                        <a:pt x="15810" y="3561"/>
                        <a:pt x="15835" y="3536"/>
                        <a:pt x="15835" y="3511"/>
                      </a:cubicBezTo>
                      <a:cubicBezTo>
                        <a:pt x="15831" y="3507"/>
                        <a:pt x="15827" y="3506"/>
                        <a:pt x="15823" y="3506"/>
                      </a:cubicBezTo>
                      <a:cubicBezTo>
                        <a:pt x="15814" y="3506"/>
                        <a:pt x="15806" y="3511"/>
                        <a:pt x="15798" y="3511"/>
                      </a:cubicBezTo>
                      <a:cubicBezTo>
                        <a:pt x="15803" y="3507"/>
                        <a:pt x="15810" y="3499"/>
                        <a:pt x="15810" y="3499"/>
                      </a:cubicBezTo>
                      <a:cubicBezTo>
                        <a:pt x="15823" y="3487"/>
                        <a:pt x="15835" y="3474"/>
                        <a:pt x="15835" y="3462"/>
                      </a:cubicBezTo>
                      <a:cubicBezTo>
                        <a:pt x="15840" y="3442"/>
                        <a:pt x="15837" y="3436"/>
                        <a:pt x="15831" y="3436"/>
                      </a:cubicBezTo>
                      <a:cubicBezTo>
                        <a:pt x="15822" y="3436"/>
                        <a:pt x="15805" y="3449"/>
                        <a:pt x="15798" y="3449"/>
                      </a:cubicBezTo>
                      <a:cubicBezTo>
                        <a:pt x="15785" y="3449"/>
                        <a:pt x="15810" y="3424"/>
                        <a:pt x="15823" y="3412"/>
                      </a:cubicBezTo>
                      <a:cubicBezTo>
                        <a:pt x="15823" y="3400"/>
                        <a:pt x="15823" y="3387"/>
                        <a:pt x="15823" y="3387"/>
                      </a:cubicBezTo>
                      <a:cubicBezTo>
                        <a:pt x="15823" y="3385"/>
                        <a:pt x="15822" y="3384"/>
                        <a:pt x="15821" y="3384"/>
                      </a:cubicBezTo>
                      <a:cubicBezTo>
                        <a:pt x="15819" y="3384"/>
                        <a:pt x="15813" y="3391"/>
                        <a:pt x="15806" y="3391"/>
                      </a:cubicBezTo>
                      <a:cubicBezTo>
                        <a:pt x="15803" y="3391"/>
                        <a:pt x="15801" y="3390"/>
                        <a:pt x="15798" y="3387"/>
                      </a:cubicBezTo>
                      <a:cubicBezTo>
                        <a:pt x="15823" y="3375"/>
                        <a:pt x="15823" y="3350"/>
                        <a:pt x="15823" y="3325"/>
                      </a:cubicBezTo>
                      <a:cubicBezTo>
                        <a:pt x="15821" y="3323"/>
                        <a:pt x="15819" y="3323"/>
                        <a:pt x="15817" y="3323"/>
                      </a:cubicBezTo>
                      <a:cubicBezTo>
                        <a:pt x="15807" y="3323"/>
                        <a:pt x="15798" y="3350"/>
                        <a:pt x="15798" y="3350"/>
                      </a:cubicBezTo>
                      <a:cubicBezTo>
                        <a:pt x="15785" y="3350"/>
                        <a:pt x="15798" y="3325"/>
                        <a:pt x="15798" y="3313"/>
                      </a:cubicBezTo>
                      <a:lnTo>
                        <a:pt x="15798" y="3300"/>
                      </a:lnTo>
                      <a:lnTo>
                        <a:pt x="15798" y="3251"/>
                      </a:lnTo>
                      <a:lnTo>
                        <a:pt x="15773" y="3251"/>
                      </a:lnTo>
                      <a:cubicBezTo>
                        <a:pt x="15773" y="3251"/>
                        <a:pt x="15773" y="3238"/>
                        <a:pt x="15761" y="3238"/>
                      </a:cubicBezTo>
                      <a:cubicBezTo>
                        <a:pt x="15748" y="3238"/>
                        <a:pt x="15748" y="3263"/>
                        <a:pt x="15748" y="3275"/>
                      </a:cubicBezTo>
                      <a:cubicBezTo>
                        <a:pt x="15748" y="3275"/>
                        <a:pt x="15748" y="3288"/>
                        <a:pt x="15748" y="3300"/>
                      </a:cubicBezTo>
                      <a:cubicBezTo>
                        <a:pt x="15748" y="3313"/>
                        <a:pt x="15748" y="3313"/>
                        <a:pt x="15736" y="3313"/>
                      </a:cubicBezTo>
                      <a:cubicBezTo>
                        <a:pt x="15723" y="3325"/>
                        <a:pt x="15736" y="3338"/>
                        <a:pt x="15736" y="3338"/>
                      </a:cubicBezTo>
                      <a:cubicBezTo>
                        <a:pt x="15736" y="3338"/>
                        <a:pt x="15736" y="3338"/>
                        <a:pt x="15723" y="3325"/>
                      </a:cubicBezTo>
                      <a:cubicBezTo>
                        <a:pt x="15711" y="3325"/>
                        <a:pt x="15711" y="3350"/>
                        <a:pt x="15711" y="3362"/>
                      </a:cubicBezTo>
                      <a:cubicBezTo>
                        <a:pt x="15723" y="3375"/>
                        <a:pt x="15723" y="3375"/>
                        <a:pt x="15723" y="3387"/>
                      </a:cubicBezTo>
                      <a:cubicBezTo>
                        <a:pt x="15723" y="3387"/>
                        <a:pt x="15699" y="3387"/>
                        <a:pt x="15699" y="3400"/>
                      </a:cubicBezTo>
                      <a:cubicBezTo>
                        <a:pt x="15686" y="3400"/>
                        <a:pt x="15699" y="3424"/>
                        <a:pt x="15699" y="3424"/>
                      </a:cubicBezTo>
                      <a:cubicBezTo>
                        <a:pt x="15699" y="3424"/>
                        <a:pt x="15711" y="3449"/>
                        <a:pt x="15711" y="3462"/>
                      </a:cubicBezTo>
                      <a:cubicBezTo>
                        <a:pt x="15703" y="3462"/>
                        <a:pt x="15689" y="3451"/>
                        <a:pt x="15681" y="3451"/>
                      </a:cubicBezTo>
                      <a:cubicBezTo>
                        <a:pt x="15676" y="3451"/>
                        <a:pt x="15674" y="3453"/>
                        <a:pt x="15674" y="3462"/>
                      </a:cubicBezTo>
                      <a:cubicBezTo>
                        <a:pt x="15674" y="3474"/>
                        <a:pt x="15686" y="3487"/>
                        <a:pt x="15686" y="3499"/>
                      </a:cubicBezTo>
                      <a:lnTo>
                        <a:pt x="15699" y="3511"/>
                      </a:lnTo>
                      <a:cubicBezTo>
                        <a:pt x="15699" y="3524"/>
                        <a:pt x="15711" y="3524"/>
                        <a:pt x="15711" y="3524"/>
                      </a:cubicBezTo>
                      <a:cubicBezTo>
                        <a:pt x="15711" y="3524"/>
                        <a:pt x="15723" y="3524"/>
                        <a:pt x="15723" y="3536"/>
                      </a:cubicBezTo>
                      <a:cubicBezTo>
                        <a:pt x="15723" y="3539"/>
                        <a:pt x="15723" y="3540"/>
                        <a:pt x="15722" y="3540"/>
                      </a:cubicBezTo>
                      <a:cubicBezTo>
                        <a:pt x="15718" y="3540"/>
                        <a:pt x="15708" y="3524"/>
                        <a:pt x="15699" y="3524"/>
                      </a:cubicBezTo>
                      <a:cubicBezTo>
                        <a:pt x="15686" y="3524"/>
                        <a:pt x="15686" y="3549"/>
                        <a:pt x="15699" y="3574"/>
                      </a:cubicBezTo>
                      <a:cubicBezTo>
                        <a:pt x="15701" y="3576"/>
                        <a:pt x="15702" y="3577"/>
                        <a:pt x="15700" y="3577"/>
                      </a:cubicBezTo>
                      <a:cubicBezTo>
                        <a:pt x="15697" y="3577"/>
                        <a:pt x="15683" y="3570"/>
                        <a:pt x="15672" y="3570"/>
                      </a:cubicBezTo>
                      <a:cubicBezTo>
                        <a:pt x="15668" y="3570"/>
                        <a:pt x="15664" y="3571"/>
                        <a:pt x="15661" y="3574"/>
                      </a:cubicBezTo>
                      <a:cubicBezTo>
                        <a:pt x="15661" y="3574"/>
                        <a:pt x="15686" y="3586"/>
                        <a:pt x="15686" y="3598"/>
                      </a:cubicBezTo>
                      <a:lnTo>
                        <a:pt x="15686" y="3611"/>
                      </a:lnTo>
                      <a:lnTo>
                        <a:pt x="15686" y="3623"/>
                      </a:lnTo>
                      <a:cubicBezTo>
                        <a:pt x="15686" y="3623"/>
                        <a:pt x="15686" y="3623"/>
                        <a:pt x="15686" y="3630"/>
                      </a:cubicBezTo>
                      <a:lnTo>
                        <a:pt x="15686" y="3630"/>
                      </a:lnTo>
                      <a:cubicBezTo>
                        <a:pt x="15682" y="3626"/>
                        <a:pt x="15678" y="3623"/>
                        <a:pt x="15674" y="3623"/>
                      </a:cubicBezTo>
                      <a:cubicBezTo>
                        <a:pt x="15674" y="3619"/>
                        <a:pt x="15671" y="3618"/>
                        <a:pt x="15667" y="3618"/>
                      </a:cubicBezTo>
                      <a:cubicBezTo>
                        <a:pt x="15659" y="3618"/>
                        <a:pt x="15645" y="3623"/>
                        <a:pt x="15636" y="3623"/>
                      </a:cubicBezTo>
                      <a:cubicBezTo>
                        <a:pt x="15636" y="3623"/>
                        <a:pt x="15661" y="3660"/>
                        <a:pt x="15674" y="3673"/>
                      </a:cubicBezTo>
                      <a:lnTo>
                        <a:pt x="15649" y="3673"/>
                      </a:lnTo>
                      <a:cubicBezTo>
                        <a:pt x="15649" y="3673"/>
                        <a:pt x="15636" y="3660"/>
                        <a:pt x="15636" y="3660"/>
                      </a:cubicBezTo>
                      <a:cubicBezTo>
                        <a:pt x="15624" y="3660"/>
                        <a:pt x="15599" y="3698"/>
                        <a:pt x="15636" y="3698"/>
                      </a:cubicBezTo>
                      <a:cubicBezTo>
                        <a:pt x="15649" y="3698"/>
                        <a:pt x="15636" y="3698"/>
                        <a:pt x="15636" y="3710"/>
                      </a:cubicBezTo>
                      <a:lnTo>
                        <a:pt x="15636" y="3723"/>
                      </a:lnTo>
                      <a:lnTo>
                        <a:pt x="15661" y="3747"/>
                      </a:lnTo>
                      <a:cubicBezTo>
                        <a:pt x="15661" y="3747"/>
                        <a:pt x="15661" y="3760"/>
                        <a:pt x="15674" y="3772"/>
                      </a:cubicBezTo>
                      <a:lnTo>
                        <a:pt x="15649" y="3772"/>
                      </a:lnTo>
                      <a:cubicBezTo>
                        <a:pt x="15638" y="3772"/>
                        <a:pt x="15637" y="3745"/>
                        <a:pt x="15629" y="3745"/>
                      </a:cubicBezTo>
                      <a:cubicBezTo>
                        <a:pt x="15627" y="3745"/>
                        <a:pt x="15626" y="3746"/>
                        <a:pt x="15624" y="3747"/>
                      </a:cubicBezTo>
                      <a:cubicBezTo>
                        <a:pt x="15624" y="3735"/>
                        <a:pt x="15612" y="3735"/>
                        <a:pt x="15599" y="3735"/>
                      </a:cubicBezTo>
                      <a:cubicBezTo>
                        <a:pt x="15587" y="3747"/>
                        <a:pt x="15599" y="3747"/>
                        <a:pt x="15587" y="3747"/>
                      </a:cubicBezTo>
                      <a:lnTo>
                        <a:pt x="15574" y="3747"/>
                      </a:lnTo>
                      <a:cubicBezTo>
                        <a:pt x="15587" y="3735"/>
                        <a:pt x="15587" y="3723"/>
                        <a:pt x="15574" y="3723"/>
                      </a:cubicBezTo>
                      <a:cubicBezTo>
                        <a:pt x="15571" y="3715"/>
                        <a:pt x="15568" y="3712"/>
                        <a:pt x="15566" y="3712"/>
                      </a:cubicBezTo>
                      <a:cubicBezTo>
                        <a:pt x="15562" y="3712"/>
                        <a:pt x="15562" y="3726"/>
                        <a:pt x="15562" y="3735"/>
                      </a:cubicBezTo>
                      <a:cubicBezTo>
                        <a:pt x="15555" y="3731"/>
                        <a:pt x="15550" y="3730"/>
                        <a:pt x="15546" y="3730"/>
                      </a:cubicBezTo>
                      <a:cubicBezTo>
                        <a:pt x="15536" y="3730"/>
                        <a:pt x="15533" y="3739"/>
                        <a:pt x="15525" y="3747"/>
                      </a:cubicBezTo>
                      <a:cubicBezTo>
                        <a:pt x="15512" y="3747"/>
                        <a:pt x="15512" y="3760"/>
                        <a:pt x="15500" y="3760"/>
                      </a:cubicBezTo>
                      <a:cubicBezTo>
                        <a:pt x="15487" y="3760"/>
                        <a:pt x="15487" y="3760"/>
                        <a:pt x="15475" y="3772"/>
                      </a:cubicBezTo>
                      <a:cubicBezTo>
                        <a:pt x="15475" y="3772"/>
                        <a:pt x="15463" y="3797"/>
                        <a:pt x="15450" y="3797"/>
                      </a:cubicBezTo>
                      <a:cubicBezTo>
                        <a:pt x="15438" y="3797"/>
                        <a:pt x="15450" y="3797"/>
                        <a:pt x="15438" y="3785"/>
                      </a:cubicBezTo>
                      <a:cubicBezTo>
                        <a:pt x="15432" y="3778"/>
                        <a:pt x="15425" y="3775"/>
                        <a:pt x="15418" y="3775"/>
                      </a:cubicBezTo>
                      <a:cubicBezTo>
                        <a:pt x="15410" y="3775"/>
                        <a:pt x="15400" y="3778"/>
                        <a:pt x="15388" y="3785"/>
                      </a:cubicBezTo>
                      <a:cubicBezTo>
                        <a:pt x="15376" y="3797"/>
                        <a:pt x="15351" y="3797"/>
                        <a:pt x="15338" y="3797"/>
                      </a:cubicBezTo>
                      <a:cubicBezTo>
                        <a:pt x="15338" y="3797"/>
                        <a:pt x="15289" y="3797"/>
                        <a:pt x="15289" y="3785"/>
                      </a:cubicBezTo>
                      <a:cubicBezTo>
                        <a:pt x="15289" y="3783"/>
                        <a:pt x="15291" y="3782"/>
                        <a:pt x="15295" y="3782"/>
                      </a:cubicBezTo>
                      <a:cubicBezTo>
                        <a:pt x="15308" y="3782"/>
                        <a:pt x="15336" y="3789"/>
                        <a:pt x="15356" y="3789"/>
                      </a:cubicBezTo>
                      <a:cubicBezTo>
                        <a:pt x="15370" y="3789"/>
                        <a:pt x="15380" y="3785"/>
                        <a:pt x="15376" y="3772"/>
                      </a:cubicBezTo>
                      <a:cubicBezTo>
                        <a:pt x="15351" y="3760"/>
                        <a:pt x="15338" y="3760"/>
                        <a:pt x="15326" y="3747"/>
                      </a:cubicBezTo>
                      <a:cubicBezTo>
                        <a:pt x="15330" y="3743"/>
                        <a:pt x="15334" y="3742"/>
                        <a:pt x="15339" y="3742"/>
                      </a:cubicBezTo>
                      <a:cubicBezTo>
                        <a:pt x="15348" y="3742"/>
                        <a:pt x="15359" y="3747"/>
                        <a:pt x="15376" y="3747"/>
                      </a:cubicBezTo>
                      <a:lnTo>
                        <a:pt x="15388" y="3747"/>
                      </a:lnTo>
                      <a:cubicBezTo>
                        <a:pt x="15413" y="3747"/>
                        <a:pt x="15425" y="3747"/>
                        <a:pt x="15425" y="3735"/>
                      </a:cubicBezTo>
                      <a:cubicBezTo>
                        <a:pt x="15425" y="3723"/>
                        <a:pt x="15400" y="3710"/>
                        <a:pt x="15388" y="3710"/>
                      </a:cubicBezTo>
                      <a:lnTo>
                        <a:pt x="15438" y="3710"/>
                      </a:lnTo>
                      <a:cubicBezTo>
                        <a:pt x="15438" y="3685"/>
                        <a:pt x="15438" y="3673"/>
                        <a:pt x="15438" y="3660"/>
                      </a:cubicBezTo>
                      <a:lnTo>
                        <a:pt x="15463" y="3660"/>
                      </a:lnTo>
                      <a:cubicBezTo>
                        <a:pt x="15475" y="3660"/>
                        <a:pt x="15463" y="3660"/>
                        <a:pt x="15475" y="3648"/>
                      </a:cubicBezTo>
                      <a:cubicBezTo>
                        <a:pt x="15475" y="3648"/>
                        <a:pt x="15475" y="3648"/>
                        <a:pt x="15475" y="3636"/>
                      </a:cubicBezTo>
                      <a:cubicBezTo>
                        <a:pt x="15475" y="3636"/>
                        <a:pt x="15487" y="3636"/>
                        <a:pt x="15500" y="3623"/>
                      </a:cubicBezTo>
                      <a:cubicBezTo>
                        <a:pt x="15500" y="3611"/>
                        <a:pt x="15525" y="3561"/>
                        <a:pt x="15500" y="3561"/>
                      </a:cubicBezTo>
                      <a:cubicBezTo>
                        <a:pt x="15475" y="3561"/>
                        <a:pt x="15475" y="3586"/>
                        <a:pt x="15475" y="3586"/>
                      </a:cubicBezTo>
                      <a:cubicBezTo>
                        <a:pt x="15471" y="3590"/>
                        <a:pt x="15468" y="3591"/>
                        <a:pt x="15466" y="3591"/>
                      </a:cubicBezTo>
                      <a:cubicBezTo>
                        <a:pt x="15461" y="3591"/>
                        <a:pt x="15458" y="3586"/>
                        <a:pt x="15450" y="3586"/>
                      </a:cubicBezTo>
                      <a:cubicBezTo>
                        <a:pt x="15450" y="3586"/>
                        <a:pt x="15425" y="3623"/>
                        <a:pt x="15413" y="3623"/>
                      </a:cubicBezTo>
                      <a:lnTo>
                        <a:pt x="15376" y="3623"/>
                      </a:lnTo>
                      <a:cubicBezTo>
                        <a:pt x="15368" y="3627"/>
                        <a:pt x="15362" y="3628"/>
                        <a:pt x="15357" y="3628"/>
                      </a:cubicBezTo>
                      <a:cubicBezTo>
                        <a:pt x="15344" y="3628"/>
                        <a:pt x="15335" y="3620"/>
                        <a:pt x="15326" y="3611"/>
                      </a:cubicBezTo>
                      <a:lnTo>
                        <a:pt x="15425" y="3611"/>
                      </a:lnTo>
                      <a:cubicBezTo>
                        <a:pt x="15438" y="3598"/>
                        <a:pt x="15438" y="3586"/>
                        <a:pt x="15425" y="3574"/>
                      </a:cubicBezTo>
                      <a:lnTo>
                        <a:pt x="15388" y="3574"/>
                      </a:lnTo>
                      <a:cubicBezTo>
                        <a:pt x="15388" y="3561"/>
                        <a:pt x="15400" y="3549"/>
                        <a:pt x="15413" y="3549"/>
                      </a:cubicBezTo>
                      <a:cubicBezTo>
                        <a:pt x="15424" y="3538"/>
                        <a:pt x="15443" y="3537"/>
                        <a:pt x="15433" y="3529"/>
                      </a:cubicBezTo>
                      <a:lnTo>
                        <a:pt x="15433" y="3529"/>
                      </a:lnTo>
                      <a:cubicBezTo>
                        <a:pt x="15435" y="3529"/>
                        <a:pt x="15436" y="3529"/>
                        <a:pt x="15438" y="3529"/>
                      </a:cubicBezTo>
                      <a:cubicBezTo>
                        <a:pt x="15442" y="3529"/>
                        <a:pt x="15446" y="3528"/>
                        <a:pt x="15450" y="3524"/>
                      </a:cubicBezTo>
                      <a:cubicBezTo>
                        <a:pt x="15463" y="3511"/>
                        <a:pt x="15463" y="3499"/>
                        <a:pt x="15463" y="3499"/>
                      </a:cubicBezTo>
                      <a:cubicBezTo>
                        <a:pt x="15456" y="3493"/>
                        <a:pt x="15453" y="3493"/>
                        <a:pt x="15450" y="3493"/>
                      </a:cubicBezTo>
                      <a:cubicBezTo>
                        <a:pt x="15447" y="3493"/>
                        <a:pt x="15444" y="3493"/>
                        <a:pt x="15438" y="3487"/>
                      </a:cubicBezTo>
                      <a:cubicBezTo>
                        <a:pt x="15438" y="3474"/>
                        <a:pt x="15475" y="3437"/>
                        <a:pt x="15438" y="3437"/>
                      </a:cubicBezTo>
                      <a:cubicBezTo>
                        <a:pt x="15430" y="3433"/>
                        <a:pt x="15426" y="3432"/>
                        <a:pt x="15424" y="3432"/>
                      </a:cubicBezTo>
                      <a:cubicBezTo>
                        <a:pt x="15419" y="3432"/>
                        <a:pt x="15425" y="3441"/>
                        <a:pt x="15425" y="3449"/>
                      </a:cubicBezTo>
                      <a:lnTo>
                        <a:pt x="15425" y="3462"/>
                      </a:lnTo>
                      <a:lnTo>
                        <a:pt x="15413" y="3462"/>
                      </a:lnTo>
                      <a:lnTo>
                        <a:pt x="15400" y="3474"/>
                      </a:lnTo>
                      <a:cubicBezTo>
                        <a:pt x="15388" y="3474"/>
                        <a:pt x="15400" y="3487"/>
                        <a:pt x="15388" y="3499"/>
                      </a:cubicBezTo>
                      <a:lnTo>
                        <a:pt x="15376" y="3499"/>
                      </a:lnTo>
                      <a:cubicBezTo>
                        <a:pt x="15363" y="3511"/>
                        <a:pt x="15351" y="3511"/>
                        <a:pt x="15338" y="3511"/>
                      </a:cubicBezTo>
                      <a:cubicBezTo>
                        <a:pt x="15338" y="3511"/>
                        <a:pt x="15333" y="3517"/>
                        <a:pt x="15326" y="3517"/>
                      </a:cubicBezTo>
                      <a:cubicBezTo>
                        <a:pt x="15322" y="3517"/>
                        <a:pt x="15318" y="3516"/>
                        <a:pt x="15314" y="3511"/>
                      </a:cubicBezTo>
                      <a:cubicBezTo>
                        <a:pt x="15307" y="3505"/>
                        <a:pt x="15317" y="3505"/>
                        <a:pt x="15329" y="3505"/>
                      </a:cubicBezTo>
                      <a:cubicBezTo>
                        <a:pt x="15341" y="3505"/>
                        <a:pt x="15357" y="3505"/>
                        <a:pt x="15363" y="3499"/>
                      </a:cubicBezTo>
                      <a:cubicBezTo>
                        <a:pt x="15376" y="3487"/>
                        <a:pt x="15363" y="3487"/>
                        <a:pt x="15363" y="3474"/>
                      </a:cubicBezTo>
                      <a:cubicBezTo>
                        <a:pt x="15363" y="3468"/>
                        <a:pt x="15366" y="3468"/>
                        <a:pt x="15369" y="3468"/>
                      </a:cubicBezTo>
                      <a:cubicBezTo>
                        <a:pt x="15373" y="3468"/>
                        <a:pt x="15376" y="3468"/>
                        <a:pt x="15376" y="3462"/>
                      </a:cubicBezTo>
                      <a:cubicBezTo>
                        <a:pt x="15388" y="3449"/>
                        <a:pt x="15388" y="3437"/>
                        <a:pt x="15376" y="3437"/>
                      </a:cubicBezTo>
                      <a:lnTo>
                        <a:pt x="15363" y="3437"/>
                      </a:lnTo>
                      <a:lnTo>
                        <a:pt x="15314" y="3449"/>
                      </a:lnTo>
                      <a:cubicBezTo>
                        <a:pt x="15314" y="3437"/>
                        <a:pt x="15314" y="3437"/>
                        <a:pt x="15326" y="3437"/>
                      </a:cubicBezTo>
                      <a:cubicBezTo>
                        <a:pt x="15338" y="3424"/>
                        <a:pt x="15326" y="3412"/>
                        <a:pt x="15338" y="3400"/>
                      </a:cubicBezTo>
                      <a:cubicBezTo>
                        <a:pt x="15351" y="3387"/>
                        <a:pt x="15400" y="3362"/>
                        <a:pt x="15388" y="3338"/>
                      </a:cubicBezTo>
                      <a:cubicBezTo>
                        <a:pt x="15376" y="3325"/>
                        <a:pt x="15363" y="3325"/>
                        <a:pt x="15351" y="3325"/>
                      </a:cubicBezTo>
                      <a:cubicBezTo>
                        <a:pt x="15338" y="3325"/>
                        <a:pt x="15338" y="3338"/>
                        <a:pt x="15338" y="3350"/>
                      </a:cubicBezTo>
                      <a:cubicBezTo>
                        <a:pt x="15326" y="3362"/>
                        <a:pt x="15314" y="3362"/>
                        <a:pt x="15289" y="3362"/>
                      </a:cubicBezTo>
                      <a:cubicBezTo>
                        <a:pt x="15289" y="3350"/>
                        <a:pt x="15301" y="3338"/>
                        <a:pt x="15314" y="3325"/>
                      </a:cubicBezTo>
                      <a:cubicBezTo>
                        <a:pt x="15314" y="3325"/>
                        <a:pt x="15314" y="3325"/>
                        <a:pt x="15314" y="3313"/>
                      </a:cubicBezTo>
                      <a:cubicBezTo>
                        <a:pt x="15326" y="3300"/>
                        <a:pt x="15314" y="3300"/>
                        <a:pt x="15314" y="3288"/>
                      </a:cubicBezTo>
                      <a:cubicBezTo>
                        <a:pt x="15314" y="3288"/>
                        <a:pt x="15326" y="3275"/>
                        <a:pt x="15326" y="3275"/>
                      </a:cubicBezTo>
                      <a:cubicBezTo>
                        <a:pt x="15326" y="3263"/>
                        <a:pt x="15326" y="3251"/>
                        <a:pt x="15314" y="3251"/>
                      </a:cubicBezTo>
                      <a:cubicBezTo>
                        <a:pt x="15314" y="3251"/>
                        <a:pt x="15314" y="3263"/>
                        <a:pt x="15301" y="3263"/>
                      </a:cubicBezTo>
                      <a:cubicBezTo>
                        <a:pt x="15289" y="3263"/>
                        <a:pt x="15276" y="3275"/>
                        <a:pt x="15264" y="3275"/>
                      </a:cubicBezTo>
                      <a:cubicBezTo>
                        <a:pt x="15264" y="3263"/>
                        <a:pt x="15289" y="3263"/>
                        <a:pt x="15301" y="3251"/>
                      </a:cubicBezTo>
                      <a:cubicBezTo>
                        <a:pt x="15314" y="3251"/>
                        <a:pt x="15314" y="3251"/>
                        <a:pt x="15326" y="3238"/>
                      </a:cubicBezTo>
                      <a:cubicBezTo>
                        <a:pt x="15326" y="3226"/>
                        <a:pt x="15326" y="3226"/>
                        <a:pt x="15326" y="3213"/>
                      </a:cubicBezTo>
                      <a:cubicBezTo>
                        <a:pt x="15326" y="3213"/>
                        <a:pt x="15351" y="3201"/>
                        <a:pt x="15363" y="3189"/>
                      </a:cubicBezTo>
                      <a:cubicBezTo>
                        <a:pt x="15363" y="3176"/>
                        <a:pt x="15351" y="3176"/>
                        <a:pt x="15338" y="3176"/>
                      </a:cubicBezTo>
                      <a:lnTo>
                        <a:pt x="15326" y="3176"/>
                      </a:lnTo>
                      <a:cubicBezTo>
                        <a:pt x="15326" y="3164"/>
                        <a:pt x="15314" y="3164"/>
                        <a:pt x="15314" y="3164"/>
                      </a:cubicBezTo>
                      <a:lnTo>
                        <a:pt x="15301" y="3176"/>
                      </a:lnTo>
                      <a:cubicBezTo>
                        <a:pt x="15289" y="3176"/>
                        <a:pt x="15276" y="3151"/>
                        <a:pt x="15264" y="3151"/>
                      </a:cubicBezTo>
                      <a:cubicBezTo>
                        <a:pt x="15258" y="3145"/>
                        <a:pt x="15255" y="3142"/>
                        <a:pt x="15251" y="3142"/>
                      </a:cubicBezTo>
                      <a:cubicBezTo>
                        <a:pt x="15248" y="3142"/>
                        <a:pt x="15245" y="3145"/>
                        <a:pt x="15239" y="3151"/>
                      </a:cubicBezTo>
                      <a:cubicBezTo>
                        <a:pt x="15239" y="3151"/>
                        <a:pt x="15234" y="3157"/>
                        <a:pt x="15226" y="3157"/>
                      </a:cubicBezTo>
                      <a:cubicBezTo>
                        <a:pt x="15222" y="3157"/>
                        <a:pt x="15218" y="3155"/>
                        <a:pt x="15214" y="3151"/>
                      </a:cubicBezTo>
                      <a:cubicBezTo>
                        <a:pt x="15214" y="3139"/>
                        <a:pt x="15227" y="3114"/>
                        <a:pt x="15239" y="3114"/>
                      </a:cubicBezTo>
                      <a:cubicBezTo>
                        <a:pt x="15239" y="3102"/>
                        <a:pt x="15239" y="3089"/>
                        <a:pt x="15251" y="3089"/>
                      </a:cubicBezTo>
                      <a:cubicBezTo>
                        <a:pt x="15258" y="3089"/>
                        <a:pt x="15264" y="3092"/>
                        <a:pt x="15269" y="3092"/>
                      </a:cubicBezTo>
                      <a:cubicBezTo>
                        <a:pt x="15273" y="3092"/>
                        <a:pt x="15276" y="3089"/>
                        <a:pt x="15276" y="3077"/>
                      </a:cubicBezTo>
                      <a:cubicBezTo>
                        <a:pt x="15289" y="3052"/>
                        <a:pt x="15264" y="3039"/>
                        <a:pt x="15251" y="3039"/>
                      </a:cubicBezTo>
                      <a:lnTo>
                        <a:pt x="15227" y="3052"/>
                      </a:lnTo>
                      <a:cubicBezTo>
                        <a:pt x="15227" y="3052"/>
                        <a:pt x="15227" y="3052"/>
                        <a:pt x="15214" y="3064"/>
                      </a:cubicBezTo>
                      <a:lnTo>
                        <a:pt x="15189" y="3064"/>
                      </a:lnTo>
                      <a:cubicBezTo>
                        <a:pt x="15189" y="3064"/>
                        <a:pt x="15264" y="3015"/>
                        <a:pt x="15227" y="2990"/>
                      </a:cubicBezTo>
                      <a:lnTo>
                        <a:pt x="15165" y="2990"/>
                      </a:lnTo>
                      <a:cubicBezTo>
                        <a:pt x="15165" y="2990"/>
                        <a:pt x="15177" y="2977"/>
                        <a:pt x="15189" y="2965"/>
                      </a:cubicBezTo>
                      <a:cubicBezTo>
                        <a:pt x="15189" y="2953"/>
                        <a:pt x="15189" y="2953"/>
                        <a:pt x="15202" y="2940"/>
                      </a:cubicBezTo>
                      <a:cubicBezTo>
                        <a:pt x="15214" y="2928"/>
                        <a:pt x="15227" y="2915"/>
                        <a:pt x="15202" y="2915"/>
                      </a:cubicBezTo>
                      <a:cubicBezTo>
                        <a:pt x="15197" y="2913"/>
                        <a:pt x="15193" y="2912"/>
                        <a:pt x="15190" y="2912"/>
                      </a:cubicBezTo>
                      <a:cubicBezTo>
                        <a:pt x="15176" y="2912"/>
                        <a:pt x="15174" y="2928"/>
                        <a:pt x="15165" y="2928"/>
                      </a:cubicBezTo>
                      <a:cubicBezTo>
                        <a:pt x="15140" y="2928"/>
                        <a:pt x="15189" y="2903"/>
                        <a:pt x="15177" y="2878"/>
                      </a:cubicBezTo>
                      <a:cubicBezTo>
                        <a:pt x="15171" y="2872"/>
                        <a:pt x="15165" y="2869"/>
                        <a:pt x="15158" y="2869"/>
                      </a:cubicBezTo>
                      <a:cubicBezTo>
                        <a:pt x="15152" y="2869"/>
                        <a:pt x="15146" y="2872"/>
                        <a:pt x="15140" y="2878"/>
                      </a:cubicBezTo>
                      <a:lnTo>
                        <a:pt x="15140" y="2878"/>
                      </a:lnTo>
                      <a:cubicBezTo>
                        <a:pt x="15145" y="2872"/>
                        <a:pt x="15157" y="2861"/>
                        <a:pt x="15165" y="2853"/>
                      </a:cubicBezTo>
                      <a:cubicBezTo>
                        <a:pt x="15177" y="2841"/>
                        <a:pt x="15177" y="2828"/>
                        <a:pt x="15189" y="2816"/>
                      </a:cubicBezTo>
                      <a:cubicBezTo>
                        <a:pt x="15198" y="2799"/>
                        <a:pt x="15196" y="2794"/>
                        <a:pt x="15190" y="2794"/>
                      </a:cubicBezTo>
                      <a:cubicBezTo>
                        <a:pt x="15178" y="2794"/>
                        <a:pt x="15148" y="2816"/>
                        <a:pt x="15140" y="2816"/>
                      </a:cubicBezTo>
                      <a:cubicBezTo>
                        <a:pt x="15127" y="2816"/>
                        <a:pt x="15165" y="2766"/>
                        <a:pt x="15165" y="2754"/>
                      </a:cubicBezTo>
                      <a:cubicBezTo>
                        <a:pt x="15165" y="2754"/>
                        <a:pt x="15165" y="2729"/>
                        <a:pt x="15165" y="2729"/>
                      </a:cubicBezTo>
                      <a:cubicBezTo>
                        <a:pt x="15165" y="2726"/>
                        <a:pt x="15164" y="2725"/>
                        <a:pt x="15163" y="2725"/>
                      </a:cubicBezTo>
                      <a:cubicBezTo>
                        <a:pt x="15160" y="2725"/>
                        <a:pt x="15154" y="2733"/>
                        <a:pt x="15147" y="2733"/>
                      </a:cubicBezTo>
                      <a:cubicBezTo>
                        <a:pt x="15145" y="2733"/>
                        <a:pt x="15142" y="2732"/>
                        <a:pt x="15140" y="2729"/>
                      </a:cubicBezTo>
                      <a:cubicBezTo>
                        <a:pt x="15165" y="2717"/>
                        <a:pt x="15177" y="2692"/>
                        <a:pt x="15165" y="2667"/>
                      </a:cubicBezTo>
                      <a:cubicBezTo>
                        <a:pt x="15161" y="2661"/>
                        <a:pt x="15158" y="2658"/>
                        <a:pt x="15155" y="2658"/>
                      </a:cubicBezTo>
                      <a:cubicBezTo>
                        <a:pt x="15146" y="2658"/>
                        <a:pt x="15137" y="2679"/>
                        <a:pt x="15127" y="2679"/>
                      </a:cubicBezTo>
                      <a:cubicBezTo>
                        <a:pt x="15115" y="2679"/>
                        <a:pt x="15127" y="2654"/>
                        <a:pt x="15127" y="2654"/>
                      </a:cubicBezTo>
                      <a:cubicBezTo>
                        <a:pt x="15127" y="2642"/>
                        <a:pt x="15127" y="2642"/>
                        <a:pt x="15115" y="2630"/>
                      </a:cubicBezTo>
                      <a:cubicBezTo>
                        <a:pt x="15115" y="2617"/>
                        <a:pt x="15115" y="2592"/>
                        <a:pt x="15115" y="2580"/>
                      </a:cubicBezTo>
                      <a:cubicBezTo>
                        <a:pt x="15115" y="2574"/>
                        <a:pt x="15112" y="2574"/>
                        <a:pt x="15109" y="2574"/>
                      </a:cubicBezTo>
                      <a:cubicBezTo>
                        <a:pt x="15106" y="2574"/>
                        <a:pt x="15102" y="2574"/>
                        <a:pt x="15102" y="2568"/>
                      </a:cubicBezTo>
                      <a:cubicBezTo>
                        <a:pt x="15090" y="2568"/>
                        <a:pt x="15102" y="2555"/>
                        <a:pt x="15078" y="2555"/>
                      </a:cubicBezTo>
                      <a:cubicBezTo>
                        <a:pt x="15065" y="2555"/>
                        <a:pt x="15053" y="2580"/>
                        <a:pt x="15053" y="2592"/>
                      </a:cubicBezTo>
                      <a:cubicBezTo>
                        <a:pt x="15053" y="2605"/>
                        <a:pt x="15053" y="2617"/>
                        <a:pt x="15053" y="2617"/>
                      </a:cubicBezTo>
                      <a:cubicBezTo>
                        <a:pt x="15053" y="2630"/>
                        <a:pt x="15053" y="2630"/>
                        <a:pt x="15040" y="2642"/>
                      </a:cubicBezTo>
                      <a:cubicBezTo>
                        <a:pt x="15040" y="2642"/>
                        <a:pt x="15040" y="2667"/>
                        <a:pt x="15040" y="2667"/>
                      </a:cubicBezTo>
                      <a:cubicBezTo>
                        <a:pt x="15040" y="2667"/>
                        <a:pt x="15028" y="2667"/>
                        <a:pt x="15028" y="2654"/>
                      </a:cubicBezTo>
                      <a:cubicBezTo>
                        <a:pt x="15015" y="2654"/>
                        <a:pt x="15015" y="2692"/>
                        <a:pt x="15015" y="2704"/>
                      </a:cubicBezTo>
                      <a:cubicBezTo>
                        <a:pt x="15015" y="2704"/>
                        <a:pt x="15028" y="2717"/>
                        <a:pt x="15028" y="2717"/>
                      </a:cubicBezTo>
                      <a:lnTo>
                        <a:pt x="15040" y="2717"/>
                      </a:lnTo>
                      <a:cubicBezTo>
                        <a:pt x="15040" y="2717"/>
                        <a:pt x="15003" y="2717"/>
                        <a:pt x="15003" y="2729"/>
                      </a:cubicBezTo>
                      <a:cubicBezTo>
                        <a:pt x="14991" y="2741"/>
                        <a:pt x="15003" y="2766"/>
                        <a:pt x="15003" y="2766"/>
                      </a:cubicBezTo>
                      <a:cubicBezTo>
                        <a:pt x="15003" y="2779"/>
                        <a:pt x="15028" y="2804"/>
                        <a:pt x="15028" y="2816"/>
                      </a:cubicBezTo>
                      <a:cubicBezTo>
                        <a:pt x="15024" y="2820"/>
                        <a:pt x="15022" y="2821"/>
                        <a:pt x="15022" y="2821"/>
                      </a:cubicBezTo>
                      <a:cubicBezTo>
                        <a:pt x="15021" y="2821"/>
                        <a:pt x="15024" y="2816"/>
                        <a:pt x="15015" y="2816"/>
                      </a:cubicBezTo>
                      <a:cubicBezTo>
                        <a:pt x="15006" y="2816"/>
                        <a:pt x="14983" y="2795"/>
                        <a:pt x="14972" y="2795"/>
                      </a:cubicBezTo>
                      <a:cubicBezTo>
                        <a:pt x="14968" y="2795"/>
                        <a:pt x="14966" y="2797"/>
                        <a:pt x="14966" y="2804"/>
                      </a:cubicBezTo>
                      <a:cubicBezTo>
                        <a:pt x="14978" y="2828"/>
                        <a:pt x="14978" y="2841"/>
                        <a:pt x="14991" y="2853"/>
                      </a:cubicBezTo>
                      <a:lnTo>
                        <a:pt x="15003" y="2866"/>
                      </a:lnTo>
                      <a:cubicBezTo>
                        <a:pt x="15003" y="2866"/>
                        <a:pt x="15003" y="2878"/>
                        <a:pt x="15015" y="2878"/>
                      </a:cubicBezTo>
                      <a:cubicBezTo>
                        <a:pt x="15028" y="2884"/>
                        <a:pt x="15034" y="2884"/>
                        <a:pt x="15037" y="2884"/>
                      </a:cubicBezTo>
                      <a:cubicBezTo>
                        <a:pt x="15040" y="2884"/>
                        <a:pt x="15040" y="2884"/>
                        <a:pt x="15040" y="2890"/>
                      </a:cubicBezTo>
                      <a:cubicBezTo>
                        <a:pt x="15040" y="2897"/>
                        <a:pt x="15039" y="2899"/>
                        <a:pt x="15036" y="2899"/>
                      </a:cubicBezTo>
                      <a:cubicBezTo>
                        <a:pt x="15029" y="2899"/>
                        <a:pt x="15012" y="2878"/>
                        <a:pt x="15003" y="2878"/>
                      </a:cubicBezTo>
                      <a:cubicBezTo>
                        <a:pt x="14982" y="2878"/>
                        <a:pt x="14979" y="2906"/>
                        <a:pt x="14986" y="2921"/>
                      </a:cubicBezTo>
                      <a:lnTo>
                        <a:pt x="14986" y="2921"/>
                      </a:lnTo>
                      <a:cubicBezTo>
                        <a:pt x="14983" y="2919"/>
                        <a:pt x="14977" y="2918"/>
                        <a:pt x="14972" y="2918"/>
                      </a:cubicBezTo>
                      <a:cubicBezTo>
                        <a:pt x="14963" y="2918"/>
                        <a:pt x="14953" y="2921"/>
                        <a:pt x="14953" y="2928"/>
                      </a:cubicBezTo>
                      <a:cubicBezTo>
                        <a:pt x="14941" y="2940"/>
                        <a:pt x="14966" y="2953"/>
                        <a:pt x="14978" y="2953"/>
                      </a:cubicBezTo>
                      <a:lnTo>
                        <a:pt x="14991" y="2965"/>
                      </a:lnTo>
                      <a:lnTo>
                        <a:pt x="14991" y="2990"/>
                      </a:lnTo>
                      <a:cubicBezTo>
                        <a:pt x="14991" y="2990"/>
                        <a:pt x="14991" y="2990"/>
                        <a:pt x="14991" y="3002"/>
                      </a:cubicBezTo>
                      <a:cubicBezTo>
                        <a:pt x="14991" y="3002"/>
                        <a:pt x="14991" y="3002"/>
                        <a:pt x="14991" y="3015"/>
                      </a:cubicBezTo>
                      <a:cubicBezTo>
                        <a:pt x="14991" y="3016"/>
                        <a:pt x="14990" y="3017"/>
                        <a:pt x="14990" y="3017"/>
                      </a:cubicBezTo>
                      <a:cubicBezTo>
                        <a:pt x="14987" y="3017"/>
                        <a:pt x="14976" y="2990"/>
                        <a:pt x="14966" y="2990"/>
                      </a:cubicBezTo>
                      <a:cubicBezTo>
                        <a:pt x="14966" y="2986"/>
                        <a:pt x="14962" y="2984"/>
                        <a:pt x="14956" y="2984"/>
                      </a:cubicBezTo>
                      <a:cubicBezTo>
                        <a:pt x="14945" y="2984"/>
                        <a:pt x="14929" y="2990"/>
                        <a:pt x="14929" y="2990"/>
                      </a:cubicBezTo>
                      <a:cubicBezTo>
                        <a:pt x="14916" y="3002"/>
                        <a:pt x="14953" y="3039"/>
                        <a:pt x="14978" y="3052"/>
                      </a:cubicBezTo>
                      <a:cubicBezTo>
                        <a:pt x="14972" y="3058"/>
                        <a:pt x="14963" y="3061"/>
                        <a:pt x="14953" y="3061"/>
                      </a:cubicBezTo>
                      <a:cubicBezTo>
                        <a:pt x="14944" y="3061"/>
                        <a:pt x="14935" y="3058"/>
                        <a:pt x="14929" y="3052"/>
                      </a:cubicBezTo>
                      <a:cubicBezTo>
                        <a:pt x="14929" y="3052"/>
                        <a:pt x="14916" y="3039"/>
                        <a:pt x="14904" y="3039"/>
                      </a:cubicBezTo>
                      <a:cubicBezTo>
                        <a:pt x="14879" y="3039"/>
                        <a:pt x="14879" y="3077"/>
                        <a:pt x="14904" y="3089"/>
                      </a:cubicBezTo>
                      <a:lnTo>
                        <a:pt x="14916" y="3089"/>
                      </a:lnTo>
                      <a:cubicBezTo>
                        <a:pt x="14929" y="3089"/>
                        <a:pt x="14916" y="3089"/>
                        <a:pt x="14916" y="3102"/>
                      </a:cubicBezTo>
                      <a:cubicBezTo>
                        <a:pt x="14916" y="3102"/>
                        <a:pt x="14916" y="3102"/>
                        <a:pt x="14916" y="3114"/>
                      </a:cubicBezTo>
                      <a:lnTo>
                        <a:pt x="14941" y="3139"/>
                      </a:lnTo>
                      <a:cubicBezTo>
                        <a:pt x="14941" y="3151"/>
                        <a:pt x="14941" y="3164"/>
                        <a:pt x="14953" y="3176"/>
                      </a:cubicBezTo>
                      <a:lnTo>
                        <a:pt x="14929" y="3176"/>
                      </a:lnTo>
                      <a:cubicBezTo>
                        <a:pt x="14918" y="3176"/>
                        <a:pt x="14916" y="3149"/>
                        <a:pt x="14901" y="3149"/>
                      </a:cubicBezTo>
                      <a:cubicBezTo>
                        <a:pt x="14898" y="3149"/>
                        <a:pt x="14895" y="3149"/>
                        <a:pt x="14891" y="3151"/>
                      </a:cubicBezTo>
                      <a:cubicBezTo>
                        <a:pt x="14891" y="3137"/>
                        <a:pt x="14887" y="3131"/>
                        <a:pt x="14881" y="3131"/>
                      </a:cubicBezTo>
                      <a:cubicBezTo>
                        <a:pt x="14877" y="3131"/>
                        <a:pt x="14872" y="3134"/>
                        <a:pt x="14866" y="3139"/>
                      </a:cubicBezTo>
                      <a:cubicBezTo>
                        <a:pt x="14854" y="3139"/>
                        <a:pt x="14854" y="3151"/>
                        <a:pt x="14854" y="3151"/>
                      </a:cubicBezTo>
                      <a:cubicBezTo>
                        <a:pt x="14842" y="3151"/>
                        <a:pt x="14854" y="3139"/>
                        <a:pt x="14842" y="3139"/>
                      </a:cubicBezTo>
                      <a:cubicBezTo>
                        <a:pt x="14829" y="3139"/>
                        <a:pt x="14829" y="3139"/>
                        <a:pt x="14817" y="3151"/>
                      </a:cubicBezTo>
                      <a:lnTo>
                        <a:pt x="14804" y="3151"/>
                      </a:lnTo>
                      <a:cubicBezTo>
                        <a:pt x="14804" y="3151"/>
                        <a:pt x="14780" y="3151"/>
                        <a:pt x="14792" y="3176"/>
                      </a:cubicBezTo>
                      <a:cubicBezTo>
                        <a:pt x="14798" y="3182"/>
                        <a:pt x="14804" y="3182"/>
                        <a:pt x="14811" y="3182"/>
                      </a:cubicBezTo>
                      <a:cubicBezTo>
                        <a:pt x="14817" y="3182"/>
                        <a:pt x="14823" y="3182"/>
                        <a:pt x="14829" y="3189"/>
                      </a:cubicBezTo>
                      <a:cubicBezTo>
                        <a:pt x="14829" y="3201"/>
                        <a:pt x="14829" y="3213"/>
                        <a:pt x="14842" y="3226"/>
                      </a:cubicBezTo>
                      <a:cubicBezTo>
                        <a:pt x="14842" y="3238"/>
                        <a:pt x="14854" y="3238"/>
                        <a:pt x="14866" y="3251"/>
                      </a:cubicBezTo>
                      <a:cubicBezTo>
                        <a:pt x="14866" y="3252"/>
                        <a:pt x="14866" y="3253"/>
                        <a:pt x="14865" y="3253"/>
                      </a:cubicBezTo>
                      <a:cubicBezTo>
                        <a:pt x="14860" y="3253"/>
                        <a:pt x="14840" y="3226"/>
                        <a:pt x="14829" y="3226"/>
                      </a:cubicBezTo>
                      <a:cubicBezTo>
                        <a:pt x="14817" y="3226"/>
                        <a:pt x="14817" y="3251"/>
                        <a:pt x="14829" y="3263"/>
                      </a:cubicBezTo>
                      <a:cubicBezTo>
                        <a:pt x="14842" y="3275"/>
                        <a:pt x="14829" y="3275"/>
                        <a:pt x="14829" y="3288"/>
                      </a:cubicBezTo>
                      <a:cubicBezTo>
                        <a:pt x="14829" y="3294"/>
                        <a:pt x="14832" y="3294"/>
                        <a:pt x="14835" y="3294"/>
                      </a:cubicBezTo>
                      <a:cubicBezTo>
                        <a:pt x="14839" y="3294"/>
                        <a:pt x="14842" y="3294"/>
                        <a:pt x="14842" y="3300"/>
                      </a:cubicBezTo>
                      <a:cubicBezTo>
                        <a:pt x="14842" y="3313"/>
                        <a:pt x="14842" y="3325"/>
                        <a:pt x="14866" y="3325"/>
                      </a:cubicBezTo>
                      <a:cubicBezTo>
                        <a:pt x="14879" y="3331"/>
                        <a:pt x="14879" y="3331"/>
                        <a:pt x="14874" y="3331"/>
                      </a:cubicBezTo>
                      <a:cubicBezTo>
                        <a:pt x="14870" y="3331"/>
                        <a:pt x="14860" y="3331"/>
                        <a:pt x="14854" y="3338"/>
                      </a:cubicBezTo>
                      <a:lnTo>
                        <a:pt x="14829" y="3338"/>
                      </a:lnTo>
                      <a:cubicBezTo>
                        <a:pt x="14829" y="3338"/>
                        <a:pt x="14829" y="3338"/>
                        <a:pt x="14829" y="3325"/>
                      </a:cubicBezTo>
                      <a:cubicBezTo>
                        <a:pt x="14817" y="3325"/>
                        <a:pt x="14829" y="3313"/>
                        <a:pt x="14804" y="3300"/>
                      </a:cubicBezTo>
                      <a:lnTo>
                        <a:pt x="14780" y="3300"/>
                      </a:lnTo>
                      <a:cubicBezTo>
                        <a:pt x="14755" y="3313"/>
                        <a:pt x="14755" y="3325"/>
                        <a:pt x="14767" y="3338"/>
                      </a:cubicBezTo>
                      <a:cubicBezTo>
                        <a:pt x="14767" y="3350"/>
                        <a:pt x="14780" y="3350"/>
                        <a:pt x="14792" y="3362"/>
                      </a:cubicBezTo>
                      <a:cubicBezTo>
                        <a:pt x="14792" y="3362"/>
                        <a:pt x="14792" y="3375"/>
                        <a:pt x="14792" y="3387"/>
                      </a:cubicBezTo>
                      <a:cubicBezTo>
                        <a:pt x="14804" y="3400"/>
                        <a:pt x="14829" y="3412"/>
                        <a:pt x="14842" y="3424"/>
                      </a:cubicBezTo>
                      <a:cubicBezTo>
                        <a:pt x="14845" y="3431"/>
                        <a:pt x="14845" y="3433"/>
                        <a:pt x="14843" y="3433"/>
                      </a:cubicBezTo>
                      <a:cubicBezTo>
                        <a:pt x="14838" y="3433"/>
                        <a:pt x="14824" y="3422"/>
                        <a:pt x="14819" y="3422"/>
                      </a:cubicBezTo>
                      <a:cubicBezTo>
                        <a:pt x="14818" y="3422"/>
                        <a:pt x="14817" y="3423"/>
                        <a:pt x="14817" y="3424"/>
                      </a:cubicBezTo>
                      <a:cubicBezTo>
                        <a:pt x="14817" y="3426"/>
                        <a:pt x="14817" y="3427"/>
                        <a:pt x="14816" y="3427"/>
                      </a:cubicBezTo>
                      <a:cubicBezTo>
                        <a:pt x="14813" y="3427"/>
                        <a:pt x="14803" y="3400"/>
                        <a:pt x="14792" y="3400"/>
                      </a:cubicBezTo>
                      <a:cubicBezTo>
                        <a:pt x="14790" y="3397"/>
                        <a:pt x="14787" y="3396"/>
                        <a:pt x="14784" y="3396"/>
                      </a:cubicBezTo>
                      <a:cubicBezTo>
                        <a:pt x="14771" y="3396"/>
                        <a:pt x="14757" y="3414"/>
                        <a:pt x="14767" y="3424"/>
                      </a:cubicBezTo>
                      <a:cubicBezTo>
                        <a:pt x="14780" y="3431"/>
                        <a:pt x="14780" y="3431"/>
                        <a:pt x="14778" y="3431"/>
                      </a:cubicBezTo>
                      <a:cubicBezTo>
                        <a:pt x="14776" y="3431"/>
                        <a:pt x="14773" y="3431"/>
                        <a:pt x="14780" y="3437"/>
                      </a:cubicBezTo>
                      <a:cubicBezTo>
                        <a:pt x="14804" y="3462"/>
                        <a:pt x="14780" y="3449"/>
                        <a:pt x="14780" y="3462"/>
                      </a:cubicBezTo>
                      <a:lnTo>
                        <a:pt x="14804" y="3462"/>
                      </a:lnTo>
                      <a:cubicBezTo>
                        <a:pt x="14804" y="3462"/>
                        <a:pt x="14854" y="3462"/>
                        <a:pt x="14842" y="3474"/>
                      </a:cubicBezTo>
                      <a:cubicBezTo>
                        <a:pt x="14838" y="3478"/>
                        <a:pt x="14832" y="3479"/>
                        <a:pt x="14826" y="3479"/>
                      </a:cubicBezTo>
                      <a:cubicBezTo>
                        <a:pt x="14809" y="3479"/>
                        <a:pt x="14788" y="3471"/>
                        <a:pt x="14780" y="3462"/>
                      </a:cubicBezTo>
                      <a:cubicBezTo>
                        <a:pt x="14767" y="3449"/>
                        <a:pt x="14755" y="3449"/>
                        <a:pt x="14755" y="3437"/>
                      </a:cubicBezTo>
                      <a:cubicBezTo>
                        <a:pt x="14755" y="3424"/>
                        <a:pt x="14755" y="3424"/>
                        <a:pt x="14742" y="3412"/>
                      </a:cubicBezTo>
                      <a:lnTo>
                        <a:pt x="14730" y="3412"/>
                      </a:lnTo>
                      <a:cubicBezTo>
                        <a:pt x="14730" y="3412"/>
                        <a:pt x="14730" y="3400"/>
                        <a:pt x="14717" y="3400"/>
                      </a:cubicBezTo>
                      <a:cubicBezTo>
                        <a:pt x="14705" y="3387"/>
                        <a:pt x="14705" y="3387"/>
                        <a:pt x="14693" y="3387"/>
                      </a:cubicBezTo>
                      <a:cubicBezTo>
                        <a:pt x="14693" y="3387"/>
                        <a:pt x="14693" y="3424"/>
                        <a:pt x="14693" y="3437"/>
                      </a:cubicBezTo>
                      <a:cubicBezTo>
                        <a:pt x="14699" y="3443"/>
                        <a:pt x="14696" y="3443"/>
                        <a:pt x="14691" y="3443"/>
                      </a:cubicBezTo>
                      <a:cubicBezTo>
                        <a:pt x="14686" y="3443"/>
                        <a:pt x="14680" y="3443"/>
                        <a:pt x="14680" y="3449"/>
                      </a:cubicBezTo>
                      <a:cubicBezTo>
                        <a:pt x="14680" y="3462"/>
                        <a:pt x="14705" y="3474"/>
                        <a:pt x="14717" y="3474"/>
                      </a:cubicBezTo>
                      <a:cubicBezTo>
                        <a:pt x="14680" y="3499"/>
                        <a:pt x="14755" y="3487"/>
                        <a:pt x="14755" y="3524"/>
                      </a:cubicBezTo>
                      <a:cubicBezTo>
                        <a:pt x="14746" y="3524"/>
                        <a:pt x="14738" y="3518"/>
                        <a:pt x="14730" y="3518"/>
                      </a:cubicBezTo>
                      <a:cubicBezTo>
                        <a:pt x="14726" y="3518"/>
                        <a:pt x="14722" y="3520"/>
                        <a:pt x="14717" y="3524"/>
                      </a:cubicBezTo>
                      <a:cubicBezTo>
                        <a:pt x="14717" y="3536"/>
                        <a:pt x="14730" y="3561"/>
                        <a:pt x="14742" y="3561"/>
                      </a:cubicBezTo>
                      <a:cubicBezTo>
                        <a:pt x="14751" y="3561"/>
                        <a:pt x="14764" y="3556"/>
                        <a:pt x="14776" y="3556"/>
                      </a:cubicBezTo>
                      <a:cubicBezTo>
                        <a:pt x="14782" y="3556"/>
                        <a:pt x="14788" y="3557"/>
                        <a:pt x="14792" y="3561"/>
                      </a:cubicBezTo>
                      <a:cubicBezTo>
                        <a:pt x="14804" y="3574"/>
                        <a:pt x="14804" y="3574"/>
                        <a:pt x="14817" y="3586"/>
                      </a:cubicBezTo>
                      <a:cubicBezTo>
                        <a:pt x="14812" y="3595"/>
                        <a:pt x="14804" y="3598"/>
                        <a:pt x="14795" y="3598"/>
                      </a:cubicBezTo>
                      <a:cubicBezTo>
                        <a:pt x="14784" y="3598"/>
                        <a:pt x="14772" y="3595"/>
                        <a:pt x="14761" y="3595"/>
                      </a:cubicBezTo>
                      <a:cubicBezTo>
                        <a:pt x="14754" y="3595"/>
                        <a:pt x="14748" y="3596"/>
                        <a:pt x="14742" y="3598"/>
                      </a:cubicBezTo>
                      <a:cubicBezTo>
                        <a:pt x="14742" y="3586"/>
                        <a:pt x="14730" y="3586"/>
                        <a:pt x="14717" y="3586"/>
                      </a:cubicBezTo>
                      <a:cubicBezTo>
                        <a:pt x="14717" y="3574"/>
                        <a:pt x="14717" y="3561"/>
                        <a:pt x="14705" y="3561"/>
                      </a:cubicBezTo>
                      <a:cubicBezTo>
                        <a:pt x="14705" y="3549"/>
                        <a:pt x="14705" y="3549"/>
                        <a:pt x="14693" y="3549"/>
                      </a:cubicBezTo>
                      <a:lnTo>
                        <a:pt x="14668" y="3549"/>
                      </a:lnTo>
                      <a:cubicBezTo>
                        <a:pt x="14680" y="3549"/>
                        <a:pt x="14655" y="3524"/>
                        <a:pt x="14643" y="3524"/>
                      </a:cubicBezTo>
                      <a:cubicBezTo>
                        <a:pt x="14633" y="3533"/>
                        <a:pt x="14638" y="3550"/>
                        <a:pt x="14641" y="3563"/>
                      </a:cubicBezTo>
                      <a:lnTo>
                        <a:pt x="14641" y="3563"/>
                      </a:lnTo>
                      <a:cubicBezTo>
                        <a:pt x="14662" y="3575"/>
                        <a:pt x="14682" y="3586"/>
                        <a:pt x="14701" y="3598"/>
                      </a:cubicBezTo>
                      <a:lnTo>
                        <a:pt x="14705" y="3598"/>
                      </a:lnTo>
                      <a:cubicBezTo>
                        <a:pt x="14704" y="3599"/>
                        <a:pt x="14704" y="3599"/>
                        <a:pt x="14704" y="3600"/>
                      </a:cubicBezTo>
                      <a:lnTo>
                        <a:pt x="14704" y="3600"/>
                      </a:lnTo>
                      <a:cubicBezTo>
                        <a:pt x="15072" y="3826"/>
                        <a:pt x="15261" y="4107"/>
                        <a:pt x="15450" y="4319"/>
                      </a:cubicBezTo>
                      <a:lnTo>
                        <a:pt x="15351" y="4505"/>
                      </a:lnTo>
                      <a:cubicBezTo>
                        <a:pt x="15337" y="4512"/>
                        <a:pt x="15324" y="4515"/>
                        <a:pt x="15310" y="4515"/>
                      </a:cubicBezTo>
                      <a:cubicBezTo>
                        <a:pt x="15224" y="4515"/>
                        <a:pt x="15129" y="4394"/>
                        <a:pt x="14904" y="4319"/>
                      </a:cubicBezTo>
                      <a:cubicBezTo>
                        <a:pt x="14817" y="4281"/>
                        <a:pt x="14655" y="4207"/>
                        <a:pt x="14506" y="4132"/>
                      </a:cubicBezTo>
                      <a:lnTo>
                        <a:pt x="14506" y="4120"/>
                      </a:lnTo>
                      <a:lnTo>
                        <a:pt x="14481" y="4108"/>
                      </a:lnTo>
                      <a:cubicBezTo>
                        <a:pt x="14481" y="4108"/>
                        <a:pt x="14494" y="4108"/>
                        <a:pt x="14481" y="4095"/>
                      </a:cubicBezTo>
                      <a:cubicBezTo>
                        <a:pt x="14481" y="4091"/>
                        <a:pt x="14483" y="4087"/>
                        <a:pt x="14484" y="4083"/>
                      </a:cubicBezTo>
                      <a:lnTo>
                        <a:pt x="14484" y="4083"/>
                      </a:lnTo>
                      <a:cubicBezTo>
                        <a:pt x="14488" y="4083"/>
                        <a:pt x="14487" y="4082"/>
                        <a:pt x="14485" y="4080"/>
                      </a:cubicBezTo>
                      <a:lnTo>
                        <a:pt x="14485" y="4080"/>
                      </a:lnTo>
                      <a:cubicBezTo>
                        <a:pt x="14488" y="4074"/>
                        <a:pt x="14489" y="4070"/>
                        <a:pt x="14481" y="4070"/>
                      </a:cubicBezTo>
                      <a:lnTo>
                        <a:pt x="14481" y="4058"/>
                      </a:lnTo>
                      <a:lnTo>
                        <a:pt x="14469" y="4070"/>
                      </a:lnTo>
                      <a:lnTo>
                        <a:pt x="14469" y="4058"/>
                      </a:lnTo>
                      <a:cubicBezTo>
                        <a:pt x="14469" y="4045"/>
                        <a:pt x="14494" y="4045"/>
                        <a:pt x="14481" y="4033"/>
                      </a:cubicBezTo>
                      <a:lnTo>
                        <a:pt x="14457" y="4033"/>
                      </a:lnTo>
                      <a:cubicBezTo>
                        <a:pt x="14457" y="4021"/>
                        <a:pt x="14457" y="4021"/>
                        <a:pt x="14469" y="4021"/>
                      </a:cubicBezTo>
                      <a:lnTo>
                        <a:pt x="14469" y="4008"/>
                      </a:lnTo>
                      <a:lnTo>
                        <a:pt x="14444" y="4008"/>
                      </a:lnTo>
                      <a:cubicBezTo>
                        <a:pt x="14444" y="4008"/>
                        <a:pt x="14457" y="4008"/>
                        <a:pt x="14469" y="3996"/>
                      </a:cubicBezTo>
                      <a:cubicBezTo>
                        <a:pt x="14469" y="3990"/>
                        <a:pt x="14469" y="3990"/>
                        <a:pt x="14469" y="3990"/>
                      </a:cubicBezTo>
                      <a:cubicBezTo>
                        <a:pt x="14469" y="3990"/>
                        <a:pt x="14469" y="3990"/>
                        <a:pt x="14469" y="3983"/>
                      </a:cubicBezTo>
                      <a:cubicBezTo>
                        <a:pt x="14469" y="3983"/>
                        <a:pt x="14469" y="3971"/>
                        <a:pt x="14457" y="3971"/>
                      </a:cubicBezTo>
                      <a:lnTo>
                        <a:pt x="14444" y="3971"/>
                      </a:lnTo>
                      <a:lnTo>
                        <a:pt x="14444" y="3959"/>
                      </a:lnTo>
                      <a:lnTo>
                        <a:pt x="14444" y="3946"/>
                      </a:lnTo>
                      <a:lnTo>
                        <a:pt x="14457" y="3946"/>
                      </a:lnTo>
                      <a:cubicBezTo>
                        <a:pt x="14469" y="3946"/>
                        <a:pt x="14457" y="3934"/>
                        <a:pt x="14444" y="3934"/>
                      </a:cubicBezTo>
                      <a:cubicBezTo>
                        <a:pt x="14444" y="3934"/>
                        <a:pt x="14469" y="3921"/>
                        <a:pt x="14457" y="3909"/>
                      </a:cubicBezTo>
                      <a:cubicBezTo>
                        <a:pt x="14452" y="3905"/>
                        <a:pt x="14450" y="3903"/>
                        <a:pt x="14448" y="3903"/>
                      </a:cubicBezTo>
                      <a:cubicBezTo>
                        <a:pt x="14444" y="3903"/>
                        <a:pt x="14444" y="3909"/>
                        <a:pt x="14444" y="3909"/>
                      </a:cubicBezTo>
                      <a:lnTo>
                        <a:pt x="14444" y="3896"/>
                      </a:lnTo>
                      <a:cubicBezTo>
                        <a:pt x="14444" y="3884"/>
                        <a:pt x="14444" y="3884"/>
                        <a:pt x="14444" y="3884"/>
                      </a:cubicBezTo>
                      <a:cubicBezTo>
                        <a:pt x="14440" y="3880"/>
                        <a:pt x="14437" y="3878"/>
                        <a:pt x="14435" y="3878"/>
                      </a:cubicBezTo>
                      <a:cubicBezTo>
                        <a:pt x="14432" y="3878"/>
                        <a:pt x="14432" y="3884"/>
                        <a:pt x="14432" y="3884"/>
                      </a:cubicBezTo>
                      <a:cubicBezTo>
                        <a:pt x="14419" y="3884"/>
                        <a:pt x="14432" y="3872"/>
                        <a:pt x="14432" y="3872"/>
                      </a:cubicBezTo>
                      <a:cubicBezTo>
                        <a:pt x="14426" y="3865"/>
                        <a:pt x="14422" y="3862"/>
                        <a:pt x="14419" y="3862"/>
                      </a:cubicBezTo>
                      <a:cubicBezTo>
                        <a:pt x="14416" y="3862"/>
                        <a:pt x="14413" y="3865"/>
                        <a:pt x="14407" y="3872"/>
                      </a:cubicBezTo>
                      <a:lnTo>
                        <a:pt x="14407" y="3859"/>
                      </a:lnTo>
                      <a:cubicBezTo>
                        <a:pt x="14419" y="3847"/>
                        <a:pt x="14419" y="3847"/>
                        <a:pt x="14419" y="3847"/>
                      </a:cubicBezTo>
                      <a:cubicBezTo>
                        <a:pt x="14423" y="3838"/>
                        <a:pt x="14423" y="3836"/>
                        <a:pt x="14422" y="3836"/>
                      </a:cubicBezTo>
                      <a:lnTo>
                        <a:pt x="14422" y="3836"/>
                      </a:lnTo>
                      <a:cubicBezTo>
                        <a:pt x="14418" y="3836"/>
                        <a:pt x="14407" y="3847"/>
                        <a:pt x="14407" y="3847"/>
                      </a:cubicBezTo>
                      <a:cubicBezTo>
                        <a:pt x="14395" y="3847"/>
                        <a:pt x="14407" y="3822"/>
                        <a:pt x="14407" y="3822"/>
                      </a:cubicBezTo>
                      <a:cubicBezTo>
                        <a:pt x="14419" y="3822"/>
                        <a:pt x="14407" y="3809"/>
                        <a:pt x="14407" y="3809"/>
                      </a:cubicBezTo>
                      <a:cubicBezTo>
                        <a:pt x="14395" y="3809"/>
                        <a:pt x="14419" y="3797"/>
                        <a:pt x="14407" y="3785"/>
                      </a:cubicBezTo>
                      <a:lnTo>
                        <a:pt x="14395" y="3785"/>
                      </a:lnTo>
                      <a:lnTo>
                        <a:pt x="14395" y="3797"/>
                      </a:lnTo>
                      <a:lnTo>
                        <a:pt x="14395" y="3809"/>
                      </a:lnTo>
                      <a:lnTo>
                        <a:pt x="14382" y="3809"/>
                      </a:lnTo>
                      <a:cubicBezTo>
                        <a:pt x="14370" y="3809"/>
                        <a:pt x="14370" y="3822"/>
                        <a:pt x="14382" y="3822"/>
                      </a:cubicBezTo>
                      <a:cubicBezTo>
                        <a:pt x="14382" y="3822"/>
                        <a:pt x="14382" y="3834"/>
                        <a:pt x="14382" y="3847"/>
                      </a:cubicBezTo>
                      <a:cubicBezTo>
                        <a:pt x="14382" y="3847"/>
                        <a:pt x="14377" y="3836"/>
                        <a:pt x="14373" y="3836"/>
                      </a:cubicBezTo>
                      <a:cubicBezTo>
                        <a:pt x="14371" y="3836"/>
                        <a:pt x="14370" y="3838"/>
                        <a:pt x="14370" y="3847"/>
                      </a:cubicBezTo>
                      <a:cubicBezTo>
                        <a:pt x="14370" y="3847"/>
                        <a:pt x="14370" y="3859"/>
                        <a:pt x="14370" y="3859"/>
                      </a:cubicBezTo>
                      <a:lnTo>
                        <a:pt x="14357" y="3859"/>
                      </a:lnTo>
                      <a:cubicBezTo>
                        <a:pt x="14345" y="3859"/>
                        <a:pt x="14357" y="3872"/>
                        <a:pt x="14357" y="3872"/>
                      </a:cubicBezTo>
                      <a:cubicBezTo>
                        <a:pt x="14357" y="3876"/>
                        <a:pt x="14356" y="3877"/>
                        <a:pt x="14354" y="3877"/>
                      </a:cubicBezTo>
                      <a:cubicBezTo>
                        <a:pt x="14349" y="3877"/>
                        <a:pt x="14341" y="3872"/>
                        <a:pt x="14332" y="3872"/>
                      </a:cubicBezTo>
                      <a:cubicBezTo>
                        <a:pt x="14332" y="3872"/>
                        <a:pt x="14332" y="3872"/>
                        <a:pt x="14345" y="3884"/>
                      </a:cubicBezTo>
                      <a:lnTo>
                        <a:pt x="14320" y="3884"/>
                      </a:lnTo>
                      <a:cubicBezTo>
                        <a:pt x="14320" y="3884"/>
                        <a:pt x="14332" y="3896"/>
                        <a:pt x="14345" y="3896"/>
                      </a:cubicBezTo>
                      <a:cubicBezTo>
                        <a:pt x="14339" y="3903"/>
                        <a:pt x="14336" y="3906"/>
                        <a:pt x="14332" y="3906"/>
                      </a:cubicBezTo>
                      <a:cubicBezTo>
                        <a:pt x="14329" y="3906"/>
                        <a:pt x="14326" y="3903"/>
                        <a:pt x="14320" y="3896"/>
                      </a:cubicBezTo>
                      <a:cubicBezTo>
                        <a:pt x="14308" y="3896"/>
                        <a:pt x="14308" y="3921"/>
                        <a:pt x="14320" y="3921"/>
                      </a:cubicBezTo>
                      <a:lnTo>
                        <a:pt x="14320" y="3934"/>
                      </a:lnTo>
                      <a:lnTo>
                        <a:pt x="14320" y="3946"/>
                      </a:lnTo>
                      <a:lnTo>
                        <a:pt x="14308" y="3946"/>
                      </a:lnTo>
                      <a:cubicBezTo>
                        <a:pt x="14295" y="3946"/>
                        <a:pt x="14308" y="3934"/>
                        <a:pt x="14295" y="3934"/>
                      </a:cubicBezTo>
                      <a:cubicBezTo>
                        <a:pt x="14293" y="3935"/>
                        <a:pt x="14292" y="3936"/>
                        <a:pt x="14291" y="3937"/>
                      </a:cubicBezTo>
                      <a:lnTo>
                        <a:pt x="14291" y="3937"/>
                      </a:lnTo>
                      <a:cubicBezTo>
                        <a:pt x="14291" y="3936"/>
                        <a:pt x="14290" y="3936"/>
                        <a:pt x="14289" y="3935"/>
                      </a:cubicBezTo>
                      <a:lnTo>
                        <a:pt x="14289" y="3935"/>
                      </a:lnTo>
                      <a:cubicBezTo>
                        <a:pt x="14289" y="3936"/>
                        <a:pt x="14289" y="3937"/>
                        <a:pt x="14290" y="3937"/>
                      </a:cubicBezTo>
                      <a:cubicBezTo>
                        <a:pt x="14290" y="3937"/>
                        <a:pt x="14291" y="3937"/>
                        <a:pt x="14291" y="3937"/>
                      </a:cubicBezTo>
                      <a:lnTo>
                        <a:pt x="14291" y="3937"/>
                      </a:lnTo>
                      <a:cubicBezTo>
                        <a:pt x="14293" y="3939"/>
                        <a:pt x="14295" y="3942"/>
                        <a:pt x="14295" y="3946"/>
                      </a:cubicBezTo>
                      <a:cubicBezTo>
                        <a:pt x="14295" y="3959"/>
                        <a:pt x="14295" y="3959"/>
                        <a:pt x="14295" y="3959"/>
                      </a:cubicBezTo>
                      <a:lnTo>
                        <a:pt x="14295" y="3971"/>
                      </a:lnTo>
                      <a:cubicBezTo>
                        <a:pt x="14295" y="3971"/>
                        <a:pt x="14295" y="3959"/>
                        <a:pt x="14283" y="3959"/>
                      </a:cubicBezTo>
                      <a:cubicBezTo>
                        <a:pt x="14270" y="3959"/>
                        <a:pt x="14283" y="3959"/>
                        <a:pt x="14283" y="3971"/>
                      </a:cubicBezTo>
                      <a:lnTo>
                        <a:pt x="14196" y="3921"/>
                      </a:lnTo>
                      <a:lnTo>
                        <a:pt x="14171" y="3909"/>
                      </a:lnTo>
                      <a:lnTo>
                        <a:pt x="14171" y="3896"/>
                      </a:lnTo>
                      <a:lnTo>
                        <a:pt x="14183" y="3896"/>
                      </a:lnTo>
                      <a:cubicBezTo>
                        <a:pt x="14196" y="3896"/>
                        <a:pt x="14183" y="3896"/>
                        <a:pt x="14183" y="3884"/>
                      </a:cubicBezTo>
                      <a:lnTo>
                        <a:pt x="14171" y="3884"/>
                      </a:lnTo>
                      <a:cubicBezTo>
                        <a:pt x="14159" y="3884"/>
                        <a:pt x="14183" y="3859"/>
                        <a:pt x="14171" y="3859"/>
                      </a:cubicBezTo>
                      <a:lnTo>
                        <a:pt x="14159" y="3859"/>
                      </a:lnTo>
                      <a:lnTo>
                        <a:pt x="14134" y="3872"/>
                      </a:lnTo>
                      <a:lnTo>
                        <a:pt x="14134" y="3859"/>
                      </a:lnTo>
                      <a:lnTo>
                        <a:pt x="14134" y="3847"/>
                      </a:lnTo>
                      <a:cubicBezTo>
                        <a:pt x="14134" y="3834"/>
                        <a:pt x="14171" y="3822"/>
                        <a:pt x="14159" y="3809"/>
                      </a:cubicBezTo>
                      <a:lnTo>
                        <a:pt x="14146" y="3809"/>
                      </a:lnTo>
                      <a:cubicBezTo>
                        <a:pt x="14134" y="3809"/>
                        <a:pt x="14146" y="3809"/>
                        <a:pt x="14134" y="3822"/>
                      </a:cubicBezTo>
                      <a:cubicBezTo>
                        <a:pt x="14127" y="3828"/>
                        <a:pt x="14124" y="3828"/>
                        <a:pt x="14121" y="3828"/>
                      </a:cubicBezTo>
                      <a:cubicBezTo>
                        <a:pt x="14118" y="3828"/>
                        <a:pt x="14115" y="3828"/>
                        <a:pt x="14109" y="3834"/>
                      </a:cubicBezTo>
                      <a:cubicBezTo>
                        <a:pt x="14096" y="3834"/>
                        <a:pt x="14109" y="3809"/>
                        <a:pt x="14121" y="3809"/>
                      </a:cubicBezTo>
                      <a:lnTo>
                        <a:pt x="14121" y="3797"/>
                      </a:lnTo>
                      <a:lnTo>
                        <a:pt x="14121" y="3785"/>
                      </a:lnTo>
                      <a:lnTo>
                        <a:pt x="14109" y="3785"/>
                      </a:lnTo>
                      <a:cubicBezTo>
                        <a:pt x="14109" y="3772"/>
                        <a:pt x="14121" y="3772"/>
                        <a:pt x="14121" y="3772"/>
                      </a:cubicBezTo>
                      <a:lnTo>
                        <a:pt x="14121" y="3760"/>
                      </a:lnTo>
                      <a:cubicBezTo>
                        <a:pt x="14121" y="3760"/>
                        <a:pt x="14146" y="3760"/>
                        <a:pt x="14146" y="3747"/>
                      </a:cubicBezTo>
                      <a:cubicBezTo>
                        <a:pt x="14146" y="3735"/>
                        <a:pt x="14146" y="3735"/>
                        <a:pt x="14134" y="3735"/>
                      </a:cubicBezTo>
                      <a:cubicBezTo>
                        <a:pt x="14134" y="3735"/>
                        <a:pt x="14121" y="3723"/>
                        <a:pt x="14109" y="3723"/>
                      </a:cubicBezTo>
                      <a:lnTo>
                        <a:pt x="14096" y="3723"/>
                      </a:lnTo>
                      <a:cubicBezTo>
                        <a:pt x="14084" y="3723"/>
                        <a:pt x="14096" y="3710"/>
                        <a:pt x="14096" y="3710"/>
                      </a:cubicBezTo>
                      <a:cubicBezTo>
                        <a:pt x="14109" y="3698"/>
                        <a:pt x="14096" y="3698"/>
                        <a:pt x="14096" y="3698"/>
                      </a:cubicBezTo>
                      <a:cubicBezTo>
                        <a:pt x="14096" y="3698"/>
                        <a:pt x="14109" y="3698"/>
                        <a:pt x="14109" y="3685"/>
                      </a:cubicBezTo>
                      <a:cubicBezTo>
                        <a:pt x="14121" y="3685"/>
                        <a:pt x="14109" y="3673"/>
                        <a:pt x="14096" y="3673"/>
                      </a:cubicBezTo>
                      <a:lnTo>
                        <a:pt x="14084" y="3673"/>
                      </a:lnTo>
                      <a:cubicBezTo>
                        <a:pt x="14084" y="3673"/>
                        <a:pt x="14109" y="3648"/>
                        <a:pt x="14096" y="3636"/>
                      </a:cubicBezTo>
                      <a:cubicBezTo>
                        <a:pt x="14092" y="3631"/>
                        <a:pt x="14090" y="3630"/>
                        <a:pt x="14088" y="3630"/>
                      </a:cubicBezTo>
                      <a:cubicBezTo>
                        <a:pt x="14084" y="3630"/>
                        <a:pt x="14084" y="3636"/>
                        <a:pt x="14084" y="3636"/>
                      </a:cubicBezTo>
                      <a:lnTo>
                        <a:pt x="14059" y="3636"/>
                      </a:lnTo>
                      <a:cubicBezTo>
                        <a:pt x="14072" y="3636"/>
                        <a:pt x="14072" y="3623"/>
                        <a:pt x="14072" y="3623"/>
                      </a:cubicBezTo>
                      <a:lnTo>
                        <a:pt x="14072" y="3611"/>
                      </a:lnTo>
                      <a:cubicBezTo>
                        <a:pt x="14072" y="3598"/>
                        <a:pt x="14084" y="3598"/>
                        <a:pt x="14072" y="3598"/>
                      </a:cubicBezTo>
                      <a:cubicBezTo>
                        <a:pt x="14059" y="3598"/>
                        <a:pt x="14059" y="3611"/>
                        <a:pt x="14059" y="3611"/>
                      </a:cubicBezTo>
                      <a:cubicBezTo>
                        <a:pt x="14047" y="3611"/>
                        <a:pt x="14072" y="3586"/>
                        <a:pt x="14059" y="3586"/>
                      </a:cubicBezTo>
                      <a:cubicBezTo>
                        <a:pt x="14059" y="3582"/>
                        <a:pt x="14058" y="3580"/>
                        <a:pt x="14056" y="3580"/>
                      </a:cubicBezTo>
                      <a:cubicBezTo>
                        <a:pt x="14052" y="3580"/>
                        <a:pt x="14047" y="3586"/>
                        <a:pt x="14047" y="3586"/>
                      </a:cubicBezTo>
                      <a:cubicBezTo>
                        <a:pt x="14034" y="3586"/>
                        <a:pt x="14047" y="3574"/>
                        <a:pt x="14059" y="3574"/>
                      </a:cubicBezTo>
                      <a:cubicBezTo>
                        <a:pt x="14059" y="3561"/>
                        <a:pt x="14059" y="3561"/>
                        <a:pt x="14072" y="3549"/>
                      </a:cubicBezTo>
                      <a:cubicBezTo>
                        <a:pt x="14076" y="3540"/>
                        <a:pt x="14076" y="3538"/>
                        <a:pt x="14073" y="3538"/>
                      </a:cubicBezTo>
                      <a:lnTo>
                        <a:pt x="14073" y="3538"/>
                      </a:lnTo>
                      <a:cubicBezTo>
                        <a:pt x="14069" y="3538"/>
                        <a:pt x="14055" y="3549"/>
                        <a:pt x="14047" y="3549"/>
                      </a:cubicBezTo>
                      <a:cubicBezTo>
                        <a:pt x="14034" y="3549"/>
                        <a:pt x="14059" y="3536"/>
                        <a:pt x="14059" y="3524"/>
                      </a:cubicBezTo>
                      <a:cubicBezTo>
                        <a:pt x="14059" y="3524"/>
                        <a:pt x="14059" y="3511"/>
                        <a:pt x="14059" y="3511"/>
                      </a:cubicBezTo>
                      <a:lnTo>
                        <a:pt x="14047" y="3511"/>
                      </a:lnTo>
                      <a:cubicBezTo>
                        <a:pt x="14034" y="3511"/>
                        <a:pt x="14059" y="3487"/>
                        <a:pt x="14059" y="3474"/>
                      </a:cubicBezTo>
                      <a:cubicBezTo>
                        <a:pt x="14047" y="3474"/>
                        <a:pt x="14059" y="3487"/>
                        <a:pt x="14047" y="3487"/>
                      </a:cubicBezTo>
                      <a:cubicBezTo>
                        <a:pt x="14022" y="3487"/>
                        <a:pt x="14047" y="3474"/>
                        <a:pt x="14047" y="3474"/>
                      </a:cubicBezTo>
                      <a:lnTo>
                        <a:pt x="14047" y="3462"/>
                      </a:lnTo>
                      <a:lnTo>
                        <a:pt x="14047" y="3437"/>
                      </a:lnTo>
                      <a:lnTo>
                        <a:pt x="14034" y="3437"/>
                      </a:lnTo>
                      <a:cubicBezTo>
                        <a:pt x="14022" y="3437"/>
                        <a:pt x="14034" y="3424"/>
                        <a:pt x="14022" y="3424"/>
                      </a:cubicBezTo>
                      <a:cubicBezTo>
                        <a:pt x="14009" y="3424"/>
                        <a:pt x="14009" y="3437"/>
                        <a:pt x="14009" y="3449"/>
                      </a:cubicBezTo>
                      <a:lnTo>
                        <a:pt x="14009" y="3462"/>
                      </a:lnTo>
                      <a:lnTo>
                        <a:pt x="14009" y="3474"/>
                      </a:lnTo>
                      <a:lnTo>
                        <a:pt x="14009" y="3487"/>
                      </a:lnTo>
                      <a:lnTo>
                        <a:pt x="13997" y="3487"/>
                      </a:lnTo>
                      <a:cubicBezTo>
                        <a:pt x="13997" y="3487"/>
                        <a:pt x="13997" y="3499"/>
                        <a:pt x="13997" y="3511"/>
                      </a:cubicBezTo>
                      <a:lnTo>
                        <a:pt x="13985" y="3511"/>
                      </a:lnTo>
                      <a:cubicBezTo>
                        <a:pt x="13985" y="3511"/>
                        <a:pt x="13985" y="3536"/>
                        <a:pt x="13985" y="3536"/>
                      </a:cubicBezTo>
                      <a:cubicBezTo>
                        <a:pt x="13985" y="3536"/>
                        <a:pt x="13997" y="3549"/>
                        <a:pt x="13997" y="3561"/>
                      </a:cubicBezTo>
                      <a:cubicBezTo>
                        <a:pt x="13997" y="3561"/>
                        <a:pt x="13986" y="3550"/>
                        <a:pt x="13979" y="3550"/>
                      </a:cubicBezTo>
                      <a:cubicBezTo>
                        <a:pt x="13975" y="3550"/>
                        <a:pt x="13972" y="3553"/>
                        <a:pt x="13972" y="3561"/>
                      </a:cubicBezTo>
                      <a:cubicBezTo>
                        <a:pt x="13972" y="3574"/>
                        <a:pt x="13972" y="3574"/>
                        <a:pt x="13985" y="3586"/>
                      </a:cubicBezTo>
                      <a:cubicBezTo>
                        <a:pt x="13985" y="3587"/>
                        <a:pt x="13985" y="3587"/>
                        <a:pt x="13985" y="3588"/>
                      </a:cubicBezTo>
                      <a:lnTo>
                        <a:pt x="13985" y="3588"/>
                      </a:lnTo>
                      <a:cubicBezTo>
                        <a:pt x="13982" y="3586"/>
                        <a:pt x="13979" y="3586"/>
                        <a:pt x="13972" y="3586"/>
                      </a:cubicBezTo>
                      <a:cubicBezTo>
                        <a:pt x="13960" y="3586"/>
                        <a:pt x="13972" y="3598"/>
                        <a:pt x="13972" y="3611"/>
                      </a:cubicBezTo>
                      <a:cubicBezTo>
                        <a:pt x="13972" y="3615"/>
                        <a:pt x="13971" y="3616"/>
                        <a:pt x="13969" y="3616"/>
                      </a:cubicBezTo>
                      <a:cubicBezTo>
                        <a:pt x="13965" y="3616"/>
                        <a:pt x="13960" y="3611"/>
                        <a:pt x="13960" y="3611"/>
                      </a:cubicBezTo>
                      <a:lnTo>
                        <a:pt x="13960" y="3611"/>
                      </a:lnTo>
                      <a:cubicBezTo>
                        <a:pt x="13960" y="3611"/>
                        <a:pt x="13972" y="3623"/>
                        <a:pt x="13972" y="3623"/>
                      </a:cubicBezTo>
                      <a:lnTo>
                        <a:pt x="13972" y="3636"/>
                      </a:lnTo>
                      <a:lnTo>
                        <a:pt x="13960" y="3636"/>
                      </a:lnTo>
                      <a:cubicBezTo>
                        <a:pt x="13954" y="3629"/>
                        <a:pt x="13947" y="3626"/>
                        <a:pt x="13943" y="3626"/>
                      </a:cubicBezTo>
                      <a:cubicBezTo>
                        <a:pt x="13938" y="3626"/>
                        <a:pt x="13935" y="3629"/>
                        <a:pt x="13935" y="3636"/>
                      </a:cubicBezTo>
                      <a:cubicBezTo>
                        <a:pt x="13923" y="3648"/>
                        <a:pt x="13947" y="3660"/>
                        <a:pt x="13960" y="3660"/>
                      </a:cubicBezTo>
                      <a:lnTo>
                        <a:pt x="13935" y="3660"/>
                      </a:lnTo>
                      <a:cubicBezTo>
                        <a:pt x="13935" y="3660"/>
                        <a:pt x="13935" y="3648"/>
                        <a:pt x="13923" y="3648"/>
                      </a:cubicBezTo>
                      <a:cubicBezTo>
                        <a:pt x="13910" y="3660"/>
                        <a:pt x="13910" y="3673"/>
                        <a:pt x="13923" y="3673"/>
                      </a:cubicBezTo>
                      <a:lnTo>
                        <a:pt x="13935" y="3698"/>
                      </a:lnTo>
                      <a:lnTo>
                        <a:pt x="13935" y="3710"/>
                      </a:lnTo>
                      <a:lnTo>
                        <a:pt x="13923" y="3710"/>
                      </a:lnTo>
                      <a:cubicBezTo>
                        <a:pt x="13923" y="3710"/>
                        <a:pt x="13923" y="3694"/>
                        <a:pt x="13916" y="3694"/>
                      </a:cubicBezTo>
                      <a:cubicBezTo>
                        <a:pt x="13915" y="3694"/>
                        <a:pt x="13913" y="3695"/>
                        <a:pt x="13910" y="3698"/>
                      </a:cubicBezTo>
                      <a:cubicBezTo>
                        <a:pt x="13902" y="3698"/>
                        <a:pt x="13905" y="3692"/>
                        <a:pt x="13904" y="3692"/>
                      </a:cubicBezTo>
                      <a:lnTo>
                        <a:pt x="13904" y="3692"/>
                      </a:lnTo>
                      <a:cubicBezTo>
                        <a:pt x="13903" y="3692"/>
                        <a:pt x="13902" y="3694"/>
                        <a:pt x="13898" y="3698"/>
                      </a:cubicBezTo>
                      <a:cubicBezTo>
                        <a:pt x="13889" y="3702"/>
                        <a:pt x="13887" y="3703"/>
                        <a:pt x="13886" y="3703"/>
                      </a:cubicBezTo>
                      <a:cubicBezTo>
                        <a:pt x="13885" y="3703"/>
                        <a:pt x="13894" y="3698"/>
                        <a:pt x="13885" y="3698"/>
                      </a:cubicBezTo>
                      <a:cubicBezTo>
                        <a:pt x="13885" y="3698"/>
                        <a:pt x="13873" y="3698"/>
                        <a:pt x="13885" y="3710"/>
                      </a:cubicBezTo>
                      <a:cubicBezTo>
                        <a:pt x="13892" y="3716"/>
                        <a:pt x="13895" y="3716"/>
                        <a:pt x="13896" y="3716"/>
                      </a:cubicBezTo>
                      <a:cubicBezTo>
                        <a:pt x="13898" y="3716"/>
                        <a:pt x="13898" y="3716"/>
                        <a:pt x="13898" y="3723"/>
                      </a:cubicBezTo>
                      <a:cubicBezTo>
                        <a:pt x="13910" y="3735"/>
                        <a:pt x="13898" y="3735"/>
                        <a:pt x="13898" y="3735"/>
                      </a:cubicBezTo>
                      <a:cubicBezTo>
                        <a:pt x="13898" y="3735"/>
                        <a:pt x="13898" y="3747"/>
                        <a:pt x="13898" y="3760"/>
                      </a:cubicBezTo>
                      <a:lnTo>
                        <a:pt x="13898" y="3772"/>
                      </a:lnTo>
                      <a:cubicBezTo>
                        <a:pt x="13898" y="3772"/>
                        <a:pt x="13898" y="3772"/>
                        <a:pt x="13910" y="3785"/>
                      </a:cubicBezTo>
                      <a:lnTo>
                        <a:pt x="13898" y="3785"/>
                      </a:lnTo>
                      <a:lnTo>
                        <a:pt x="13898" y="3772"/>
                      </a:lnTo>
                      <a:cubicBezTo>
                        <a:pt x="13898" y="3766"/>
                        <a:pt x="13895" y="3763"/>
                        <a:pt x="13892" y="3763"/>
                      </a:cubicBezTo>
                      <a:cubicBezTo>
                        <a:pt x="13888" y="3763"/>
                        <a:pt x="13885" y="3766"/>
                        <a:pt x="13885" y="3772"/>
                      </a:cubicBezTo>
                      <a:cubicBezTo>
                        <a:pt x="13873" y="3772"/>
                        <a:pt x="13873" y="3772"/>
                        <a:pt x="13885" y="3785"/>
                      </a:cubicBezTo>
                      <a:lnTo>
                        <a:pt x="13885" y="3797"/>
                      </a:lnTo>
                      <a:cubicBezTo>
                        <a:pt x="13898" y="3797"/>
                        <a:pt x="13885" y="3797"/>
                        <a:pt x="13885" y="3809"/>
                      </a:cubicBezTo>
                      <a:cubicBezTo>
                        <a:pt x="13885" y="3809"/>
                        <a:pt x="13873" y="3809"/>
                        <a:pt x="13873" y="3834"/>
                      </a:cubicBezTo>
                      <a:cubicBezTo>
                        <a:pt x="13873" y="3834"/>
                        <a:pt x="13860" y="3834"/>
                        <a:pt x="13860" y="3822"/>
                      </a:cubicBezTo>
                      <a:lnTo>
                        <a:pt x="13860" y="3809"/>
                      </a:lnTo>
                      <a:lnTo>
                        <a:pt x="13848" y="3809"/>
                      </a:lnTo>
                      <a:cubicBezTo>
                        <a:pt x="13836" y="3809"/>
                        <a:pt x="13848" y="3822"/>
                        <a:pt x="13848" y="3834"/>
                      </a:cubicBezTo>
                      <a:cubicBezTo>
                        <a:pt x="13836" y="3834"/>
                        <a:pt x="13860" y="3847"/>
                        <a:pt x="13860" y="3847"/>
                      </a:cubicBezTo>
                      <a:cubicBezTo>
                        <a:pt x="13860" y="3847"/>
                        <a:pt x="13885" y="3847"/>
                        <a:pt x="13873" y="3872"/>
                      </a:cubicBezTo>
                      <a:cubicBezTo>
                        <a:pt x="13873" y="3876"/>
                        <a:pt x="13872" y="3877"/>
                        <a:pt x="13870" y="3877"/>
                      </a:cubicBezTo>
                      <a:cubicBezTo>
                        <a:pt x="13866" y="3877"/>
                        <a:pt x="13861" y="3872"/>
                        <a:pt x="13860" y="3872"/>
                      </a:cubicBezTo>
                      <a:lnTo>
                        <a:pt x="13860" y="3872"/>
                      </a:lnTo>
                      <a:cubicBezTo>
                        <a:pt x="13860" y="3872"/>
                        <a:pt x="13860" y="3872"/>
                        <a:pt x="13860" y="3872"/>
                      </a:cubicBezTo>
                      <a:lnTo>
                        <a:pt x="13860" y="3872"/>
                      </a:lnTo>
                      <a:cubicBezTo>
                        <a:pt x="13860" y="3872"/>
                        <a:pt x="13860" y="3872"/>
                        <a:pt x="13860" y="3872"/>
                      </a:cubicBezTo>
                      <a:cubicBezTo>
                        <a:pt x="13854" y="3872"/>
                        <a:pt x="13854" y="3879"/>
                        <a:pt x="13856" y="3885"/>
                      </a:cubicBezTo>
                      <a:lnTo>
                        <a:pt x="13856" y="3885"/>
                      </a:lnTo>
                      <a:cubicBezTo>
                        <a:pt x="13858" y="3884"/>
                        <a:pt x="13860" y="3884"/>
                        <a:pt x="13860" y="3884"/>
                      </a:cubicBezTo>
                      <a:cubicBezTo>
                        <a:pt x="13864" y="3884"/>
                        <a:pt x="13865" y="3883"/>
                        <a:pt x="13866" y="3882"/>
                      </a:cubicBezTo>
                      <a:lnTo>
                        <a:pt x="13866" y="3882"/>
                      </a:lnTo>
                      <a:cubicBezTo>
                        <a:pt x="13867" y="3883"/>
                        <a:pt x="13870" y="3884"/>
                        <a:pt x="13873" y="3884"/>
                      </a:cubicBezTo>
                      <a:lnTo>
                        <a:pt x="13898" y="3884"/>
                      </a:lnTo>
                      <a:cubicBezTo>
                        <a:pt x="13910" y="3884"/>
                        <a:pt x="13898" y="3884"/>
                        <a:pt x="13910" y="3896"/>
                      </a:cubicBezTo>
                      <a:cubicBezTo>
                        <a:pt x="13916" y="3903"/>
                        <a:pt x="13910" y="3903"/>
                        <a:pt x="13901" y="3903"/>
                      </a:cubicBezTo>
                      <a:cubicBezTo>
                        <a:pt x="13892" y="3903"/>
                        <a:pt x="13879" y="3903"/>
                        <a:pt x="13873" y="3909"/>
                      </a:cubicBezTo>
                      <a:lnTo>
                        <a:pt x="13885" y="3909"/>
                      </a:lnTo>
                      <a:cubicBezTo>
                        <a:pt x="13885" y="3909"/>
                        <a:pt x="13885" y="3921"/>
                        <a:pt x="13898" y="3934"/>
                      </a:cubicBezTo>
                      <a:cubicBezTo>
                        <a:pt x="13898" y="3934"/>
                        <a:pt x="13898" y="3946"/>
                        <a:pt x="13898" y="3946"/>
                      </a:cubicBezTo>
                      <a:cubicBezTo>
                        <a:pt x="13823" y="3896"/>
                        <a:pt x="13749" y="3859"/>
                        <a:pt x="13662" y="3834"/>
                      </a:cubicBezTo>
                      <a:cubicBezTo>
                        <a:pt x="13376" y="3747"/>
                        <a:pt x="12557" y="3127"/>
                        <a:pt x="12556" y="3126"/>
                      </a:cubicBezTo>
                      <a:lnTo>
                        <a:pt x="12556" y="3126"/>
                      </a:lnTo>
                      <a:cubicBezTo>
                        <a:pt x="12681" y="3288"/>
                        <a:pt x="12842" y="3424"/>
                        <a:pt x="13004" y="3549"/>
                      </a:cubicBezTo>
                      <a:cubicBezTo>
                        <a:pt x="13239" y="3698"/>
                        <a:pt x="13600" y="3859"/>
                        <a:pt x="13749" y="3983"/>
                      </a:cubicBezTo>
                      <a:cubicBezTo>
                        <a:pt x="13575" y="3909"/>
                        <a:pt x="13389" y="3847"/>
                        <a:pt x="13202" y="3809"/>
                      </a:cubicBezTo>
                      <a:cubicBezTo>
                        <a:pt x="12941" y="3747"/>
                        <a:pt x="12606" y="3375"/>
                        <a:pt x="12171" y="3213"/>
                      </a:cubicBezTo>
                      <a:cubicBezTo>
                        <a:pt x="11762" y="3052"/>
                        <a:pt x="11377" y="2866"/>
                        <a:pt x="11004" y="2654"/>
                      </a:cubicBezTo>
                      <a:lnTo>
                        <a:pt x="11004" y="2654"/>
                      </a:lnTo>
                      <a:cubicBezTo>
                        <a:pt x="11141" y="2828"/>
                        <a:pt x="11302" y="2977"/>
                        <a:pt x="11488" y="3102"/>
                      </a:cubicBezTo>
                      <a:cubicBezTo>
                        <a:pt x="11737" y="3238"/>
                        <a:pt x="11985" y="3822"/>
                        <a:pt x="12184" y="3959"/>
                      </a:cubicBezTo>
                      <a:cubicBezTo>
                        <a:pt x="12383" y="4108"/>
                        <a:pt x="12134" y="4269"/>
                        <a:pt x="12233" y="4517"/>
                      </a:cubicBezTo>
                      <a:cubicBezTo>
                        <a:pt x="12109" y="4430"/>
                        <a:pt x="11998" y="4306"/>
                        <a:pt x="11911" y="4170"/>
                      </a:cubicBezTo>
                      <a:cubicBezTo>
                        <a:pt x="11895" y="4136"/>
                        <a:pt x="11905" y="4125"/>
                        <a:pt x="11926" y="4125"/>
                      </a:cubicBezTo>
                      <a:cubicBezTo>
                        <a:pt x="11965" y="4125"/>
                        <a:pt x="12041" y="4162"/>
                        <a:pt x="12068" y="4162"/>
                      </a:cubicBezTo>
                      <a:cubicBezTo>
                        <a:pt x="12086" y="4162"/>
                        <a:pt x="12082" y="4147"/>
                        <a:pt x="12035" y="4095"/>
                      </a:cubicBezTo>
                      <a:cubicBezTo>
                        <a:pt x="11948" y="3983"/>
                        <a:pt x="11836" y="3896"/>
                        <a:pt x="11699" y="3847"/>
                      </a:cubicBezTo>
                      <a:cubicBezTo>
                        <a:pt x="11699" y="3841"/>
                        <a:pt x="11699" y="3837"/>
                        <a:pt x="11698" y="3837"/>
                      </a:cubicBezTo>
                      <a:cubicBezTo>
                        <a:pt x="11696" y="3837"/>
                        <a:pt x="11693" y="3841"/>
                        <a:pt x="11687" y="3847"/>
                      </a:cubicBezTo>
                      <a:lnTo>
                        <a:pt x="11637" y="3834"/>
                      </a:lnTo>
                      <a:cubicBezTo>
                        <a:pt x="11637" y="3830"/>
                        <a:pt x="11639" y="3829"/>
                        <a:pt x="11641" y="3829"/>
                      </a:cubicBezTo>
                      <a:cubicBezTo>
                        <a:pt x="11644" y="3829"/>
                        <a:pt x="11650" y="3834"/>
                        <a:pt x="11650" y="3834"/>
                      </a:cubicBezTo>
                      <a:cubicBezTo>
                        <a:pt x="11656" y="3828"/>
                        <a:pt x="11656" y="3828"/>
                        <a:pt x="11654" y="3828"/>
                      </a:cubicBezTo>
                      <a:cubicBezTo>
                        <a:pt x="11653" y="3828"/>
                        <a:pt x="11650" y="3828"/>
                        <a:pt x="11650" y="3822"/>
                      </a:cubicBezTo>
                      <a:cubicBezTo>
                        <a:pt x="11650" y="3818"/>
                        <a:pt x="11650" y="3816"/>
                        <a:pt x="11650" y="3816"/>
                      </a:cubicBezTo>
                      <a:cubicBezTo>
                        <a:pt x="11651" y="3816"/>
                        <a:pt x="11654" y="3822"/>
                        <a:pt x="11662" y="3822"/>
                      </a:cubicBezTo>
                      <a:cubicBezTo>
                        <a:pt x="11662" y="3822"/>
                        <a:pt x="11662" y="3809"/>
                        <a:pt x="11662" y="3809"/>
                      </a:cubicBezTo>
                      <a:lnTo>
                        <a:pt x="11526" y="3809"/>
                      </a:lnTo>
                      <a:cubicBezTo>
                        <a:pt x="11526" y="3809"/>
                        <a:pt x="11515" y="3815"/>
                        <a:pt x="11503" y="3815"/>
                      </a:cubicBezTo>
                      <a:cubicBezTo>
                        <a:pt x="11498" y="3815"/>
                        <a:pt x="11492" y="3814"/>
                        <a:pt x="11488" y="3809"/>
                      </a:cubicBezTo>
                      <a:cubicBezTo>
                        <a:pt x="11501" y="3809"/>
                        <a:pt x="11501" y="3797"/>
                        <a:pt x="11501" y="3797"/>
                      </a:cubicBezTo>
                      <a:lnTo>
                        <a:pt x="11513" y="3797"/>
                      </a:lnTo>
                      <a:cubicBezTo>
                        <a:pt x="11526" y="3797"/>
                        <a:pt x="11513" y="3797"/>
                        <a:pt x="11513" y="3785"/>
                      </a:cubicBezTo>
                      <a:lnTo>
                        <a:pt x="11526" y="3785"/>
                      </a:lnTo>
                      <a:cubicBezTo>
                        <a:pt x="11526" y="3772"/>
                        <a:pt x="11526" y="3760"/>
                        <a:pt x="11538" y="3760"/>
                      </a:cubicBezTo>
                      <a:cubicBezTo>
                        <a:pt x="11550" y="3747"/>
                        <a:pt x="11550" y="3747"/>
                        <a:pt x="11538" y="3747"/>
                      </a:cubicBezTo>
                      <a:lnTo>
                        <a:pt x="11513" y="3747"/>
                      </a:lnTo>
                      <a:cubicBezTo>
                        <a:pt x="11513" y="3747"/>
                        <a:pt x="11513" y="3747"/>
                        <a:pt x="11501" y="3735"/>
                      </a:cubicBezTo>
                      <a:lnTo>
                        <a:pt x="11526" y="3735"/>
                      </a:lnTo>
                      <a:cubicBezTo>
                        <a:pt x="11526" y="3735"/>
                        <a:pt x="11526" y="3723"/>
                        <a:pt x="11526" y="3723"/>
                      </a:cubicBezTo>
                      <a:lnTo>
                        <a:pt x="11538" y="3723"/>
                      </a:lnTo>
                      <a:cubicBezTo>
                        <a:pt x="11550" y="3710"/>
                        <a:pt x="11538" y="3698"/>
                        <a:pt x="11538" y="3698"/>
                      </a:cubicBezTo>
                      <a:cubicBezTo>
                        <a:pt x="11538" y="3698"/>
                        <a:pt x="11538" y="3710"/>
                        <a:pt x="11526" y="3710"/>
                      </a:cubicBezTo>
                      <a:cubicBezTo>
                        <a:pt x="11526" y="3710"/>
                        <a:pt x="11526" y="3723"/>
                        <a:pt x="11513" y="3723"/>
                      </a:cubicBezTo>
                      <a:cubicBezTo>
                        <a:pt x="11513" y="3723"/>
                        <a:pt x="11513" y="3710"/>
                        <a:pt x="11513" y="3710"/>
                      </a:cubicBezTo>
                      <a:lnTo>
                        <a:pt x="11501" y="3710"/>
                      </a:lnTo>
                      <a:cubicBezTo>
                        <a:pt x="11501" y="3710"/>
                        <a:pt x="11501" y="3698"/>
                        <a:pt x="11513" y="3698"/>
                      </a:cubicBezTo>
                      <a:lnTo>
                        <a:pt x="11513" y="3685"/>
                      </a:lnTo>
                      <a:cubicBezTo>
                        <a:pt x="11513" y="3685"/>
                        <a:pt x="11526" y="3660"/>
                        <a:pt x="11513" y="3660"/>
                      </a:cubicBezTo>
                      <a:cubicBezTo>
                        <a:pt x="11501" y="3660"/>
                        <a:pt x="11513" y="3660"/>
                        <a:pt x="11513" y="3673"/>
                      </a:cubicBezTo>
                      <a:lnTo>
                        <a:pt x="11501" y="3673"/>
                      </a:lnTo>
                      <a:cubicBezTo>
                        <a:pt x="11507" y="3667"/>
                        <a:pt x="11507" y="3667"/>
                        <a:pt x="11505" y="3667"/>
                      </a:cubicBezTo>
                      <a:cubicBezTo>
                        <a:pt x="11504" y="3667"/>
                        <a:pt x="11501" y="3667"/>
                        <a:pt x="11501" y="3660"/>
                      </a:cubicBezTo>
                      <a:cubicBezTo>
                        <a:pt x="11501" y="3656"/>
                        <a:pt x="11501" y="3655"/>
                        <a:pt x="11501" y="3655"/>
                      </a:cubicBezTo>
                      <a:cubicBezTo>
                        <a:pt x="11502" y="3655"/>
                        <a:pt x="11505" y="3660"/>
                        <a:pt x="11513" y="3660"/>
                      </a:cubicBezTo>
                      <a:lnTo>
                        <a:pt x="11513" y="3648"/>
                      </a:lnTo>
                      <a:lnTo>
                        <a:pt x="11501" y="3648"/>
                      </a:lnTo>
                      <a:lnTo>
                        <a:pt x="11488" y="3660"/>
                      </a:lnTo>
                      <a:lnTo>
                        <a:pt x="11488" y="3648"/>
                      </a:lnTo>
                      <a:cubicBezTo>
                        <a:pt x="11488" y="3636"/>
                        <a:pt x="11513" y="3636"/>
                        <a:pt x="11501" y="3623"/>
                      </a:cubicBezTo>
                      <a:lnTo>
                        <a:pt x="11488" y="3623"/>
                      </a:lnTo>
                      <a:lnTo>
                        <a:pt x="11488" y="3636"/>
                      </a:lnTo>
                      <a:lnTo>
                        <a:pt x="11476" y="3636"/>
                      </a:lnTo>
                      <a:cubicBezTo>
                        <a:pt x="11476" y="3623"/>
                        <a:pt x="11476" y="3623"/>
                        <a:pt x="11488" y="3611"/>
                      </a:cubicBezTo>
                      <a:lnTo>
                        <a:pt x="11488" y="3598"/>
                      </a:lnTo>
                      <a:lnTo>
                        <a:pt x="11488" y="3586"/>
                      </a:lnTo>
                      <a:lnTo>
                        <a:pt x="11488" y="3574"/>
                      </a:lnTo>
                      <a:cubicBezTo>
                        <a:pt x="11488" y="3574"/>
                        <a:pt x="11501" y="3574"/>
                        <a:pt x="11501" y="3561"/>
                      </a:cubicBezTo>
                      <a:cubicBezTo>
                        <a:pt x="11501" y="3557"/>
                        <a:pt x="11501" y="3556"/>
                        <a:pt x="11500" y="3556"/>
                      </a:cubicBezTo>
                      <a:cubicBezTo>
                        <a:pt x="11499" y="3556"/>
                        <a:pt x="11497" y="3561"/>
                        <a:pt x="11488" y="3561"/>
                      </a:cubicBezTo>
                      <a:lnTo>
                        <a:pt x="11463" y="3561"/>
                      </a:lnTo>
                      <a:lnTo>
                        <a:pt x="11463" y="3536"/>
                      </a:lnTo>
                      <a:lnTo>
                        <a:pt x="11476" y="3536"/>
                      </a:lnTo>
                      <a:cubicBezTo>
                        <a:pt x="11488" y="3536"/>
                        <a:pt x="11476" y="3524"/>
                        <a:pt x="11463" y="3524"/>
                      </a:cubicBezTo>
                      <a:cubicBezTo>
                        <a:pt x="11463" y="3524"/>
                        <a:pt x="11488" y="3511"/>
                        <a:pt x="11476" y="3499"/>
                      </a:cubicBezTo>
                      <a:cubicBezTo>
                        <a:pt x="11472" y="3495"/>
                        <a:pt x="11469" y="3493"/>
                        <a:pt x="11467" y="3493"/>
                      </a:cubicBezTo>
                      <a:cubicBezTo>
                        <a:pt x="11463" y="3493"/>
                        <a:pt x="11463" y="3499"/>
                        <a:pt x="11463" y="3499"/>
                      </a:cubicBezTo>
                      <a:cubicBezTo>
                        <a:pt x="11463" y="3487"/>
                        <a:pt x="11463" y="3487"/>
                        <a:pt x="11463" y="3487"/>
                      </a:cubicBezTo>
                      <a:cubicBezTo>
                        <a:pt x="11463" y="3487"/>
                        <a:pt x="11476" y="3474"/>
                        <a:pt x="11463" y="3474"/>
                      </a:cubicBezTo>
                      <a:lnTo>
                        <a:pt x="11451" y="3474"/>
                      </a:lnTo>
                      <a:cubicBezTo>
                        <a:pt x="11451" y="3474"/>
                        <a:pt x="11463" y="3462"/>
                        <a:pt x="11463" y="3449"/>
                      </a:cubicBezTo>
                      <a:lnTo>
                        <a:pt x="11451" y="3449"/>
                      </a:lnTo>
                      <a:cubicBezTo>
                        <a:pt x="11451" y="3437"/>
                        <a:pt x="11463" y="3437"/>
                        <a:pt x="11463" y="3437"/>
                      </a:cubicBezTo>
                      <a:cubicBezTo>
                        <a:pt x="11463" y="3429"/>
                        <a:pt x="11462" y="3426"/>
                        <a:pt x="11460" y="3426"/>
                      </a:cubicBezTo>
                      <a:cubicBezTo>
                        <a:pt x="11455" y="3426"/>
                        <a:pt x="11447" y="3437"/>
                        <a:pt x="11439" y="3437"/>
                      </a:cubicBezTo>
                      <a:cubicBezTo>
                        <a:pt x="11439" y="3437"/>
                        <a:pt x="11439" y="3424"/>
                        <a:pt x="11451" y="3412"/>
                      </a:cubicBezTo>
                      <a:cubicBezTo>
                        <a:pt x="11463" y="3412"/>
                        <a:pt x="11451" y="3400"/>
                        <a:pt x="11451" y="3400"/>
                      </a:cubicBezTo>
                      <a:lnTo>
                        <a:pt x="11439" y="3400"/>
                      </a:lnTo>
                      <a:cubicBezTo>
                        <a:pt x="11439" y="3400"/>
                        <a:pt x="11463" y="3387"/>
                        <a:pt x="11451" y="3375"/>
                      </a:cubicBezTo>
                      <a:lnTo>
                        <a:pt x="11451" y="3375"/>
                      </a:lnTo>
                      <a:cubicBezTo>
                        <a:pt x="11451" y="3375"/>
                        <a:pt x="11451" y="3387"/>
                        <a:pt x="11439" y="3387"/>
                      </a:cubicBezTo>
                      <a:cubicBezTo>
                        <a:pt x="11426" y="3387"/>
                        <a:pt x="11439" y="3375"/>
                        <a:pt x="11439" y="3375"/>
                      </a:cubicBezTo>
                      <a:lnTo>
                        <a:pt x="11439" y="3362"/>
                      </a:lnTo>
                      <a:lnTo>
                        <a:pt x="11439" y="3350"/>
                      </a:lnTo>
                      <a:lnTo>
                        <a:pt x="11439" y="3338"/>
                      </a:lnTo>
                      <a:cubicBezTo>
                        <a:pt x="11439" y="3338"/>
                        <a:pt x="11439" y="3350"/>
                        <a:pt x="11426" y="3350"/>
                      </a:cubicBezTo>
                      <a:cubicBezTo>
                        <a:pt x="11426" y="3362"/>
                        <a:pt x="11426" y="3362"/>
                        <a:pt x="11426" y="3362"/>
                      </a:cubicBezTo>
                      <a:lnTo>
                        <a:pt x="11426" y="3375"/>
                      </a:lnTo>
                      <a:lnTo>
                        <a:pt x="11426" y="3387"/>
                      </a:lnTo>
                      <a:cubicBezTo>
                        <a:pt x="11426" y="3391"/>
                        <a:pt x="11426" y="3393"/>
                        <a:pt x="11426" y="3393"/>
                      </a:cubicBezTo>
                      <a:cubicBezTo>
                        <a:pt x="11425" y="3393"/>
                        <a:pt x="11422" y="3387"/>
                        <a:pt x="11414" y="3387"/>
                      </a:cubicBezTo>
                      <a:cubicBezTo>
                        <a:pt x="11414" y="3400"/>
                        <a:pt x="11414" y="3400"/>
                        <a:pt x="11414" y="3400"/>
                      </a:cubicBezTo>
                      <a:cubicBezTo>
                        <a:pt x="11414" y="3400"/>
                        <a:pt x="11426" y="3412"/>
                        <a:pt x="11426" y="3424"/>
                      </a:cubicBezTo>
                      <a:cubicBezTo>
                        <a:pt x="11426" y="3424"/>
                        <a:pt x="11421" y="3419"/>
                        <a:pt x="11417" y="3419"/>
                      </a:cubicBezTo>
                      <a:cubicBezTo>
                        <a:pt x="11415" y="3419"/>
                        <a:pt x="11414" y="3420"/>
                        <a:pt x="11414" y="3424"/>
                      </a:cubicBezTo>
                      <a:cubicBezTo>
                        <a:pt x="11414" y="3424"/>
                        <a:pt x="11414" y="3437"/>
                        <a:pt x="11414" y="3437"/>
                      </a:cubicBezTo>
                      <a:lnTo>
                        <a:pt x="11401" y="3437"/>
                      </a:lnTo>
                      <a:cubicBezTo>
                        <a:pt x="11389" y="3437"/>
                        <a:pt x="11401" y="3449"/>
                        <a:pt x="11401" y="3462"/>
                      </a:cubicBezTo>
                      <a:lnTo>
                        <a:pt x="11389" y="3462"/>
                      </a:lnTo>
                      <a:cubicBezTo>
                        <a:pt x="11383" y="3456"/>
                        <a:pt x="11377" y="3452"/>
                        <a:pt x="11372" y="3452"/>
                      </a:cubicBezTo>
                      <a:cubicBezTo>
                        <a:pt x="11367" y="3452"/>
                        <a:pt x="11364" y="3456"/>
                        <a:pt x="11364" y="3462"/>
                      </a:cubicBezTo>
                      <a:cubicBezTo>
                        <a:pt x="11364" y="3474"/>
                        <a:pt x="11377" y="3474"/>
                        <a:pt x="11389" y="3474"/>
                      </a:cubicBezTo>
                      <a:cubicBezTo>
                        <a:pt x="11383" y="3480"/>
                        <a:pt x="11380" y="3483"/>
                        <a:pt x="11377" y="3483"/>
                      </a:cubicBezTo>
                      <a:cubicBezTo>
                        <a:pt x="11373" y="3483"/>
                        <a:pt x="11370" y="3480"/>
                        <a:pt x="11364" y="3474"/>
                      </a:cubicBezTo>
                      <a:cubicBezTo>
                        <a:pt x="11364" y="3474"/>
                        <a:pt x="11352" y="3499"/>
                        <a:pt x="11364" y="3499"/>
                      </a:cubicBezTo>
                      <a:cubicBezTo>
                        <a:pt x="11364" y="3499"/>
                        <a:pt x="11364" y="3499"/>
                        <a:pt x="11364" y="3511"/>
                      </a:cubicBezTo>
                      <a:lnTo>
                        <a:pt x="11364" y="3524"/>
                      </a:lnTo>
                      <a:lnTo>
                        <a:pt x="11352" y="3524"/>
                      </a:lnTo>
                      <a:cubicBezTo>
                        <a:pt x="11352" y="3536"/>
                        <a:pt x="11352" y="3536"/>
                        <a:pt x="11352" y="3536"/>
                      </a:cubicBezTo>
                      <a:cubicBezTo>
                        <a:pt x="11352" y="3542"/>
                        <a:pt x="11352" y="3542"/>
                        <a:pt x="11352" y="3542"/>
                      </a:cubicBezTo>
                      <a:cubicBezTo>
                        <a:pt x="11352" y="3542"/>
                        <a:pt x="11352" y="3542"/>
                        <a:pt x="11352" y="3543"/>
                      </a:cubicBezTo>
                      <a:lnTo>
                        <a:pt x="11352" y="3543"/>
                      </a:lnTo>
                      <a:cubicBezTo>
                        <a:pt x="11348" y="3540"/>
                        <a:pt x="11344" y="3536"/>
                        <a:pt x="11339" y="3536"/>
                      </a:cubicBezTo>
                      <a:cubicBezTo>
                        <a:pt x="11339" y="3536"/>
                        <a:pt x="11339" y="3549"/>
                        <a:pt x="11339" y="3549"/>
                      </a:cubicBezTo>
                      <a:lnTo>
                        <a:pt x="11339" y="3561"/>
                      </a:lnTo>
                      <a:lnTo>
                        <a:pt x="11327" y="3561"/>
                      </a:lnTo>
                      <a:cubicBezTo>
                        <a:pt x="11327" y="3574"/>
                        <a:pt x="11327" y="3574"/>
                        <a:pt x="11327" y="3574"/>
                      </a:cubicBezTo>
                      <a:lnTo>
                        <a:pt x="11327" y="3586"/>
                      </a:lnTo>
                      <a:lnTo>
                        <a:pt x="11314" y="3586"/>
                      </a:lnTo>
                      <a:cubicBezTo>
                        <a:pt x="11302" y="3586"/>
                        <a:pt x="11302" y="3598"/>
                        <a:pt x="11314" y="3598"/>
                      </a:cubicBezTo>
                      <a:lnTo>
                        <a:pt x="11277" y="3598"/>
                      </a:lnTo>
                      <a:cubicBezTo>
                        <a:pt x="11277" y="3586"/>
                        <a:pt x="11265" y="3586"/>
                        <a:pt x="11252" y="3586"/>
                      </a:cubicBezTo>
                      <a:lnTo>
                        <a:pt x="11302" y="3586"/>
                      </a:lnTo>
                      <a:cubicBezTo>
                        <a:pt x="11302" y="3574"/>
                        <a:pt x="11290" y="3574"/>
                        <a:pt x="11290" y="3574"/>
                      </a:cubicBezTo>
                      <a:lnTo>
                        <a:pt x="11314" y="3574"/>
                      </a:lnTo>
                      <a:lnTo>
                        <a:pt x="11314" y="3549"/>
                      </a:lnTo>
                      <a:lnTo>
                        <a:pt x="11327" y="3549"/>
                      </a:lnTo>
                      <a:lnTo>
                        <a:pt x="11339" y="3536"/>
                      </a:lnTo>
                      <a:cubicBezTo>
                        <a:pt x="11339" y="3536"/>
                        <a:pt x="11339" y="3530"/>
                        <a:pt x="11339" y="3524"/>
                      </a:cubicBezTo>
                      <a:lnTo>
                        <a:pt x="11352" y="3524"/>
                      </a:lnTo>
                      <a:cubicBezTo>
                        <a:pt x="11352" y="3524"/>
                        <a:pt x="11352" y="3511"/>
                        <a:pt x="11339" y="3511"/>
                      </a:cubicBezTo>
                      <a:cubicBezTo>
                        <a:pt x="11327" y="3511"/>
                        <a:pt x="11339" y="3524"/>
                        <a:pt x="11327" y="3524"/>
                      </a:cubicBezTo>
                      <a:lnTo>
                        <a:pt x="11240" y="3524"/>
                      </a:lnTo>
                      <a:cubicBezTo>
                        <a:pt x="11240" y="3524"/>
                        <a:pt x="11235" y="3529"/>
                        <a:pt x="11228" y="3536"/>
                      </a:cubicBezTo>
                      <a:cubicBezTo>
                        <a:pt x="11228" y="3532"/>
                        <a:pt x="11228" y="3528"/>
                        <a:pt x="11228" y="3524"/>
                      </a:cubicBezTo>
                      <a:lnTo>
                        <a:pt x="11203" y="3524"/>
                      </a:lnTo>
                      <a:cubicBezTo>
                        <a:pt x="11203" y="3524"/>
                        <a:pt x="11203" y="3524"/>
                        <a:pt x="11215" y="3511"/>
                      </a:cubicBezTo>
                      <a:cubicBezTo>
                        <a:pt x="11228" y="3511"/>
                        <a:pt x="11228" y="3511"/>
                        <a:pt x="11215" y="3499"/>
                      </a:cubicBezTo>
                      <a:lnTo>
                        <a:pt x="11228" y="3499"/>
                      </a:lnTo>
                      <a:cubicBezTo>
                        <a:pt x="11228" y="3499"/>
                        <a:pt x="11228" y="3499"/>
                        <a:pt x="11228" y="3487"/>
                      </a:cubicBezTo>
                      <a:cubicBezTo>
                        <a:pt x="11228" y="3487"/>
                        <a:pt x="11240" y="3462"/>
                        <a:pt x="11228" y="3462"/>
                      </a:cubicBezTo>
                      <a:cubicBezTo>
                        <a:pt x="11215" y="3462"/>
                        <a:pt x="11228" y="3462"/>
                        <a:pt x="11215" y="3474"/>
                      </a:cubicBezTo>
                      <a:cubicBezTo>
                        <a:pt x="11215" y="3474"/>
                        <a:pt x="11215" y="3487"/>
                        <a:pt x="11215" y="3487"/>
                      </a:cubicBezTo>
                      <a:lnTo>
                        <a:pt x="11190" y="3487"/>
                      </a:lnTo>
                      <a:cubicBezTo>
                        <a:pt x="11190" y="3480"/>
                        <a:pt x="11193" y="3480"/>
                        <a:pt x="11196" y="3480"/>
                      </a:cubicBezTo>
                      <a:cubicBezTo>
                        <a:pt x="11200" y="3480"/>
                        <a:pt x="11203" y="3480"/>
                        <a:pt x="11203" y="3474"/>
                      </a:cubicBezTo>
                      <a:cubicBezTo>
                        <a:pt x="11209" y="3468"/>
                        <a:pt x="11209" y="3468"/>
                        <a:pt x="11207" y="3468"/>
                      </a:cubicBezTo>
                      <a:cubicBezTo>
                        <a:pt x="11206" y="3468"/>
                        <a:pt x="11203" y="3468"/>
                        <a:pt x="11203" y="3462"/>
                      </a:cubicBezTo>
                      <a:lnTo>
                        <a:pt x="11215" y="3462"/>
                      </a:lnTo>
                      <a:cubicBezTo>
                        <a:pt x="11228" y="3462"/>
                        <a:pt x="11228" y="3462"/>
                        <a:pt x="11215" y="3449"/>
                      </a:cubicBezTo>
                      <a:lnTo>
                        <a:pt x="11203" y="3449"/>
                      </a:lnTo>
                      <a:lnTo>
                        <a:pt x="11190" y="3462"/>
                      </a:lnTo>
                      <a:lnTo>
                        <a:pt x="11190" y="3449"/>
                      </a:lnTo>
                      <a:lnTo>
                        <a:pt x="11190" y="3437"/>
                      </a:lnTo>
                      <a:cubicBezTo>
                        <a:pt x="11190" y="3424"/>
                        <a:pt x="11215" y="3424"/>
                        <a:pt x="11215" y="3412"/>
                      </a:cubicBezTo>
                      <a:cubicBezTo>
                        <a:pt x="11209" y="3406"/>
                        <a:pt x="11206" y="3403"/>
                        <a:pt x="11204" y="3403"/>
                      </a:cubicBezTo>
                      <a:cubicBezTo>
                        <a:pt x="11203" y="3403"/>
                        <a:pt x="11203" y="3406"/>
                        <a:pt x="11203" y="3412"/>
                      </a:cubicBezTo>
                      <a:lnTo>
                        <a:pt x="11190" y="3412"/>
                      </a:lnTo>
                      <a:cubicBezTo>
                        <a:pt x="11178" y="3424"/>
                        <a:pt x="11178" y="3424"/>
                        <a:pt x="11165" y="3424"/>
                      </a:cubicBezTo>
                      <a:cubicBezTo>
                        <a:pt x="11165" y="3412"/>
                        <a:pt x="11165" y="3412"/>
                        <a:pt x="11178" y="3400"/>
                      </a:cubicBezTo>
                      <a:lnTo>
                        <a:pt x="11178" y="3387"/>
                      </a:lnTo>
                      <a:lnTo>
                        <a:pt x="11178" y="3375"/>
                      </a:lnTo>
                      <a:lnTo>
                        <a:pt x="11153" y="3375"/>
                      </a:lnTo>
                      <a:cubicBezTo>
                        <a:pt x="11153" y="3362"/>
                        <a:pt x="11165" y="3362"/>
                        <a:pt x="11178" y="3362"/>
                      </a:cubicBezTo>
                      <a:lnTo>
                        <a:pt x="11178" y="3350"/>
                      </a:lnTo>
                      <a:cubicBezTo>
                        <a:pt x="11178" y="3350"/>
                        <a:pt x="11190" y="3350"/>
                        <a:pt x="11190" y="3338"/>
                      </a:cubicBezTo>
                      <a:cubicBezTo>
                        <a:pt x="11190" y="3325"/>
                        <a:pt x="11190" y="3325"/>
                        <a:pt x="11178" y="3325"/>
                      </a:cubicBezTo>
                      <a:cubicBezTo>
                        <a:pt x="11178" y="3325"/>
                        <a:pt x="11178" y="3313"/>
                        <a:pt x="11165" y="3313"/>
                      </a:cubicBezTo>
                      <a:lnTo>
                        <a:pt x="11141" y="3313"/>
                      </a:lnTo>
                      <a:cubicBezTo>
                        <a:pt x="11128" y="3313"/>
                        <a:pt x="11141" y="3300"/>
                        <a:pt x="11153" y="3300"/>
                      </a:cubicBezTo>
                      <a:cubicBezTo>
                        <a:pt x="11165" y="3300"/>
                        <a:pt x="11153" y="3288"/>
                        <a:pt x="11153" y="3288"/>
                      </a:cubicBezTo>
                      <a:lnTo>
                        <a:pt x="11165" y="3288"/>
                      </a:lnTo>
                      <a:cubicBezTo>
                        <a:pt x="11165" y="3275"/>
                        <a:pt x="11165" y="3263"/>
                        <a:pt x="11153" y="3263"/>
                      </a:cubicBezTo>
                      <a:lnTo>
                        <a:pt x="11128" y="3263"/>
                      </a:lnTo>
                      <a:cubicBezTo>
                        <a:pt x="11128" y="3263"/>
                        <a:pt x="11165" y="3251"/>
                        <a:pt x="11153" y="3238"/>
                      </a:cubicBezTo>
                      <a:cubicBezTo>
                        <a:pt x="11147" y="3232"/>
                        <a:pt x="11144" y="3229"/>
                        <a:pt x="11141" y="3229"/>
                      </a:cubicBezTo>
                      <a:cubicBezTo>
                        <a:pt x="11137" y="3229"/>
                        <a:pt x="11134" y="3232"/>
                        <a:pt x="11128" y="3238"/>
                      </a:cubicBezTo>
                      <a:cubicBezTo>
                        <a:pt x="11128" y="3238"/>
                        <a:pt x="11128" y="3226"/>
                        <a:pt x="11141" y="3226"/>
                      </a:cubicBezTo>
                      <a:cubicBezTo>
                        <a:pt x="11141" y="3220"/>
                        <a:pt x="11141" y="3220"/>
                        <a:pt x="11141" y="3220"/>
                      </a:cubicBezTo>
                      <a:cubicBezTo>
                        <a:pt x="11141" y="3220"/>
                        <a:pt x="11141" y="3220"/>
                        <a:pt x="11141" y="3213"/>
                      </a:cubicBezTo>
                      <a:cubicBezTo>
                        <a:pt x="11141" y="3201"/>
                        <a:pt x="11141" y="3201"/>
                        <a:pt x="11141" y="3189"/>
                      </a:cubicBezTo>
                      <a:cubicBezTo>
                        <a:pt x="11128" y="3189"/>
                        <a:pt x="11128" y="3201"/>
                        <a:pt x="11116" y="3201"/>
                      </a:cubicBezTo>
                      <a:cubicBezTo>
                        <a:pt x="11116" y="3201"/>
                        <a:pt x="11128" y="3189"/>
                        <a:pt x="11128" y="3176"/>
                      </a:cubicBezTo>
                      <a:cubicBezTo>
                        <a:pt x="11124" y="3172"/>
                        <a:pt x="11121" y="3171"/>
                        <a:pt x="11119" y="3171"/>
                      </a:cubicBezTo>
                      <a:cubicBezTo>
                        <a:pt x="11114" y="3171"/>
                        <a:pt x="11112" y="3176"/>
                        <a:pt x="11103" y="3176"/>
                      </a:cubicBezTo>
                      <a:cubicBezTo>
                        <a:pt x="11103" y="3176"/>
                        <a:pt x="11103" y="3176"/>
                        <a:pt x="11116" y="3164"/>
                      </a:cubicBezTo>
                      <a:cubicBezTo>
                        <a:pt x="11116" y="3164"/>
                        <a:pt x="11128" y="3151"/>
                        <a:pt x="11128" y="3151"/>
                      </a:cubicBezTo>
                      <a:cubicBezTo>
                        <a:pt x="11132" y="3143"/>
                        <a:pt x="11132" y="3140"/>
                        <a:pt x="11130" y="3140"/>
                      </a:cubicBezTo>
                      <a:lnTo>
                        <a:pt x="11130" y="3140"/>
                      </a:lnTo>
                      <a:cubicBezTo>
                        <a:pt x="11125" y="3140"/>
                        <a:pt x="11112" y="3151"/>
                        <a:pt x="11103" y="3151"/>
                      </a:cubicBezTo>
                      <a:cubicBezTo>
                        <a:pt x="11091" y="3151"/>
                        <a:pt x="11116" y="3126"/>
                        <a:pt x="11116" y="3126"/>
                      </a:cubicBezTo>
                      <a:cubicBezTo>
                        <a:pt x="11116" y="3114"/>
                        <a:pt x="11116" y="3114"/>
                        <a:pt x="11116" y="3114"/>
                      </a:cubicBezTo>
                      <a:cubicBezTo>
                        <a:pt x="11116" y="3110"/>
                        <a:pt x="11116" y="3108"/>
                        <a:pt x="11115" y="3108"/>
                      </a:cubicBezTo>
                      <a:cubicBezTo>
                        <a:pt x="11114" y="3108"/>
                        <a:pt x="11112" y="3114"/>
                        <a:pt x="11103" y="3114"/>
                      </a:cubicBezTo>
                      <a:cubicBezTo>
                        <a:pt x="11116" y="3102"/>
                        <a:pt x="11116" y="3089"/>
                        <a:pt x="11116" y="3077"/>
                      </a:cubicBezTo>
                      <a:cubicBezTo>
                        <a:pt x="11116" y="3074"/>
                        <a:pt x="11116" y="3073"/>
                        <a:pt x="11116" y="3073"/>
                      </a:cubicBezTo>
                      <a:cubicBezTo>
                        <a:pt x="11115" y="3073"/>
                        <a:pt x="11113" y="3089"/>
                        <a:pt x="11103" y="3089"/>
                      </a:cubicBezTo>
                      <a:cubicBezTo>
                        <a:pt x="11091" y="3089"/>
                        <a:pt x="11103" y="3077"/>
                        <a:pt x="11103" y="3077"/>
                      </a:cubicBezTo>
                      <a:lnTo>
                        <a:pt x="11103" y="3064"/>
                      </a:lnTo>
                      <a:lnTo>
                        <a:pt x="11103" y="3039"/>
                      </a:lnTo>
                      <a:cubicBezTo>
                        <a:pt x="11103" y="3035"/>
                        <a:pt x="11103" y="3034"/>
                        <a:pt x="11103" y="3034"/>
                      </a:cubicBezTo>
                      <a:cubicBezTo>
                        <a:pt x="11102" y="3034"/>
                        <a:pt x="11099" y="3039"/>
                        <a:pt x="11091" y="3039"/>
                      </a:cubicBezTo>
                      <a:cubicBezTo>
                        <a:pt x="11078" y="3039"/>
                        <a:pt x="11091" y="3027"/>
                        <a:pt x="11078" y="3027"/>
                      </a:cubicBezTo>
                      <a:cubicBezTo>
                        <a:pt x="11078" y="3027"/>
                        <a:pt x="11078" y="3039"/>
                        <a:pt x="11066" y="3039"/>
                      </a:cubicBezTo>
                      <a:cubicBezTo>
                        <a:pt x="11066" y="3052"/>
                        <a:pt x="11066" y="3052"/>
                        <a:pt x="11066" y="3064"/>
                      </a:cubicBezTo>
                      <a:lnTo>
                        <a:pt x="11066" y="3089"/>
                      </a:lnTo>
                      <a:cubicBezTo>
                        <a:pt x="11066" y="3089"/>
                        <a:pt x="11066" y="3102"/>
                        <a:pt x="11066" y="3102"/>
                      </a:cubicBezTo>
                      <a:cubicBezTo>
                        <a:pt x="11066" y="3102"/>
                        <a:pt x="11066" y="3114"/>
                        <a:pt x="11066" y="3114"/>
                      </a:cubicBezTo>
                      <a:lnTo>
                        <a:pt x="11054" y="3114"/>
                      </a:lnTo>
                      <a:cubicBezTo>
                        <a:pt x="11054" y="3114"/>
                        <a:pt x="11054" y="3126"/>
                        <a:pt x="11054" y="3126"/>
                      </a:cubicBezTo>
                      <a:cubicBezTo>
                        <a:pt x="11054" y="3139"/>
                        <a:pt x="11066" y="3151"/>
                        <a:pt x="11066" y="3151"/>
                      </a:cubicBezTo>
                      <a:cubicBezTo>
                        <a:pt x="11066" y="3151"/>
                        <a:pt x="11061" y="3146"/>
                        <a:pt x="11053" y="3146"/>
                      </a:cubicBezTo>
                      <a:cubicBezTo>
                        <a:pt x="11049" y="3146"/>
                        <a:pt x="11045" y="3147"/>
                        <a:pt x="11041" y="3151"/>
                      </a:cubicBezTo>
                      <a:cubicBezTo>
                        <a:pt x="11041" y="3164"/>
                        <a:pt x="11054" y="3164"/>
                        <a:pt x="11054" y="3176"/>
                      </a:cubicBezTo>
                      <a:cubicBezTo>
                        <a:pt x="11054" y="3176"/>
                        <a:pt x="11054" y="3176"/>
                        <a:pt x="11054" y="3189"/>
                      </a:cubicBezTo>
                      <a:lnTo>
                        <a:pt x="11066" y="3189"/>
                      </a:lnTo>
                      <a:cubicBezTo>
                        <a:pt x="11066" y="3193"/>
                        <a:pt x="11065" y="3194"/>
                        <a:pt x="11062" y="3194"/>
                      </a:cubicBezTo>
                      <a:cubicBezTo>
                        <a:pt x="11058" y="3194"/>
                        <a:pt x="11049" y="3189"/>
                        <a:pt x="11041" y="3189"/>
                      </a:cubicBezTo>
                      <a:cubicBezTo>
                        <a:pt x="11041" y="3189"/>
                        <a:pt x="11041" y="3201"/>
                        <a:pt x="11041" y="3213"/>
                      </a:cubicBezTo>
                      <a:lnTo>
                        <a:pt x="11029" y="3213"/>
                      </a:lnTo>
                      <a:cubicBezTo>
                        <a:pt x="11029" y="3213"/>
                        <a:pt x="11041" y="3213"/>
                        <a:pt x="11041" y="3226"/>
                      </a:cubicBezTo>
                      <a:cubicBezTo>
                        <a:pt x="11041" y="3226"/>
                        <a:pt x="11041" y="3238"/>
                        <a:pt x="11041" y="3238"/>
                      </a:cubicBezTo>
                      <a:cubicBezTo>
                        <a:pt x="11041" y="3238"/>
                        <a:pt x="11029" y="3226"/>
                        <a:pt x="11029" y="3226"/>
                      </a:cubicBezTo>
                      <a:lnTo>
                        <a:pt x="11004" y="3226"/>
                      </a:lnTo>
                      <a:cubicBezTo>
                        <a:pt x="11004" y="3226"/>
                        <a:pt x="11016" y="3251"/>
                        <a:pt x="11029" y="3251"/>
                      </a:cubicBezTo>
                      <a:lnTo>
                        <a:pt x="11004" y="3251"/>
                      </a:lnTo>
                      <a:cubicBezTo>
                        <a:pt x="10979" y="3251"/>
                        <a:pt x="10979" y="3275"/>
                        <a:pt x="11004" y="3275"/>
                      </a:cubicBezTo>
                      <a:lnTo>
                        <a:pt x="11004" y="3288"/>
                      </a:lnTo>
                      <a:lnTo>
                        <a:pt x="11004" y="3300"/>
                      </a:lnTo>
                      <a:lnTo>
                        <a:pt x="10992" y="3300"/>
                      </a:lnTo>
                      <a:cubicBezTo>
                        <a:pt x="10992" y="3300"/>
                        <a:pt x="10992" y="3288"/>
                        <a:pt x="10979" y="3288"/>
                      </a:cubicBezTo>
                      <a:cubicBezTo>
                        <a:pt x="10977" y="3290"/>
                        <a:pt x="10975" y="3291"/>
                        <a:pt x="10974" y="3291"/>
                      </a:cubicBezTo>
                      <a:cubicBezTo>
                        <a:pt x="10971" y="3291"/>
                        <a:pt x="10977" y="3275"/>
                        <a:pt x="10967" y="3275"/>
                      </a:cubicBezTo>
                      <a:cubicBezTo>
                        <a:pt x="10954" y="3288"/>
                        <a:pt x="10967" y="3288"/>
                        <a:pt x="10967" y="3288"/>
                      </a:cubicBezTo>
                      <a:cubicBezTo>
                        <a:pt x="10967" y="3288"/>
                        <a:pt x="10954" y="3288"/>
                        <a:pt x="10967" y="3300"/>
                      </a:cubicBezTo>
                      <a:cubicBezTo>
                        <a:pt x="10973" y="3307"/>
                        <a:pt x="10976" y="3307"/>
                        <a:pt x="10978" y="3307"/>
                      </a:cubicBezTo>
                      <a:cubicBezTo>
                        <a:pt x="10979" y="3307"/>
                        <a:pt x="10979" y="3307"/>
                        <a:pt x="10979" y="3313"/>
                      </a:cubicBezTo>
                      <a:cubicBezTo>
                        <a:pt x="10979" y="3325"/>
                        <a:pt x="10979" y="3325"/>
                        <a:pt x="10979" y="3325"/>
                      </a:cubicBezTo>
                      <a:cubicBezTo>
                        <a:pt x="10967" y="3325"/>
                        <a:pt x="10979" y="3338"/>
                        <a:pt x="10979" y="3350"/>
                      </a:cubicBezTo>
                      <a:lnTo>
                        <a:pt x="10979" y="3353"/>
                      </a:lnTo>
                      <a:cubicBezTo>
                        <a:pt x="10976" y="3353"/>
                        <a:pt x="10973" y="3356"/>
                        <a:pt x="10967" y="3362"/>
                      </a:cubicBezTo>
                      <a:cubicBezTo>
                        <a:pt x="10967" y="3362"/>
                        <a:pt x="10967" y="3362"/>
                        <a:pt x="10967" y="3375"/>
                      </a:cubicBezTo>
                      <a:lnTo>
                        <a:pt x="10979" y="3387"/>
                      </a:lnTo>
                      <a:lnTo>
                        <a:pt x="10979" y="3400"/>
                      </a:lnTo>
                      <a:cubicBezTo>
                        <a:pt x="10967" y="3400"/>
                        <a:pt x="10954" y="3400"/>
                        <a:pt x="10967" y="3412"/>
                      </a:cubicBezTo>
                      <a:cubicBezTo>
                        <a:pt x="10971" y="3421"/>
                        <a:pt x="10972" y="3424"/>
                        <a:pt x="10972" y="3424"/>
                      </a:cubicBezTo>
                      <a:cubicBezTo>
                        <a:pt x="10972" y="3424"/>
                        <a:pt x="10970" y="3421"/>
                        <a:pt x="10968" y="3421"/>
                      </a:cubicBezTo>
                      <a:cubicBezTo>
                        <a:pt x="10967" y="3421"/>
                        <a:pt x="10967" y="3422"/>
                        <a:pt x="10967" y="3424"/>
                      </a:cubicBezTo>
                      <a:cubicBezTo>
                        <a:pt x="10954" y="3424"/>
                        <a:pt x="10954" y="3424"/>
                        <a:pt x="10954" y="3412"/>
                      </a:cubicBezTo>
                      <a:lnTo>
                        <a:pt x="10954" y="3400"/>
                      </a:lnTo>
                      <a:lnTo>
                        <a:pt x="10942" y="3400"/>
                      </a:lnTo>
                      <a:cubicBezTo>
                        <a:pt x="10929" y="3400"/>
                        <a:pt x="10942" y="3412"/>
                        <a:pt x="10942" y="3424"/>
                      </a:cubicBezTo>
                      <a:lnTo>
                        <a:pt x="10954" y="3424"/>
                      </a:lnTo>
                      <a:cubicBezTo>
                        <a:pt x="10954" y="3424"/>
                        <a:pt x="10967" y="3437"/>
                        <a:pt x="10967" y="3462"/>
                      </a:cubicBezTo>
                      <a:cubicBezTo>
                        <a:pt x="10967" y="3466"/>
                        <a:pt x="10965" y="3467"/>
                        <a:pt x="10963" y="3467"/>
                      </a:cubicBezTo>
                      <a:cubicBezTo>
                        <a:pt x="10960" y="3467"/>
                        <a:pt x="10954" y="3462"/>
                        <a:pt x="10954" y="3462"/>
                      </a:cubicBezTo>
                      <a:lnTo>
                        <a:pt x="10954" y="3462"/>
                      </a:lnTo>
                      <a:cubicBezTo>
                        <a:pt x="10954" y="3462"/>
                        <a:pt x="10954" y="3474"/>
                        <a:pt x="10967" y="3474"/>
                      </a:cubicBezTo>
                      <a:lnTo>
                        <a:pt x="10992" y="3474"/>
                      </a:lnTo>
                      <a:cubicBezTo>
                        <a:pt x="10992" y="3474"/>
                        <a:pt x="10992" y="3487"/>
                        <a:pt x="11004" y="3487"/>
                      </a:cubicBezTo>
                      <a:lnTo>
                        <a:pt x="10967" y="3487"/>
                      </a:lnTo>
                      <a:cubicBezTo>
                        <a:pt x="10963" y="3491"/>
                        <a:pt x="10961" y="3492"/>
                        <a:pt x="10961" y="3492"/>
                      </a:cubicBezTo>
                      <a:cubicBezTo>
                        <a:pt x="10960" y="3492"/>
                        <a:pt x="10963" y="3487"/>
                        <a:pt x="10954" y="3487"/>
                      </a:cubicBezTo>
                      <a:cubicBezTo>
                        <a:pt x="10954" y="3474"/>
                        <a:pt x="10954" y="3474"/>
                        <a:pt x="10954" y="3474"/>
                      </a:cubicBezTo>
                      <a:lnTo>
                        <a:pt x="10942" y="3474"/>
                      </a:lnTo>
                      <a:cubicBezTo>
                        <a:pt x="10954" y="3474"/>
                        <a:pt x="10942" y="3462"/>
                        <a:pt x="10942" y="3462"/>
                      </a:cubicBezTo>
                      <a:cubicBezTo>
                        <a:pt x="10929" y="3462"/>
                        <a:pt x="10942" y="3474"/>
                        <a:pt x="10942" y="3487"/>
                      </a:cubicBezTo>
                      <a:cubicBezTo>
                        <a:pt x="10942" y="3487"/>
                        <a:pt x="10942" y="3487"/>
                        <a:pt x="10942" y="3499"/>
                      </a:cubicBezTo>
                      <a:lnTo>
                        <a:pt x="10967" y="3499"/>
                      </a:lnTo>
                      <a:cubicBezTo>
                        <a:pt x="10967" y="3499"/>
                        <a:pt x="10967" y="3511"/>
                        <a:pt x="10979" y="3511"/>
                      </a:cubicBezTo>
                      <a:cubicBezTo>
                        <a:pt x="10992" y="3511"/>
                        <a:pt x="10979" y="3524"/>
                        <a:pt x="10979" y="3524"/>
                      </a:cubicBezTo>
                      <a:cubicBezTo>
                        <a:pt x="10979" y="3524"/>
                        <a:pt x="10979" y="3524"/>
                        <a:pt x="10979" y="3524"/>
                      </a:cubicBezTo>
                      <a:lnTo>
                        <a:pt x="10979" y="3524"/>
                      </a:lnTo>
                      <a:cubicBezTo>
                        <a:pt x="10979" y="3528"/>
                        <a:pt x="10980" y="3529"/>
                        <a:pt x="10982" y="3529"/>
                      </a:cubicBezTo>
                      <a:cubicBezTo>
                        <a:pt x="10983" y="3529"/>
                        <a:pt x="10984" y="3529"/>
                        <a:pt x="10984" y="3529"/>
                      </a:cubicBezTo>
                      <a:lnTo>
                        <a:pt x="10984" y="3529"/>
                      </a:lnTo>
                      <a:cubicBezTo>
                        <a:pt x="10988" y="3532"/>
                        <a:pt x="10992" y="3536"/>
                        <a:pt x="10992" y="3536"/>
                      </a:cubicBezTo>
                      <a:lnTo>
                        <a:pt x="11029" y="3536"/>
                      </a:lnTo>
                      <a:cubicBezTo>
                        <a:pt x="11029" y="3536"/>
                        <a:pt x="11004" y="3536"/>
                        <a:pt x="11004" y="3549"/>
                      </a:cubicBezTo>
                      <a:lnTo>
                        <a:pt x="10954" y="3549"/>
                      </a:lnTo>
                      <a:cubicBezTo>
                        <a:pt x="10954" y="3549"/>
                        <a:pt x="10954" y="3536"/>
                        <a:pt x="10942" y="3536"/>
                      </a:cubicBezTo>
                      <a:cubicBezTo>
                        <a:pt x="10936" y="3530"/>
                        <a:pt x="10933" y="3527"/>
                        <a:pt x="10929" y="3527"/>
                      </a:cubicBezTo>
                      <a:cubicBezTo>
                        <a:pt x="10926" y="3527"/>
                        <a:pt x="10923" y="3530"/>
                        <a:pt x="10917" y="3536"/>
                      </a:cubicBezTo>
                      <a:cubicBezTo>
                        <a:pt x="10914" y="3539"/>
                        <a:pt x="10913" y="3540"/>
                        <a:pt x="10912" y="3540"/>
                      </a:cubicBezTo>
                      <a:cubicBezTo>
                        <a:pt x="10910" y="3540"/>
                        <a:pt x="10912" y="3533"/>
                        <a:pt x="10910" y="3533"/>
                      </a:cubicBezTo>
                      <a:cubicBezTo>
                        <a:pt x="10909" y="3533"/>
                        <a:pt x="10907" y="3534"/>
                        <a:pt x="10905" y="3536"/>
                      </a:cubicBezTo>
                      <a:cubicBezTo>
                        <a:pt x="10905" y="3549"/>
                        <a:pt x="10905" y="3549"/>
                        <a:pt x="10917" y="3549"/>
                      </a:cubicBezTo>
                      <a:cubicBezTo>
                        <a:pt x="10929" y="3561"/>
                        <a:pt x="10917" y="3574"/>
                        <a:pt x="10942" y="3586"/>
                      </a:cubicBezTo>
                      <a:cubicBezTo>
                        <a:pt x="10954" y="3586"/>
                        <a:pt x="10929" y="3586"/>
                        <a:pt x="10942" y="3598"/>
                      </a:cubicBezTo>
                      <a:cubicBezTo>
                        <a:pt x="10946" y="3602"/>
                        <a:pt x="10949" y="3604"/>
                        <a:pt x="10951" y="3604"/>
                      </a:cubicBezTo>
                      <a:cubicBezTo>
                        <a:pt x="10954" y="3604"/>
                        <a:pt x="10954" y="3598"/>
                        <a:pt x="10954" y="3598"/>
                      </a:cubicBezTo>
                      <a:cubicBezTo>
                        <a:pt x="10954" y="3598"/>
                        <a:pt x="10954" y="3611"/>
                        <a:pt x="10967" y="3611"/>
                      </a:cubicBezTo>
                      <a:lnTo>
                        <a:pt x="10992" y="3611"/>
                      </a:lnTo>
                      <a:cubicBezTo>
                        <a:pt x="10992" y="3611"/>
                        <a:pt x="11016" y="3611"/>
                        <a:pt x="11004" y="3623"/>
                      </a:cubicBezTo>
                      <a:cubicBezTo>
                        <a:pt x="11004" y="3627"/>
                        <a:pt x="11003" y="3629"/>
                        <a:pt x="11001" y="3629"/>
                      </a:cubicBezTo>
                      <a:cubicBezTo>
                        <a:pt x="10997" y="3629"/>
                        <a:pt x="10992" y="3623"/>
                        <a:pt x="10992" y="3623"/>
                      </a:cubicBezTo>
                      <a:cubicBezTo>
                        <a:pt x="10979" y="3623"/>
                        <a:pt x="10979" y="3611"/>
                        <a:pt x="10967" y="3611"/>
                      </a:cubicBezTo>
                      <a:cubicBezTo>
                        <a:pt x="10954" y="3611"/>
                        <a:pt x="10942" y="3623"/>
                        <a:pt x="10942" y="3623"/>
                      </a:cubicBezTo>
                      <a:cubicBezTo>
                        <a:pt x="10929" y="3611"/>
                        <a:pt x="10942" y="3611"/>
                        <a:pt x="10942" y="3611"/>
                      </a:cubicBezTo>
                      <a:lnTo>
                        <a:pt x="10917" y="3611"/>
                      </a:lnTo>
                      <a:cubicBezTo>
                        <a:pt x="10880" y="3499"/>
                        <a:pt x="10855" y="3387"/>
                        <a:pt x="10830" y="3263"/>
                      </a:cubicBezTo>
                      <a:cubicBezTo>
                        <a:pt x="10780" y="3126"/>
                        <a:pt x="10420" y="3039"/>
                        <a:pt x="10308" y="2890"/>
                      </a:cubicBezTo>
                      <a:lnTo>
                        <a:pt x="10308" y="2890"/>
                      </a:lnTo>
                      <a:cubicBezTo>
                        <a:pt x="10308" y="3002"/>
                        <a:pt x="10358" y="3114"/>
                        <a:pt x="10457" y="3176"/>
                      </a:cubicBezTo>
                      <a:cubicBezTo>
                        <a:pt x="10631" y="3275"/>
                        <a:pt x="10656" y="3375"/>
                        <a:pt x="10656" y="3375"/>
                      </a:cubicBezTo>
                      <a:cubicBezTo>
                        <a:pt x="10520" y="3275"/>
                        <a:pt x="10371" y="3213"/>
                        <a:pt x="10222" y="3176"/>
                      </a:cubicBezTo>
                      <a:cubicBezTo>
                        <a:pt x="10060" y="3164"/>
                        <a:pt x="10110" y="2654"/>
                        <a:pt x="9899" y="2505"/>
                      </a:cubicBezTo>
                      <a:cubicBezTo>
                        <a:pt x="9723" y="2392"/>
                        <a:pt x="9581" y="2208"/>
                        <a:pt x="9438" y="2208"/>
                      </a:cubicBezTo>
                      <a:cubicBezTo>
                        <a:pt x="9410" y="2208"/>
                        <a:pt x="9381" y="2216"/>
                        <a:pt x="9352" y="2232"/>
                      </a:cubicBezTo>
                      <a:cubicBezTo>
                        <a:pt x="9178" y="2332"/>
                        <a:pt x="9079" y="2543"/>
                        <a:pt x="9116" y="2741"/>
                      </a:cubicBezTo>
                      <a:cubicBezTo>
                        <a:pt x="9129" y="2915"/>
                        <a:pt x="9129" y="3089"/>
                        <a:pt x="9116" y="3263"/>
                      </a:cubicBezTo>
                      <a:cubicBezTo>
                        <a:pt x="9091" y="3437"/>
                        <a:pt x="8955" y="3424"/>
                        <a:pt x="8880" y="3462"/>
                      </a:cubicBezTo>
                      <a:cubicBezTo>
                        <a:pt x="8872" y="3465"/>
                        <a:pt x="8864" y="3467"/>
                        <a:pt x="8857" y="3467"/>
                      </a:cubicBezTo>
                      <a:cubicBezTo>
                        <a:pt x="8796" y="3467"/>
                        <a:pt x="8813" y="3319"/>
                        <a:pt x="8880" y="3151"/>
                      </a:cubicBezTo>
                      <a:cubicBezTo>
                        <a:pt x="8917" y="3027"/>
                        <a:pt x="8930" y="2890"/>
                        <a:pt x="8917" y="2754"/>
                      </a:cubicBezTo>
                      <a:lnTo>
                        <a:pt x="8917" y="2754"/>
                      </a:lnTo>
                      <a:cubicBezTo>
                        <a:pt x="8781" y="2828"/>
                        <a:pt x="8681" y="2965"/>
                        <a:pt x="8632" y="3114"/>
                      </a:cubicBezTo>
                      <a:cubicBezTo>
                        <a:pt x="8607" y="3338"/>
                        <a:pt x="8681" y="3449"/>
                        <a:pt x="8557" y="3487"/>
                      </a:cubicBezTo>
                      <a:cubicBezTo>
                        <a:pt x="8541" y="3491"/>
                        <a:pt x="8527" y="3494"/>
                        <a:pt x="8516" y="3494"/>
                      </a:cubicBezTo>
                      <a:cubicBezTo>
                        <a:pt x="8439" y="3494"/>
                        <a:pt x="8455" y="3392"/>
                        <a:pt x="8433" y="3263"/>
                      </a:cubicBezTo>
                      <a:cubicBezTo>
                        <a:pt x="8408" y="3126"/>
                        <a:pt x="8532" y="3089"/>
                        <a:pt x="8545" y="2853"/>
                      </a:cubicBezTo>
                      <a:lnTo>
                        <a:pt x="8545" y="2853"/>
                      </a:lnTo>
                      <a:cubicBezTo>
                        <a:pt x="8520" y="2903"/>
                        <a:pt x="8483" y="2940"/>
                        <a:pt x="8458" y="2990"/>
                      </a:cubicBezTo>
                      <a:cubicBezTo>
                        <a:pt x="8383" y="3089"/>
                        <a:pt x="8259" y="3189"/>
                        <a:pt x="8284" y="3338"/>
                      </a:cubicBezTo>
                      <a:cubicBezTo>
                        <a:pt x="8309" y="3499"/>
                        <a:pt x="8222" y="3685"/>
                        <a:pt x="8408" y="3872"/>
                      </a:cubicBezTo>
                      <a:cubicBezTo>
                        <a:pt x="8595" y="4070"/>
                        <a:pt x="8520" y="4219"/>
                        <a:pt x="8681" y="4257"/>
                      </a:cubicBezTo>
                      <a:cubicBezTo>
                        <a:pt x="8843" y="4281"/>
                        <a:pt x="8744" y="4281"/>
                        <a:pt x="8793" y="4356"/>
                      </a:cubicBezTo>
                      <a:cubicBezTo>
                        <a:pt x="8831" y="4430"/>
                        <a:pt x="8731" y="4468"/>
                        <a:pt x="8706" y="4505"/>
                      </a:cubicBezTo>
                      <a:cubicBezTo>
                        <a:pt x="8702" y="4508"/>
                        <a:pt x="8699" y="4509"/>
                        <a:pt x="8697" y="4509"/>
                      </a:cubicBezTo>
                      <a:cubicBezTo>
                        <a:pt x="8675" y="4509"/>
                        <a:pt x="8694" y="4425"/>
                        <a:pt x="8595" y="4381"/>
                      </a:cubicBezTo>
                      <a:cubicBezTo>
                        <a:pt x="8574" y="4372"/>
                        <a:pt x="8558" y="4368"/>
                        <a:pt x="8544" y="4368"/>
                      </a:cubicBezTo>
                      <a:cubicBezTo>
                        <a:pt x="8489" y="4368"/>
                        <a:pt x="8484" y="4431"/>
                        <a:pt x="8442" y="4431"/>
                      </a:cubicBezTo>
                      <a:cubicBezTo>
                        <a:pt x="8440" y="4431"/>
                        <a:pt x="8436" y="4431"/>
                        <a:pt x="8433" y="4430"/>
                      </a:cubicBezTo>
                      <a:cubicBezTo>
                        <a:pt x="8383" y="4418"/>
                        <a:pt x="8321" y="4331"/>
                        <a:pt x="8284" y="4170"/>
                      </a:cubicBezTo>
                      <a:cubicBezTo>
                        <a:pt x="8234" y="4021"/>
                        <a:pt x="8296" y="3760"/>
                        <a:pt x="8123" y="3611"/>
                      </a:cubicBezTo>
                      <a:cubicBezTo>
                        <a:pt x="8123" y="3611"/>
                        <a:pt x="8048" y="3611"/>
                        <a:pt x="8123" y="3785"/>
                      </a:cubicBezTo>
                      <a:cubicBezTo>
                        <a:pt x="8197" y="3959"/>
                        <a:pt x="8185" y="4008"/>
                        <a:pt x="8185" y="4008"/>
                      </a:cubicBezTo>
                      <a:cubicBezTo>
                        <a:pt x="8185" y="4008"/>
                        <a:pt x="8036" y="3648"/>
                        <a:pt x="7899" y="3586"/>
                      </a:cubicBezTo>
                      <a:cubicBezTo>
                        <a:pt x="7750" y="3524"/>
                        <a:pt x="7849" y="3400"/>
                        <a:pt x="7787" y="3251"/>
                      </a:cubicBezTo>
                      <a:cubicBezTo>
                        <a:pt x="7738" y="3114"/>
                        <a:pt x="7837" y="2977"/>
                        <a:pt x="7762" y="2630"/>
                      </a:cubicBezTo>
                      <a:lnTo>
                        <a:pt x="7762" y="2630"/>
                      </a:lnTo>
                      <a:cubicBezTo>
                        <a:pt x="7762" y="2630"/>
                        <a:pt x="7489" y="2667"/>
                        <a:pt x="7477" y="2890"/>
                      </a:cubicBezTo>
                      <a:cubicBezTo>
                        <a:pt x="7477" y="3114"/>
                        <a:pt x="7365" y="2977"/>
                        <a:pt x="7452" y="3189"/>
                      </a:cubicBezTo>
                      <a:cubicBezTo>
                        <a:pt x="7539" y="3412"/>
                        <a:pt x="7663" y="3462"/>
                        <a:pt x="7700" y="3685"/>
                      </a:cubicBezTo>
                      <a:cubicBezTo>
                        <a:pt x="7725" y="3822"/>
                        <a:pt x="7787" y="3959"/>
                        <a:pt x="7862" y="4070"/>
                      </a:cubicBezTo>
                      <a:cubicBezTo>
                        <a:pt x="7862" y="4070"/>
                        <a:pt x="7663" y="3822"/>
                        <a:pt x="7589" y="3735"/>
                      </a:cubicBezTo>
                      <a:cubicBezTo>
                        <a:pt x="7502" y="3636"/>
                        <a:pt x="7564" y="3375"/>
                        <a:pt x="7266" y="3288"/>
                      </a:cubicBezTo>
                      <a:cubicBezTo>
                        <a:pt x="6955" y="3201"/>
                        <a:pt x="7017" y="3189"/>
                        <a:pt x="6955" y="3015"/>
                      </a:cubicBezTo>
                      <a:cubicBezTo>
                        <a:pt x="6893" y="2853"/>
                        <a:pt x="7005" y="2766"/>
                        <a:pt x="7179" y="2754"/>
                      </a:cubicBezTo>
                      <a:cubicBezTo>
                        <a:pt x="7365" y="2741"/>
                        <a:pt x="7539" y="2667"/>
                        <a:pt x="7452" y="2568"/>
                      </a:cubicBezTo>
                      <a:cubicBezTo>
                        <a:pt x="7377" y="2456"/>
                        <a:pt x="7278" y="2332"/>
                        <a:pt x="7340" y="2158"/>
                      </a:cubicBezTo>
                      <a:cubicBezTo>
                        <a:pt x="7402" y="2046"/>
                        <a:pt x="7502" y="1947"/>
                        <a:pt x="7613" y="1884"/>
                      </a:cubicBezTo>
                      <a:lnTo>
                        <a:pt x="7613" y="1884"/>
                      </a:lnTo>
                      <a:cubicBezTo>
                        <a:pt x="7613" y="1884"/>
                        <a:pt x="7303" y="1909"/>
                        <a:pt x="7266" y="2021"/>
                      </a:cubicBezTo>
                      <a:cubicBezTo>
                        <a:pt x="7241" y="2108"/>
                        <a:pt x="7204" y="2195"/>
                        <a:pt x="7154" y="2269"/>
                      </a:cubicBezTo>
                      <a:cubicBezTo>
                        <a:pt x="7079" y="2356"/>
                        <a:pt x="7030" y="2456"/>
                        <a:pt x="7017" y="2580"/>
                      </a:cubicBezTo>
                      <a:cubicBezTo>
                        <a:pt x="7017" y="2692"/>
                        <a:pt x="6769" y="2804"/>
                        <a:pt x="6632" y="2953"/>
                      </a:cubicBezTo>
                      <a:cubicBezTo>
                        <a:pt x="6508" y="3089"/>
                        <a:pt x="6347" y="3052"/>
                        <a:pt x="6111" y="3238"/>
                      </a:cubicBezTo>
                      <a:cubicBezTo>
                        <a:pt x="5887" y="3424"/>
                        <a:pt x="5750" y="3586"/>
                        <a:pt x="5490" y="3660"/>
                      </a:cubicBezTo>
                      <a:cubicBezTo>
                        <a:pt x="5291" y="3760"/>
                        <a:pt x="5105" y="3884"/>
                        <a:pt x="4943" y="4045"/>
                      </a:cubicBezTo>
                      <a:cubicBezTo>
                        <a:pt x="4943" y="4045"/>
                        <a:pt x="4918" y="3859"/>
                        <a:pt x="5055" y="3785"/>
                      </a:cubicBezTo>
                      <a:cubicBezTo>
                        <a:pt x="5179" y="3723"/>
                        <a:pt x="5490" y="3636"/>
                        <a:pt x="5564" y="3499"/>
                      </a:cubicBezTo>
                      <a:cubicBezTo>
                        <a:pt x="5651" y="3350"/>
                        <a:pt x="5825" y="3375"/>
                        <a:pt x="5937" y="3238"/>
                      </a:cubicBezTo>
                      <a:cubicBezTo>
                        <a:pt x="6049" y="3102"/>
                        <a:pt x="5875" y="3077"/>
                        <a:pt x="5974" y="2928"/>
                      </a:cubicBezTo>
                      <a:cubicBezTo>
                        <a:pt x="6073" y="2779"/>
                        <a:pt x="6471" y="2555"/>
                        <a:pt x="6545" y="2456"/>
                      </a:cubicBezTo>
                      <a:cubicBezTo>
                        <a:pt x="6570" y="2423"/>
                        <a:pt x="6584" y="2409"/>
                        <a:pt x="6582" y="2409"/>
                      </a:cubicBezTo>
                      <a:lnTo>
                        <a:pt x="6582" y="2409"/>
                      </a:lnTo>
                      <a:cubicBezTo>
                        <a:pt x="6577" y="2409"/>
                        <a:pt x="6508" y="2464"/>
                        <a:pt x="6334" y="2530"/>
                      </a:cubicBezTo>
                      <a:cubicBezTo>
                        <a:pt x="6073" y="2630"/>
                        <a:pt x="6024" y="2704"/>
                        <a:pt x="5738" y="2804"/>
                      </a:cubicBezTo>
                      <a:cubicBezTo>
                        <a:pt x="5440" y="2915"/>
                        <a:pt x="5440" y="2878"/>
                        <a:pt x="5279" y="3064"/>
                      </a:cubicBezTo>
                      <a:cubicBezTo>
                        <a:pt x="5117" y="3251"/>
                        <a:pt x="5105" y="3424"/>
                        <a:pt x="4881" y="3487"/>
                      </a:cubicBezTo>
                      <a:cubicBezTo>
                        <a:pt x="4744" y="3511"/>
                        <a:pt x="4608" y="3536"/>
                        <a:pt x="4471" y="3549"/>
                      </a:cubicBezTo>
                      <a:cubicBezTo>
                        <a:pt x="4608" y="3511"/>
                        <a:pt x="4744" y="3437"/>
                        <a:pt x="4856" y="3350"/>
                      </a:cubicBezTo>
                      <a:cubicBezTo>
                        <a:pt x="4993" y="3213"/>
                        <a:pt x="4980" y="3102"/>
                        <a:pt x="5142" y="3015"/>
                      </a:cubicBezTo>
                      <a:cubicBezTo>
                        <a:pt x="5291" y="2915"/>
                        <a:pt x="5353" y="2779"/>
                        <a:pt x="5539" y="2704"/>
                      </a:cubicBezTo>
                      <a:cubicBezTo>
                        <a:pt x="5639" y="2679"/>
                        <a:pt x="5738" y="2630"/>
                        <a:pt x="5813" y="2580"/>
                      </a:cubicBezTo>
                      <a:cubicBezTo>
                        <a:pt x="5790" y="2578"/>
                        <a:pt x="5767" y="2577"/>
                        <a:pt x="5743" y="2577"/>
                      </a:cubicBezTo>
                      <a:cubicBezTo>
                        <a:pt x="5627" y="2577"/>
                        <a:pt x="5504" y="2603"/>
                        <a:pt x="5390" y="2654"/>
                      </a:cubicBezTo>
                      <a:cubicBezTo>
                        <a:pt x="5216" y="2754"/>
                        <a:pt x="5179" y="2915"/>
                        <a:pt x="4906" y="2990"/>
                      </a:cubicBezTo>
                      <a:cubicBezTo>
                        <a:pt x="4645" y="3064"/>
                        <a:pt x="4372" y="3151"/>
                        <a:pt x="4347" y="3251"/>
                      </a:cubicBezTo>
                      <a:cubicBezTo>
                        <a:pt x="4341" y="3275"/>
                        <a:pt x="4359" y="3285"/>
                        <a:pt x="4391" y="3285"/>
                      </a:cubicBezTo>
                      <a:cubicBezTo>
                        <a:pt x="4485" y="3285"/>
                        <a:pt x="4695" y="3201"/>
                        <a:pt x="4695" y="3201"/>
                      </a:cubicBezTo>
                      <a:lnTo>
                        <a:pt x="4695" y="3201"/>
                      </a:lnTo>
                      <a:cubicBezTo>
                        <a:pt x="4583" y="3288"/>
                        <a:pt x="4459" y="3350"/>
                        <a:pt x="4322" y="3387"/>
                      </a:cubicBezTo>
                      <a:cubicBezTo>
                        <a:pt x="4086" y="3462"/>
                        <a:pt x="3801" y="3499"/>
                        <a:pt x="3676" y="3636"/>
                      </a:cubicBezTo>
                      <a:cubicBezTo>
                        <a:pt x="3552" y="3747"/>
                        <a:pt x="3428" y="3834"/>
                        <a:pt x="3291" y="3921"/>
                      </a:cubicBezTo>
                      <a:cubicBezTo>
                        <a:pt x="3341" y="3760"/>
                        <a:pt x="3453" y="3611"/>
                        <a:pt x="3602" y="3524"/>
                      </a:cubicBezTo>
                      <a:cubicBezTo>
                        <a:pt x="3825" y="3412"/>
                        <a:pt x="4037" y="3424"/>
                        <a:pt x="4136" y="3288"/>
                      </a:cubicBezTo>
                      <a:cubicBezTo>
                        <a:pt x="4235" y="3164"/>
                        <a:pt x="4186" y="3102"/>
                        <a:pt x="4446" y="2965"/>
                      </a:cubicBezTo>
                      <a:cubicBezTo>
                        <a:pt x="4558" y="2903"/>
                        <a:pt x="4583" y="2853"/>
                        <a:pt x="4583" y="2791"/>
                      </a:cubicBezTo>
                      <a:cubicBezTo>
                        <a:pt x="4844" y="2543"/>
                        <a:pt x="5055" y="2245"/>
                        <a:pt x="5415" y="1996"/>
                      </a:cubicBezTo>
                      <a:cubicBezTo>
                        <a:pt x="6049" y="1549"/>
                        <a:pt x="6645" y="1239"/>
                        <a:pt x="6794" y="1127"/>
                      </a:cubicBezTo>
                      <a:cubicBezTo>
                        <a:pt x="7132" y="887"/>
                        <a:pt x="7402" y="686"/>
                        <a:pt x="7615" y="5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0"/>
                <p:cNvSpPr/>
                <p:nvPr/>
              </p:nvSpPr>
              <p:spPr>
                <a:xfrm>
                  <a:off x="6137574" y="3220024"/>
                  <a:ext cx="150932" cy="129214"/>
                </a:xfrm>
                <a:custGeom>
                  <a:avLst/>
                  <a:gdLst/>
                  <a:ahLst/>
                  <a:cxnLst/>
                  <a:rect l="l" t="t" r="r" b="b"/>
                  <a:pathLst>
                    <a:path w="742" h="640" extrusionOk="0">
                      <a:moveTo>
                        <a:pt x="633" y="0"/>
                      </a:moveTo>
                      <a:cubicBezTo>
                        <a:pt x="614" y="0"/>
                        <a:pt x="596" y="5"/>
                        <a:pt x="580" y="21"/>
                      </a:cubicBezTo>
                      <a:cubicBezTo>
                        <a:pt x="543" y="70"/>
                        <a:pt x="518" y="21"/>
                        <a:pt x="543" y="108"/>
                      </a:cubicBezTo>
                      <a:cubicBezTo>
                        <a:pt x="580" y="182"/>
                        <a:pt x="456" y="207"/>
                        <a:pt x="393" y="344"/>
                      </a:cubicBezTo>
                      <a:cubicBezTo>
                        <a:pt x="331" y="480"/>
                        <a:pt x="182" y="518"/>
                        <a:pt x="83" y="567"/>
                      </a:cubicBezTo>
                      <a:cubicBezTo>
                        <a:pt x="0" y="617"/>
                        <a:pt x="23" y="640"/>
                        <a:pt x="79" y="640"/>
                      </a:cubicBezTo>
                      <a:cubicBezTo>
                        <a:pt x="150" y="640"/>
                        <a:pt x="272" y="604"/>
                        <a:pt x="307" y="542"/>
                      </a:cubicBezTo>
                      <a:cubicBezTo>
                        <a:pt x="369" y="431"/>
                        <a:pt x="530" y="356"/>
                        <a:pt x="617" y="282"/>
                      </a:cubicBezTo>
                      <a:cubicBezTo>
                        <a:pt x="704" y="220"/>
                        <a:pt x="741" y="170"/>
                        <a:pt x="729" y="133"/>
                      </a:cubicBezTo>
                      <a:cubicBezTo>
                        <a:pt x="725" y="123"/>
                        <a:pt x="719" y="120"/>
                        <a:pt x="710" y="120"/>
                      </a:cubicBezTo>
                      <a:cubicBezTo>
                        <a:pt x="699" y="120"/>
                        <a:pt x="686" y="125"/>
                        <a:pt x="675" y="125"/>
                      </a:cubicBezTo>
                      <a:cubicBezTo>
                        <a:pt x="663" y="125"/>
                        <a:pt x="654" y="119"/>
                        <a:pt x="654" y="95"/>
                      </a:cubicBezTo>
                      <a:cubicBezTo>
                        <a:pt x="654" y="33"/>
                        <a:pt x="729" y="8"/>
                        <a:pt x="704" y="8"/>
                      </a:cubicBezTo>
                      <a:cubicBezTo>
                        <a:pt x="683" y="8"/>
                        <a:pt x="657" y="0"/>
                        <a:pt x="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0"/>
                <p:cNvSpPr/>
                <p:nvPr/>
              </p:nvSpPr>
              <p:spPr>
                <a:xfrm>
                  <a:off x="5871309" y="3199027"/>
                  <a:ext cx="164561" cy="115283"/>
                </a:xfrm>
                <a:custGeom>
                  <a:avLst/>
                  <a:gdLst/>
                  <a:ahLst/>
                  <a:cxnLst/>
                  <a:rect l="l" t="t" r="r" b="b"/>
                  <a:pathLst>
                    <a:path w="809" h="571" extrusionOk="0">
                      <a:moveTo>
                        <a:pt x="704" y="1"/>
                      </a:moveTo>
                      <a:cubicBezTo>
                        <a:pt x="634" y="1"/>
                        <a:pt x="529" y="25"/>
                        <a:pt x="485" y="75"/>
                      </a:cubicBezTo>
                      <a:cubicBezTo>
                        <a:pt x="423" y="187"/>
                        <a:pt x="237" y="224"/>
                        <a:pt x="150" y="286"/>
                      </a:cubicBezTo>
                      <a:cubicBezTo>
                        <a:pt x="51" y="348"/>
                        <a:pt x="1" y="398"/>
                        <a:pt x="13" y="423"/>
                      </a:cubicBezTo>
                      <a:cubicBezTo>
                        <a:pt x="13" y="448"/>
                        <a:pt x="88" y="410"/>
                        <a:pt x="88" y="473"/>
                      </a:cubicBezTo>
                      <a:cubicBezTo>
                        <a:pt x="76" y="535"/>
                        <a:pt x="1" y="547"/>
                        <a:pt x="26" y="559"/>
                      </a:cubicBezTo>
                      <a:cubicBezTo>
                        <a:pt x="42" y="559"/>
                        <a:pt x="76" y="571"/>
                        <a:pt x="107" y="571"/>
                      </a:cubicBezTo>
                      <a:cubicBezTo>
                        <a:pt x="122" y="571"/>
                        <a:pt x="138" y="568"/>
                        <a:pt x="150" y="559"/>
                      </a:cubicBezTo>
                      <a:cubicBezTo>
                        <a:pt x="187" y="522"/>
                        <a:pt x="212" y="559"/>
                        <a:pt x="187" y="485"/>
                      </a:cubicBezTo>
                      <a:cubicBezTo>
                        <a:pt x="175" y="410"/>
                        <a:pt x="299" y="398"/>
                        <a:pt x="386" y="261"/>
                      </a:cubicBezTo>
                      <a:cubicBezTo>
                        <a:pt x="461" y="162"/>
                        <a:pt x="585" y="100"/>
                        <a:pt x="709" y="75"/>
                      </a:cubicBezTo>
                      <a:cubicBezTo>
                        <a:pt x="808" y="25"/>
                        <a:pt x="774" y="1"/>
                        <a:pt x="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0"/>
                <p:cNvSpPr/>
                <p:nvPr/>
              </p:nvSpPr>
              <p:spPr>
                <a:xfrm>
                  <a:off x="6651798" y="2811387"/>
                  <a:ext cx="28274" cy="61983"/>
                </a:xfrm>
                <a:custGeom>
                  <a:avLst/>
                  <a:gdLst/>
                  <a:ahLst/>
                  <a:cxnLst/>
                  <a:rect l="l" t="t" r="r" b="b"/>
                  <a:pathLst>
                    <a:path w="139" h="307" extrusionOk="0">
                      <a:moveTo>
                        <a:pt x="27" y="1"/>
                      </a:moveTo>
                      <a:cubicBezTo>
                        <a:pt x="0" y="1"/>
                        <a:pt x="48" y="194"/>
                        <a:pt x="14" y="306"/>
                      </a:cubicBezTo>
                      <a:cubicBezTo>
                        <a:pt x="26" y="294"/>
                        <a:pt x="51" y="281"/>
                        <a:pt x="64" y="256"/>
                      </a:cubicBezTo>
                      <a:cubicBezTo>
                        <a:pt x="89" y="232"/>
                        <a:pt x="113" y="194"/>
                        <a:pt x="113" y="157"/>
                      </a:cubicBezTo>
                      <a:cubicBezTo>
                        <a:pt x="138" y="120"/>
                        <a:pt x="138" y="83"/>
                        <a:pt x="126" y="45"/>
                      </a:cubicBezTo>
                      <a:cubicBezTo>
                        <a:pt x="121" y="25"/>
                        <a:pt x="114" y="21"/>
                        <a:pt x="104" y="21"/>
                      </a:cubicBezTo>
                      <a:cubicBezTo>
                        <a:pt x="98" y="21"/>
                        <a:pt x="90" y="23"/>
                        <a:pt x="81" y="23"/>
                      </a:cubicBezTo>
                      <a:cubicBezTo>
                        <a:pt x="69" y="23"/>
                        <a:pt x="55" y="20"/>
                        <a:pt x="39" y="8"/>
                      </a:cubicBezTo>
                      <a:cubicBezTo>
                        <a:pt x="34" y="3"/>
                        <a:pt x="30"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0"/>
                <p:cNvSpPr/>
                <p:nvPr/>
              </p:nvSpPr>
              <p:spPr>
                <a:xfrm>
                  <a:off x="6444929" y="2853785"/>
                  <a:ext cx="91129" cy="39572"/>
                </a:xfrm>
                <a:custGeom>
                  <a:avLst/>
                  <a:gdLst/>
                  <a:ahLst/>
                  <a:cxnLst/>
                  <a:rect l="l" t="t" r="r" b="b"/>
                  <a:pathLst>
                    <a:path w="448" h="196" extrusionOk="0">
                      <a:moveTo>
                        <a:pt x="353" y="1"/>
                      </a:moveTo>
                      <a:cubicBezTo>
                        <a:pt x="317" y="1"/>
                        <a:pt x="154" y="151"/>
                        <a:pt x="0" y="195"/>
                      </a:cubicBezTo>
                      <a:cubicBezTo>
                        <a:pt x="38" y="195"/>
                        <a:pt x="75" y="195"/>
                        <a:pt x="100" y="183"/>
                      </a:cubicBezTo>
                      <a:cubicBezTo>
                        <a:pt x="162" y="183"/>
                        <a:pt x="211" y="158"/>
                        <a:pt x="261" y="146"/>
                      </a:cubicBezTo>
                      <a:cubicBezTo>
                        <a:pt x="311" y="133"/>
                        <a:pt x="348" y="108"/>
                        <a:pt x="398" y="71"/>
                      </a:cubicBezTo>
                      <a:cubicBezTo>
                        <a:pt x="447" y="34"/>
                        <a:pt x="360" y="59"/>
                        <a:pt x="360" y="9"/>
                      </a:cubicBezTo>
                      <a:cubicBezTo>
                        <a:pt x="360" y="3"/>
                        <a:pt x="358" y="1"/>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0"/>
                <p:cNvSpPr/>
                <p:nvPr/>
              </p:nvSpPr>
              <p:spPr>
                <a:xfrm>
                  <a:off x="6770183" y="2899212"/>
                  <a:ext cx="28478" cy="89441"/>
                </a:xfrm>
                <a:custGeom>
                  <a:avLst/>
                  <a:gdLst/>
                  <a:ahLst/>
                  <a:cxnLst/>
                  <a:rect l="l" t="t" r="r" b="b"/>
                  <a:pathLst>
                    <a:path w="140" h="443" extrusionOk="0">
                      <a:moveTo>
                        <a:pt x="25" y="1"/>
                      </a:moveTo>
                      <a:lnTo>
                        <a:pt x="25" y="1"/>
                      </a:lnTo>
                      <a:cubicBezTo>
                        <a:pt x="1" y="1"/>
                        <a:pt x="76" y="322"/>
                        <a:pt x="65" y="442"/>
                      </a:cubicBezTo>
                      <a:cubicBezTo>
                        <a:pt x="65" y="442"/>
                        <a:pt x="78" y="442"/>
                        <a:pt x="103" y="405"/>
                      </a:cubicBezTo>
                      <a:cubicBezTo>
                        <a:pt x="115" y="368"/>
                        <a:pt x="128" y="331"/>
                        <a:pt x="128" y="293"/>
                      </a:cubicBezTo>
                      <a:cubicBezTo>
                        <a:pt x="140" y="244"/>
                        <a:pt x="140" y="182"/>
                        <a:pt x="128" y="132"/>
                      </a:cubicBezTo>
                      <a:cubicBezTo>
                        <a:pt x="103" y="57"/>
                        <a:pt x="90" y="107"/>
                        <a:pt x="41" y="20"/>
                      </a:cubicBezTo>
                      <a:cubicBezTo>
                        <a:pt x="33" y="7"/>
                        <a:pt x="28"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0"/>
                <p:cNvSpPr/>
                <p:nvPr/>
              </p:nvSpPr>
              <p:spPr>
                <a:xfrm>
                  <a:off x="6915215" y="2899413"/>
                  <a:ext cx="118386" cy="85403"/>
                </a:xfrm>
                <a:custGeom>
                  <a:avLst/>
                  <a:gdLst/>
                  <a:ahLst/>
                  <a:cxnLst/>
                  <a:rect l="l" t="t" r="r" b="b"/>
                  <a:pathLst>
                    <a:path w="582" h="423" extrusionOk="0">
                      <a:moveTo>
                        <a:pt x="5" y="1"/>
                      </a:moveTo>
                      <a:cubicBezTo>
                        <a:pt x="0" y="1"/>
                        <a:pt x="5" y="10"/>
                        <a:pt x="23" y="32"/>
                      </a:cubicBezTo>
                      <a:cubicBezTo>
                        <a:pt x="122" y="156"/>
                        <a:pt x="48" y="118"/>
                        <a:pt x="160" y="205"/>
                      </a:cubicBezTo>
                      <a:cubicBezTo>
                        <a:pt x="209" y="255"/>
                        <a:pt x="284" y="305"/>
                        <a:pt x="358" y="342"/>
                      </a:cubicBezTo>
                      <a:cubicBezTo>
                        <a:pt x="408" y="367"/>
                        <a:pt x="458" y="392"/>
                        <a:pt x="520" y="417"/>
                      </a:cubicBezTo>
                      <a:cubicBezTo>
                        <a:pt x="541" y="421"/>
                        <a:pt x="554" y="422"/>
                        <a:pt x="564" y="422"/>
                      </a:cubicBezTo>
                      <a:cubicBezTo>
                        <a:pt x="582" y="422"/>
                        <a:pt x="582" y="417"/>
                        <a:pt x="582" y="417"/>
                      </a:cubicBezTo>
                      <a:cubicBezTo>
                        <a:pt x="423" y="331"/>
                        <a:pt x="36" y="1"/>
                        <a:pt x="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0"/>
                <p:cNvSpPr/>
                <p:nvPr/>
              </p:nvSpPr>
              <p:spPr>
                <a:xfrm>
                  <a:off x="6447370" y="2970885"/>
                  <a:ext cx="144219" cy="208358"/>
                </a:xfrm>
                <a:custGeom>
                  <a:avLst/>
                  <a:gdLst/>
                  <a:ahLst/>
                  <a:cxnLst/>
                  <a:rect l="l" t="t" r="r" b="b"/>
                  <a:pathLst>
                    <a:path w="709" h="1032" extrusionOk="0">
                      <a:moveTo>
                        <a:pt x="709" y="0"/>
                      </a:moveTo>
                      <a:lnTo>
                        <a:pt x="709" y="0"/>
                      </a:lnTo>
                      <a:cubicBezTo>
                        <a:pt x="609" y="125"/>
                        <a:pt x="535" y="286"/>
                        <a:pt x="497" y="448"/>
                      </a:cubicBezTo>
                      <a:cubicBezTo>
                        <a:pt x="386" y="770"/>
                        <a:pt x="100" y="696"/>
                        <a:pt x="1" y="1031"/>
                      </a:cubicBezTo>
                      <a:cubicBezTo>
                        <a:pt x="63" y="969"/>
                        <a:pt x="125" y="919"/>
                        <a:pt x="187" y="857"/>
                      </a:cubicBezTo>
                      <a:cubicBezTo>
                        <a:pt x="261" y="783"/>
                        <a:pt x="361" y="795"/>
                        <a:pt x="460" y="659"/>
                      </a:cubicBezTo>
                      <a:cubicBezTo>
                        <a:pt x="560" y="572"/>
                        <a:pt x="622" y="448"/>
                        <a:pt x="622" y="323"/>
                      </a:cubicBezTo>
                      <a:cubicBezTo>
                        <a:pt x="634" y="212"/>
                        <a:pt x="671" y="100"/>
                        <a:pt x="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0"/>
                <p:cNvSpPr/>
                <p:nvPr/>
              </p:nvSpPr>
              <p:spPr>
                <a:xfrm>
                  <a:off x="6641830" y="3091215"/>
                  <a:ext cx="91332" cy="188370"/>
                </a:xfrm>
                <a:custGeom>
                  <a:avLst/>
                  <a:gdLst/>
                  <a:ahLst/>
                  <a:cxnLst/>
                  <a:rect l="l" t="t" r="r" b="b"/>
                  <a:pathLst>
                    <a:path w="449" h="933" extrusionOk="0">
                      <a:moveTo>
                        <a:pt x="423" y="1"/>
                      </a:moveTo>
                      <a:cubicBezTo>
                        <a:pt x="361" y="112"/>
                        <a:pt x="324" y="249"/>
                        <a:pt x="324" y="373"/>
                      </a:cubicBezTo>
                      <a:cubicBezTo>
                        <a:pt x="311" y="622"/>
                        <a:pt x="13" y="684"/>
                        <a:pt x="1" y="932"/>
                      </a:cubicBezTo>
                      <a:cubicBezTo>
                        <a:pt x="1" y="932"/>
                        <a:pt x="88" y="833"/>
                        <a:pt x="138" y="758"/>
                      </a:cubicBezTo>
                      <a:cubicBezTo>
                        <a:pt x="187" y="684"/>
                        <a:pt x="287" y="659"/>
                        <a:pt x="349" y="535"/>
                      </a:cubicBezTo>
                      <a:cubicBezTo>
                        <a:pt x="423" y="410"/>
                        <a:pt x="448" y="410"/>
                        <a:pt x="423" y="249"/>
                      </a:cubicBezTo>
                      <a:cubicBezTo>
                        <a:pt x="398" y="162"/>
                        <a:pt x="411" y="75"/>
                        <a:pt x="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0"/>
                <p:cNvSpPr/>
                <p:nvPr/>
              </p:nvSpPr>
              <p:spPr>
                <a:xfrm>
                  <a:off x="6116420" y="2940802"/>
                  <a:ext cx="323629" cy="270946"/>
                </a:xfrm>
                <a:custGeom>
                  <a:avLst/>
                  <a:gdLst/>
                  <a:ahLst/>
                  <a:cxnLst/>
                  <a:rect l="l" t="t" r="r" b="b"/>
                  <a:pathLst>
                    <a:path w="1591" h="1342" extrusionOk="0">
                      <a:moveTo>
                        <a:pt x="1590" y="0"/>
                      </a:moveTo>
                      <a:lnTo>
                        <a:pt x="1590" y="0"/>
                      </a:lnTo>
                      <a:cubicBezTo>
                        <a:pt x="1590" y="0"/>
                        <a:pt x="957" y="174"/>
                        <a:pt x="771" y="385"/>
                      </a:cubicBezTo>
                      <a:cubicBezTo>
                        <a:pt x="572" y="609"/>
                        <a:pt x="398" y="1168"/>
                        <a:pt x="1" y="1342"/>
                      </a:cubicBezTo>
                      <a:cubicBezTo>
                        <a:pt x="112" y="1342"/>
                        <a:pt x="212" y="1317"/>
                        <a:pt x="299" y="1267"/>
                      </a:cubicBezTo>
                      <a:cubicBezTo>
                        <a:pt x="485" y="1180"/>
                        <a:pt x="547" y="1056"/>
                        <a:pt x="659" y="820"/>
                      </a:cubicBezTo>
                      <a:cubicBezTo>
                        <a:pt x="771" y="584"/>
                        <a:pt x="808" y="447"/>
                        <a:pt x="1069" y="336"/>
                      </a:cubicBezTo>
                      <a:cubicBezTo>
                        <a:pt x="1255" y="249"/>
                        <a:pt x="1429" y="137"/>
                        <a:pt x="1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0"/>
                <p:cNvSpPr/>
                <p:nvPr/>
              </p:nvSpPr>
              <p:spPr>
                <a:xfrm>
                  <a:off x="6844021" y="3068602"/>
                  <a:ext cx="121437" cy="228346"/>
                </a:xfrm>
                <a:custGeom>
                  <a:avLst/>
                  <a:gdLst/>
                  <a:ahLst/>
                  <a:cxnLst/>
                  <a:rect l="l" t="t" r="r" b="b"/>
                  <a:pathLst>
                    <a:path w="597" h="1131" extrusionOk="0">
                      <a:moveTo>
                        <a:pt x="1" y="1"/>
                      </a:moveTo>
                      <a:cubicBezTo>
                        <a:pt x="162" y="435"/>
                        <a:pt x="386" y="796"/>
                        <a:pt x="472" y="1131"/>
                      </a:cubicBezTo>
                      <a:cubicBezTo>
                        <a:pt x="472" y="1131"/>
                        <a:pt x="597" y="1069"/>
                        <a:pt x="423" y="647"/>
                      </a:cubicBezTo>
                      <a:cubicBezTo>
                        <a:pt x="249" y="212"/>
                        <a:pt x="261" y="349"/>
                        <a:pt x="150" y="187"/>
                      </a:cubicBezTo>
                      <a:cubicBezTo>
                        <a:pt x="112" y="113"/>
                        <a:pt x="63" y="5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0"/>
                <p:cNvSpPr/>
                <p:nvPr/>
              </p:nvSpPr>
              <p:spPr>
                <a:xfrm>
                  <a:off x="7066349" y="3026002"/>
                  <a:ext cx="548400" cy="351302"/>
                </a:xfrm>
                <a:custGeom>
                  <a:avLst/>
                  <a:gdLst/>
                  <a:ahLst/>
                  <a:cxnLst/>
                  <a:rect l="l" t="t" r="r" b="b"/>
                  <a:pathLst>
                    <a:path w="2696" h="1740" extrusionOk="0">
                      <a:moveTo>
                        <a:pt x="0" y="1"/>
                      </a:moveTo>
                      <a:cubicBezTo>
                        <a:pt x="684" y="709"/>
                        <a:pt x="659" y="522"/>
                        <a:pt x="1255" y="858"/>
                      </a:cubicBezTo>
                      <a:cubicBezTo>
                        <a:pt x="1851" y="1193"/>
                        <a:pt x="2224" y="1454"/>
                        <a:pt x="2696" y="1739"/>
                      </a:cubicBezTo>
                      <a:cubicBezTo>
                        <a:pt x="2472" y="1491"/>
                        <a:pt x="2211" y="1280"/>
                        <a:pt x="1926" y="1106"/>
                      </a:cubicBezTo>
                      <a:cubicBezTo>
                        <a:pt x="1578" y="920"/>
                        <a:pt x="1491" y="771"/>
                        <a:pt x="1180" y="584"/>
                      </a:cubicBezTo>
                      <a:cubicBezTo>
                        <a:pt x="870" y="398"/>
                        <a:pt x="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0"/>
                <p:cNvSpPr/>
                <p:nvPr/>
              </p:nvSpPr>
              <p:spPr>
                <a:xfrm>
                  <a:off x="6811475" y="2850757"/>
                  <a:ext cx="232297" cy="275792"/>
                </a:xfrm>
                <a:custGeom>
                  <a:avLst/>
                  <a:gdLst/>
                  <a:ahLst/>
                  <a:cxnLst/>
                  <a:rect l="l" t="t" r="r" b="b"/>
                  <a:pathLst>
                    <a:path w="1142" h="1366" extrusionOk="0">
                      <a:moveTo>
                        <a:pt x="39" y="0"/>
                      </a:moveTo>
                      <a:cubicBezTo>
                        <a:pt x="1" y="0"/>
                        <a:pt x="160" y="197"/>
                        <a:pt x="285" y="446"/>
                      </a:cubicBezTo>
                      <a:cubicBezTo>
                        <a:pt x="334" y="620"/>
                        <a:pt x="471" y="769"/>
                        <a:pt x="632" y="844"/>
                      </a:cubicBezTo>
                      <a:cubicBezTo>
                        <a:pt x="819" y="1005"/>
                        <a:pt x="993" y="1179"/>
                        <a:pt x="1142" y="1365"/>
                      </a:cubicBezTo>
                      <a:cubicBezTo>
                        <a:pt x="1142" y="1365"/>
                        <a:pt x="881" y="831"/>
                        <a:pt x="608" y="682"/>
                      </a:cubicBezTo>
                      <a:cubicBezTo>
                        <a:pt x="347" y="533"/>
                        <a:pt x="297" y="161"/>
                        <a:pt x="86" y="24"/>
                      </a:cubicBezTo>
                      <a:cubicBezTo>
                        <a:pt x="62" y="8"/>
                        <a:pt x="46"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2" name="Google Shape;1912;p60"/>
              <p:cNvSpPr/>
              <p:nvPr/>
            </p:nvSpPr>
            <p:spPr>
              <a:xfrm flipH="1">
                <a:off x="5736305" y="3496641"/>
                <a:ext cx="2694046" cy="256726"/>
              </a:xfrm>
              <a:custGeom>
                <a:avLst/>
                <a:gdLst/>
                <a:ahLst/>
                <a:cxnLst/>
                <a:rect l="l" t="t" r="r" b="b"/>
                <a:pathLst>
                  <a:path w="13340" h="1305" extrusionOk="0">
                    <a:moveTo>
                      <a:pt x="349" y="485"/>
                    </a:moveTo>
                    <a:cubicBezTo>
                      <a:pt x="349" y="485"/>
                      <a:pt x="349" y="485"/>
                      <a:pt x="349" y="485"/>
                    </a:cubicBezTo>
                    <a:cubicBezTo>
                      <a:pt x="349" y="485"/>
                      <a:pt x="349" y="485"/>
                      <a:pt x="349" y="485"/>
                    </a:cubicBezTo>
                    <a:close/>
                    <a:moveTo>
                      <a:pt x="2447" y="485"/>
                    </a:moveTo>
                    <a:cubicBezTo>
                      <a:pt x="2447" y="485"/>
                      <a:pt x="2447" y="485"/>
                      <a:pt x="2447" y="485"/>
                    </a:cubicBezTo>
                    <a:cubicBezTo>
                      <a:pt x="2447" y="485"/>
                      <a:pt x="2447" y="485"/>
                      <a:pt x="2447" y="485"/>
                    </a:cubicBezTo>
                    <a:close/>
                    <a:moveTo>
                      <a:pt x="3652" y="485"/>
                    </a:moveTo>
                    <a:cubicBezTo>
                      <a:pt x="3652" y="485"/>
                      <a:pt x="3652" y="485"/>
                      <a:pt x="3652" y="485"/>
                    </a:cubicBezTo>
                    <a:cubicBezTo>
                      <a:pt x="3652" y="485"/>
                      <a:pt x="3652" y="485"/>
                      <a:pt x="3652" y="485"/>
                    </a:cubicBezTo>
                    <a:close/>
                    <a:moveTo>
                      <a:pt x="5751" y="485"/>
                    </a:moveTo>
                    <a:cubicBezTo>
                      <a:pt x="5751" y="485"/>
                      <a:pt x="5751" y="485"/>
                      <a:pt x="5751" y="485"/>
                    </a:cubicBezTo>
                    <a:cubicBezTo>
                      <a:pt x="5751" y="485"/>
                      <a:pt x="5751" y="485"/>
                      <a:pt x="5751" y="485"/>
                    </a:cubicBezTo>
                    <a:close/>
                    <a:moveTo>
                      <a:pt x="9055" y="485"/>
                    </a:moveTo>
                    <a:cubicBezTo>
                      <a:pt x="9055" y="485"/>
                      <a:pt x="9055" y="485"/>
                      <a:pt x="9055" y="485"/>
                    </a:cubicBezTo>
                    <a:cubicBezTo>
                      <a:pt x="9055" y="485"/>
                      <a:pt x="9055" y="485"/>
                      <a:pt x="9055" y="485"/>
                    </a:cubicBezTo>
                    <a:close/>
                    <a:moveTo>
                      <a:pt x="12371" y="485"/>
                    </a:moveTo>
                    <a:cubicBezTo>
                      <a:pt x="12371" y="485"/>
                      <a:pt x="12371" y="485"/>
                      <a:pt x="12371" y="485"/>
                    </a:cubicBezTo>
                    <a:cubicBezTo>
                      <a:pt x="12371" y="485"/>
                      <a:pt x="12371" y="485"/>
                      <a:pt x="12371" y="485"/>
                    </a:cubicBezTo>
                    <a:close/>
                    <a:moveTo>
                      <a:pt x="6198" y="534"/>
                    </a:moveTo>
                    <a:lnTo>
                      <a:pt x="6198" y="534"/>
                    </a:lnTo>
                    <a:lnTo>
                      <a:pt x="6198" y="534"/>
                    </a:lnTo>
                    <a:close/>
                    <a:moveTo>
                      <a:pt x="9502" y="534"/>
                    </a:moveTo>
                    <a:lnTo>
                      <a:pt x="9502" y="534"/>
                    </a:lnTo>
                    <a:lnTo>
                      <a:pt x="9502" y="534"/>
                    </a:lnTo>
                    <a:close/>
                    <a:moveTo>
                      <a:pt x="12818" y="534"/>
                    </a:moveTo>
                    <a:lnTo>
                      <a:pt x="12818" y="534"/>
                    </a:lnTo>
                    <a:lnTo>
                      <a:pt x="12818" y="534"/>
                    </a:lnTo>
                    <a:close/>
                    <a:moveTo>
                      <a:pt x="6956" y="0"/>
                    </a:moveTo>
                    <a:lnTo>
                      <a:pt x="6956" y="0"/>
                    </a:lnTo>
                    <a:cubicBezTo>
                      <a:pt x="6956" y="0"/>
                      <a:pt x="6918" y="50"/>
                      <a:pt x="6881" y="149"/>
                    </a:cubicBezTo>
                    <a:cubicBezTo>
                      <a:pt x="6832" y="261"/>
                      <a:pt x="6782" y="373"/>
                      <a:pt x="6745" y="497"/>
                    </a:cubicBezTo>
                    <a:cubicBezTo>
                      <a:pt x="6720" y="547"/>
                      <a:pt x="6707" y="596"/>
                      <a:pt x="6695" y="646"/>
                    </a:cubicBezTo>
                    <a:cubicBezTo>
                      <a:pt x="6695" y="596"/>
                      <a:pt x="6683" y="559"/>
                      <a:pt x="6683" y="510"/>
                    </a:cubicBezTo>
                    <a:cubicBezTo>
                      <a:pt x="6670" y="472"/>
                      <a:pt x="6670" y="447"/>
                      <a:pt x="6658" y="423"/>
                    </a:cubicBezTo>
                    <a:cubicBezTo>
                      <a:pt x="6658" y="423"/>
                      <a:pt x="6658" y="460"/>
                      <a:pt x="6633" y="510"/>
                    </a:cubicBezTo>
                    <a:cubicBezTo>
                      <a:pt x="6620" y="559"/>
                      <a:pt x="6596" y="621"/>
                      <a:pt x="6571" y="671"/>
                    </a:cubicBezTo>
                    <a:cubicBezTo>
                      <a:pt x="6558" y="696"/>
                      <a:pt x="6546" y="721"/>
                      <a:pt x="6533" y="733"/>
                    </a:cubicBezTo>
                    <a:cubicBezTo>
                      <a:pt x="6533" y="696"/>
                      <a:pt x="6533" y="646"/>
                      <a:pt x="6533" y="596"/>
                    </a:cubicBezTo>
                    <a:cubicBezTo>
                      <a:pt x="6496" y="634"/>
                      <a:pt x="6459" y="671"/>
                      <a:pt x="6434" y="708"/>
                    </a:cubicBezTo>
                    <a:cubicBezTo>
                      <a:pt x="6409" y="609"/>
                      <a:pt x="6397" y="522"/>
                      <a:pt x="6397" y="522"/>
                    </a:cubicBezTo>
                    <a:cubicBezTo>
                      <a:pt x="6397" y="472"/>
                      <a:pt x="6397" y="410"/>
                      <a:pt x="6397" y="361"/>
                    </a:cubicBezTo>
                    <a:cubicBezTo>
                      <a:pt x="6397" y="323"/>
                      <a:pt x="6384" y="286"/>
                      <a:pt x="6372" y="249"/>
                    </a:cubicBezTo>
                    <a:cubicBezTo>
                      <a:pt x="6372" y="286"/>
                      <a:pt x="6372" y="323"/>
                      <a:pt x="6360" y="361"/>
                    </a:cubicBezTo>
                    <a:cubicBezTo>
                      <a:pt x="6335" y="447"/>
                      <a:pt x="6310" y="522"/>
                      <a:pt x="6285" y="596"/>
                    </a:cubicBezTo>
                    <a:cubicBezTo>
                      <a:pt x="6260" y="646"/>
                      <a:pt x="6235" y="683"/>
                      <a:pt x="6211" y="733"/>
                    </a:cubicBezTo>
                    <a:lnTo>
                      <a:pt x="6198" y="534"/>
                    </a:lnTo>
                    <a:lnTo>
                      <a:pt x="6074" y="733"/>
                    </a:lnTo>
                    <a:lnTo>
                      <a:pt x="6074" y="634"/>
                    </a:lnTo>
                    <a:cubicBezTo>
                      <a:pt x="6074" y="534"/>
                      <a:pt x="6062" y="435"/>
                      <a:pt x="6037" y="348"/>
                    </a:cubicBezTo>
                    <a:cubicBezTo>
                      <a:pt x="6024" y="435"/>
                      <a:pt x="5987" y="522"/>
                      <a:pt x="5950" y="621"/>
                    </a:cubicBezTo>
                    <a:cubicBezTo>
                      <a:pt x="5937" y="659"/>
                      <a:pt x="5913" y="696"/>
                      <a:pt x="5900" y="733"/>
                    </a:cubicBezTo>
                    <a:cubicBezTo>
                      <a:pt x="5900" y="708"/>
                      <a:pt x="5900" y="671"/>
                      <a:pt x="5900" y="646"/>
                    </a:cubicBezTo>
                    <a:cubicBezTo>
                      <a:pt x="5900" y="621"/>
                      <a:pt x="5913" y="609"/>
                      <a:pt x="5913" y="584"/>
                    </a:cubicBezTo>
                    <a:lnTo>
                      <a:pt x="5913" y="584"/>
                    </a:lnTo>
                    <a:cubicBezTo>
                      <a:pt x="5900" y="596"/>
                      <a:pt x="5888" y="609"/>
                      <a:pt x="5863" y="621"/>
                    </a:cubicBezTo>
                    <a:cubicBezTo>
                      <a:pt x="5838" y="659"/>
                      <a:pt x="5801" y="696"/>
                      <a:pt x="5776" y="733"/>
                    </a:cubicBezTo>
                    <a:lnTo>
                      <a:pt x="5776" y="696"/>
                    </a:lnTo>
                    <a:cubicBezTo>
                      <a:pt x="5763" y="621"/>
                      <a:pt x="5751" y="559"/>
                      <a:pt x="5751" y="485"/>
                    </a:cubicBezTo>
                    <a:cubicBezTo>
                      <a:pt x="5714" y="547"/>
                      <a:pt x="5689" y="609"/>
                      <a:pt x="5664" y="683"/>
                    </a:cubicBezTo>
                    <a:lnTo>
                      <a:pt x="5664" y="634"/>
                    </a:lnTo>
                    <a:cubicBezTo>
                      <a:pt x="5677" y="559"/>
                      <a:pt x="5677" y="485"/>
                      <a:pt x="5677" y="410"/>
                    </a:cubicBezTo>
                    <a:cubicBezTo>
                      <a:pt x="5677" y="348"/>
                      <a:pt x="5664" y="311"/>
                      <a:pt x="5664" y="311"/>
                    </a:cubicBezTo>
                    <a:cubicBezTo>
                      <a:pt x="5652" y="336"/>
                      <a:pt x="5652" y="373"/>
                      <a:pt x="5639" y="398"/>
                    </a:cubicBezTo>
                    <a:cubicBezTo>
                      <a:pt x="5614" y="460"/>
                      <a:pt x="5590" y="522"/>
                      <a:pt x="5552" y="584"/>
                    </a:cubicBezTo>
                    <a:cubicBezTo>
                      <a:pt x="5552" y="547"/>
                      <a:pt x="5540" y="522"/>
                      <a:pt x="5540" y="522"/>
                    </a:cubicBezTo>
                    <a:cubicBezTo>
                      <a:pt x="5515" y="572"/>
                      <a:pt x="5490" y="609"/>
                      <a:pt x="5453" y="659"/>
                    </a:cubicBezTo>
                    <a:cubicBezTo>
                      <a:pt x="5490" y="572"/>
                      <a:pt x="5503" y="497"/>
                      <a:pt x="5515" y="410"/>
                    </a:cubicBezTo>
                    <a:cubicBezTo>
                      <a:pt x="5528" y="348"/>
                      <a:pt x="5528" y="298"/>
                      <a:pt x="5528" y="298"/>
                    </a:cubicBezTo>
                    <a:lnTo>
                      <a:pt x="5528" y="298"/>
                    </a:lnTo>
                    <a:cubicBezTo>
                      <a:pt x="5527" y="298"/>
                      <a:pt x="5515" y="336"/>
                      <a:pt x="5478" y="398"/>
                    </a:cubicBezTo>
                    <a:cubicBezTo>
                      <a:pt x="5441" y="472"/>
                      <a:pt x="5403" y="534"/>
                      <a:pt x="5341" y="596"/>
                    </a:cubicBezTo>
                    <a:cubicBezTo>
                      <a:pt x="5329" y="634"/>
                      <a:pt x="5304" y="659"/>
                      <a:pt x="5279" y="683"/>
                    </a:cubicBezTo>
                    <a:cubicBezTo>
                      <a:pt x="5254" y="696"/>
                      <a:pt x="5192" y="696"/>
                      <a:pt x="5155" y="708"/>
                    </a:cubicBezTo>
                    <a:lnTo>
                      <a:pt x="5068" y="733"/>
                    </a:lnTo>
                    <a:lnTo>
                      <a:pt x="5068" y="733"/>
                    </a:lnTo>
                    <a:lnTo>
                      <a:pt x="5254" y="485"/>
                    </a:lnTo>
                    <a:lnTo>
                      <a:pt x="4907" y="708"/>
                    </a:lnTo>
                    <a:cubicBezTo>
                      <a:pt x="4944" y="659"/>
                      <a:pt x="4981" y="609"/>
                      <a:pt x="5018" y="559"/>
                    </a:cubicBezTo>
                    <a:cubicBezTo>
                      <a:pt x="5093" y="435"/>
                      <a:pt x="5143" y="311"/>
                      <a:pt x="5180" y="187"/>
                    </a:cubicBezTo>
                    <a:cubicBezTo>
                      <a:pt x="5205" y="137"/>
                      <a:pt x="5217" y="87"/>
                      <a:pt x="5217" y="62"/>
                    </a:cubicBezTo>
                    <a:lnTo>
                      <a:pt x="5229" y="13"/>
                    </a:lnTo>
                    <a:lnTo>
                      <a:pt x="5205" y="62"/>
                    </a:lnTo>
                    <a:cubicBezTo>
                      <a:pt x="5192" y="87"/>
                      <a:pt x="5180" y="125"/>
                      <a:pt x="5155" y="174"/>
                    </a:cubicBezTo>
                    <a:cubicBezTo>
                      <a:pt x="5080" y="286"/>
                      <a:pt x="5006" y="385"/>
                      <a:pt x="4919" y="485"/>
                    </a:cubicBezTo>
                    <a:cubicBezTo>
                      <a:pt x="4894" y="510"/>
                      <a:pt x="4882" y="522"/>
                      <a:pt x="4857" y="547"/>
                    </a:cubicBezTo>
                    <a:lnTo>
                      <a:pt x="4522" y="721"/>
                    </a:lnTo>
                    <a:lnTo>
                      <a:pt x="4683" y="534"/>
                    </a:lnTo>
                    <a:lnTo>
                      <a:pt x="4310" y="733"/>
                    </a:lnTo>
                    <a:lnTo>
                      <a:pt x="4310" y="733"/>
                    </a:lnTo>
                    <a:cubicBezTo>
                      <a:pt x="4335" y="696"/>
                      <a:pt x="4348" y="659"/>
                      <a:pt x="4372" y="634"/>
                    </a:cubicBezTo>
                    <a:cubicBezTo>
                      <a:pt x="4397" y="609"/>
                      <a:pt x="4410" y="584"/>
                      <a:pt x="4435" y="559"/>
                    </a:cubicBezTo>
                    <a:lnTo>
                      <a:pt x="4435" y="559"/>
                    </a:lnTo>
                    <a:cubicBezTo>
                      <a:pt x="4397" y="572"/>
                      <a:pt x="4372" y="584"/>
                      <a:pt x="4348" y="596"/>
                    </a:cubicBezTo>
                    <a:cubicBezTo>
                      <a:pt x="4298" y="634"/>
                      <a:pt x="4248" y="659"/>
                      <a:pt x="4199" y="696"/>
                    </a:cubicBezTo>
                    <a:cubicBezTo>
                      <a:pt x="4211" y="659"/>
                      <a:pt x="4236" y="609"/>
                      <a:pt x="4248" y="572"/>
                    </a:cubicBezTo>
                    <a:cubicBezTo>
                      <a:pt x="4298" y="460"/>
                      <a:pt x="4360" y="361"/>
                      <a:pt x="4435" y="261"/>
                    </a:cubicBezTo>
                    <a:cubicBezTo>
                      <a:pt x="4484" y="174"/>
                      <a:pt x="4521" y="125"/>
                      <a:pt x="4522" y="125"/>
                    </a:cubicBezTo>
                    <a:lnTo>
                      <a:pt x="4522" y="125"/>
                    </a:lnTo>
                    <a:cubicBezTo>
                      <a:pt x="4521" y="125"/>
                      <a:pt x="4472" y="162"/>
                      <a:pt x="4397" y="236"/>
                    </a:cubicBezTo>
                    <a:cubicBezTo>
                      <a:pt x="4310" y="311"/>
                      <a:pt x="4223" y="398"/>
                      <a:pt x="4149" y="497"/>
                    </a:cubicBezTo>
                    <a:cubicBezTo>
                      <a:pt x="4074" y="584"/>
                      <a:pt x="4012" y="671"/>
                      <a:pt x="3963" y="770"/>
                    </a:cubicBezTo>
                    <a:lnTo>
                      <a:pt x="3938" y="609"/>
                    </a:lnTo>
                    <a:lnTo>
                      <a:pt x="3863" y="758"/>
                    </a:lnTo>
                    <a:cubicBezTo>
                      <a:pt x="3838" y="683"/>
                      <a:pt x="3814" y="621"/>
                      <a:pt x="3801" y="559"/>
                    </a:cubicBezTo>
                    <a:cubicBezTo>
                      <a:pt x="3776" y="472"/>
                      <a:pt x="3764" y="385"/>
                      <a:pt x="3764" y="298"/>
                    </a:cubicBezTo>
                    <a:lnTo>
                      <a:pt x="3764" y="174"/>
                    </a:lnTo>
                    <a:cubicBezTo>
                      <a:pt x="3764" y="174"/>
                      <a:pt x="3739" y="224"/>
                      <a:pt x="3727" y="286"/>
                    </a:cubicBezTo>
                    <a:cubicBezTo>
                      <a:pt x="3702" y="373"/>
                      <a:pt x="3677" y="472"/>
                      <a:pt x="3665" y="559"/>
                    </a:cubicBezTo>
                    <a:cubicBezTo>
                      <a:pt x="3665" y="619"/>
                      <a:pt x="3665" y="671"/>
                      <a:pt x="3665" y="721"/>
                    </a:cubicBezTo>
                    <a:cubicBezTo>
                      <a:pt x="3652" y="634"/>
                      <a:pt x="3652" y="559"/>
                      <a:pt x="3652" y="485"/>
                    </a:cubicBezTo>
                    <a:cubicBezTo>
                      <a:pt x="3615" y="547"/>
                      <a:pt x="3578" y="621"/>
                      <a:pt x="3540" y="708"/>
                    </a:cubicBezTo>
                    <a:lnTo>
                      <a:pt x="3540" y="708"/>
                    </a:lnTo>
                    <a:cubicBezTo>
                      <a:pt x="3540" y="650"/>
                      <a:pt x="3541" y="592"/>
                      <a:pt x="3553" y="522"/>
                    </a:cubicBezTo>
                    <a:cubicBezTo>
                      <a:pt x="3578" y="348"/>
                      <a:pt x="3602" y="174"/>
                      <a:pt x="3652" y="0"/>
                    </a:cubicBezTo>
                    <a:lnTo>
                      <a:pt x="3652" y="0"/>
                    </a:lnTo>
                    <a:cubicBezTo>
                      <a:pt x="3652" y="0"/>
                      <a:pt x="3615" y="62"/>
                      <a:pt x="3578" y="149"/>
                    </a:cubicBezTo>
                    <a:cubicBezTo>
                      <a:pt x="3516" y="261"/>
                      <a:pt x="3478" y="385"/>
                      <a:pt x="3429" y="497"/>
                    </a:cubicBezTo>
                    <a:cubicBezTo>
                      <a:pt x="3416" y="547"/>
                      <a:pt x="3404" y="609"/>
                      <a:pt x="3391" y="659"/>
                    </a:cubicBezTo>
                    <a:cubicBezTo>
                      <a:pt x="3391" y="609"/>
                      <a:pt x="3379" y="559"/>
                      <a:pt x="3367" y="510"/>
                    </a:cubicBezTo>
                    <a:cubicBezTo>
                      <a:pt x="3354" y="460"/>
                      <a:pt x="3354" y="423"/>
                      <a:pt x="3354" y="423"/>
                    </a:cubicBezTo>
                    <a:cubicBezTo>
                      <a:pt x="3354" y="423"/>
                      <a:pt x="3354" y="460"/>
                      <a:pt x="3329" y="510"/>
                    </a:cubicBezTo>
                    <a:cubicBezTo>
                      <a:pt x="3317" y="572"/>
                      <a:pt x="3292" y="621"/>
                      <a:pt x="3267" y="671"/>
                    </a:cubicBezTo>
                    <a:cubicBezTo>
                      <a:pt x="3255" y="696"/>
                      <a:pt x="3242" y="721"/>
                      <a:pt x="3230" y="746"/>
                    </a:cubicBezTo>
                    <a:cubicBezTo>
                      <a:pt x="3230" y="696"/>
                      <a:pt x="3230" y="646"/>
                      <a:pt x="3230" y="596"/>
                    </a:cubicBezTo>
                    <a:cubicBezTo>
                      <a:pt x="3193" y="634"/>
                      <a:pt x="3155" y="671"/>
                      <a:pt x="3118" y="721"/>
                    </a:cubicBezTo>
                    <a:cubicBezTo>
                      <a:pt x="3106" y="621"/>
                      <a:pt x="3093" y="522"/>
                      <a:pt x="3093" y="522"/>
                    </a:cubicBezTo>
                    <a:cubicBezTo>
                      <a:pt x="3093" y="472"/>
                      <a:pt x="3093" y="423"/>
                      <a:pt x="3093" y="373"/>
                    </a:cubicBezTo>
                    <a:cubicBezTo>
                      <a:pt x="3081" y="323"/>
                      <a:pt x="3081" y="286"/>
                      <a:pt x="3068" y="249"/>
                    </a:cubicBezTo>
                    <a:cubicBezTo>
                      <a:pt x="3068" y="286"/>
                      <a:pt x="3056" y="323"/>
                      <a:pt x="3056" y="373"/>
                    </a:cubicBezTo>
                    <a:cubicBezTo>
                      <a:pt x="3031" y="447"/>
                      <a:pt x="3006" y="522"/>
                      <a:pt x="2969" y="596"/>
                    </a:cubicBezTo>
                    <a:cubicBezTo>
                      <a:pt x="2957" y="646"/>
                      <a:pt x="2932" y="696"/>
                      <a:pt x="2907" y="733"/>
                    </a:cubicBezTo>
                    <a:lnTo>
                      <a:pt x="2895" y="547"/>
                    </a:lnTo>
                    <a:lnTo>
                      <a:pt x="2770" y="733"/>
                    </a:lnTo>
                    <a:lnTo>
                      <a:pt x="2770" y="646"/>
                    </a:lnTo>
                    <a:cubicBezTo>
                      <a:pt x="2770" y="547"/>
                      <a:pt x="2758" y="447"/>
                      <a:pt x="2733" y="348"/>
                    </a:cubicBezTo>
                    <a:cubicBezTo>
                      <a:pt x="2708" y="435"/>
                      <a:pt x="2683" y="534"/>
                      <a:pt x="2646" y="621"/>
                    </a:cubicBezTo>
                    <a:cubicBezTo>
                      <a:pt x="2634" y="659"/>
                      <a:pt x="2609" y="696"/>
                      <a:pt x="2596" y="746"/>
                    </a:cubicBezTo>
                    <a:cubicBezTo>
                      <a:pt x="2584" y="708"/>
                      <a:pt x="2584" y="683"/>
                      <a:pt x="2596" y="646"/>
                    </a:cubicBezTo>
                    <a:cubicBezTo>
                      <a:pt x="2596" y="634"/>
                      <a:pt x="2596" y="609"/>
                      <a:pt x="2609" y="584"/>
                    </a:cubicBezTo>
                    <a:lnTo>
                      <a:pt x="2609" y="584"/>
                    </a:lnTo>
                    <a:cubicBezTo>
                      <a:pt x="2596" y="596"/>
                      <a:pt x="2572" y="609"/>
                      <a:pt x="2559" y="634"/>
                    </a:cubicBezTo>
                    <a:cubicBezTo>
                      <a:pt x="2522" y="659"/>
                      <a:pt x="2497" y="696"/>
                      <a:pt x="2472" y="733"/>
                    </a:cubicBezTo>
                    <a:cubicBezTo>
                      <a:pt x="2472" y="721"/>
                      <a:pt x="2472" y="721"/>
                      <a:pt x="2472" y="708"/>
                    </a:cubicBezTo>
                    <a:cubicBezTo>
                      <a:pt x="2460" y="634"/>
                      <a:pt x="2447" y="559"/>
                      <a:pt x="2447" y="485"/>
                    </a:cubicBezTo>
                    <a:cubicBezTo>
                      <a:pt x="2410" y="547"/>
                      <a:pt x="2385" y="609"/>
                      <a:pt x="2361" y="683"/>
                    </a:cubicBezTo>
                    <a:lnTo>
                      <a:pt x="2361" y="646"/>
                    </a:lnTo>
                    <a:cubicBezTo>
                      <a:pt x="2373" y="559"/>
                      <a:pt x="2373" y="485"/>
                      <a:pt x="2361" y="410"/>
                    </a:cubicBezTo>
                    <a:cubicBezTo>
                      <a:pt x="2361" y="348"/>
                      <a:pt x="2361" y="311"/>
                      <a:pt x="2361" y="311"/>
                    </a:cubicBezTo>
                    <a:cubicBezTo>
                      <a:pt x="2348" y="348"/>
                      <a:pt x="2336" y="373"/>
                      <a:pt x="2323" y="410"/>
                    </a:cubicBezTo>
                    <a:cubicBezTo>
                      <a:pt x="2311" y="472"/>
                      <a:pt x="2274" y="522"/>
                      <a:pt x="2249" y="584"/>
                    </a:cubicBezTo>
                    <a:cubicBezTo>
                      <a:pt x="2249" y="559"/>
                      <a:pt x="2236" y="547"/>
                      <a:pt x="2236" y="522"/>
                    </a:cubicBezTo>
                    <a:cubicBezTo>
                      <a:pt x="2211" y="572"/>
                      <a:pt x="2187" y="621"/>
                      <a:pt x="2149" y="659"/>
                    </a:cubicBezTo>
                    <a:cubicBezTo>
                      <a:pt x="2187" y="584"/>
                      <a:pt x="2199" y="497"/>
                      <a:pt x="2211" y="423"/>
                    </a:cubicBezTo>
                    <a:cubicBezTo>
                      <a:pt x="2224" y="348"/>
                      <a:pt x="2224" y="298"/>
                      <a:pt x="2224" y="298"/>
                    </a:cubicBezTo>
                    <a:lnTo>
                      <a:pt x="2224" y="298"/>
                    </a:lnTo>
                    <a:cubicBezTo>
                      <a:pt x="2224" y="298"/>
                      <a:pt x="2211" y="348"/>
                      <a:pt x="2174" y="410"/>
                    </a:cubicBezTo>
                    <a:cubicBezTo>
                      <a:pt x="2137" y="472"/>
                      <a:pt x="2100" y="547"/>
                      <a:pt x="2038" y="609"/>
                    </a:cubicBezTo>
                    <a:cubicBezTo>
                      <a:pt x="2013" y="634"/>
                      <a:pt x="1988" y="659"/>
                      <a:pt x="1976" y="683"/>
                    </a:cubicBezTo>
                    <a:cubicBezTo>
                      <a:pt x="1951" y="708"/>
                      <a:pt x="1889" y="696"/>
                      <a:pt x="1839" y="708"/>
                    </a:cubicBezTo>
                    <a:lnTo>
                      <a:pt x="1764" y="746"/>
                    </a:lnTo>
                    <a:lnTo>
                      <a:pt x="1951" y="485"/>
                    </a:lnTo>
                    <a:lnTo>
                      <a:pt x="1603" y="721"/>
                    </a:lnTo>
                    <a:cubicBezTo>
                      <a:pt x="1640" y="671"/>
                      <a:pt x="1677" y="621"/>
                      <a:pt x="1715" y="559"/>
                    </a:cubicBezTo>
                    <a:cubicBezTo>
                      <a:pt x="1777" y="447"/>
                      <a:pt x="1839" y="323"/>
                      <a:pt x="1876" y="187"/>
                    </a:cubicBezTo>
                    <a:cubicBezTo>
                      <a:pt x="1889" y="149"/>
                      <a:pt x="1901" y="112"/>
                      <a:pt x="1913" y="62"/>
                    </a:cubicBezTo>
                    <a:lnTo>
                      <a:pt x="1926" y="13"/>
                    </a:lnTo>
                    <a:lnTo>
                      <a:pt x="1901" y="62"/>
                    </a:lnTo>
                    <a:cubicBezTo>
                      <a:pt x="1889" y="100"/>
                      <a:pt x="1864" y="137"/>
                      <a:pt x="1839" y="174"/>
                    </a:cubicBezTo>
                    <a:cubicBezTo>
                      <a:pt x="1777" y="286"/>
                      <a:pt x="1702" y="398"/>
                      <a:pt x="1615" y="485"/>
                    </a:cubicBezTo>
                    <a:cubicBezTo>
                      <a:pt x="1590" y="510"/>
                      <a:pt x="1566" y="534"/>
                      <a:pt x="1553" y="547"/>
                    </a:cubicBezTo>
                    <a:lnTo>
                      <a:pt x="1218" y="733"/>
                    </a:lnTo>
                    <a:lnTo>
                      <a:pt x="1218" y="733"/>
                    </a:lnTo>
                    <a:lnTo>
                      <a:pt x="1367" y="534"/>
                    </a:lnTo>
                    <a:lnTo>
                      <a:pt x="1367" y="534"/>
                    </a:lnTo>
                    <a:lnTo>
                      <a:pt x="1007" y="733"/>
                    </a:lnTo>
                    <a:cubicBezTo>
                      <a:pt x="1019" y="696"/>
                      <a:pt x="1044" y="671"/>
                      <a:pt x="1069" y="634"/>
                    </a:cubicBezTo>
                    <a:cubicBezTo>
                      <a:pt x="1081" y="609"/>
                      <a:pt x="1106" y="584"/>
                      <a:pt x="1119" y="572"/>
                    </a:cubicBezTo>
                    <a:lnTo>
                      <a:pt x="1119" y="572"/>
                    </a:lnTo>
                    <a:cubicBezTo>
                      <a:pt x="1094" y="584"/>
                      <a:pt x="1069" y="596"/>
                      <a:pt x="1044" y="609"/>
                    </a:cubicBezTo>
                    <a:cubicBezTo>
                      <a:pt x="982" y="634"/>
                      <a:pt x="932" y="671"/>
                      <a:pt x="883" y="708"/>
                    </a:cubicBezTo>
                    <a:cubicBezTo>
                      <a:pt x="907" y="659"/>
                      <a:pt x="920" y="621"/>
                      <a:pt x="945" y="572"/>
                    </a:cubicBezTo>
                    <a:cubicBezTo>
                      <a:pt x="994" y="460"/>
                      <a:pt x="1056" y="361"/>
                      <a:pt x="1119" y="261"/>
                    </a:cubicBezTo>
                    <a:cubicBezTo>
                      <a:pt x="1181" y="187"/>
                      <a:pt x="1218" y="137"/>
                      <a:pt x="1218" y="137"/>
                    </a:cubicBezTo>
                    <a:lnTo>
                      <a:pt x="1218" y="137"/>
                    </a:lnTo>
                    <a:cubicBezTo>
                      <a:pt x="1218" y="137"/>
                      <a:pt x="1168" y="174"/>
                      <a:pt x="1094" y="236"/>
                    </a:cubicBezTo>
                    <a:cubicBezTo>
                      <a:pt x="1007" y="323"/>
                      <a:pt x="920" y="410"/>
                      <a:pt x="833" y="497"/>
                    </a:cubicBezTo>
                    <a:cubicBezTo>
                      <a:pt x="771" y="584"/>
                      <a:pt x="709" y="671"/>
                      <a:pt x="647" y="770"/>
                    </a:cubicBezTo>
                    <a:lnTo>
                      <a:pt x="622" y="609"/>
                    </a:lnTo>
                    <a:lnTo>
                      <a:pt x="560" y="758"/>
                    </a:lnTo>
                    <a:cubicBezTo>
                      <a:pt x="535" y="696"/>
                      <a:pt x="510" y="621"/>
                      <a:pt x="485" y="559"/>
                    </a:cubicBezTo>
                    <a:cubicBezTo>
                      <a:pt x="473" y="472"/>
                      <a:pt x="460" y="385"/>
                      <a:pt x="460" y="298"/>
                    </a:cubicBezTo>
                    <a:cubicBezTo>
                      <a:pt x="448" y="261"/>
                      <a:pt x="448" y="211"/>
                      <a:pt x="460" y="174"/>
                    </a:cubicBezTo>
                    <a:lnTo>
                      <a:pt x="460" y="174"/>
                    </a:lnTo>
                    <a:cubicBezTo>
                      <a:pt x="460" y="174"/>
                      <a:pt x="435" y="224"/>
                      <a:pt x="411" y="298"/>
                    </a:cubicBezTo>
                    <a:cubicBezTo>
                      <a:pt x="386" y="385"/>
                      <a:pt x="373" y="472"/>
                      <a:pt x="361" y="572"/>
                    </a:cubicBezTo>
                    <a:cubicBezTo>
                      <a:pt x="361" y="619"/>
                      <a:pt x="361" y="667"/>
                      <a:pt x="361" y="721"/>
                    </a:cubicBezTo>
                    <a:cubicBezTo>
                      <a:pt x="349" y="646"/>
                      <a:pt x="349" y="559"/>
                      <a:pt x="349" y="485"/>
                    </a:cubicBezTo>
                    <a:cubicBezTo>
                      <a:pt x="299" y="559"/>
                      <a:pt x="274" y="634"/>
                      <a:pt x="237" y="708"/>
                    </a:cubicBezTo>
                    <a:lnTo>
                      <a:pt x="237" y="708"/>
                    </a:lnTo>
                    <a:cubicBezTo>
                      <a:pt x="237" y="652"/>
                      <a:pt x="238" y="587"/>
                      <a:pt x="249" y="522"/>
                    </a:cubicBezTo>
                    <a:cubicBezTo>
                      <a:pt x="262" y="348"/>
                      <a:pt x="299" y="174"/>
                      <a:pt x="349" y="0"/>
                    </a:cubicBezTo>
                    <a:lnTo>
                      <a:pt x="349" y="0"/>
                    </a:lnTo>
                    <a:cubicBezTo>
                      <a:pt x="348" y="0"/>
                      <a:pt x="311" y="62"/>
                      <a:pt x="262" y="162"/>
                    </a:cubicBezTo>
                    <a:cubicBezTo>
                      <a:pt x="212" y="274"/>
                      <a:pt x="162" y="385"/>
                      <a:pt x="125" y="510"/>
                    </a:cubicBezTo>
                    <a:cubicBezTo>
                      <a:pt x="88" y="621"/>
                      <a:pt x="50" y="746"/>
                      <a:pt x="26" y="870"/>
                    </a:cubicBezTo>
                    <a:cubicBezTo>
                      <a:pt x="26" y="919"/>
                      <a:pt x="13" y="957"/>
                      <a:pt x="13" y="994"/>
                    </a:cubicBezTo>
                    <a:cubicBezTo>
                      <a:pt x="1" y="1006"/>
                      <a:pt x="1" y="1019"/>
                      <a:pt x="1" y="1044"/>
                    </a:cubicBezTo>
                    <a:lnTo>
                      <a:pt x="1" y="1304"/>
                    </a:lnTo>
                    <a:lnTo>
                      <a:pt x="13240" y="1304"/>
                    </a:lnTo>
                    <a:cubicBezTo>
                      <a:pt x="13252" y="1205"/>
                      <a:pt x="13277" y="1093"/>
                      <a:pt x="13327" y="994"/>
                    </a:cubicBezTo>
                    <a:cubicBezTo>
                      <a:pt x="13327" y="994"/>
                      <a:pt x="13327" y="981"/>
                      <a:pt x="13327" y="969"/>
                    </a:cubicBezTo>
                    <a:cubicBezTo>
                      <a:pt x="13327" y="957"/>
                      <a:pt x="13339" y="932"/>
                      <a:pt x="13339" y="907"/>
                    </a:cubicBezTo>
                    <a:cubicBezTo>
                      <a:pt x="13339" y="832"/>
                      <a:pt x="13339" y="770"/>
                      <a:pt x="13327" y="696"/>
                    </a:cubicBezTo>
                    <a:cubicBezTo>
                      <a:pt x="13327" y="634"/>
                      <a:pt x="13315" y="572"/>
                      <a:pt x="13302" y="510"/>
                    </a:cubicBezTo>
                    <a:cubicBezTo>
                      <a:pt x="13302" y="472"/>
                      <a:pt x="13290" y="447"/>
                      <a:pt x="13290" y="423"/>
                    </a:cubicBezTo>
                    <a:cubicBezTo>
                      <a:pt x="13277" y="447"/>
                      <a:pt x="13277" y="472"/>
                      <a:pt x="13265" y="510"/>
                    </a:cubicBezTo>
                    <a:cubicBezTo>
                      <a:pt x="13252" y="559"/>
                      <a:pt x="13228" y="621"/>
                      <a:pt x="13203" y="671"/>
                    </a:cubicBezTo>
                    <a:cubicBezTo>
                      <a:pt x="13190" y="696"/>
                      <a:pt x="13178" y="721"/>
                      <a:pt x="13166" y="733"/>
                    </a:cubicBezTo>
                    <a:cubicBezTo>
                      <a:pt x="13153" y="696"/>
                      <a:pt x="13153" y="646"/>
                      <a:pt x="13166" y="596"/>
                    </a:cubicBezTo>
                    <a:lnTo>
                      <a:pt x="13166" y="596"/>
                    </a:lnTo>
                    <a:cubicBezTo>
                      <a:pt x="13128" y="634"/>
                      <a:pt x="13091" y="671"/>
                      <a:pt x="13054" y="708"/>
                    </a:cubicBezTo>
                    <a:cubicBezTo>
                      <a:pt x="13041" y="609"/>
                      <a:pt x="13029" y="522"/>
                      <a:pt x="13029" y="522"/>
                    </a:cubicBezTo>
                    <a:cubicBezTo>
                      <a:pt x="13029" y="472"/>
                      <a:pt x="13017" y="410"/>
                      <a:pt x="13017" y="361"/>
                    </a:cubicBezTo>
                    <a:cubicBezTo>
                      <a:pt x="13004" y="298"/>
                      <a:pt x="13004" y="249"/>
                      <a:pt x="13004" y="249"/>
                    </a:cubicBezTo>
                    <a:cubicBezTo>
                      <a:pt x="13004" y="249"/>
                      <a:pt x="13004" y="298"/>
                      <a:pt x="12979" y="361"/>
                    </a:cubicBezTo>
                    <a:cubicBezTo>
                      <a:pt x="12954" y="447"/>
                      <a:pt x="12930" y="522"/>
                      <a:pt x="12905" y="596"/>
                    </a:cubicBezTo>
                    <a:cubicBezTo>
                      <a:pt x="12880" y="646"/>
                      <a:pt x="12855" y="683"/>
                      <a:pt x="12830" y="733"/>
                    </a:cubicBezTo>
                    <a:lnTo>
                      <a:pt x="12818" y="534"/>
                    </a:lnTo>
                    <a:lnTo>
                      <a:pt x="12694" y="733"/>
                    </a:lnTo>
                    <a:lnTo>
                      <a:pt x="12694" y="634"/>
                    </a:lnTo>
                    <a:cubicBezTo>
                      <a:pt x="12694" y="534"/>
                      <a:pt x="12681" y="435"/>
                      <a:pt x="12669" y="348"/>
                    </a:cubicBezTo>
                    <a:cubicBezTo>
                      <a:pt x="12644" y="435"/>
                      <a:pt x="12607" y="522"/>
                      <a:pt x="12569" y="621"/>
                    </a:cubicBezTo>
                    <a:cubicBezTo>
                      <a:pt x="12557" y="659"/>
                      <a:pt x="12545" y="696"/>
                      <a:pt x="12520" y="733"/>
                    </a:cubicBezTo>
                    <a:cubicBezTo>
                      <a:pt x="12520" y="708"/>
                      <a:pt x="12520" y="671"/>
                      <a:pt x="12520" y="646"/>
                    </a:cubicBezTo>
                    <a:cubicBezTo>
                      <a:pt x="12520" y="621"/>
                      <a:pt x="12532" y="609"/>
                      <a:pt x="12532" y="584"/>
                    </a:cubicBezTo>
                    <a:lnTo>
                      <a:pt x="12532" y="584"/>
                    </a:lnTo>
                    <a:cubicBezTo>
                      <a:pt x="12520" y="596"/>
                      <a:pt x="12507" y="609"/>
                      <a:pt x="12482" y="621"/>
                    </a:cubicBezTo>
                    <a:cubicBezTo>
                      <a:pt x="12458" y="659"/>
                      <a:pt x="12420" y="696"/>
                      <a:pt x="12408" y="733"/>
                    </a:cubicBezTo>
                    <a:cubicBezTo>
                      <a:pt x="12396" y="721"/>
                      <a:pt x="12396" y="708"/>
                      <a:pt x="12396" y="696"/>
                    </a:cubicBezTo>
                    <a:cubicBezTo>
                      <a:pt x="12383" y="621"/>
                      <a:pt x="12371" y="559"/>
                      <a:pt x="12371" y="485"/>
                    </a:cubicBezTo>
                    <a:cubicBezTo>
                      <a:pt x="12339" y="538"/>
                      <a:pt x="12307" y="592"/>
                      <a:pt x="12282" y="653"/>
                    </a:cubicBezTo>
                    <a:lnTo>
                      <a:pt x="12282" y="653"/>
                    </a:lnTo>
                    <a:cubicBezTo>
                      <a:pt x="12284" y="646"/>
                      <a:pt x="12284" y="640"/>
                      <a:pt x="12284" y="634"/>
                    </a:cubicBezTo>
                    <a:cubicBezTo>
                      <a:pt x="12296" y="559"/>
                      <a:pt x="12296" y="485"/>
                      <a:pt x="12296" y="410"/>
                    </a:cubicBezTo>
                    <a:cubicBezTo>
                      <a:pt x="12296" y="348"/>
                      <a:pt x="12284" y="311"/>
                      <a:pt x="12284" y="311"/>
                    </a:cubicBezTo>
                    <a:cubicBezTo>
                      <a:pt x="12284" y="311"/>
                      <a:pt x="12271" y="348"/>
                      <a:pt x="12259" y="398"/>
                    </a:cubicBezTo>
                    <a:cubicBezTo>
                      <a:pt x="12234" y="460"/>
                      <a:pt x="12209" y="522"/>
                      <a:pt x="12172" y="584"/>
                    </a:cubicBezTo>
                    <a:cubicBezTo>
                      <a:pt x="12172" y="547"/>
                      <a:pt x="12160" y="522"/>
                      <a:pt x="12160" y="522"/>
                    </a:cubicBezTo>
                    <a:cubicBezTo>
                      <a:pt x="12135" y="572"/>
                      <a:pt x="12110" y="609"/>
                      <a:pt x="12085" y="659"/>
                    </a:cubicBezTo>
                    <a:cubicBezTo>
                      <a:pt x="12110" y="572"/>
                      <a:pt x="12135" y="497"/>
                      <a:pt x="12147" y="410"/>
                    </a:cubicBezTo>
                    <a:cubicBezTo>
                      <a:pt x="12147" y="373"/>
                      <a:pt x="12147" y="336"/>
                      <a:pt x="12147" y="298"/>
                    </a:cubicBezTo>
                    <a:cubicBezTo>
                      <a:pt x="12135" y="336"/>
                      <a:pt x="12122" y="361"/>
                      <a:pt x="12110" y="398"/>
                    </a:cubicBezTo>
                    <a:cubicBezTo>
                      <a:pt x="12060" y="472"/>
                      <a:pt x="12023" y="534"/>
                      <a:pt x="11973" y="596"/>
                    </a:cubicBezTo>
                    <a:cubicBezTo>
                      <a:pt x="11948" y="634"/>
                      <a:pt x="11924" y="659"/>
                      <a:pt x="11899" y="683"/>
                    </a:cubicBezTo>
                    <a:cubicBezTo>
                      <a:pt x="11862" y="683"/>
                      <a:pt x="11812" y="696"/>
                      <a:pt x="11775" y="708"/>
                    </a:cubicBezTo>
                    <a:lnTo>
                      <a:pt x="11688" y="733"/>
                    </a:lnTo>
                    <a:lnTo>
                      <a:pt x="11688" y="733"/>
                    </a:lnTo>
                    <a:lnTo>
                      <a:pt x="11886" y="485"/>
                    </a:lnTo>
                    <a:lnTo>
                      <a:pt x="11886" y="485"/>
                    </a:lnTo>
                    <a:lnTo>
                      <a:pt x="11526" y="708"/>
                    </a:lnTo>
                    <a:cubicBezTo>
                      <a:pt x="11563" y="659"/>
                      <a:pt x="11601" y="609"/>
                      <a:pt x="11638" y="559"/>
                    </a:cubicBezTo>
                    <a:cubicBezTo>
                      <a:pt x="11712" y="447"/>
                      <a:pt x="11762" y="311"/>
                      <a:pt x="11812" y="187"/>
                    </a:cubicBezTo>
                    <a:cubicBezTo>
                      <a:pt x="11824" y="137"/>
                      <a:pt x="11837" y="87"/>
                      <a:pt x="11837" y="62"/>
                    </a:cubicBezTo>
                    <a:lnTo>
                      <a:pt x="11849" y="13"/>
                    </a:lnTo>
                    <a:lnTo>
                      <a:pt x="11824" y="62"/>
                    </a:lnTo>
                    <a:cubicBezTo>
                      <a:pt x="11812" y="100"/>
                      <a:pt x="11787" y="137"/>
                      <a:pt x="11775" y="174"/>
                    </a:cubicBezTo>
                    <a:cubicBezTo>
                      <a:pt x="11700" y="286"/>
                      <a:pt x="11626" y="385"/>
                      <a:pt x="11539" y="485"/>
                    </a:cubicBezTo>
                    <a:cubicBezTo>
                      <a:pt x="11514" y="510"/>
                      <a:pt x="11501" y="522"/>
                      <a:pt x="11476" y="547"/>
                    </a:cubicBezTo>
                    <a:lnTo>
                      <a:pt x="11141" y="721"/>
                    </a:lnTo>
                    <a:lnTo>
                      <a:pt x="11303" y="534"/>
                    </a:lnTo>
                    <a:lnTo>
                      <a:pt x="10930" y="733"/>
                    </a:lnTo>
                    <a:lnTo>
                      <a:pt x="10930" y="733"/>
                    </a:lnTo>
                    <a:cubicBezTo>
                      <a:pt x="10955" y="696"/>
                      <a:pt x="10967" y="659"/>
                      <a:pt x="10992" y="634"/>
                    </a:cubicBezTo>
                    <a:cubicBezTo>
                      <a:pt x="11017" y="609"/>
                      <a:pt x="11029" y="584"/>
                      <a:pt x="11054" y="559"/>
                    </a:cubicBezTo>
                    <a:lnTo>
                      <a:pt x="11054" y="559"/>
                    </a:lnTo>
                    <a:cubicBezTo>
                      <a:pt x="11054" y="559"/>
                      <a:pt x="11017" y="572"/>
                      <a:pt x="10967" y="596"/>
                    </a:cubicBezTo>
                    <a:cubicBezTo>
                      <a:pt x="10918" y="634"/>
                      <a:pt x="10868" y="659"/>
                      <a:pt x="10818" y="696"/>
                    </a:cubicBezTo>
                    <a:cubicBezTo>
                      <a:pt x="10831" y="659"/>
                      <a:pt x="10856" y="609"/>
                      <a:pt x="10868" y="572"/>
                    </a:cubicBezTo>
                    <a:cubicBezTo>
                      <a:pt x="10918" y="460"/>
                      <a:pt x="10980" y="361"/>
                      <a:pt x="11054" y="261"/>
                    </a:cubicBezTo>
                    <a:cubicBezTo>
                      <a:pt x="11104" y="174"/>
                      <a:pt x="11154" y="125"/>
                      <a:pt x="11154" y="125"/>
                    </a:cubicBezTo>
                    <a:lnTo>
                      <a:pt x="11154" y="125"/>
                    </a:lnTo>
                    <a:cubicBezTo>
                      <a:pt x="11154" y="125"/>
                      <a:pt x="11091" y="162"/>
                      <a:pt x="11017" y="236"/>
                    </a:cubicBezTo>
                    <a:cubicBezTo>
                      <a:pt x="10930" y="311"/>
                      <a:pt x="10843" y="398"/>
                      <a:pt x="10769" y="497"/>
                    </a:cubicBezTo>
                    <a:cubicBezTo>
                      <a:pt x="10694" y="584"/>
                      <a:pt x="10632" y="671"/>
                      <a:pt x="10582" y="770"/>
                    </a:cubicBezTo>
                    <a:lnTo>
                      <a:pt x="10557" y="609"/>
                    </a:lnTo>
                    <a:lnTo>
                      <a:pt x="10483" y="758"/>
                    </a:lnTo>
                    <a:cubicBezTo>
                      <a:pt x="10421" y="609"/>
                      <a:pt x="10384" y="447"/>
                      <a:pt x="10384" y="286"/>
                    </a:cubicBezTo>
                    <a:cubicBezTo>
                      <a:pt x="10384" y="249"/>
                      <a:pt x="10384" y="211"/>
                      <a:pt x="10384" y="174"/>
                    </a:cubicBezTo>
                    <a:cubicBezTo>
                      <a:pt x="10371" y="211"/>
                      <a:pt x="10346" y="249"/>
                      <a:pt x="10334" y="286"/>
                    </a:cubicBezTo>
                    <a:cubicBezTo>
                      <a:pt x="10309" y="373"/>
                      <a:pt x="10297" y="460"/>
                      <a:pt x="10284" y="559"/>
                    </a:cubicBezTo>
                    <a:cubicBezTo>
                      <a:pt x="10284" y="607"/>
                      <a:pt x="10284" y="655"/>
                      <a:pt x="10284" y="708"/>
                    </a:cubicBezTo>
                    <a:cubicBezTo>
                      <a:pt x="10272" y="634"/>
                      <a:pt x="10272" y="559"/>
                      <a:pt x="10272" y="472"/>
                    </a:cubicBezTo>
                    <a:cubicBezTo>
                      <a:pt x="10235" y="547"/>
                      <a:pt x="10197" y="621"/>
                      <a:pt x="10160" y="696"/>
                    </a:cubicBezTo>
                    <a:lnTo>
                      <a:pt x="10160" y="696"/>
                    </a:lnTo>
                    <a:cubicBezTo>
                      <a:pt x="10160" y="639"/>
                      <a:pt x="10162" y="576"/>
                      <a:pt x="10172" y="522"/>
                    </a:cubicBezTo>
                    <a:cubicBezTo>
                      <a:pt x="10197" y="336"/>
                      <a:pt x="10222" y="162"/>
                      <a:pt x="10272" y="0"/>
                    </a:cubicBezTo>
                    <a:lnTo>
                      <a:pt x="10272" y="0"/>
                    </a:lnTo>
                    <a:cubicBezTo>
                      <a:pt x="10272" y="0"/>
                      <a:pt x="10235" y="50"/>
                      <a:pt x="10197" y="149"/>
                    </a:cubicBezTo>
                    <a:cubicBezTo>
                      <a:pt x="10135" y="261"/>
                      <a:pt x="10098" y="373"/>
                      <a:pt x="10048" y="497"/>
                    </a:cubicBezTo>
                    <a:cubicBezTo>
                      <a:pt x="10036" y="547"/>
                      <a:pt x="10023" y="596"/>
                      <a:pt x="10011" y="646"/>
                    </a:cubicBezTo>
                    <a:cubicBezTo>
                      <a:pt x="10011" y="596"/>
                      <a:pt x="9999" y="547"/>
                      <a:pt x="9986" y="510"/>
                    </a:cubicBezTo>
                    <a:cubicBezTo>
                      <a:pt x="9986" y="472"/>
                      <a:pt x="9974" y="447"/>
                      <a:pt x="9974" y="423"/>
                    </a:cubicBezTo>
                    <a:cubicBezTo>
                      <a:pt x="9961" y="447"/>
                      <a:pt x="9961" y="472"/>
                      <a:pt x="9949" y="510"/>
                    </a:cubicBezTo>
                    <a:cubicBezTo>
                      <a:pt x="9936" y="559"/>
                      <a:pt x="9912" y="621"/>
                      <a:pt x="9887" y="671"/>
                    </a:cubicBezTo>
                    <a:cubicBezTo>
                      <a:pt x="9874" y="696"/>
                      <a:pt x="9862" y="721"/>
                      <a:pt x="9850" y="733"/>
                    </a:cubicBezTo>
                    <a:cubicBezTo>
                      <a:pt x="9850" y="696"/>
                      <a:pt x="9850" y="646"/>
                      <a:pt x="9850" y="596"/>
                    </a:cubicBezTo>
                    <a:cubicBezTo>
                      <a:pt x="9812" y="634"/>
                      <a:pt x="9775" y="671"/>
                      <a:pt x="9738" y="708"/>
                    </a:cubicBezTo>
                    <a:lnTo>
                      <a:pt x="9713" y="522"/>
                    </a:lnTo>
                    <a:cubicBezTo>
                      <a:pt x="9713" y="472"/>
                      <a:pt x="9713" y="410"/>
                      <a:pt x="9700" y="361"/>
                    </a:cubicBezTo>
                    <a:cubicBezTo>
                      <a:pt x="9700" y="298"/>
                      <a:pt x="9688" y="249"/>
                      <a:pt x="9688" y="249"/>
                    </a:cubicBezTo>
                    <a:cubicBezTo>
                      <a:pt x="9688" y="249"/>
                      <a:pt x="9688" y="298"/>
                      <a:pt x="9663" y="361"/>
                    </a:cubicBezTo>
                    <a:cubicBezTo>
                      <a:pt x="9651" y="447"/>
                      <a:pt x="9614" y="522"/>
                      <a:pt x="9589" y="596"/>
                    </a:cubicBezTo>
                    <a:cubicBezTo>
                      <a:pt x="9564" y="646"/>
                      <a:pt x="9539" y="683"/>
                      <a:pt x="9514" y="733"/>
                    </a:cubicBezTo>
                    <a:lnTo>
                      <a:pt x="9502" y="534"/>
                    </a:lnTo>
                    <a:lnTo>
                      <a:pt x="9378" y="733"/>
                    </a:lnTo>
                    <a:lnTo>
                      <a:pt x="9378" y="634"/>
                    </a:lnTo>
                    <a:cubicBezTo>
                      <a:pt x="9378" y="534"/>
                      <a:pt x="9365" y="435"/>
                      <a:pt x="9353" y="348"/>
                    </a:cubicBezTo>
                    <a:cubicBezTo>
                      <a:pt x="9328" y="435"/>
                      <a:pt x="9303" y="522"/>
                      <a:pt x="9266" y="621"/>
                    </a:cubicBezTo>
                    <a:cubicBezTo>
                      <a:pt x="9241" y="659"/>
                      <a:pt x="9229" y="696"/>
                      <a:pt x="9204" y="733"/>
                    </a:cubicBezTo>
                    <a:cubicBezTo>
                      <a:pt x="9204" y="708"/>
                      <a:pt x="9204" y="671"/>
                      <a:pt x="9204" y="646"/>
                    </a:cubicBezTo>
                    <a:cubicBezTo>
                      <a:pt x="9216" y="621"/>
                      <a:pt x="9216" y="609"/>
                      <a:pt x="9216" y="584"/>
                    </a:cubicBezTo>
                    <a:lnTo>
                      <a:pt x="9216" y="584"/>
                    </a:lnTo>
                    <a:cubicBezTo>
                      <a:pt x="9204" y="596"/>
                      <a:pt x="9191" y="609"/>
                      <a:pt x="9179" y="621"/>
                    </a:cubicBezTo>
                    <a:cubicBezTo>
                      <a:pt x="9142" y="659"/>
                      <a:pt x="9117" y="696"/>
                      <a:pt x="9092" y="733"/>
                    </a:cubicBezTo>
                    <a:lnTo>
                      <a:pt x="9092" y="696"/>
                    </a:lnTo>
                    <a:cubicBezTo>
                      <a:pt x="9080" y="621"/>
                      <a:pt x="9067" y="559"/>
                      <a:pt x="9055" y="485"/>
                    </a:cubicBezTo>
                    <a:cubicBezTo>
                      <a:pt x="9030" y="547"/>
                      <a:pt x="8993" y="609"/>
                      <a:pt x="8968" y="683"/>
                    </a:cubicBezTo>
                    <a:cubicBezTo>
                      <a:pt x="8968" y="659"/>
                      <a:pt x="8968" y="646"/>
                      <a:pt x="8968" y="634"/>
                    </a:cubicBezTo>
                    <a:cubicBezTo>
                      <a:pt x="8980" y="559"/>
                      <a:pt x="8980" y="485"/>
                      <a:pt x="8980" y="410"/>
                    </a:cubicBezTo>
                    <a:cubicBezTo>
                      <a:pt x="8980" y="348"/>
                      <a:pt x="8968" y="311"/>
                      <a:pt x="8968" y="311"/>
                    </a:cubicBezTo>
                    <a:cubicBezTo>
                      <a:pt x="8968" y="336"/>
                      <a:pt x="8955" y="373"/>
                      <a:pt x="8943" y="398"/>
                    </a:cubicBezTo>
                    <a:cubicBezTo>
                      <a:pt x="8918" y="460"/>
                      <a:pt x="8893" y="522"/>
                      <a:pt x="8856" y="584"/>
                    </a:cubicBezTo>
                    <a:cubicBezTo>
                      <a:pt x="8856" y="547"/>
                      <a:pt x="8844" y="522"/>
                      <a:pt x="8844" y="522"/>
                    </a:cubicBezTo>
                    <a:cubicBezTo>
                      <a:pt x="8831" y="572"/>
                      <a:pt x="8794" y="609"/>
                      <a:pt x="8769" y="659"/>
                    </a:cubicBezTo>
                    <a:cubicBezTo>
                      <a:pt x="8794" y="572"/>
                      <a:pt x="8819" y="497"/>
                      <a:pt x="8831" y="410"/>
                    </a:cubicBezTo>
                    <a:cubicBezTo>
                      <a:pt x="8831" y="348"/>
                      <a:pt x="8844" y="298"/>
                      <a:pt x="8844" y="298"/>
                    </a:cubicBezTo>
                    <a:lnTo>
                      <a:pt x="8844" y="298"/>
                    </a:lnTo>
                    <a:cubicBezTo>
                      <a:pt x="8844" y="298"/>
                      <a:pt x="8819" y="336"/>
                      <a:pt x="8794" y="398"/>
                    </a:cubicBezTo>
                    <a:cubicBezTo>
                      <a:pt x="8757" y="472"/>
                      <a:pt x="8707" y="534"/>
                      <a:pt x="8657" y="596"/>
                    </a:cubicBezTo>
                    <a:cubicBezTo>
                      <a:pt x="8632" y="634"/>
                      <a:pt x="8608" y="659"/>
                      <a:pt x="8583" y="683"/>
                    </a:cubicBezTo>
                    <a:cubicBezTo>
                      <a:pt x="8545" y="683"/>
                      <a:pt x="8496" y="696"/>
                      <a:pt x="8459" y="708"/>
                    </a:cubicBezTo>
                    <a:lnTo>
                      <a:pt x="8372" y="733"/>
                    </a:lnTo>
                    <a:lnTo>
                      <a:pt x="8372" y="733"/>
                    </a:lnTo>
                    <a:lnTo>
                      <a:pt x="8570" y="485"/>
                    </a:lnTo>
                    <a:lnTo>
                      <a:pt x="8570" y="485"/>
                    </a:lnTo>
                    <a:lnTo>
                      <a:pt x="8210" y="708"/>
                    </a:lnTo>
                    <a:cubicBezTo>
                      <a:pt x="8260" y="659"/>
                      <a:pt x="8297" y="609"/>
                      <a:pt x="8322" y="559"/>
                    </a:cubicBezTo>
                    <a:cubicBezTo>
                      <a:pt x="8396" y="447"/>
                      <a:pt x="8446" y="311"/>
                      <a:pt x="8496" y="187"/>
                    </a:cubicBezTo>
                    <a:cubicBezTo>
                      <a:pt x="8508" y="137"/>
                      <a:pt x="8521" y="87"/>
                      <a:pt x="8521" y="62"/>
                    </a:cubicBezTo>
                    <a:lnTo>
                      <a:pt x="8521" y="62"/>
                    </a:lnTo>
                    <a:cubicBezTo>
                      <a:pt x="8496" y="100"/>
                      <a:pt x="8483" y="137"/>
                      <a:pt x="8459" y="174"/>
                    </a:cubicBezTo>
                    <a:cubicBezTo>
                      <a:pt x="8396" y="286"/>
                      <a:pt x="8309" y="385"/>
                      <a:pt x="8223" y="485"/>
                    </a:cubicBezTo>
                    <a:cubicBezTo>
                      <a:pt x="8210" y="510"/>
                      <a:pt x="8185" y="522"/>
                      <a:pt x="8160" y="547"/>
                    </a:cubicBezTo>
                    <a:lnTo>
                      <a:pt x="7825" y="721"/>
                    </a:lnTo>
                    <a:lnTo>
                      <a:pt x="7987" y="534"/>
                    </a:lnTo>
                    <a:lnTo>
                      <a:pt x="7987" y="534"/>
                    </a:lnTo>
                    <a:lnTo>
                      <a:pt x="7614" y="733"/>
                    </a:lnTo>
                    <a:lnTo>
                      <a:pt x="7614" y="733"/>
                    </a:lnTo>
                    <a:cubicBezTo>
                      <a:pt x="7639" y="696"/>
                      <a:pt x="7664" y="659"/>
                      <a:pt x="7676" y="634"/>
                    </a:cubicBezTo>
                    <a:cubicBezTo>
                      <a:pt x="7701" y="609"/>
                      <a:pt x="7713" y="584"/>
                      <a:pt x="7738" y="559"/>
                    </a:cubicBezTo>
                    <a:lnTo>
                      <a:pt x="7738" y="559"/>
                    </a:lnTo>
                    <a:cubicBezTo>
                      <a:pt x="7713" y="572"/>
                      <a:pt x="7689" y="584"/>
                      <a:pt x="7651" y="596"/>
                    </a:cubicBezTo>
                    <a:cubicBezTo>
                      <a:pt x="7602" y="634"/>
                      <a:pt x="7552" y="659"/>
                      <a:pt x="7502" y="696"/>
                    </a:cubicBezTo>
                    <a:cubicBezTo>
                      <a:pt x="7515" y="659"/>
                      <a:pt x="7539" y="609"/>
                      <a:pt x="7552" y="572"/>
                    </a:cubicBezTo>
                    <a:cubicBezTo>
                      <a:pt x="7614" y="460"/>
                      <a:pt x="7664" y="361"/>
                      <a:pt x="7738" y="261"/>
                    </a:cubicBezTo>
                    <a:cubicBezTo>
                      <a:pt x="7788" y="174"/>
                      <a:pt x="7837" y="125"/>
                      <a:pt x="7838" y="125"/>
                    </a:cubicBezTo>
                    <a:lnTo>
                      <a:pt x="7838" y="125"/>
                    </a:lnTo>
                    <a:cubicBezTo>
                      <a:pt x="7837" y="125"/>
                      <a:pt x="7788" y="162"/>
                      <a:pt x="7713" y="236"/>
                    </a:cubicBezTo>
                    <a:cubicBezTo>
                      <a:pt x="7614" y="311"/>
                      <a:pt x="7527" y="398"/>
                      <a:pt x="7453" y="497"/>
                    </a:cubicBezTo>
                    <a:cubicBezTo>
                      <a:pt x="7390" y="584"/>
                      <a:pt x="7328" y="671"/>
                      <a:pt x="7266" y="770"/>
                    </a:cubicBezTo>
                    <a:lnTo>
                      <a:pt x="7241" y="609"/>
                    </a:lnTo>
                    <a:lnTo>
                      <a:pt x="7167" y="758"/>
                    </a:lnTo>
                    <a:cubicBezTo>
                      <a:pt x="7105" y="609"/>
                      <a:pt x="7068" y="447"/>
                      <a:pt x="7068" y="286"/>
                    </a:cubicBezTo>
                    <a:lnTo>
                      <a:pt x="7068" y="174"/>
                    </a:lnTo>
                    <a:cubicBezTo>
                      <a:pt x="7068" y="174"/>
                      <a:pt x="7055" y="211"/>
                      <a:pt x="7030" y="286"/>
                    </a:cubicBezTo>
                    <a:cubicBezTo>
                      <a:pt x="7005" y="373"/>
                      <a:pt x="6981" y="460"/>
                      <a:pt x="6981" y="559"/>
                    </a:cubicBezTo>
                    <a:cubicBezTo>
                      <a:pt x="6975" y="589"/>
                      <a:pt x="6971" y="619"/>
                      <a:pt x="6971" y="651"/>
                    </a:cubicBezTo>
                    <a:lnTo>
                      <a:pt x="6971" y="651"/>
                    </a:lnTo>
                    <a:cubicBezTo>
                      <a:pt x="6963" y="595"/>
                      <a:pt x="6956" y="537"/>
                      <a:pt x="6956" y="472"/>
                    </a:cubicBezTo>
                    <a:cubicBezTo>
                      <a:pt x="6919" y="547"/>
                      <a:pt x="6881" y="621"/>
                      <a:pt x="6856" y="696"/>
                    </a:cubicBezTo>
                    <a:lnTo>
                      <a:pt x="6856" y="696"/>
                    </a:lnTo>
                    <a:cubicBezTo>
                      <a:pt x="6857" y="639"/>
                      <a:pt x="6858" y="576"/>
                      <a:pt x="6869" y="522"/>
                    </a:cubicBezTo>
                    <a:cubicBezTo>
                      <a:pt x="6881" y="336"/>
                      <a:pt x="6906" y="162"/>
                      <a:pt x="6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60"/>
            <p:cNvGrpSpPr/>
            <p:nvPr/>
          </p:nvGrpSpPr>
          <p:grpSpPr>
            <a:xfrm flipH="1">
              <a:off x="5919162" y="2599204"/>
              <a:ext cx="830273" cy="340771"/>
              <a:chOff x="6964212" y="1715698"/>
              <a:chExt cx="830273" cy="340771"/>
            </a:xfrm>
          </p:grpSpPr>
          <p:sp>
            <p:nvSpPr>
              <p:cNvPr id="1914" name="Google Shape;1914;p60"/>
              <p:cNvSpPr/>
              <p:nvPr/>
            </p:nvSpPr>
            <p:spPr>
              <a:xfrm>
                <a:off x="6964212" y="1715698"/>
                <a:ext cx="338190" cy="210714"/>
              </a:xfrm>
              <a:custGeom>
                <a:avLst/>
                <a:gdLst/>
                <a:ahLst/>
                <a:cxnLst/>
                <a:rect l="l" t="t" r="r" b="b"/>
                <a:pathLst>
                  <a:path w="1690" h="1045" extrusionOk="0">
                    <a:moveTo>
                      <a:pt x="224" y="1"/>
                    </a:moveTo>
                    <a:cubicBezTo>
                      <a:pt x="211" y="1"/>
                      <a:pt x="199" y="1"/>
                      <a:pt x="199" y="13"/>
                    </a:cubicBezTo>
                    <a:cubicBezTo>
                      <a:pt x="199" y="13"/>
                      <a:pt x="199" y="26"/>
                      <a:pt x="199" y="26"/>
                    </a:cubicBezTo>
                    <a:cubicBezTo>
                      <a:pt x="174" y="26"/>
                      <a:pt x="137" y="13"/>
                      <a:pt x="112" y="13"/>
                    </a:cubicBezTo>
                    <a:cubicBezTo>
                      <a:pt x="100" y="13"/>
                      <a:pt x="87" y="26"/>
                      <a:pt x="87" y="38"/>
                    </a:cubicBezTo>
                    <a:cubicBezTo>
                      <a:pt x="87" y="38"/>
                      <a:pt x="87" y="51"/>
                      <a:pt x="87" y="63"/>
                    </a:cubicBezTo>
                    <a:lnTo>
                      <a:pt x="75" y="63"/>
                    </a:lnTo>
                    <a:cubicBezTo>
                      <a:pt x="75" y="63"/>
                      <a:pt x="38" y="63"/>
                      <a:pt x="38" y="75"/>
                    </a:cubicBezTo>
                    <a:cubicBezTo>
                      <a:pt x="38" y="88"/>
                      <a:pt x="38" y="100"/>
                      <a:pt x="50" y="100"/>
                    </a:cubicBezTo>
                    <a:lnTo>
                      <a:pt x="62" y="113"/>
                    </a:lnTo>
                    <a:cubicBezTo>
                      <a:pt x="38" y="113"/>
                      <a:pt x="25" y="125"/>
                      <a:pt x="25" y="138"/>
                    </a:cubicBezTo>
                    <a:cubicBezTo>
                      <a:pt x="13" y="138"/>
                      <a:pt x="25" y="150"/>
                      <a:pt x="38" y="162"/>
                    </a:cubicBezTo>
                    <a:cubicBezTo>
                      <a:pt x="25" y="162"/>
                      <a:pt x="13" y="162"/>
                      <a:pt x="13" y="175"/>
                    </a:cubicBezTo>
                    <a:cubicBezTo>
                      <a:pt x="0" y="187"/>
                      <a:pt x="0" y="200"/>
                      <a:pt x="13" y="200"/>
                    </a:cubicBezTo>
                    <a:lnTo>
                      <a:pt x="25" y="200"/>
                    </a:lnTo>
                    <a:cubicBezTo>
                      <a:pt x="13" y="212"/>
                      <a:pt x="13" y="212"/>
                      <a:pt x="0" y="224"/>
                    </a:cubicBezTo>
                    <a:cubicBezTo>
                      <a:pt x="0" y="237"/>
                      <a:pt x="13" y="237"/>
                      <a:pt x="13" y="249"/>
                    </a:cubicBezTo>
                    <a:cubicBezTo>
                      <a:pt x="38" y="262"/>
                      <a:pt x="50" y="262"/>
                      <a:pt x="75" y="262"/>
                    </a:cubicBezTo>
                    <a:lnTo>
                      <a:pt x="112" y="262"/>
                    </a:lnTo>
                    <a:cubicBezTo>
                      <a:pt x="137" y="274"/>
                      <a:pt x="149" y="299"/>
                      <a:pt x="162" y="311"/>
                    </a:cubicBezTo>
                    <a:cubicBezTo>
                      <a:pt x="187" y="336"/>
                      <a:pt x="211" y="361"/>
                      <a:pt x="236" y="361"/>
                    </a:cubicBezTo>
                    <a:cubicBezTo>
                      <a:pt x="236" y="386"/>
                      <a:pt x="249" y="398"/>
                      <a:pt x="261" y="411"/>
                    </a:cubicBezTo>
                    <a:cubicBezTo>
                      <a:pt x="261" y="423"/>
                      <a:pt x="274" y="436"/>
                      <a:pt x="286" y="436"/>
                    </a:cubicBezTo>
                    <a:cubicBezTo>
                      <a:pt x="298" y="473"/>
                      <a:pt x="311" y="498"/>
                      <a:pt x="336" y="523"/>
                    </a:cubicBezTo>
                    <a:cubicBezTo>
                      <a:pt x="336" y="535"/>
                      <a:pt x="336" y="547"/>
                      <a:pt x="348" y="560"/>
                    </a:cubicBezTo>
                    <a:cubicBezTo>
                      <a:pt x="361" y="585"/>
                      <a:pt x="373" y="609"/>
                      <a:pt x="385" y="622"/>
                    </a:cubicBezTo>
                    <a:cubicBezTo>
                      <a:pt x="398" y="647"/>
                      <a:pt x="410" y="659"/>
                      <a:pt x="423" y="672"/>
                    </a:cubicBezTo>
                    <a:cubicBezTo>
                      <a:pt x="435" y="684"/>
                      <a:pt x="447" y="696"/>
                      <a:pt x="472" y="696"/>
                    </a:cubicBezTo>
                    <a:cubicBezTo>
                      <a:pt x="472" y="696"/>
                      <a:pt x="472" y="709"/>
                      <a:pt x="472" y="709"/>
                    </a:cubicBezTo>
                    <a:cubicBezTo>
                      <a:pt x="485" y="721"/>
                      <a:pt x="497" y="721"/>
                      <a:pt x="522" y="721"/>
                    </a:cubicBezTo>
                    <a:lnTo>
                      <a:pt x="547" y="721"/>
                    </a:lnTo>
                    <a:cubicBezTo>
                      <a:pt x="559" y="734"/>
                      <a:pt x="584" y="746"/>
                      <a:pt x="596" y="746"/>
                    </a:cubicBezTo>
                    <a:cubicBezTo>
                      <a:pt x="572" y="759"/>
                      <a:pt x="534" y="771"/>
                      <a:pt x="510" y="771"/>
                    </a:cubicBezTo>
                    <a:lnTo>
                      <a:pt x="423" y="783"/>
                    </a:lnTo>
                    <a:cubicBezTo>
                      <a:pt x="410" y="783"/>
                      <a:pt x="385" y="796"/>
                      <a:pt x="373" y="808"/>
                    </a:cubicBezTo>
                    <a:cubicBezTo>
                      <a:pt x="373" y="845"/>
                      <a:pt x="398" y="883"/>
                      <a:pt x="423" y="895"/>
                    </a:cubicBezTo>
                    <a:cubicBezTo>
                      <a:pt x="435" y="920"/>
                      <a:pt x="460" y="945"/>
                      <a:pt x="485" y="945"/>
                    </a:cubicBezTo>
                    <a:cubicBezTo>
                      <a:pt x="497" y="970"/>
                      <a:pt x="522" y="982"/>
                      <a:pt x="547" y="995"/>
                    </a:cubicBezTo>
                    <a:cubicBezTo>
                      <a:pt x="559" y="1007"/>
                      <a:pt x="584" y="1019"/>
                      <a:pt x="609" y="1019"/>
                    </a:cubicBezTo>
                    <a:cubicBezTo>
                      <a:pt x="621" y="1032"/>
                      <a:pt x="646" y="1032"/>
                      <a:pt x="659" y="1032"/>
                    </a:cubicBezTo>
                    <a:lnTo>
                      <a:pt x="733" y="1032"/>
                    </a:lnTo>
                    <a:cubicBezTo>
                      <a:pt x="746" y="1032"/>
                      <a:pt x="758" y="1032"/>
                      <a:pt x="770" y="1019"/>
                    </a:cubicBezTo>
                    <a:lnTo>
                      <a:pt x="820" y="1019"/>
                    </a:lnTo>
                    <a:cubicBezTo>
                      <a:pt x="820" y="1032"/>
                      <a:pt x="832" y="1032"/>
                      <a:pt x="845" y="1044"/>
                    </a:cubicBezTo>
                    <a:lnTo>
                      <a:pt x="857" y="1044"/>
                    </a:lnTo>
                    <a:cubicBezTo>
                      <a:pt x="870" y="1032"/>
                      <a:pt x="870" y="1032"/>
                      <a:pt x="870" y="1019"/>
                    </a:cubicBezTo>
                    <a:lnTo>
                      <a:pt x="919" y="1019"/>
                    </a:lnTo>
                    <a:cubicBezTo>
                      <a:pt x="919" y="1019"/>
                      <a:pt x="932" y="1019"/>
                      <a:pt x="932" y="1007"/>
                    </a:cubicBezTo>
                    <a:cubicBezTo>
                      <a:pt x="944" y="1007"/>
                      <a:pt x="944" y="995"/>
                      <a:pt x="932" y="982"/>
                    </a:cubicBezTo>
                    <a:cubicBezTo>
                      <a:pt x="932" y="970"/>
                      <a:pt x="919" y="957"/>
                      <a:pt x="895" y="957"/>
                    </a:cubicBezTo>
                    <a:cubicBezTo>
                      <a:pt x="895" y="932"/>
                      <a:pt x="882" y="895"/>
                      <a:pt x="870" y="883"/>
                    </a:cubicBezTo>
                    <a:cubicBezTo>
                      <a:pt x="882" y="870"/>
                      <a:pt x="882" y="858"/>
                      <a:pt x="870" y="845"/>
                    </a:cubicBezTo>
                    <a:cubicBezTo>
                      <a:pt x="895" y="833"/>
                      <a:pt x="919" y="821"/>
                      <a:pt x="944" y="808"/>
                    </a:cubicBezTo>
                    <a:cubicBezTo>
                      <a:pt x="969" y="808"/>
                      <a:pt x="994" y="796"/>
                      <a:pt x="994" y="796"/>
                    </a:cubicBezTo>
                    <a:cubicBezTo>
                      <a:pt x="1019" y="796"/>
                      <a:pt x="1031" y="783"/>
                      <a:pt x="1044" y="771"/>
                    </a:cubicBezTo>
                    <a:cubicBezTo>
                      <a:pt x="1056" y="759"/>
                      <a:pt x="1056" y="759"/>
                      <a:pt x="1068" y="746"/>
                    </a:cubicBezTo>
                    <a:cubicBezTo>
                      <a:pt x="1081" y="746"/>
                      <a:pt x="1081" y="734"/>
                      <a:pt x="1093" y="721"/>
                    </a:cubicBezTo>
                    <a:cubicBezTo>
                      <a:pt x="1093" y="721"/>
                      <a:pt x="1106" y="709"/>
                      <a:pt x="1106" y="709"/>
                    </a:cubicBezTo>
                    <a:cubicBezTo>
                      <a:pt x="1118" y="709"/>
                      <a:pt x="1131" y="696"/>
                      <a:pt x="1131" y="684"/>
                    </a:cubicBezTo>
                    <a:cubicBezTo>
                      <a:pt x="1143" y="684"/>
                      <a:pt x="1155" y="684"/>
                      <a:pt x="1168" y="672"/>
                    </a:cubicBezTo>
                    <a:cubicBezTo>
                      <a:pt x="1180" y="672"/>
                      <a:pt x="1193" y="659"/>
                      <a:pt x="1205" y="659"/>
                    </a:cubicBezTo>
                    <a:lnTo>
                      <a:pt x="1404" y="659"/>
                    </a:lnTo>
                    <a:cubicBezTo>
                      <a:pt x="1429" y="672"/>
                      <a:pt x="1453" y="672"/>
                      <a:pt x="1478" y="672"/>
                    </a:cubicBezTo>
                    <a:lnTo>
                      <a:pt x="1503" y="672"/>
                    </a:lnTo>
                    <a:cubicBezTo>
                      <a:pt x="1503" y="672"/>
                      <a:pt x="1516" y="659"/>
                      <a:pt x="1516" y="659"/>
                    </a:cubicBezTo>
                    <a:cubicBezTo>
                      <a:pt x="1516" y="647"/>
                      <a:pt x="1516" y="647"/>
                      <a:pt x="1516" y="634"/>
                    </a:cubicBezTo>
                    <a:lnTo>
                      <a:pt x="1540" y="634"/>
                    </a:lnTo>
                    <a:cubicBezTo>
                      <a:pt x="1547" y="641"/>
                      <a:pt x="1553" y="644"/>
                      <a:pt x="1559" y="644"/>
                    </a:cubicBezTo>
                    <a:cubicBezTo>
                      <a:pt x="1565" y="644"/>
                      <a:pt x="1571" y="641"/>
                      <a:pt x="1578" y="634"/>
                    </a:cubicBezTo>
                    <a:cubicBezTo>
                      <a:pt x="1578" y="634"/>
                      <a:pt x="1590" y="634"/>
                      <a:pt x="1590" y="622"/>
                    </a:cubicBezTo>
                    <a:cubicBezTo>
                      <a:pt x="1590" y="609"/>
                      <a:pt x="1578" y="609"/>
                      <a:pt x="1578" y="597"/>
                    </a:cubicBezTo>
                    <a:lnTo>
                      <a:pt x="1565" y="597"/>
                    </a:lnTo>
                    <a:cubicBezTo>
                      <a:pt x="1602" y="597"/>
                      <a:pt x="1602" y="572"/>
                      <a:pt x="1615" y="560"/>
                    </a:cubicBezTo>
                    <a:cubicBezTo>
                      <a:pt x="1619" y="573"/>
                      <a:pt x="1630" y="578"/>
                      <a:pt x="1640" y="578"/>
                    </a:cubicBezTo>
                    <a:cubicBezTo>
                      <a:pt x="1660" y="578"/>
                      <a:pt x="1681" y="559"/>
                      <a:pt x="1665" y="535"/>
                    </a:cubicBezTo>
                    <a:cubicBezTo>
                      <a:pt x="1677" y="535"/>
                      <a:pt x="1677" y="535"/>
                      <a:pt x="1689" y="523"/>
                    </a:cubicBezTo>
                    <a:cubicBezTo>
                      <a:pt x="1689" y="523"/>
                      <a:pt x="1689" y="510"/>
                      <a:pt x="1689" y="510"/>
                    </a:cubicBezTo>
                    <a:cubicBezTo>
                      <a:pt x="1677" y="498"/>
                      <a:pt x="1677" y="498"/>
                      <a:pt x="1677" y="498"/>
                    </a:cubicBezTo>
                    <a:cubicBezTo>
                      <a:pt x="1665" y="485"/>
                      <a:pt x="1652" y="485"/>
                      <a:pt x="1640" y="473"/>
                    </a:cubicBezTo>
                    <a:lnTo>
                      <a:pt x="1652" y="473"/>
                    </a:lnTo>
                    <a:cubicBezTo>
                      <a:pt x="1652" y="473"/>
                      <a:pt x="1652" y="460"/>
                      <a:pt x="1652" y="460"/>
                    </a:cubicBezTo>
                    <a:cubicBezTo>
                      <a:pt x="1652" y="448"/>
                      <a:pt x="1652" y="436"/>
                      <a:pt x="1640" y="436"/>
                    </a:cubicBezTo>
                    <a:cubicBezTo>
                      <a:pt x="1615" y="436"/>
                      <a:pt x="1590" y="423"/>
                      <a:pt x="1565" y="423"/>
                    </a:cubicBezTo>
                    <a:cubicBezTo>
                      <a:pt x="1565" y="411"/>
                      <a:pt x="1565" y="411"/>
                      <a:pt x="1565" y="411"/>
                    </a:cubicBezTo>
                    <a:cubicBezTo>
                      <a:pt x="1565" y="398"/>
                      <a:pt x="1565" y="386"/>
                      <a:pt x="1553" y="386"/>
                    </a:cubicBezTo>
                    <a:cubicBezTo>
                      <a:pt x="1491" y="361"/>
                      <a:pt x="1429" y="349"/>
                      <a:pt x="1367" y="349"/>
                    </a:cubicBezTo>
                    <a:lnTo>
                      <a:pt x="1292" y="349"/>
                    </a:lnTo>
                    <a:cubicBezTo>
                      <a:pt x="1292" y="336"/>
                      <a:pt x="1292" y="336"/>
                      <a:pt x="1280" y="336"/>
                    </a:cubicBezTo>
                    <a:lnTo>
                      <a:pt x="1217" y="336"/>
                    </a:lnTo>
                    <a:cubicBezTo>
                      <a:pt x="1168" y="336"/>
                      <a:pt x="1106" y="349"/>
                      <a:pt x="1056" y="374"/>
                    </a:cubicBezTo>
                    <a:cubicBezTo>
                      <a:pt x="1044" y="374"/>
                      <a:pt x="1031" y="386"/>
                      <a:pt x="1031" y="386"/>
                    </a:cubicBezTo>
                    <a:cubicBezTo>
                      <a:pt x="1006" y="411"/>
                      <a:pt x="982" y="436"/>
                      <a:pt x="957" y="460"/>
                    </a:cubicBezTo>
                    <a:cubicBezTo>
                      <a:pt x="944" y="485"/>
                      <a:pt x="919" y="510"/>
                      <a:pt x="907" y="523"/>
                    </a:cubicBezTo>
                    <a:lnTo>
                      <a:pt x="870" y="523"/>
                    </a:lnTo>
                    <a:cubicBezTo>
                      <a:pt x="832" y="523"/>
                      <a:pt x="795" y="510"/>
                      <a:pt x="770" y="485"/>
                    </a:cubicBezTo>
                    <a:cubicBezTo>
                      <a:pt x="721" y="411"/>
                      <a:pt x="683" y="336"/>
                      <a:pt x="646" y="262"/>
                    </a:cubicBezTo>
                    <a:cubicBezTo>
                      <a:pt x="634" y="212"/>
                      <a:pt x="609" y="187"/>
                      <a:pt x="584" y="162"/>
                    </a:cubicBezTo>
                    <a:cubicBezTo>
                      <a:pt x="559" y="138"/>
                      <a:pt x="522" y="113"/>
                      <a:pt x="497" y="113"/>
                    </a:cubicBezTo>
                    <a:cubicBezTo>
                      <a:pt x="497" y="113"/>
                      <a:pt x="485" y="113"/>
                      <a:pt x="485" y="125"/>
                    </a:cubicBezTo>
                    <a:lnTo>
                      <a:pt x="385" y="63"/>
                    </a:lnTo>
                    <a:cubicBezTo>
                      <a:pt x="336" y="26"/>
                      <a:pt x="286"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0"/>
              <p:cNvSpPr/>
              <p:nvPr/>
            </p:nvSpPr>
            <p:spPr>
              <a:xfrm>
                <a:off x="7423877" y="1730820"/>
                <a:ext cx="370608" cy="325649"/>
              </a:xfrm>
              <a:custGeom>
                <a:avLst/>
                <a:gdLst/>
                <a:ahLst/>
                <a:cxnLst/>
                <a:rect l="l" t="t" r="r" b="b"/>
                <a:pathLst>
                  <a:path w="1852" h="1615" extrusionOk="0">
                    <a:moveTo>
                      <a:pt x="187" y="0"/>
                    </a:moveTo>
                    <a:cubicBezTo>
                      <a:pt x="175" y="13"/>
                      <a:pt x="175" y="25"/>
                      <a:pt x="187" y="38"/>
                    </a:cubicBezTo>
                    <a:lnTo>
                      <a:pt x="162" y="38"/>
                    </a:lnTo>
                    <a:cubicBezTo>
                      <a:pt x="156" y="32"/>
                      <a:pt x="147" y="28"/>
                      <a:pt x="138" y="28"/>
                    </a:cubicBezTo>
                    <a:cubicBezTo>
                      <a:pt x="128" y="28"/>
                      <a:pt x="119" y="32"/>
                      <a:pt x="113" y="38"/>
                    </a:cubicBezTo>
                    <a:cubicBezTo>
                      <a:pt x="100" y="50"/>
                      <a:pt x="100" y="63"/>
                      <a:pt x="113" y="75"/>
                    </a:cubicBezTo>
                    <a:cubicBezTo>
                      <a:pt x="113" y="87"/>
                      <a:pt x="113" y="87"/>
                      <a:pt x="125" y="87"/>
                    </a:cubicBezTo>
                    <a:cubicBezTo>
                      <a:pt x="88" y="87"/>
                      <a:pt x="75" y="87"/>
                      <a:pt x="63" y="100"/>
                    </a:cubicBezTo>
                    <a:cubicBezTo>
                      <a:pt x="51" y="112"/>
                      <a:pt x="51" y="125"/>
                      <a:pt x="63" y="137"/>
                    </a:cubicBezTo>
                    <a:cubicBezTo>
                      <a:pt x="51" y="137"/>
                      <a:pt x="38" y="137"/>
                      <a:pt x="26" y="149"/>
                    </a:cubicBezTo>
                    <a:cubicBezTo>
                      <a:pt x="26" y="162"/>
                      <a:pt x="26" y="174"/>
                      <a:pt x="26" y="187"/>
                    </a:cubicBezTo>
                    <a:lnTo>
                      <a:pt x="38" y="199"/>
                    </a:lnTo>
                    <a:cubicBezTo>
                      <a:pt x="26" y="199"/>
                      <a:pt x="13" y="199"/>
                      <a:pt x="13" y="212"/>
                    </a:cubicBezTo>
                    <a:cubicBezTo>
                      <a:pt x="1" y="224"/>
                      <a:pt x="1" y="236"/>
                      <a:pt x="13" y="249"/>
                    </a:cubicBezTo>
                    <a:cubicBezTo>
                      <a:pt x="26" y="274"/>
                      <a:pt x="51" y="286"/>
                      <a:pt x="75" y="299"/>
                    </a:cubicBezTo>
                    <a:cubicBezTo>
                      <a:pt x="88" y="311"/>
                      <a:pt x="100" y="311"/>
                      <a:pt x="113" y="323"/>
                    </a:cubicBezTo>
                    <a:cubicBezTo>
                      <a:pt x="138" y="348"/>
                      <a:pt x="150" y="385"/>
                      <a:pt x="162" y="410"/>
                    </a:cubicBezTo>
                    <a:cubicBezTo>
                      <a:pt x="162" y="448"/>
                      <a:pt x="187" y="485"/>
                      <a:pt x="225" y="510"/>
                    </a:cubicBezTo>
                    <a:cubicBezTo>
                      <a:pt x="212" y="522"/>
                      <a:pt x="212" y="547"/>
                      <a:pt x="225" y="572"/>
                    </a:cubicBezTo>
                    <a:cubicBezTo>
                      <a:pt x="212" y="584"/>
                      <a:pt x="212" y="609"/>
                      <a:pt x="225" y="621"/>
                    </a:cubicBezTo>
                    <a:cubicBezTo>
                      <a:pt x="212" y="646"/>
                      <a:pt x="212" y="659"/>
                      <a:pt x="225" y="684"/>
                    </a:cubicBezTo>
                    <a:cubicBezTo>
                      <a:pt x="212" y="708"/>
                      <a:pt x="225" y="733"/>
                      <a:pt x="237" y="746"/>
                    </a:cubicBezTo>
                    <a:cubicBezTo>
                      <a:pt x="225" y="758"/>
                      <a:pt x="225" y="783"/>
                      <a:pt x="237" y="795"/>
                    </a:cubicBezTo>
                    <a:cubicBezTo>
                      <a:pt x="237" y="833"/>
                      <a:pt x="237" y="857"/>
                      <a:pt x="249" y="895"/>
                    </a:cubicBezTo>
                    <a:cubicBezTo>
                      <a:pt x="237" y="920"/>
                      <a:pt x="249" y="944"/>
                      <a:pt x="262" y="957"/>
                    </a:cubicBezTo>
                    <a:cubicBezTo>
                      <a:pt x="274" y="982"/>
                      <a:pt x="287" y="1006"/>
                      <a:pt x="311" y="1019"/>
                    </a:cubicBezTo>
                    <a:cubicBezTo>
                      <a:pt x="311" y="1019"/>
                      <a:pt x="311" y="1031"/>
                      <a:pt x="311" y="1044"/>
                    </a:cubicBezTo>
                    <a:cubicBezTo>
                      <a:pt x="311" y="1056"/>
                      <a:pt x="324" y="1069"/>
                      <a:pt x="349" y="1069"/>
                    </a:cubicBezTo>
                    <a:lnTo>
                      <a:pt x="361" y="1069"/>
                    </a:lnTo>
                    <a:cubicBezTo>
                      <a:pt x="361" y="1081"/>
                      <a:pt x="374" y="1081"/>
                      <a:pt x="386" y="1093"/>
                    </a:cubicBezTo>
                    <a:lnTo>
                      <a:pt x="398" y="1093"/>
                    </a:lnTo>
                    <a:cubicBezTo>
                      <a:pt x="398" y="1106"/>
                      <a:pt x="423" y="1131"/>
                      <a:pt x="448" y="1143"/>
                    </a:cubicBezTo>
                    <a:cubicBezTo>
                      <a:pt x="436" y="1143"/>
                      <a:pt x="436" y="1143"/>
                      <a:pt x="448" y="1155"/>
                    </a:cubicBezTo>
                    <a:cubicBezTo>
                      <a:pt x="398" y="1143"/>
                      <a:pt x="361" y="1143"/>
                      <a:pt x="324" y="1131"/>
                    </a:cubicBezTo>
                    <a:cubicBezTo>
                      <a:pt x="274" y="1118"/>
                      <a:pt x="249" y="1106"/>
                      <a:pt x="225" y="1106"/>
                    </a:cubicBezTo>
                    <a:cubicBezTo>
                      <a:pt x="214" y="1101"/>
                      <a:pt x="202" y="1098"/>
                      <a:pt x="190" y="1098"/>
                    </a:cubicBezTo>
                    <a:cubicBezTo>
                      <a:pt x="173" y="1098"/>
                      <a:pt x="157" y="1104"/>
                      <a:pt x="150" y="1118"/>
                    </a:cubicBezTo>
                    <a:cubicBezTo>
                      <a:pt x="150" y="1193"/>
                      <a:pt x="175" y="1267"/>
                      <a:pt x="212" y="1329"/>
                    </a:cubicBezTo>
                    <a:cubicBezTo>
                      <a:pt x="212" y="1367"/>
                      <a:pt x="225" y="1391"/>
                      <a:pt x="262" y="1416"/>
                    </a:cubicBezTo>
                    <a:cubicBezTo>
                      <a:pt x="262" y="1441"/>
                      <a:pt x="287" y="1466"/>
                      <a:pt x="324" y="1478"/>
                    </a:cubicBezTo>
                    <a:cubicBezTo>
                      <a:pt x="336" y="1503"/>
                      <a:pt x="361" y="1516"/>
                      <a:pt x="374" y="1528"/>
                    </a:cubicBezTo>
                    <a:lnTo>
                      <a:pt x="423" y="1528"/>
                    </a:lnTo>
                    <a:cubicBezTo>
                      <a:pt x="436" y="1540"/>
                      <a:pt x="448" y="1553"/>
                      <a:pt x="461" y="1553"/>
                    </a:cubicBezTo>
                    <a:cubicBezTo>
                      <a:pt x="467" y="1559"/>
                      <a:pt x="476" y="1562"/>
                      <a:pt x="487" y="1562"/>
                    </a:cubicBezTo>
                    <a:cubicBezTo>
                      <a:pt x="498" y="1562"/>
                      <a:pt x="510" y="1559"/>
                      <a:pt x="523" y="1553"/>
                    </a:cubicBezTo>
                    <a:cubicBezTo>
                      <a:pt x="523" y="1565"/>
                      <a:pt x="535" y="1565"/>
                      <a:pt x="547" y="1565"/>
                    </a:cubicBezTo>
                    <a:cubicBezTo>
                      <a:pt x="554" y="1572"/>
                      <a:pt x="557" y="1575"/>
                      <a:pt x="560" y="1575"/>
                    </a:cubicBezTo>
                    <a:cubicBezTo>
                      <a:pt x="563" y="1575"/>
                      <a:pt x="566" y="1572"/>
                      <a:pt x="572" y="1565"/>
                    </a:cubicBezTo>
                    <a:cubicBezTo>
                      <a:pt x="572" y="1590"/>
                      <a:pt x="585" y="1603"/>
                      <a:pt x="585" y="1603"/>
                    </a:cubicBezTo>
                    <a:lnTo>
                      <a:pt x="610" y="1603"/>
                    </a:lnTo>
                    <a:cubicBezTo>
                      <a:pt x="622" y="1603"/>
                      <a:pt x="634" y="1603"/>
                      <a:pt x="634" y="1590"/>
                    </a:cubicBezTo>
                    <a:lnTo>
                      <a:pt x="634" y="1578"/>
                    </a:lnTo>
                    <a:lnTo>
                      <a:pt x="659" y="1578"/>
                    </a:lnTo>
                    <a:lnTo>
                      <a:pt x="672" y="1590"/>
                    </a:lnTo>
                    <a:cubicBezTo>
                      <a:pt x="672" y="1603"/>
                      <a:pt x="672" y="1615"/>
                      <a:pt x="684" y="1615"/>
                    </a:cubicBezTo>
                    <a:lnTo>
                      <a:pt x="709" y="1615"/>
                    </a:lnTo>
                    <a:cubicBezTo>
                      <a:pt x="721" y="1603"/>
                      <a:pt x="721" y="1590"/>
                      <a:pt x="721" y="1578"/>
                    </a:cubicBezTo>
                    <a:cubicBezTo>
                      <a:pt x="721" y="1565"/>
                      <a:pt x="709" y="1540"/>
                      <a:pt x="696" y="1528"/>
                    </a:cubicBezTo>
                    <a:lnTo>
                      <a:pt x="696" y="1429"/>
                    </a:lnTo>
                    <a:lnTo>
                      <a:pt x="721" y="1379"/>
                    </a:lnTo>
                    <a:lnTo>
                      <a:pt x="895" y="1379"/>
                    </a:lnTo>
                    <a:cubicBezTo>
                      <a:pt x="920" y="1379"/>
                      <a:pt x="945" y="1379"/>
                      <a:pt x="957" y="1367"/>
                    </a:cubicBezTo>
                    <a:cubicBezTo>
                      <a:pt x="982" y="1367"/>
                      <a:pt x="995" y="1367"/>
                      <a:pt x="1007" y="1354"/>
                    </a:cubicBezTo>
                    <a:cubicBezTo>
                      <a:pt x="1019" y="1354"/>
                      <a:pt x="1032" y="1354"/>
                      <a:pt x="1044" y="1342"/>
                    </a:cubicBezTo>
                    <a:cubicBezTo>
                      <a:pt x="1057" y="1342"/>
                      <a:pt x="1057" y="1342"/>
                      <a:pt x="1069" y="1329"/>
                    </a:cubicBezTo>
                    <a:cubicBezTo>
                      <a:pt x="1094" y="1329"/>
                      <a:pt x="1106" y="1329"/>
                      <a:pt x="1119" y="1317"/>
                    </a:cubicBezTo>
                    <a:lnTo>
                      <a:pt x="1218" y="1317"/>
                    </a:lnTo>
                    <a:cubicBezTo>
                      <a:pt x="1218" y="1317"/>
                      <a:pt x="1231" y="1329"/>
                      <a:pt x="1243" y="1329"/>
                    </a:cubicBezTo>
                    <a:lnTo>
                      <a:pt x="1268" y="1329"/>
                    </a:lnTo>
                    <a:cubicBezTo>
                      <a:pt x="1280" y="1329"/>
                      <a:pt x="1293" y="1342"/>
                      <a:pt x="1293" y="1342"/>
                    </a:cubicBezTo>
                    <a:lnTo>
                      <a:pt x="1317" y="1342"/>
                    </a:lnTo>
                    <a:lnTo>
                      <a:pt x="1342" y="1354"/>
                    </a:lnTo>
                    <a:lnTo>
                      <a:pt x="1417" y="1354"/>
                    </a:lnTo>
                    <a:cubicBezTo>
                      <a:pt x="1429" y="1367"/>
                      <a:pt x="1442" y="1367"/>
                      <a:pt x="1454" y="1367"/>
                    </a:cubicBezTo>
                    <a:cubicBezTo>
                      <a:pt x="1479" y="1391"/>
                      <a:pt x="1504" y="1404"/>
                      <a:pt x="1529" y="1416"/>
                    </a:cubicBezTo>
                    <a:cubicBezTo>
                      <a:pt x="1541" y="1429"/>
                      <a:pt x="1553" y="1429"/>
                      <a:pt x="1566" y="1429"/>
                    </a:cubicBezTo>
                    <a:cubicBezTo>
                      <a:pt x="1566" y="1429"/>
                      <a:pt x="1578" y="1429"/>
                      <a:pt x="1591" y="1416"/>
                    </a:cubicBezTo>
                    <a:cubicBezTo>
                      <a:pt x="1591" y="1404"/>
                      <a:pt x="1591" y="1404"/>
                      <a:pt x="1591" y="1391"/>
                    </a:cubicBezTo>
                    <a:cubicBezTo>
                      <a:pt x="1591" y="1404"/>
                      <a:pt x="1603" y="1404"/>
                      <a:pt x="1628" y="1416"/>
                    </a:cubicBezTo>
                    <a:lnTo>
                      <a:pt x="1665" y="1416"/>
                    </a:lnTo>
                    <a:cubicBezTo>
                      <a:pt x="1665" y="1416"/>
                      <a:pt x="1678" y="1404"/>
                      <a:pt x="1678" y="1391"/>
                    </a:cubicBezTo>
                    <a:cubicBezTo>
                      <a:pt x="1690" y="1391"/>
                      <a:pt x="1690" y="1379"/>
                      <a:pt x="1678" y="1367"/>
                    </a:cubicBezTo>
                    <a:lnTo>
                      <a:pt x="1665" y="1354"/>
                    </a:lnTo>
                    <a:lnTo>
                      <a:pt x="1665" y="1354"/>
                    </a:lnTo>
                    <a:cubicBezTo>
                      <a:pt x="1680" y="1358"/>
                      <a:pt x="1692" y="1359"/>
                      <a:pt x="1702" y="1359"/>
                    </a:cubicBezTo>
                    <a:cubicBezTo>
                      <a:pt x="1716" y="1359"/>
                      <a:pt x="1725" y="1357"/>
                      <a:pt x="1732" y="1353"/>
                    </a:cubicBezTo>
                    <a:lnTo>
                      <a:pt x="1732" y="1353"/>
                    </a:lnTo>
                    <a:cubicBezTo>
                      <a:pt x="1718" y="1381"/>
                      <a:pt x="1746" y="1415"/>
                      <a:pt x="1775" y="1415"/>
                    </a:cubicBezTo>
                    <a:cubicBezTo>
                      <a:pt x="1784" y="1415"/>
                      <a:pt x="1794" y="1412"/>
                      <a:pt x="1802" y="1404"/>
                    </a:cubicBezTo>
                    <a:lnTo>
                      <a:pt x="1827" y="1404"/>
                    </a:lnTo>
                    <a:cubicBezTo>
                      <a:pt x="1839" y="1391"/>
                      <a:pt x="1839" y="1391"/>
                      <a:pt x="1839" y="1379"/>
                    </a:cubicBezTo>
                    <a:cubicBezTo>
                      <a:pt x="1852" y="1379"/>
                      <a:pt x="1852" y="1367"/>
                      <a:pt x="1839" y="1354"/>
                    </a:cubicBezTo>
                    <a:cubicBezTo>
                      <a:pt x="1827" y="1342"/>
                      <a:pt x="1814" y="1329"/>
                      <a:pt x="1814" y="1317"/>
                    </a:cubicBezTo>
                    <a:lnTo>
                      <a:pt x="1827" y="1317"/>
                    </a:lnTo>
                    <a:cubicBezTo>
                      <a:pt x="1839" y="1317"/>
                      <a:pt x="1852" y="1305"/>
                      <a:pt x="1852" y="1305"/>
                    </a:cubicBezTo>
                    <a:cubicBezTo>
                      <a:pt x="1852" y="1292"/>
                      <a:pt x="1852" y="1280"/>
                      <a:pt x="1852" y="1267"/>
                    </a:cubicBezTo>
                    <a:cubicBezTo>
                      <a:pt x="1827" y="1255"/>
                      <a:pt x="1802" y="1230"/>
                      <a:pt x="1777" y="1205"/>
                    </a:cubicBezTo>
                    <a:cubicBezTo>
                      <a:pt x="1777" y="1205"/>
                      <a:pt x="1777" y="1205"/>
                      <a:pt x="1789" y="1193"/>
                    </a:cubicBezTo>
                    <a:cubicBezTo>
                      <a:pt x="1789" y="1193"/>
                      <a:pt x="1789" y="1180"/>
                      <a:pt x="1789" y="1168"/>
                    </a:cubicBezTo>
                    <a:cubicBezTo>
                      <a:pt x="1727" y="1106"/>
                      <a:pt x="1653" y="1069"/>
                      <a:pt x="1578" y="1031"/>
                    </a:cubicBezTo>
                    <a:lnTo>
                      <a:pt x="1553" y="1019"/>
                    </a:lnTo>
                    <a:cubicBezTo>
                      <a:pt x="1529" y="1019"/>
                      <a:pt x="1504" y="1019"/>
                      <a:pt x="1491" y="1006"/>
                    </a:cubicBezTo>
                    <a:cubicBezTo>
                      <a:pt x="1491" y="994"/>
                      <a:pt x="1491" y="982"/>
                      <a:pt x="1479" y="982"/>
                    </a:cubicBezTo>
                    <a:cubicBezTo>
                      <a:pt x="1454" y="969"/>
                      <a:pt x="1442" y="957"/>
                      <a:pt x="1417" y="944"/>
                    </a:cubicBezTo>
                    <a:cubicBezTo>
                      <a:pt x="1342" y="920"/>
                      <a:pt x="1268" y="907"/>
                      <a:pt x="1193" y="907"/>
                    </a:cubicBezTo>
                    <a:cubicBezTo>
                      <a:pt x="1181" y="907"/>
                      <a:pt x="1168" y="907"/>
                      <a:pt x="1156" y="920"/>
                    </a:cubicBezTo>
                    <a:lnTo>
                      <a:pt x="1144" y="920"/>
                    </a:lnTo>
                    <a:cubicBezTo>
                      <a:pt x="1094" y="932"/>
                      <a:pt x="1057" y="944"/>
                      <a:pt x="1019" y="969"/>
                    </a:cubicBezTo>
                    <a:cubicBezTo>
                      <a:pt x="995" y="994"/>
                      <a:pt x="957" y="1006"/>
                      <a:pt x="920" y="1019"/>
                    </a:cubicBezTo>
                    <a:cubicBezTo>
                      <a:pt x="908" y="1019"/>
                      <a:pt x="895" y="1006"/>
                      <a:pt x="883" y="1006"/>
                    </a:cubicBezTo>
                    <a:cubicBezTo>
                      <a:pt x="833" y="994"/>
                      <a:pt x="796" y="957"/>
                      <a:pt x="783" y="907"/>
                    </a:cubicBezTo>
                    <a:cubicBezTo>
                      <a:pt x="759" y="795"/>
                      <a:pt x="746" y="684"/>
                      <a:pt x="746" y="572"/>
                    </a:cubicBezTo>
                    <a:cubicBezTo>
                      <a:pt x="746" y="522"/>
                      <a:pt x="734" y="460"/>
                      <a:pt x="709" y="410"/>
                    </a:cubicBezTo>
                    <a:cubicBezTo>
                      <a:pt x="709" y="385"/>
                      <a:pt x="672" y="336"/>
                      <a:pt x="647" y="323"/>
                    </a:cubicBezTo>
                    <a:cubicBezTo>
                      <a:pt x="641" y="317"/>
                      <a:pt x="634" y="314"/>
                      <a:pt x="628" y="314"/>
                    </a:cubicBezTo>
                    <a:cubicBezTo>
                      <a:pt x="622" y="314"/>
                      <a:pt x="616" y="317"/>
                      <a:pt x="610" y="323"/>
                    </a:cubicBezTo>
                    <a:lnTo>
                      <a:pt x="535" y="199"/>
                    </a:lnTo>
                    <a:cubicBezTo>
                      <a:pt x="485" y="137"/>
                      <a:pt x="423" y="75"/>
                      <a:pt x="361" y="38"/>
                    </a:cubicBezTo>
                    <a:lnTo>
                      <a:pt x="324" y="38"/>
                    </a:lnTo>
                    <a:cubicBezTo>
                      <a:pt x="324" y="50"/>
                      <a:pt x="311" y="50"/>
                      <a:pt x="311" y="63"/>
                    </a:cubicBezTo>
                    <a:cubicBezTo>
                      <a:pt x="287" y="38"/>
                      <a:pt x="249" y="25"/>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16" name="Google Shape;1916;p60"/>
          <p:cNvGrpSpPr/>
          <p:nvPr/>
        </p:nvGrpSpPr>
        <p:grpSpPr>
          <a:xfrm>
            <a:off x="6077487" y="1185828"/>
            <a:ext cx="2011684" cy="1730028"/>
            <a:chOff x="6102169" y="1267910"/>
            <a:chExt cx="1828803" cy="1572753"/>
          </a:xfrm>
        </p:grpSpPr>
        <p:grpSp>
          <p:nvGrpSpPr>
            <p:cNvPr id="1917" name="Google Shape;1917;p60"/>
            <p:cNvGrpSpPr/>
            <p:nvPr/>
          </p:nvGrpSpPr>
          <p:grpSpPr>
            <a:xfrm>
              <a:off x="6360925" y="1733375"/>
              <a:ext cx="1335050" cy="979925"/>
              <a:chOff x="6360925" y="1733375"/>
              <a:chExt cx="1335050" cy="979925"/>
            </a:xfrm>
          </p:grpSpPr>
          <p:grpSp>
            <p:nvGrpSpPr>
              <p:cNvPr id="1918" name="Google Shape;1918;p60"/>
              <p:cNvGrpSpPr/>
              <p:nvPr/>
            </p:nvGrpSpPr>
            <p:grpSpPr>
              <a:xfrm>
                <a:off x="6702000" y="1733375"/>
                <a:ext cx="993975" cy="979925"/>
                <a:chOff x="6702000" y="1733375"/>
                <a:chExt cx="993975" cy="979925"/>
              </a:xfrm>
            </p:grpSpPr>
            <p:grpSp>
              <p:nvGrpSpPr>
                <p:cNvPr id="1919" name="Google Shape;1919;p60"/>
                <p:cNvGrpSpPr/>
                <p:nvPr/>
              </p:nvGrpSpPr>
              <p:grpSpPr>
                <a:xfrm>
                  <a:off x="6702000" y="1947025"/>
                  <a:ext cx="993975" cy="766275"/>
                  <a:chOff x="6702000" y="1947025"/>
                  <a:chExt cx="993975" cy="766275"/>
                </a:xfrm>
              </p:grpSpPr>
              <p:sp>
                <p:nvSpPr>
                  <p:cNvPr id="1920" name="Google Shape;1920;p60"/>
                  <p:cNvSpPr/>
                  <p:nvPr/>
                </p:nvSpPr>
                <p:spPr>
                  <a:xfrm>
                    <a:off x="6702000" y="1947025"/>
                    <a:ext cx="140075" cy="213000"/>
                  </a:xfrm>
                  <a:custGeom>
                    <a:avLst/>
                    <a:gdLst/>
                    <a:ahLst/>
                    <a:cxnLst/>
                    <a:rect l="l" t="t" r="r" b="b"/>
                    <a:pathLst>
                      <a:path w="5603" h="8520" extrusionOk="0">
                        <a:moveTo>
                          <a:pt x="0" y="6959"/>
                        </a:moveTo>
                        <a:lnTo>
                          <a:pt x="460" y="7675"/>
                        </a:lnTo>
                        <a:lnTo>
                          <a:pt x="1330" y="8520"/>
                        </a:lnTo>
                        <a:lnTo>
                          <a:pt x="5603" y="7445"/>
                        </a:lnTo>
                        <a:lnTo>
                          <a:pt x="5245" y="1586"/>
                        </a:lnTo>
                        <a:lnTo>
                          <a:pt x="4068" y="537"/>
                        </a:lnTo>
                        <a:lnTo>
                          <a:pt x="2968" y="0"/>
                        </a:lnTo>
                        <a:lnTo>
                          <a:pt x="2251" y="25"/>
                        </a:lnTo>
                        <a:close/>
                      </a:path>
                    </a:pathLst>
                  </a:custGeom>
                  <a:solidFill>
                    <a:schemeClr val="lt1"/>
                  </a:solidFill>
                  <a:ln>
                    <a:noFill/>
                  </a:ln>
                </p:spPr>
              </p:sp>
              <p:sp>
                <p:nvSpPr>
                  <p:cNvPr id="1921" name="Google Shape;1921;p60"/>
                  <p:cNvSpPr/>
                  <p:nvPr/>
                </p:nvSpPr>
                <p:spPr>
                  <a:xfrm>
                    <a:off x="6870850" y="2167700"/>
                    <a:ext cx="825125" cy="545600"/>
                  </a:xfrm>
                  <a:custGeom>
                    <a:avLst/>
                    <a:gdLst/>
                    <a:ahLst/>
                    <a:cxnLst/>
                    <a:rect l="l" t="t" r="r" b="b"/>
                    <a:pathLst>
                      <a:path w="33005" h="21824" extrusionOk="0">
                        <a:moveTo>
                          <a:pt x="0" y="1356"/>
                        </a:moveTo>
                        <a:lnTo>
                          <a:pt x="1817" y="4963"/>
                        </a:lnTo>
                        <a:lnTo>
                          <a:pt x="7445" y="10131"/>
                        </a:lnTo>
                        <a:lnTo>
                          <a:pt x="15095" y="17065"/>
                        </a:lnTo>
                        <a:lnTo>
                          <a:pt x="24331" y="20621"/>
                        </a:lnTo>
                        <a:lnTo>
                          <a:pt x="25943" y="18574"/>
                        </a:lnTo>
                        <a:lnTo>
                          <a:pt x="29628" y="21824"/>
                        </a:lnTo>
                        <a:lnTo>
                          <a:pt x="32467" y="20826"/>
                        </a:lnTo>
                        <a:lnTo>
                          <a:pt x="33005" y="17474"/>
                        </a:lnTo>
                        <a:lnTo>
                          <a:pt x="31700" y="16425"/>
                        </a:lnTo>
                        <a:lnTo>
                          <a:pt x="22771" y="15044"/>
                        </a:lnTo>
                        <a:lnTo>
                          <a:pt x="12204" y="6242"/>
                        </a:lnTo>
                        <a:lnTo>
                          <a:pt x="4529" y="0"/>
                        </a:lnTo>
                        <a:lnTo>
                          <a:pt x="128" y="281"/>
                        </a:lnTo>
                      </a:path>
                    </a:pathLst>
                  </a:custGeom>
                  <a:solidFill>
                    <a:schemeClr val="lt1"/>
                  </a:solidFill>
                  <a:ln>
                    <a:noFill/>
                  </a:ln>
                </p:spPr>
              </p:sp>
            </p:grpSp>
            <p:sp>
              <p:nvSpPr>
                <p:cNvPr id="1922" name="Google Shape;1922;p60"/>
                <p:cNvSpPr/>
                <p:nvPr/>
              </p:nvSpPr>
              <p:spPr>
                <a:xfrm>
                  <a:off x="7113900" y="1733375"/>
                  <a:ext cx="482925" cy="663300"/>
                </a:xfrm>
                <a:custGeom>
                  <a:avLst/>
                  <a:gdLst/>
                  <a:ahLst/>
                  <a:cxnLst/>
                  <a:rect l="l" t="t" r="r" b="b"/>
                  <a:pathLst>
                    <a:path w="19317" h="26532" extrusionOk="0">
                      <a:moveTo>
                        <a:pt x="0" y="13663"/>
                      </a:moveTo>
                      <a:lnTo>
                        <a:pt x="4555" y="9620"/>
                      </a:lnTo>
                      <a:lnTo>
                        <a:pt x="5271" y="7471"/>
                      </a:lnTo>
                      <a:lnTo>
                        <a:pt x="5783" y="5399"/>
                      </a:lnTo>
                      <a:lnTo>
                        <a:pt x="8264" y="0"/>
                      </a:lnTo>
                      <a:lnTo>
                        <a:pt x="10746" y="1510"/>
                      </a:lnTo>
                      <a:lnTo>
                        <a:pt x="12588" y="3940"/>
                      </a:lnTo>
                      <a:lnTo>
                        <a:pt x="12972" y="5066"/>
                      </a:lnTo>
                      <a:lnTo>
                        <a:pt x="13612" y="5245"/>
                      </a:lnTo>
                      <a:lnTo>
                        <a:pt x="13074" y="6090"/>
                      </a:lnTo>
                      <a:lnTo>
                        <a:pt x="14481" y="6320"/>
                      </a:lnTo>
                      <a:lnTo>
                        <a:pt x="13637" y="7011"/>
                      </a:lnTo>
                      <a:lnTo>
                        <a:pt x="14712" y="7369"/>
                      </a:lnTo>
                      <a:lnTo>
                        <a:pt x="14047" y="7906"/>
                      </a:lnTo>
                      <a:lnTo>
                        <a:pt x="14763" y="8443"/>
                      </a:lnTo>
                      <a:lnTo>
                        <a:pt x="15710" y="11514"/>
                      </a:lnTo>
                      <a:lnTo>
                        <a:pt x="16170" y="14072"/>
                      </a:lnTo>
                      <a:lnTo>
                        <a:pt x="15633" y="16017"/>
                      </a:lnTo>
                      <a:lnTo>
                        <a:pt x="14737" y="17014"/>
                      </a:lnTo>
                      <a:lnTo>
                        <a:pt x="14405" y="18396"/>
                      </a:lnTo>
                      <a:lnTo>
                        <a:pt x="13816" y="18780"/>
                      </a:lnTo>
                      <a:lnTo>
                        <a:pt x="13407" y="19343"/>
                      </a:lnTo>
                      <a:lnTo>
                        <a:pt x="13381" y="20033"/>
                      </a:lnTo>
                      <a:lnTo>
                        <a:pt x="12921" y="20136"/>
                      </a:lnTo>
                      <a:lnTo>
                        <a:pt x="13586" y="21338"/>
                      </a:lnTo>
                      <a:lnTo>
                        <a:pt x="17194" y="22669"/>
                      </a:lnTo>
                      <a:lnTo>
                        <a:pt x="19317" y="24127"/>
                      </a:lnTo>
                      <a:lnTo>
                        <a:pt x="18959" y="26532"/>
                      </a:lnTo>
                      <a:lnTo>
                        <a:pt x="8392" y="22976"/>
                      </a:lnTo>
                      <a:lnTo>
                        <a:pt x="921" y="15351"/>
                      </a:lnTo>
                      <a:close/>
                    </a:path>
                  </a:pathLst>
                </a:custGeom>
                <a:solidFill>
                  <a:schemeClr val="lt1"/>
                </a:solidFill>
                <a:ln>
                  <a:noFill/>
                </a:ln>
              </p:spPr>
            </p:sp>
          </p:grpSp>
          <p:sp>
            <p:nvSpPr>
              <p:cNvPr id="1923" name="Google Shape;1923;p60"/>
              <p:cNvSpPr/>
              <p:nvPr/>
            </p:nvSpPr>
            <p:spPr>
              <a:xfrm>
                <a:off x="6360925" y="1922275"/>
                <a:ext cx="91200" cy="53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4" name="Google Shape;1924;p60"/>
            <p:cNvGrpSpPr/>
            <p:nvPr/>
          </p:nvGrpSpPr>
          <p:grpSpPr>
            <a:xfrm flipH="1">
              <a:off x="6102169" y="1267910"/>
              <a:ext cx="1828803" cy="1572753"/>
              <a:chOff x="4536625" y="899850"/>
              <a:chExt cx="397350" cy="335800"/>
            </a:xfrm>
          </p:grpSpPr>
          <p:sp>
            <p:nvSpPr>
              <p:cNvPr id="1925" name="Google Shape;1925;p60"/>
              <p:cNvSpPr/>
              <p:nvPr/>
            </p:nvSpPr>
            <p:spPr>
              <a:xfrm>
                <a:off x="4576900" y="947025"/>
                <a:ext cx="49700" cy="42250"/>
              </a:xfrm>
              <a:custGeom>
                <a:avLst/>
                <a:gdLst/>
                <a:ahLst/>
                <a:cxnLst/>
                <a:rect l="l" t="t" r="r" b="b"/>
                <a:pathLst>
                  <a:path w="1988" h="1690" extrusionOk="0">
                    <a:moveTo>
                      <a:pt x="13" y="1"/>
                    </a:moveTo>
                    <a:cubicBezTo>
                      <a:pt x="0" y="50"/>
                      <a:pt x="0" y="100"/>
                      <a:pt x="0" y="150"/>
                    </a:cubicBezTo>
                    <a:cubicBezTo>
                      <a:pt x="0" y="262"/>
                      <a:pt x="25" y="373"/>
                      <a:pt x="87" y="473"/>
                    </a:cubicBezTo>
                    <a:cubicBezTo>
                      <a:pt x="112" y="522"/>
                      <a:pt x="137" y="572"/>
                      <a:pt x="174" y="622"/>
                    </a:cubicBezTo>
                    <a:cubicBezTo>
                      <a:pt x="245" y="705"/>
                      <a:pt x="327" y="787"/>
                      <a:pt x="410" y="870"/>
                    </a:cubicBezTo>
                    <a:lnTo>
                      <a:pt x="410" y="870"/>
                    </a:lnTo>
                    <a:lnTo>
                      <a:pt x="410" y="870"/>
                    </a:lnTo>
                    <a:lnTo>
                      <a:pt x="398" y="870"/>
                    </a:lnTo>
                    <a:lnTo>
                      <a:pt x="423" y="883"/>
                    </a:lnTo>
                    <a:cubicBezTo>
                      <a:pt x="419" y="878"/>
                      <a:pt x="414" y="874"/>
                      <a:pt x="410" y="870"/>
                    </a:cubicBezTo>
                    <a:lnTo>
                      <a:pt x="410" y="870"/>
                    </a:lnTo>
                    <a:lnTo>
                      <a:pt x="572" y="994"/>
                    </a:lnTo>
                    <a:lnTo>
                      <a:pt x="597" y="1007"/>
                    </a:lnTo>
                    <a:lnTo>
                      <a:pt x="646" y="1044"/>
                    </a:lnTo>
                    <a:cubicBezTo>
                      <a:pt x="696" y="1081"/>
                      <a:pt x="746" y="1119"/>
                      <a:pt x="795" y="1156"/>
                    </a:cubicBezTo>
                    <a:cubicBezTo>
                      <a:pt x="808" y="1168"/>
                      <a:pt x="808" y="1168"/>
                      <a:pt x="820" y="1181"/>
                    </a:cubicBezTo>
                    <a:lnTo>
                      <a:pt x="857" y="1206"/>
                    </a:lnTo>
                    <a:lnTo>
                      <a:pt x="895" y="1230"/>
                    </a:lnTo>
                    <a:lnTo>
                      <a:pt x="907" y="1243"/>
                    </a:lnTo>
                    <a:lnTo>
                      <a:pt x="919" y="1255"/>
                    </a:lnTo>
                    <a:cubicBezTo>
                      <a:pt x="1044" y="1330"/>
                      <a:pt x="1155" y="1404"/>
                      <a:pt x="1280" y="1479"/>
                    </a:cubicBezTo>
                    <a:cubicBezTo>
                      <a:pt x="1416" y="1566"/>
                      <a:pt x="1553" y="1628"/>
                      <a:pt x="1702" y="1690"/>
                    </a:cubicBezTo>
                    <a:cubicBezTo>
                      <a:pt x="1516" y="1516"/>
                      <a:pt x="1466" y="1429"/>
                      <a:pt x="1528" y="1379"/>
                    </a:cubicBezTo>
                    <a:lnTo>
                      <a:pt x="1565" y="1379"/>
                    </a:lnTo>
                    <a:cubicBezTo>
                      <a:pt x="1640" y="1379"/>
                      <a:pt x="1702" y="1379"/>
                      <a:pt x="1764" y="1392"/>
                    </a:cubicBezTo>
                    <a:cubicBezTo>
                      <a:pt x="1826" y="1404"/>
                      <a:pt x="1901" y="1429"/>
                      <a:pt x="1988" y="1441"/>
                    </a:cubicBezTo>
                    <a:cubicBezTo>
                      <a:pt x="1950" y="1417"/>
                      <a:pt x="1925" y="1379"/>
                      <a:pt x="1913" y="1355"/>
                    </a:cubicBezTo>
                    <a:cubicBezTo>
                      <a:pt x="1789" y="1292"/>
                      <a:pt x="1677" y="1230"/>
                      <a:pt x="1553" y="1156"/>
                    </a:cubicBezTo>
                    <a:cubicBezTo>
                      <a:pt x="1466" y="1106"/>
                      <a:pt x="1367" y="1044"/>
                      <a:pt x="1267" y="970"/>
                    </a:cubicBezTo>
                    <a:lnTo>
                      <a:pt x="1255" y="957"/>
                    </a:lnTo>
                    <a:lnTo>
                      <a:pt x="1242" y="957"/>
                    </a:lnTo>
                    <a:cubicBezTo>
                      <a:pt x="1218" y="932"/>
                      <a:pt x="1193" y="920"/>
                      <a:pt x="1168" y="895"/>
                    </a:cubicBezTo>
                    <a:lnTo>
                      <a:pt x="1143" y="883"/>
                    </a:lnTo>
                    <a:cubicBezTo>
                      <a:pt x="1093" y="833"/>
                      <a:pt x="1044" y="796"/>
                      <a:pt x="1006" y="758"/>
                    </a:cubicBezTo>
                    <a:lnTo>
                      <a:pt x="969" y="734"/>
                    </a:lnTo>
                    <a:cubicBezTo>
                      <a:pt x="932" y="696"/>
                      <a:pt x="895" y="659"/>
                      <a:pt x="857" y="609"/>
                    </a:cubicBezTo>
                    <a:cubicBezTo>
                      <a:pt x="833" y="585"/>
                      <a:pt x="808" y="547"/>
                      <a:pt x="783" y="510"/>
                    </a:cubicBezTo>
                    <a:cubicBezTo>
                      <a:pt x="758" y="485"/>
                      <a:pt x="733" y="460"/>
                      <a:pt x="721" y="435"/>
                    </a:cubicBezTo>
                    <a:cubicBezTo>
                      <a:pt x="683" y="386"/>
                      <a:pt x="659" y="336"/>
                      <a:pt x="634" y="274"/>
                    </a:cubicBezTo>
                    <a:cubicBezTo>
                      <a:pt x="559" y="237"/>
                      <a:pt x="460" y="175"/>
                      <a:pt x="361" y="125"/>
                    </a:cubicBezTo>
                    <a:cubicBezTo>
                      <a:pt x="261" y="50"/>
                      <a:pt x="137" y="13"/>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0"/>
              <p:cNvSpPr/>
              <p:nvPr/>
            </p:nvSpPr>
            <p:spPr>
              <a:xfrm>
                <a:off x="4536625" y="899850"/>
                <a:ext cx="260125" cy="335800"/>
              </a:xfrm>
              <a:custGeom>
                <a:avLst/>
                <a:gdLst/>
                <a:ahLst/>
                <a:cxnLst/>
                <a:rect l="l" t="t" r="r" b="b"/>
                <a:pathLst>
                  <a:path w="10405" h="13432" extrusionOk="0">
                    <a:moveTo>
                      <a:pt x="3882" y="4864"/>
                    </a:moveTo>
                    <a:cubicBezTo>
                      <a:pt x="3905" y="4864"/>
                      <a:pt x="3931" y="4865"/>
                      <a:pt x="3959" y="4869"/>
                    </a:cubicBezTo>
                    <a:cubicBezTo>
                      <a:pt x="4008" y="4869"/>
                      <a:pt x="4069" y="4881"/>
                      <a:pt x="4142" y="4893"/>
                    </a:cubicBezTo>
                    <a:lnTo>
                      <a:pt x="4142" y="4893"/>
                    </a:lnTo>
                    <a:cubicBezTo>
                      <a:pt x="4150" y="4901"/>
                      <a:pt x="4160" y="4909"/>
                      <a:pt x="4170" y="4918"/>
                    </a:cubicBezTo>
                    <a:cubicBezTo>
                      <a:pt x="4195" y="4943"/>
                      <a:pt x="4220" y="4968"/>
                      <a:pt x="4244" y="4993"/>
                    </a:cubicBezTo>
                    <a:lnTo>
                      <a:pt x="4095" y="4993"/>
                    </a:lnTo>
                    <a:cubicBezTo>
                      <a:pt x="4008" y="4993"/>
                      <a:pt x="3934" y="5005"/>
                      <a:pt x="3934" y="5042"/>
                    </a:cubicBezTo>
                    <a:cubicBezTo>
                      <a:pt x="3934" y="5047"/>
                      <a:pt x="3935" y="5052"/>
                      <a:pt x="3938" y="5057"/>
                    </a:cubicBezTo>
                    <a:lnTo>
                      <a:pt x="3938" y="5057"/>
                    </a:lnTo>
                    <a:cubicBezTo>
                      <a:pt x="3936" y="5057"/>
                      <a:pt x="3935" y="5056"/>
                      <a:pt x="3934" y="5055"/>
                    </a:cubicBezTo>
                    <a:cubicBezTo>
                      <a:pt x="3822" y="4980"/>
                      <a:pt x="3772" y="4931"/>
                      <a:pt x="3772" y="4906"/>
                    </a:cubicBezTo>
                    <a:cubicBezTo>
                      <a:pt x="3772" y="4878"/>
                      <a:pt x="3814" y="4864"/>
                      <a:pt x="3882" y="4864"/>
                    </a:cubicBezTo>
                    <a:close/>
                    <a:moveTo>
                      <a:pt x="5213" y="4185"/>
                    </a:moveTo>
                    <a:cubicBezTo>
                      <a:pt x="5226" y="4185"/>
                      <a:pt x="5238" y="4185"/>
                      <a:pt x="5250" y="4198"/>
                    </a:cubicBezTo>
                    <a:cubicBezTo>
                      <a:pt x="5598" y="4546"/>
                      <a:pt x="5772" y="5092"/>
                      <a:pt x="5859" y="5527"/>
                    </a:cubicBezTo>
                    <a:cubicBezTo>
                      <a:pt x="5884" y="5676"/>
                      <a:pt x="5909" y="5837"/>
                      <a:pt x="5921" y="5949"/>
                    </a:cubicBezTo>
                    <a:cubicBezTo>
                      <a:pt x="5933" y="5999"/>
                      <a:pt x="5958" y="6061"/>
                      <a:pt x="5983" y="6110"/>
                    </a:cubicBezTo>
                    <a:cubicBezTo>
                      <a:pt x="6045" y="6260"/>
                      <a:pt x="6132" y="6409"/>
                      <a:pt x="6231" y="6533"/>
                    </a:cubicBezTo>
                    <a:cubicBezTo>
                      <a:pt x="6331" y="6645"/>
                      <a:pt x="6430" y="6744"/>
                      <a:pt x="6517" y="6843"/>
                    </a:cubicBezTo>
                    <a:cubicBezTo>
                      <a:pt x="6579" y="6893"/>
                      <a:pt x="6629" y="6943"/>
                      <a:pt x="6679" y="6992"/>
                    </a:cubicBezTo>
                    <a:lnTo>
                      <a:pt x="6790" y="6905"/>
                    </a:lnTo>
                    <a:lnTo>
                      <a:pt x="6852" y="6856"/>
                    </a:lnTo>
                    <a:lnTo>
                      <a:pt x="6852" y="6856"/>
                    </a:lnTo>
                    <a:cubicBezTo>
                      <a:pt x="6840" y="6868"/>
                      <a:pt x="6828" y="6893"/>
                      <a:pt x="6803" y="6918"/>
                    </a:cubicBezTo>
                    <a:cubicBezTo>
                      <a:pt x="6654" y="7042"/>
                      <a:pt x="6505" y="7179"/>
                      <a:pt x="6381" y="7328"/>
                    </a:cubicBezTo>
                    <a:cubicBezTo>
                      <a:pt x="6281" y="7477"/>
                      <a:pt x="6157" y="7613"/>
                      <a:pt x="6020" y="7725"/>
                    </a:cubicBezTo>
                    <a:cubicBezTo>
                      <a:pt x="5822" y="7874"/>
                      <a:pt x="5598" y="8011"/>
                      <a:pt x="5387" y="8185"/>
                    </a:cubicBezTo>
                    <a:cubicBezTo>
                      <a:pt x="5014" y="8470"/>
                      <a:pt x="4617" y="8719"/>
                      <a:pt x="4195" y="8930"/>
                    </a:cubicBezTo>
                    <a:cubicBezTo>
                      <a:pt x="3847" y="9091"/>
                      <a:pt x="3499" y="9228"/>
                      <a:pt x="3127" y="9315"/>
                    </a:cubicBezTo>
                    <a:cubicBezTo>
                      <a:pt x="3114" y="9302"/>
                      <a:pt x="3127" y="9277"/>
                      <a:pt x="3164" y="9253"/>
                    </a:cubicBezTo>
                    <a:cubicBezTo>
                      <a:pt x="3251" y="9153"/>
                      <a:pt x="3487" y="9017"/>
                      <a:pt x="3599" y="8930"/>
                    </a:cubicBezTo>
                    <a:cubicBezTo>
                      <a:pt x="3623" y="8905"/>
                      <a:pt x="3648" y="8880"/>
                      <a:pt x="3648" y="8868"/>
                    </a:cubicBezTo>
                    <a:lnTo>
                      <a:pt x="3648" y="8868"/>
                    </a:lnTo>
                    <a:lnTo>
                      <a:pt x="3586" y="8892"/>
                    </a:lnTo>
                    <a:lnTo>
                      <a:pt x="3512" y="8905"/>
                    </a:lnTo>
                    <a:cubicBezTo>
                      <a:pt x="3412" y="8942"/>
                      <a:pt x="3313" y="8979"/>
                      <a:pt x="3201" y="9017"/>
                    </a:cubicBezTo>
                    <a:cubicBezTo>
                      <a:pt x="3201" y="9017"/>
                      <a:pt x="3201" y="9004"/>
                      <a:pt x="3214" y="9004"/>
                    </a:cubicBezTo>
                    <a:cubicBezTo>
                      <a:pt x="3288" y="8905"/>
                      <a:pt x="3387" y="8843"/>
                      <a:pt x="3499" y="8806"/>
                    </a:cubicBezTo>
                    <a:cubicBezTo>
                      <a:pt x="3549" y="8781"/>
                      <a:pt x="3599" y="8768"/>
                      <a:pt x="3661" y="8756"/>
                    </a:cubicBezTo>
                    <a:cubicBezTo>
                      <a:pt x="3760" y="8731"/>
                      <a:pt x="3872" y="8694"/>
                      <a:pt x="3996" y="8669"/>
                    </a:cubicBezTo>
                    <a:lnTo>
                      <a:pt x="4046" y="8656"/>
                    </a:lnTo>
                    <a:cubicBezTo>
                      <a:pt x="4095" y="8644"/>
                      <a:pt x="4145" y="8632"/>
                      <a:pt x="4195" y="8619"/>
                    </a:cubicBezTo>
                    <a:lnTo>
                      <a:pt x="4257" y="8594"/>
                    </a:lnTo>
                    <a:lnTo>
                      <a:pt x="4257" y="8582"/>
                    </a:lnTo>
                    <a:cubicBezTo>
                      <a:pt x="4244" y="8545"/>
                      <a:pt x="4232" y="8520"/>
                      <a:pt x="4232" y="8495"/>
                    </a:cubicBezTo>
                    <a:lnTo>
                      <a:pt x="4269" y="8445"/>
                    </a:lnTo>
                    <a:lnTo>
                      <a:pt x="4369" y="8334"/>
                    </a:lnTo>
                    <a:cubicBezTo>
                      <a:pt x="4381" y="8309"/>
                      <a:pt x="4406" y="8284"/>
                      <a:pt x="4431" y="8259"/>
                    </a:cubicBezTo>
                    <a:lnTo>
                      <a:pt x="4443" y="8247"/>
                    </a:lnTo>
                    <a:lnTo>
                      <a:pt x="4418" y="8247"/>
                    </a:lnTo>
                    <a:cubicBezTo>
                      <a:pt x="4387" y="8265"/>
                      <a:pt x="4365" y="8275"/>
                      <a:pt x="4351" y="8275"/>
                    </a:cubicBezTo>
                    <a:cubicBezTo>
                      <a:pt x="4338" y="8275"/>
                      <a:pt x="4331" y="8265"/>
                      <a:pt x="4331" y="8247"/>
                    </a:cubicBezTo>
                    <a:cubicBezTo>
                      <a:pt x="4331" y="8209"/>
                      <a:pt x="4344" y="8160"/>
                      <a:pt x="4356" y="8122"/>
                    </a:cubicBezTo>
                    <a:cubicBezTo>
                      <a:pt x="4356" y="8110"/>
                      <a:pt x="4369" y="8098"/>
                      <a:pt x="4381" y="8085"/>
                    </a:cubicBezTo>
                    <a:lnTo>
                      <a:pt x="4381" y="8085"/>
                    </a:lnTo>
                    <a:cubicBezTo>
                      <a:pt x="4369" y="8098"/>
                      <a:pt x="4356" y="8098"/>
                      <a:pt x="4356" y="8098"/>
                    </a:cubicBezTo>
                    <a:cubicBezTo>
                      <a:pt x="4287" y="8150"/>
                      <a:pt x="4236" y="8171"/>
                      <a:pt x="4211" y="8171"/>
                    </a:cubicBezTo>
                    <a:cubicBezTo>
                      <a:pt x="4200" y="8171"/>
                      <a:pt x="4195" y="8167"/>
                      <a:pt x="4195" y="8160"/>
                    </a:cubicBezTo>
                    <a:cubicBezTo>
                      <a:pt x="4192" y="8154"/>
                      <a:pt x="4190" y="8146"/>
                      <a:pt x="4190" y="8137"/>
                    </a:cubicBezTo>
                    <a:lnTo>
                      <a:pt x="4190" y="8137"/>
                    </a:lnTo>
                    <a:cubicBezTo>
                      <a:pt x="4186" y="8151"/>
                      <a:pt x="4178" y="8164"/>
                      <a:pt x="4170" y="8172"/>
                    </a:cubicBezTo>
                    <a:cubicBezTo>
                      <a:pt x="4145" y="8247"/>
                      <a:pt x="4120" y="8296"/>
                      <a:pt x="4145" y="8321"/>
                    </a:cubicBezTo>
                    <a:cubicBezTo>
                      <a:pt x="4151" y="8324"/>
                      <a:pt x="4158" y="8326"/>
                      <a:pt x="4166" y="8326"/>
                    </a:cubicBezTo>
                    <a:cubicBezTo>
                      <a:pt x="4191" y="8326"/>
                      <a:pt x="4226" y="8312"/>
                      <a:pt x="4282" y="8284"/>
                    </a:cubicBezTo>
                    <a:lnTo>
                      <a:pt x="4282" y="8284"/>
                    </a:lnTo>
                    <a:lnTo>
                      <a:pt x="4182" y="8371"/>
                    </a:lnTo>
                    <a:cubicBezTo>
                      <a:pt x="4157" y="8383"/>
                      <a:pt x="4120" y="8396"/>
                      <a:pt x="4095" y="8408"/>
                    </a:cubicBezTo>
                    <a:lnTo>
                      <a:pt x="4058" y="8408"/>
                    </a:lnTo>
                    <a:cubicBezTo>
                      <a:pt x="4033" y="8396"/>
                      <a:pt x="4046" y="8358"/>
                      <a:pt x="4058" y="8321"/>
                    </a:cubicBezTo>
                    <a:cubicBezTo>
                      <a:pt x="4058" y="8296"/>
                      <a:pt x="4070" y="8271"/>
                      <a:pt x="4083" y="8247"/>
                    </a:cubicBezTo>
                    <a:cubicBezTo>
                      <a:pt x="4083" y="8234"/>
                      <a:pt x="4095" y="8209"/>
                      <a:pt x="4108" y="8197"/>
                    </a:cubicBezTo>
                    <a:lnTo>
                      <a:pt x="4108" y="8197"/>
                    </a:lnTo>
                    <a:cubicBezTo>
                      <a:pt x="4095" y="8209"/>
                      <a:pt x="4070" y="8209"/>
                      <a:pt x="4058" y="8222"/>
                    </a:cubicBezTo>
                    <a:cubicBezTo>
                      <a:pt x="3984" y="8269"/>
                      <a:pt x="3932" y="8290"/>
                      <a:pt x="3902" y="8290"/>
                    </a:cubicBezTo>
                    <a:cubicBezTo>
                      <a:pt x="3876" y="8290"/>
                      <a:pt x="3866" y="8275"/>
                      <a:pt x="3872" y="8247"/>
                    </a:cubicBezTo>
                    <a:lnTo>
                      <a:pt x="3872" y="8234"/>
                    </a:lnTo>
                    <a:cubicBezTo>
                      <a:pt x="3884" y="8185"/>
                      <a:pt x="3909" y="8122"/>
                      <a:pt x="3946" y="8060"/>
                    </a:cubicBezTo>
                    <a:lnTo>
                      <a:pt x="3959" y="8036"/>
                    </a:lnTo>
                    <a:lnTo>
                      <a:pt x="3934" y="8048"/>
                    </a:lnTo>
                    <a:cubicBezTo>
                      <a:pt x="3859" y="8098"/>
                      <a:pt x="3772" y="8135"/>
                      <a:pt x="3685" y="8135"/>
                    </a:cubicBezTo>
                    <a:cubicBezTo>
                      <a:pt x="3636" y="8122"/>
                      <a:pt x="3648" y="8048"/>
                      <a:pt x="3735" y="7911"/>
                    </a:cubicBezTo>
                    <a:cubicBezTo>
                      <a:pt x="3748" y="7874"/>
                      <a:pt x="3772" y="7837"/>
                      <a:pt x="3797" y="7800"/>
                    </a:cubicBezTo>
                    <a:lnTo>
                      <a:pt x="3797" y="7800"/>
                    </a:lnTo>
                    <a:cubicBezTo>
                      <a:pt x="3698" y="7849"/>
                      <a:pt x="3625" y="7876"/>
                      <a:pt x="3582" y="7876"/>
                    </a:cubicBezTo>
                    <a:cubicBezTo>
                      <a:pt x="3508" y="7876"/>
                      <a:pt x="3526" y="7795"/>
                      <a:pt x="3661" y="7613"/>
                    </a:cubicBezTo>
                    <a:cubicBezTo>
                      <a:pt x="3673" y="7588"/>
                      <a:pt x="3685" y="7576"/>
                      <a:pt x="3698" y="7551"/>
                    </a:cubicBezTo>
                    <a:lnTo>
                      <a:pt x="3698" y="7551"/>
                    </a:lnTo>
                    <a:lnTo>
                      <a:pt x="3648" y="7564"/>
                    </a:lnTo>
                    <a:cubicBezTo>
                      <a:pt x="3552" y="7591"/>
                      <a:pt x="3474" y="7606"/>
                      <a:pt x="3423" y="7606"/>
                    </a:cubicBezTo>
                    <a:cubicBezTo>
                      <a:pt x="3309" y="7606"/>
                      <a:pt x="3323" y="7532"/>
                      <a:pt x="3536" y="7352"/>
                    </a:cubicBezTo>
                    <a:lnTo>
                      <a:pt x="3536" y="7352"/>
                    </a:lnTo>
                    <a:cubicBezTo>
                      <a:pt x="3457" y="7374"/>
                      <a:pt x="3386" y="7387"/>
                      <a:pt x="3338" y="7387"/>
                    </a:cubicBezTo>
                    <a:cubicBezTo>
                      <a:pt x="3303" y="7387"/>
                      <a:pt x="3281" y="7380"/>
                      <a:pt x="3276" y="7365"/>
                    </a:cubicBezTo>
                    <a:cubicBezTo>
                      <a:pt x="3276" y="7365"/>
                      <a:pt x="3276" y="7365"/>
                      <a:pt x="3276" y="7352"/>
                    </a:cubicBezTo>
                    <a:cubicBezTo>
                      <a:pt x="3276" y="7315"/>
                      <a:pt x="3313" y="7253"/>
                      <a:pt x="3425" y="7154"/>
                    </a:cubicBezTo>
                    <a:cubicBezTo>
                      <a:pt x="3276" y="7154"/>
                      <a:pt x="3238" y="7116"/>
                      <a:pt x="3400" y="6967"/>
                    </a:cubicBezTo>
                    <a:cubicBezTo>
                      <a:pt x="3363" y="6967"/>
                      <a:pt x="3325" y="6980"/>
                      <a:pt x="3288" y="6980"/>
                    </a:cubicBezTo>
                    <a:cubicBezTo>
                      <a:pt x="3276" y="6980"/>
                      <a:pt x="3251" y="6980"/>
                      <a:pt x="3238" y="6967"/>
                    </a:cubicBezTo>
                    <a:lnTo>
                      <a:pt x="3214" y="6967"/>
                    </a:lnTo>
                    <a:cubicBezTo>
                      <a:pt x="3189" y="6955"/>
                      <a:pt x="3189" y="6930"/>
                      <a:pt x="3226" y="6880"/>
                    </a:cubicBezTo>
                    <a:cubicBezTo>
                      <a:pt x="3276" y="6843"/>
                      <a:pt x="3325" y="6794"/>
                      <a:pt x="3375" y="6756"/>
                    </a:cubicBezTo>
                    <a:cubicBezTo>
                      <a:pt x="3412" y="6731"/>
                      <a:pt x="3450" y="6707"/>
                      <a:pt x="3499" y="6669"/>
                    </a:cubicBezTo>
                    <a:cubicBezTo>
                      <a:pt x="3300" y="6669"/>
                      <a:pt x="3189" y="6645"/>
                      <a:pt x="3214" y="6595"/>
                    </a:cubicBezTo>
                    <a:cubicBezTo>
                      <a:pt x="3238" y="6558"/>
                      <a:pt x="3276" y="6520"/>
                      <a:pt x="3325" y="6508"/>
                    </a:cubicBezTo>
                    <a:cubicBezTo>
                      <a:pt x="3387" y="6483"/>
                      <a:pt x="3450" y="6458"/>
                      <a:pt x="3524" y="6433"/>
                    </a:cubicBezTo>
                    <a:lnTo>
                      <a:pt x="3474" y="6409"/>
                    </a:lnTo>
                    <a:cubicBezTo>
                      <a:pt x="3400" y="6396"/>
                      <a:pt x="3338" y="6359"/>
                      <a:pt x="3300" y="6309"/>
                    </a:cubicBezTo>
                    <a:cubicBezTo>
                      <a:pt x="3276" y="6260"/>
                      <a:pt x="3313" y="6197"/>
                      <a:pt x="3499" y="6110"/>
                    </a:cubicBezTo>
                    <a:cubicBezTo>
                      <a:pt x="3536" y="6098"/>
                      <a:pt x="3574" y="6073"/>
                      <a:pt x="3623" y="6061"/>
                    </a:cubicBezTo>
                    <a:cubicBezTo>
                      <a:pt x="3599" y="6048"/>
                      <a:pt x="3561" y="6036"/>
                      <a:pt x="3536" y="6024"/>
                    </a:cubicBezTo>
                    <a:cubicBezTo>
                      <a:pt x="3499" y="5999"/>
                      <a:pt x="3487" y="5974"/>
                      <a:pt x="3512" y="5961"/>
                    </a:cubicBezTo>
                    <a:cubicBezTo>
                      <a:pt x="3574" y="5912"/>
                      <a:pt x="3648" y="5874"/>
                      <a:pt x="3735" y="5862"/>
                    </a:cubicBezTo>
                    <a:cubicBezTo>
                      <a:pt x="3599" y="5825"/>
                      <a:pt x="3574" y="5788"/>
                      <a:pt x="3611" y="5750"/>
                    </a:cubicBezTo>
                    <a:cubicBezTo>
                      <a:pt x="3685" y="5701"/>
                      <a:pt x="3760" y="5663"/>
                      <a:pt x="3847" y="5639"/>
                    </a:cubicBezTo>
                    <a:cubicBezTo>
                      <a:pt x="3785" y="5614"/>
                      <a:pt x="3735" y="5589"/>
                      <a:pt x="3698" y="5564"/>
                    </a:cubicBezTo>
                    <a:cubicBezTo>
                      <a:pt x="3574" y="5502"/>
                      <a:pt x="3536" y="5440"/>
                      <a:pt x="3723" y="5415"/>
                    </a:cubicBezTo>
                    <a:lnTo>
                      <a:pt x="3772" y="5403"/>
                    </a:lnTo>
                    <a:lnTo>
                      <a:pt x="3946" y="5403"/>
                    </a:lnTo>
                    <a:cubicBezTo>
                      <a:pt x="3772" y="5340"/>
                      <a:pt x="3673" y="5278"/>
                      <a:pt x="3661" y="5229"/>
                    </a:cubicBezTo>
                    <a:cubicBezTo>
                      <a:pt x="3648" y="5191"/>
                      <a:pt x="3685" y="5179"/>
                      <a:pt x="3772" y="5167"/>
                    </a:cubicBezTo>
                    <a:cubicBezTo>
                      <a:pt x="3872" y="5154"/>
                      <a:pt x="3971" y="5154"/>
                      <a:pt x="4058" y="5154"/>
                    </a:cubicBezTo>
                    <a:cubicBezTo>
                      <a:pt x="4095" y="5179"/>
                      <a:pt x="4145" y="5204"/>
                      <a:pt x="4220" y="5229"/>
                    </a:cubicBezTo>
                    <a:lnTo>
                      <a:pt x="4008" y="5229"/>
                    </a:lnTo>
                    <a:cubicBezTo>
                      <a:pt x="3959" y="5229"/>
                      <a:pt x="3909" y="5241"/>
                      <a:pt x="3859" y="5266"/>
                    </a:cubicBezTo>
                    <a:cubicBezTo>
                      <a:pt x="3847" y="5291"/>
                      <a:pt x="3847" y="5303"/>
                      <a:pt x="3872" y="5328"/>
                    </a:cubicBezTo>
                    <a:cubicBezTo>
                      <a:pt x="3884" y="5340"/>
                      <a:pt x="3897" y="5353"/>
                      <a:pt x="3897" y="5353"/>
                    </a:cubicBezTo>
                    <a:lnTo>
                      <a:pt x="3909" y="5365"/>
                    </a:lnTo>
                    <a:lnTo>
                      <a:pt x="3934" y="5378"/>
                    </a:lnTo>
                    <a:lnTo>
                      <a:pt x="3959" y="5403"/>
                    </a:lnTo>
                    <a:cubicBezTo>
                      <a:pt x="3996" y="5415"/>
                      <a:pt x="4021" y="5440"/>
                      <a:pt x="4058" y="5452"/>
                    </a:cubicBezTo>
                    <a:cubicBezTo>
                      <a:pt x="4008" y="5452"/>
                      <a:pt x="3959" y="5452"/>
                      <a:pt x="3909" y="5465"/>
                    </a:cubicBezTo>
                    <a:cubicBezTo>
                      <a:pt x="3710" y="5489"/>
                      <a:pt x="3748" y="5552"/>
                      <a:pt x="3884" y="5639"/>
                    </a:cubicBezTo>
                    <a:cubicBezTo>
                      <a:pt x="3909" y="5651"/>
                      <a:pt x="3934" y="5663"/>
                      <a:pt x="3959" y="5676"/>
                    </a:cubicBezTo>
                    <a:cubicBezTo>
                      <a:pt x="3921" y="5701"/>
                      <a:pt x="3872" y="5725"/>
                      <a:pt x="3835" y="5750"/>
                    </a:cubicBezTo>
                    <a:lnTo>
                      <a:pt x="3822" y="5763"/>
                    </a:lnTo>
                    <a:cubicBezTo>
                      <a:pt x="3772" y="5800"/>
                      <a:pt x="3760" y="5837"/>
                      <a:pt x="3847" y="5887"/>
                    </a:cubicBezTo>
                    <a:cubicBezTo>
                      <a:pt x="3748" y="5937"/>
                      <a:pt x="3685" y="5974"/>
                      <a:pt x="3685" y="6011"/>
                    </a:cubicBezTo>
                    <a:cubicBezTo>
                      <a:pt x="3685" y="6048"/>
                      <a:pt x="3698" y="6061"/>
                      <a:pt x="3748" y="6073"/>
                    </a:cubicBezTo>
                    <a:cubicBezTo>
                      <a:pt x="3648" y="6110"/>
                      <a:pt x="3561" y="6173"/>
                      <a:pt x="3499" y="6247"/>
                    </a:cubicBezTo>
                    <a:cubicBezTo>
                      <a:pt x="3462" y="6322"/>
                      <a:pt x="3524" y="6371"/>
                      <a:pt x="3611" y="6409"/>
                    </a:cubicBezTo>
                    <a:lnTo>
                      <a:pt x="3636" y="6433"/>
                    </a:lnTo>
                    <a:lnTo>
                      <a:pt x="3599" y="6446"/>
                    </a:lnTo>
                    <a:cubicBezTo>
                      <a:pt x="3549" y="6458"/>
                      <a:pt x="3499" y="6483"/>
                      <a:pt x="3450" y="6520"/>
                    </a:cubicBezTo>
                    <a:cubicBezTo>
                      <a:pt x="3400" y="6545"/>
                      <a:pt x="3387" y="6582"/>
                      <a:pt x="3400" y="6595"/>
                    </a:cubicBezTo>
                    <a:cubicBezTo>
                      <a:pt x="3412" y="6620"/>
                      <a:pt x="3462" y="6632"/>
                      <a:pt x="3536" y="6645"/>
                    </a:cubicBezTo>
                    <a:lnTo>
                      <a:pt x="3611" y="6657"/>
                    </a:lnTo>
                    <a:lnTo>
                      <a:pt x="3524" y="6719"/>
                    </a:lnTo>
                    <a:cubicBezTo>
                      <a:pt x="3412" y="6818"/>
                      <a:pt x="3375" y="6880"/>
                      <a:pt x="3387" y="6905"/>
                    </a:cubicBezTo>
                    <a:cubicBezTo>
                      <a:pt x="3400" y="6943"/>
                      <a:pt x="3450" y="6943"/>
                      <a:pt x="3512" y="6943"/>
                    </a:cubicBezTo>
                    <a:cubicBezTo>
                      <a:pt x="3375" y="7067"/>
                      <a:pt x="3387" y="7116"/>
                      <a:pt x="3474" y="7129"/>
                    </a:cubicBezTo>
                    <a:lnTo>
                      <a:pt x="3536" y="7129"/>
                    </a:lnTo>
                    <a:cubicBezTo>
                      <a:pt x="3462" y="7203"/>
                      <a:pt x="3425" y="7253"/>
                      <a:pt x="3425" y="7278"/>
                    </a:cubicBezTo>
                    <a:lnTo>
                      <a:pt x="3425" y="7290"/>
                    </a:lnTo>
                    <a:cubicBezTo>
                      <a:pt x="3425" y="7303"/>
                      <a:pt x="3425" y="7303"/>
                      <a:pt x="3437" y="7303"/>
                    </a:cubicBezTo>
                    <a:cubicBezTo>
                      <a:pt x="3459" y="7317"/>
                      <a:pt x="3481" y="7323"/>
                      <a:pt x="3505" y="7323"/>
                    </a:cubicBezTo>
                    <a:cubicBezTo>
                      <a:pt x="3522" y="7323"/>
                      <a:pt x="3541" y="7320"/>
                      <a:pt x="3561" y="7315"/>
                    </a:cubicBezTo>
                    <a:lnTo>
                      <a:pt x="3648" y="7315"/>
                    </a:lnTo>
                    <a:cubicBezTo>
                      <a:pt x="3623" y="7352"/>
                      <a:pt x="3586" y="7377"/>
                      <a:pt x="3574" y="7390"/>
                    </a:cubicBezTo>
                    <a:cubicBezTo>
                      <a:pt x="3512" y="7452"/>
                      <a:pt x="3499" y="7489"/>
                      <a:pt x="3512" y="7514"/>
                    </a:cubicBezTo>
                    <a:cubicBezTo>
                      <a:pt x="3512" y="7539"/>
                      <a:pt x="3561" y="7539"/>
                      <a:pt x="3623" y="7539"/>
                    </a:cubicBezTo>
                    <a:cubicBezTo>
                      <a:pt x="3661" y="7539"/>
                      <a:pt x="3698" y="7539"/>
                      <a:pt x="3735" y="7526"/>
                    </a:cubicBezTo>
                    <a:lnTo>
                      <a:pt x="3810" y="7514"/>
                    </a:lnTo>
                    <a:lnTo>
                      <a:pt x="3810" y="7514"/>
                    </a:lnTo>
                    <a:cubicBezTo>
                      <a:pt x="3772" y="7564"/>
                      <a:pt x="3735" y="7613"/>
                      <a:pt x="3698" y="7675"/>
                    </a:cubicBezTo>
                    <a:cubicBezTo>
                      <a:pt x="3667" y="7749"/>
                      <a:pt x="3688" y="7778"/>
                      <a:pt x="3747" y="7778"/>
                    </a:cubicBezTo>
                    <a:cubicBezTo>
                      <a:pt x="3759" y="7778"/>
                      <a:pt x="3771" y="7777"/>
                      <a:pt x="3785" y="7775"/>
                    </a:cubicBezTo>
                    <a:cubicBezTo>
                      <a:pt x="3835" y="7762"/>
                      <a:pt x="3872" y="7750"/>
                      <a:pt x="3909" y="7737"/>
                    </a:cubicBezTo>
                    <a:lnTo>
                      <a:pt x="3909" y="7737"/>
                    </a:lnTo>
                    <a:cubicBezTo>
                      <a:pt x="3884" y="7775"/>
                      <a:pt x="3859" y="7824"/>
                      <a:pt x="3835" y="7874"/>
                    </a:cubicBezTo>
                    <a:cubicBezTo>
                      <a:pt x="3835" y="7874"/>
                      <a:pt x="3822" y="7886"/>
                      <a:pt x="3822" y="7899"/>
                    </a:cubicBezTo>
                    <a:cubicBezTo>
                      <a:pt x="3822" y="7899"/>
                      <a:pt x="3822" y="7911"/>
                      <a:pt x="3822" y="7911"/>
                    </a:cubicBezTo>
                    <a:cubicBezTo>
                      <a:pt x="3810" y="7924"/>
                      <a:pt x="3810" y="7936"/>
                      <a:pt x="3810" y="7949"/>
                    </a:cubicBezTo>
                    <a:cubicBezTo>
                      <a:pt x="3810" y="7990"/>
                      <a:pt x="3835" y="8014"/>
                      <a:pt x="3879" y="8014"/>
                    </a:cubicBezTo>
                    <a:cubicBezTo>
                      <a:pt x="3888" y="8014"/>
                      <a:pt x="3898" y="8013"/>
                      <a:pt x="3909" y="8011"/>
                    </a:cubicBezTo>
                    <a:lnTo>
                      <a:pt x="3921" y="8011"/>
                    </a:lnTo>
                    <a:cubicBezTo>
                      <a:pt x="3971" y="7998"/>
                      <a:pt x="4008" y="7986"/>
                      <a:pt x="4058" y="7973"/>
                    </a:cubicBezTo>
                    <a:lnTo>
                      <a:pt x="4058" y="7973"/>
                    </a:lnTo>
                    <a:cubicBezTo>
                      <a:pt x="4033" y="8011"/>
                      <a:pt x="4008" y="8060"/>
                      <a:pt x="3984" y="8110"/>
                    </a:cubicBezTo>
                    <a:cubicBezTo>
                      <a:pt x="3959" y="8172"/>
                      <a:pt x="3959" y="8209"/>
                      <a:pt x="3996" y="8209"/>
                    </a:cubicBezTo>
                    <a:lnTo>
                      <a:pt x="4046" y="8209"/>
                    </a:lnTo>
                    <a:cubicBezTo>
                      <a:pt x="4083" y="8185"/>
                      <a:pt x="4108" y="8172"/>
                      <a:pt x="4145" y="8147"/>
                    </a:cubicBezTo>
                    <a:lnTo>
                      <a:pt x="4194" y="8111"/>
                    </a:lnTo>
                    <a:lnTo>
                      <a:pt x="4194" y="8111"/>
                    </a:lnTo>
                    <a:cubicBezTo>
                      <a:pt x="4191" y="8121"/>
                      <a:pt x="4190" y="8129"/>
                      <a:pt x="4190" y="8137"/>
                    </a:cubicBezTo>
                    <a:lnTo>
                      <a:pt x="4190" y="8137"/>
                    </a:lnTo>
                    <a:cubicBezTo>
                      <a:pt x="4193" y="8128"/>
                      <a:pt x="4195" y="8119"/>
                      <a:pt x="4195" y="8110"/>
                    </a:cubicBezTo>
                    <a:lnTo>
                      <a:pt x="4195" y="8110"/>
                    </a:lnTo>
                    <a:lnTo>
                      <a:pt x="4194" y="8111"/>
                    </a:lnTo>
                    <a:lnTo>
                      <a:pt x="4194" y="8111"/>
                    </a:lnTo>
                    <a:cubicBezTo>
                      <a:pt x="4201" y="8078"/>
                      <a:pt x="4220" y="8032"/>
                      <a:pt x="4257" y="7973"/>
                    </a:cubicBezTo>
                    <a:lnTo>
                      <a:pt x="4257" y="7961"/>
                    </a:lnTo>
                    <a:lnTo>
                      <a:pt x="4244" y="7961"/>
                    </a:lnTo>
                    <a:cubicBezTo>
                      <a:pt x="4207" y="7961"/>
                      <a:pt x="4170" y="7949"/>
                      <a:pt x="4133" y="7936"/>
                    </a:cubicBezTo>
                    <a:cubicBezTo>
                      <a:pt x="4126" y="7939"/>
                      <a:pt x="4119" y="7941"/>
                      <a:pt x="4113" y="7941"/>
                    </a:cubicBezTo>
                    <a:cubicBezTo>
                      <a:pt x="4095" y="7941"/>
                      <a:pt x="4080" y="7929"/>
                      <a:pt x="4070" y="7911"/>
                    </a:cubicBezTo>
                    <a:cubicBezTo>
                      <a:pt x="4058" y="7886"/>
                      <a:pt x="4058" y="7862"/>
                      <a:pt x="4070" y="7837"/>
                    </a:cubicBezTo>
                    <a:cubicBezTo>
                      <a:pt x="4083" y="7812"/>
                      <a:pt x="4095" y="7775"/>
                      <a:pt x="4108" y="7750"/>
                    </a:cubicBezTo>
                    <a:cubicBezTo>
                      <a:pt x="4120" y="7737"/>
                      <a:pt x="4120" y="7713"/>
                      <a:pt x="4145" y="7700"/>
                    </a:cubicBezTo>
                    <a:cubicBezTo>
                      <a:pt x="4120" y="7700"/>
                      <a:pt x="4095" y="7713"/>
                      <a:pt x="4083" y="7713"/>
                    </a:cubicBezTo>
                    <a:cubicBezTo>
                      <a:pt x="4047" y="7723"/>
                      <a:pt x="4017" y="7729"/>
                      <a:pt x="3996" y="7729"/>
                    </a:cubicBezTo>
                    <a:cubicBezTo>
                      <a:pt x="3965" y="7729"/>
                      <a:pt x="3951" y="7717"/>
                      <a:pt x="3959" y="7688"/>
                    </a:cubicBezTo>
                    <a:cubicBezTo>
                      <a:pt x="3959" y="7638"/>
                      <a:pt x="3984" y="7601"/>
                      <a:pt x="4008" y="7564"/>
                    </a:cubicBezTo>
                    <a:cubicBezTo>
                      <a:pt x="4021" y="7539"/>
                      <a:pt x="4033" y="7514"/>
                      <a:pt x="4058" y="7489"/>
                    </a:cubicBezTo>
                    <a:lnTo>
                      <a:pt x="4058" y="7489"/>
                    </a:lnTo>
                    <a:lnTo>
                      <a:pt x="3984" y="7514"/>
                    </a:lnTo>
                    <a:lnTo>
                      <a:pt x="3897" y="7514"/>
                    </a:lnTo>
                    <a:cubicBezTo>
                      <a:pt x="3822" y="7514"/>
                      <a:pt x="3785" y="7501"/>
                      <a:pt x="3810" y="7439"/>
                    </a:cubicBezTo>
                    <a:cubicBezTo>
                      <a:pt x="3847" y="7402"/>
                      <a:pt x="3872" y="7365"/>
                      <a:pt x="3921" y="7340"/>
                    </a:cubicBezTo>
                    <a:lnTo>
                      <a:pt x="3909" y="7340"/>
                    </a:lnTo>
                    <a:cubicBezTo>
                      <a:pt x="3882" y="7342"/>
                      <a:pt x="3857" y="7344"/>
                      <a:pt x="3835" y="7344"/>
                    </a:cubicBezTo>
                    <a:cubicBezTo>
                      <a:pt x="3732" y="7344"/>
                      <a:pt x="3683" y="7313"/>
                      <a:pt x="3785" y="7191"/>
                    </a:cubicBezTo>
                    <a:lnTo>
                      <a:pt x="3810" y="7166"/>
                    </a:lnTo>
                    <a:lnTo>
                      <a:pt x="3735" y="7166"/>
                    </a:lnTo>
                    <a:cubicBezTo>
                      <a:pt x="3723" y="7166"/>
                      <a:pt x="3710" y="7154"/>
                      <a:pt x="3710" y="7141"/>
                    </a:cubicBezTo>
                    <a:cubicBezTo>
                      <a:pt x="3710" y="7129"/>
                      <a:pt x="3710" y="7129"/>
                      <a:pt x="3710" y="7129"/>
                    </a:cubicBezTo>
                    <a:cubicBezTo>
                      <a:pt x="3710" y="7104"/>
                      <a:pt x="3735" y="7067"/>
                      <a:pt x="3785" y="7017"/>
                    </a:cubicBezTo>
                    <a:lnTo>
                      <a:pt x="3735" y="7017"/>
                    </a:lnTo>
                    <a:cubicBezTo>
                      <a:pt x="3685" y="7005"/>
                      <a:pt x="3673" y="6980"/>
                      <a:pt x="3698" y="6930"/>
                    </a:cubicBezTo>
                    <a:cubicBezTo>
                      <a:pt x="3748" y="6868"/>
                      <a:pt x="3810" y="6818"/>
                      <a:pt x="3872" y="6769"/>
                    </a:cubicBezTo>
                    <a:cubicBezTo>
                      <a:pt x="3835" y="6769"/>
                      <a:pt x="3785" y="6756"/>
                      <a:pt x="3748" y="6744"/>
                    </a:cubicBezTo>
                    <a:cubicBezTo>
                      <a:pt x="3710" y="6731"/>
                      <a:pt x="3685" y="6719"/>
                      <a:pt x="3685" y="6707"/>
                    </a:cubicBezTo>
                    <a:cubicBezTo>
                      <a:pt x="3685" y="6702"/>
                      <a:pt x="3685" y="6700"/>
                      <a:pt x="3685" y="6698"/>
                    </a:cubicBezTo>
                    <a:cubicBezTo>
                      <a:pt x="3685" y="6698"/>
                      <a:pt x="3685" y="6697"/>
                      <a:pt x="3685" y="6694"/>
                    </a:cubicBezTo>
                    <a:cubicBezTo>
                      <a:pt x="3685" y="6694"/>
                      <a:pt x="3685" y="6682"/>
                      <a:pt x="3685" y="6682"/>
                    </a:cubicBezTo>
                    <a:cubicBezTo>
                      <a:pt x="3710" y="6657"/>
                      <a:pt x="3735" y="6632"/>
                      <a:pt x="3760" y="6620"/>
                    </a:cubicBezTo>
                    <a:cubicBezTo>
                      <a:pt x="3797" y="6607"/>
                      <a:pt x="3835" y="6582"/>
                      <a:pt x="3872" y="6570"/>
                    </a:cubicBezTo>
                    <a:cubicBezTo>
                      <a:pt x="3835" y="6545"/>
                      <a:pt x="3810" y="6520"/>
                      <a:pt x="3772" y="6495"/>
                    </a:cubicBezTo>
                    <a:cubicBezTo>
                      <a:pt x="3760" y="6483"/>
                      <a:pt x="3748" y="6458"/>
                      <a:pt x="3748" y="6446"/>
                    </a:cubicBezTo>
                    <a:cubicBezTo>
                      <a:pt x="3748" y="6421"/>
                      <a:pt x="3760" y="6396"/>
                      <a:pt x="3772" y="6371"/>
                    </a:cubicBezTo>
                    <a:cubicBezTo>
                      <a:pt x="3835" y="6322"/>
                      <a:pt x="3897" y="6284"/>
                      <a:pt x="3959" y="6260"/>
                    </a:cubicBezTo>
                    <a:cubicBezTo>
                      <a:pt x="3859" y="6210"/>
                      <a:pt x="3921" y="6148"/>
                      <a:pt x="4046" y="6098"/>
                    </a:cubicBezTo>
                    <a:cubicBezTo>
                      <a:pt x="3946" y="6036"/>
                      <a:pt x="3996" y="5986"/>
                      <a:pt x="4083" y="5937"/>
                    </a:cubicBezTo>
                    <a:lnTo>
                      <a:pt x="4145" y="5912"/>
                    </a:lnTo>
                    <a:cubicBezTo>
                      <a:pt x="4108" y="5887"/>
                      <a:pt x="4070" y="5862"/>
                      <a:pt x="4033" y="5837"/>
                    </a:cubicBezTo>
                    <a:cubicBezTo>
                      <a:pt x="3959" y="5788"/>
                      <a:pt x="3946" y="5738"/>
                      <a:pt x="4108" y="5713"/>
                    </a:cubicBezTo>
                    <a:lnTo>
                      <a:pt x="4220" y="5713"/>
                    </a:lnTo>
                    <a:cubicBezTo>
                      <a:pt x="4182" y="5701"/>
                      <a:pt x="4145" y="5676"/>
                      <a:pt x="4120" y="5663"/>
                    </a:cubicBezTo>
                    <a:cubicBezTo>
                      <a:pt x="4046" y="5614"/>
                      <a:pt x="4021" y="5576"/>
                      <a:pt x="4046" y="5552"/>
                    </a:cubicBezTo>
                    <a:lnTo>
                      <a:pt x="4058" y="5552"/>
                    </a:lnTo>
                    <a:cubicBezTo>
                      <a:pt x="4095" y="5539"/>
                      <a:pt x="4145" y="5527"/>
                      <a:pt x="4195" y="5527"/>
                    </a:cubicBezTo>
                    <a:lnTo>
                      <a:pt x="4331" y="5527"/>
                    </a:lnTo>
                    <a:cubicBezTo>
                      <a:pt x="4282" y="5502"/>
                      <a:pt x="4232" y="5477"/>
                      <a:pt x="4207" y="5452"/>
                    </a:cubicBezTo>
                    <a:cubicBezTo>
                      <a:pt x="4170" y="5440"/>
                      <a:pt x="4133" y="5415"/>
                      <a:pt x="4120" y="5378"/>
                    </a:cubicBezTo>
                    <a:cubicBezTo>
                      <a:pt x="4095" y="5365"/>
                      <a:pt x="4108" y="5340"/>
                      <a:pt x="4120" y="5340"/>
                    </a:cubicBezTo>
                    <a:lnTo>
                      <a:pt x="4145" y="5340"/>
                    </a:lnTo>
                    <a:cubicBezTo>
                      <a:pt x="4182" y="5328"/>
                      <a:pt x="4220" y="5328"/>
                      <a:pt x="4257" y="5328"/>
                    </a:cubicBezTo>
                    <a:lnTo>
                      <a:pt x="4369" y="5328"/>
                    </a:lnTo>
                    <a:lnTo>
                      <a:pt x="4356" y="5316"/>
                    </a:lnTo>
                    <a:cubicBezTo>
                      <a:pt x="4220" y="5191"/>
                      <a:pt x="4182" y="5129"/>
                      <a:pt x="4232" y="5104"/>
                    </a:cubicBezTo>
                    <a:cubicBezTo>
                      <a:pt x="4257" y="5098"/>
                      <a:pt x="4279" y="5095"/>
                      <a:pt x="4299" y="5095"/>
                    </a:cubicBezTo>
                    <a:cubicBezTo>
                      <a:pt x="4319" y="5095"/>
                      <a:pt x="4338" y="5098"/>
                      <a:pt x="4356" y="5104"/>
                    </a:cubicBezTo>
                    <a:lnTo>
                      <a:pt x="4381" y="5104"/>
                    </a:lnTo>
                    <a:lnTo>
                      <a:pt x="4468" y="5117"/>
                    </a:lnTo>
                    <a:cubicBezTo>
                      <a:pt x="4443" y="5092"/>
                      <a:pt x="4418" y="5067"/>
                      <a:pt x="4406" y="5042"/>
                    </a:cubicBezTo>
                    <a:cubicBezTo>
                      <a:pt x="4381" y="5018"/>
                      <a:pt x="4369" y="4980"/>
                      <a:pt x="4356" y="4943"/>
                    </a:cubicBezTo>
                    <a:cubicBezTo>
                      <a:pt x="4356" y="4918"/>
                      <a:pt x="4369" y="4906"/>
                      <a:pt x="4393" y="4906"/>
                    </a:cubicBezTo>
                    <a:cubicBezTo>
                      <a:pt x="4406" y="4900"/>
                      <a:pt x="4421" y="4896"/>
                      <a:pt x="4437" y="4896"/>
                    </a:cubicBezTo>
                    <a:cubicBezTo>
                      <a:pt x="4452" y="4896"/>
                      <a:pt x="4468" y="4900"/>
                      <a:pt x="4480" y="4906"/>
                    </a:cubicBezTo>
                    <a:lnTo>
                      <a:pt x="4493" y="4906"/>
                    </a:lnTo>
                    <a:lnTo>
                      <a:pt x="4592" y="4918"/>
                    </a:lnTo>
                    <a:lnTo>
                      <a:pt x="4567" y="4869"/>
                    </a:lnTo>
                    <a:cubicBezTo>
                      <a:pt x="4555" y="4844"/>
                      <a:pt x="4542" y="4819"/>
                      <a:pt x="4530" y="4782"/>
                    </a:cubicBezTo>
                    <a:cubicBezTo>
                      <a:pt x="4530" y="4769"/>
                      <a:pt x="4530" y="4757"/>
                      <a:pt x="4530" y="4744"/>
                    </a:cubicBezTo>
                    <a:cubicBezTo>
                      <a:pt x="4535" y="4729"/>
                      <a:pt x="4547" y="4722"/>
                      <a:pt x="4566" y="4722"/>
                    </a:cubicBezTo>
                    <a:cubicBezTo>
                      <a:pt x="4593" y="4722"/>
                      <a:pt x="4634" y="4735"/>
                      <a:pt x="4691" y="4757"/>
                    </a:cubicBezTo>
                    <a:cubicBezTo>
                      <a:pt x="4667" y="4719"/>
                      <a:pt x="4654" y="4670"/>
                      <a:pt x="4642" y="4633"/>
                    </a:cubicBezTo>
                    <a:cubicBezTo>
                      <a:pt x="4642" y="4620"/>
                      <a:pt x="4642" y="4608"/>
                      <a:pt x="4642" y="4595"/>
                    </a:cubicBezTo>
                    <a:cubicBezTo>
                      <a:pt x="4642" y="4570"/>
                      <a:pt x="4654" y="4558"/>
                      <a:pt x="4679" y="4558"/>
                    </a:cubicBezTo>
                    <a:cubicBezTo>
                      <a:pt x="4688" y="4556"/>
                      <a:pt x="4698" y="4555"/>
                      <a:pt x="4707" y="4555"/>
                    </a:cubicBezTo>
                    <a:cubicBezTo>
                      <a:pt x="4751" y="4555"/>
                      <a:pt x="4798" y="4575"/>
                      <a:pt x="4828" y="4595"/>
                    </a:cubicBezTo>
                    <a:cubicBezTo>
                      <a:pt x="4803" y="4446"/>
                      <a:pt x="4816" y="4372"/>
                      <a:pt x="4853" y="4347"/>
                    </a:cubicBezTo>
                    <a:cubicBezTo>
                      <a:pt x="4858" y="4345"/>
                      <a:pt x="4863" y="4345"/>
                      <a:pt x="4868" y="4345"/>
                    </a:cubicBezTo>
                    <a:cubicBezTo>
                      <a:pt x="4909" y="4345"/>
                      <a:pt x="4978" y="4384"/>
                      <a:pt x="5076" y="4471"/>
                    </a:cubicBezTo>
                    <a:cubicBezTo>
                      <a:pt x="5076" y="4384"/>
                      <a:pt x="5089" y="4310"/>
                      <a:pt x="5114" y="4235"/>
                    </a:cubicBezTo>
                    <a:cubicBezTo>
                      <a:pt x="5126" y="4223"/>
                      <a:pt x="5139" y="4210"/>
                      <a:pt x="5139" y="4198"/>
                    </a:cubicBezTo>
                    <a:cubicBezTo>
                      <a:pt x="5151" y="4185"/>
                      <a:pt x="5151" y="4185"/>
                      <a:pt x="5163" y="4185"/>
                    </a:cubicBezTo>
                    <a:close/>
                    <a:moveTo>
                      <a:pt x="8778" y="7911"/>
                    </a:moveTo>
                    <a:cubicBezTo>
                      <a:pt x="9088" y="7936"/>
                      <a:pt x="9150" y="8098"/>
                      <a:pt x="8864" y="8321"/>
                    </a:cubicBezTo>
                    <a:lnTo>
                      <a:pt x="8666" y="8520"/>
                    </a:lnTo>
                    <a:lnTo>
                      <a:pt x="8653" y="8532"/>
                    </a:lnTo>
                    <a:lnTo>
                      <a:pt x="8678" y="8582"/>
                    </a:lnTo>
                    <a:lnTo>
                      <a:pt x="8703" y="8594"/>
                    </a:lnTo>
                    <a:lnTo>
                      <a:pt x="8678" y="8607"/>
                    </a:lnTo>
                    <a:lnTo>
                      <a:pt x="8653" y="8619"/>
                    </a:lnTo>
                    <a:lnTo>
                      <a:pt x="8628" y="8644"/>
                    </a:lnTo>
                    <a:lnTo>
                      <a:pt x="8616" y="8644"/>
                    </a:lnTo>
                    <a:lnTo>
                      <a:pt x="8442" y="8768"/>
                    </a:lnTo>
                    <a:lnTo>
                      <a:pt x="8405" y="8830"/>
                    </a:lnTo>
                    <a:lnTo>
                      <a:pt x="8343" y="8967"/>
                    </a:lnTo>
                    <a:lnTo>
                      <a:pt x="8169" y="9091"/>
                    </a:lnTo>
                    <a:lnTo>
                      <a:pt x="8157" y="9104"/>
                    </a:lnTo>
                    <a:lnTo>
                      <a:pt x="8132" y="9116"/>
                    </a:lnTo>
                    <a:lnTo>
                      <a:pt x="8119" y="9128"/>
                    </a:lnTo>
                    <a:lnTo>
                      <a:pt x="8007" y="9191"/>
                    </a:lnTo>
                    <a:lnTo>
                      <a:pt x="8032" y="9265"/>
                    </a:lnTo>
                    <a:lnTo>
                      <a:pt x="7908" y="9340"/>
                    </a:lnTo>
                    <a:lnTo>
                      <a:pt x="7896" y="9352"/>
                    </a:lnTo>
                    <a:lnTo>
                      <a:pt x="7883" y="9364"/>
                    </a:lnTo>
                    <a:lnTo>
                      <a:pt x="7747" y="9439"/>
                    </a:lnTo>
                    <a:lnTo>
                      <a:pt x="7784" y="9513"/>
                    </a:lnTo>
                    <a:lnTo>
                      <a:pt x="7772" y="9513"/>
                    </a:lnTo>
                    <a:lnTo>
                      <a:pt x="7697" y="9563"/>
                    </a:lnTo>
                    <a:lnTo>
                      <a:pt x="7647" y="9588"/>
                    </a:lnTo>
                    <a:lnTo>
                      <a:pt x="7635" y="9600"/>
                    </a:lnTo>
                    <a:lnTo>
                      <a:pt x="7511" y="9662"/>
                    </a:lnTo>
                    <a:lnTo>
                      <a:pt x="7486" y="9675"/>
                    </a:lnTo>
                    <a:lnTo>
                      <a:pt x="7511" y="9687"/>
                    </a:lnTo>
                    <a:lnTo>
                      <a:pt x="7548" y="9725"/>
                    </a:lnTo>
                    <a:lnTo>
                      <a:pt x="7536" y="9725"/>
                    </a:lnTo>
                    <a:lnTo>
                      <a:pt x="7436" y="9774"/>
                    </a:lnTo>
                    <a:lnTo>
                      <a:pt x="7399" y="9799"/>
                    </a:lnTo>
                    <a:lnTo>
                      <a:pt x="7387" y="9799"/>
                    </a:lnTo>
                    <a:lnTo>
                      <a:pt x="7337" y="9836"/>
                    </a:lnTo>
                    <a:lnTo>
                      <a:pt x="7312" y="9836"/>
                    </a:lnTo>
                    <a:lnTo>
                      <a:pt x="7188" y="9886"/>
                    </a:lnTo>
                    <a:lnTo>
                      <a:pt x="7300" y="9886"/>
                    </a:lnTo>
                    <a:lnTo>
                      <a:pt x="7188" y="9923"/>
                    </a:lnTo>
                    <a:lnTo>
                      <a:pt x="7151" y="9936"/>
                    </a:lnTo>
                    <a:lnTo>
                      <a:pt x="7076" y="9961"/>
                    </a:lnTo>
                    <a:lnTo>
                      <a:pt x="7026" y="9985"/>
                    </a:lnTo>
                    <a:lnTo>
                      <a:pt x="7113" y="10010"/>
                    </a:lnTo>
                    <a:lnTo>
                      <a:pt x="7088" y="10010"/>
                    </a:lnTo>
                    <a:lnTo>
                      <a:pt x="6989" y="10060"/>
                    </a:lnTo>
                    <a:lnTo>
                      <a:pt x="6952" y="10085"/>
                    </a:lnTo>
                    <a:lnTo>
                      <a:pt x="6939" y="10085"/>
                    </a:lnTo>
                    <a:lnTo>
                      <a:pt x="6840" y="10134"/>
                    </a:lnTo>
                    <a:lnTo>
                      <a:pt x="6865" y="10147"/>
                    </a:lnTo>
                    <a:lnTo>
                      <a:pt x="6902" y="10159"/>
                    </a:lnTo>
                    <a:lnTo>
                      <a:pt x="6803" y="10209"/>
                    </a:lnTo>
                    <a:lnTo>
                      <a:pt x="6790" y="10209"/>
                    </a:lnTo>
                    <a:lnTo>
                      <a:pt x="6753" y="10234"/>
                    </a:lnTo>
                    <a:lnTo>
                      <a:pt x="6654" y="10296"/>
                    </a:lnTo>
                    <a:lnTo>
                      <a:pt x="6691" y="10321"/>
                    </a:lnTo>
                    <a:lnTo>
                      <a:pt x="6716" y="10333"/>
                    </a:lnTo>
                    <a:lnTo>
                      <a:pt x="6629" y="10370"/>
                    </a:lnTo>
                    <a:lnTo>
                      <a:pt x="6604" y="10383"/>
                    </a:lnTo>
                    <a:lnTo>
                      <a:pt x="6579" y="10395"/>
                    </a:lnTo>
                    <a:lnTo>
                      <a:pt x="6567" y="10420"/>
                    </a:lnTo>
                    <a:lnTo>
                      <a:pt x="6554" y="10420"/>
                    </a:lnTo>
                    <a:lnTo>
                      <a:pt x="6455" y="10470"/>
                    </a:lnTo>
                    <a:lnTo>
                      <a:pt x="6530" y="10507"/>
                    </a:lnTo>
                    <a:lnTo>
                      <a:pt x="6405" y="10557"/>
                    </a:lnTo>
                    <a:lnTo>
                      <a:pt x="6393" y="10569"/>
                    </a:lnTo>
                    <a:lnTo>
                      <a:pt x="6381" y="10594"/>
                    </a:lnTo>
                    <a:lnTo>
                      <a:pt x="6256" y="10644"/>
                    </a:lnTo>
                    <a:lnTo>
                      <a:pt x="6294" y="10656"/>
                    </a:lnTo>
                    <a:lnTo>
                      <a:pt x="6343" y="10668"/>
                    </a:lnTo>
                    <a:lnTo>
                      <a:pt x="6269" y="10706"/>
                    </a:lnTo>
                    <a:lnTo>
                      <a:pt x="6219" y="10731"/>
                    </a:lnTo>
                    <a:lnTo>
                      <a:pt x="6120" y="10768"/>
                    </a:lnTo>
                    <a:lnTo>
                      <a:pt x="6095" y="10780"/>
                    </a:lnTo>
                    <a:lnTo>
                      <a:pt x="6219" y="10780"/>
                    </a:lnTo>
                    <a:lnTo>
                      <a:pt x="6194" y="10793"/>
                    </a:lnTo>
                    <a:lnTo>
                      <a:pt x="6095" y="10830"/>
                    </a:lnTo>
                    <a:lnTo>
                      <a:pt x="6008" y="10867"/>
                    </a:lnTo>
                    <a:lnTo>
                      <a:pt x="5971" y="10880"/>
                    </a:lnTo>
                    <a:lnTo>
                      <a:pt x="6107" y="10880"/>
                    </a:lnTo>
                    <a:lnTo>
                      <a:pt x="5971" y="10929"/>
                    </a:lnTo>
                    <a:lnTo>
                      <a:pt x="5933" y="10954"/>
                    </a:lnTo>
                    <a:lnTo>
                      <a:pt x="5809" y="11004"/>
                    </a:lnTo>
                    <a:lnTo>
                      <a:pt x="5933" y="11004"/>
                    </a:lnTo>
                    <a:lnTo>
                      <a:pt x="5871" y="11029"/>
                    </a:lnTo>
                    <a:lnTo>
                      <a:pt x="5809" y="11053"/>
                    </a:lnTo>
                    <a:cubicBezTo>
                      <a:pt x="5747" y="11091"/>
                      <a:pt x="5697" y="11128"/>
                      <a:pt x="5635" y="11165"/>
                    </a:cubicBezTo>
                    <a:lnTo>
                      <a:pt x="5461" y="11265"/>
                    </a:lnTo>
                    <a:lnTo>
                      <a:pt x="5337" y="11302"/>
                    </a:lnTo>
                    <a:lnTo>
                      <a:pt x="5412" y="11302"/>
                    </a:lnTo>
                    <a:lnTo>
                      <a:pt x="5375" y="11314"/>
                    </a:lnTo>
                    <a:lnTo>
                      <a:pt x="5350" y="11327"/>
                    </a:lnTo>
                    <a:lnTo>
                      <a:pt x="5325" y="11327"/>
                    </a:lnTo>
                    <a:lnTo>
                      <a:pt x="5275" y="11339"/>
                    </a:lnTo>
                    <a:lnTo>
                      <a:pt x="5213" y="11352"/>
                    </a:lnTo>
                    <a:lnTo>
                      <a:pt x="5126" y="11389"/>
                    </a:lnTo>
                    <a:lnTo>
                      <a:pt x="5226" y="11376"/>
                    </a:lnTo>
                    <a:lnTo>
                      <a:pt x="5064" y="11414"/>
                    </a:lnTo>
                    <a:lnTo>
                      <a:pt x="4952" y="11451"/>
                    </a:lnTo>
                    <a:lnTo>
                      <a:pt x="4865" y="11476"/>
                    </a:lnTo>
                    <a:lnTo>
                      <a:pt x="4654" y="11525"/>
                    </a:lnTo>
                    <a:lnTo>
                      <a:pt x="4505" y="11538"/>
                    </a:lnTo>
                    <a:lnTo>
                      <a:pt x="4505" y="11488"/>
                    </a:lnTo>
                    <a:lnTo>
                      <a:pt x="4431" y="11488"/>
                    </a:lnTo>
                    <a:lnTo>
                      <a:pt x="4344" y="11501"/>
                    </a:lnTo>
                    <a:lnTo>
                      <a:pt x="4269" y="11650"/>
                    </a:lnTo>
                    <a:lnTo>
                      <a:pt x="4244" y="11712"/>
                    </a:lnTo>
                    <a:lnTo>
                      <a:pt x="4232" y="11749"/>
                    </a:lnTo>
                    <a:lnTo>
                      <a:pt x="4207" y="11737"/>
                    </a:lnTo>
                    <a:lnTo>
                      <a:pt x="4108" y="11662"/>
                    </a:lnTo>
                    <a:lnTo>
                      <a:pt x="4008" y="11538"/>
                    </a:lnTo>
                    <a:lnTo>
                      <a:pt x="4008" y="11525"/>
                    </a:lnTo>
                    <a:lnTo>
                      <a:pt x="4021" y="11463"/>
                    </a:lnTo>
                    <a:lnTo>
                      <a:pt x="4008" y="11463"/>
                    </a:lnTo>
                    <a:lnTo>
                      <a:pt x="3897" y="11426"/>
                    </a:lnTo>
                    <a:lnTo>
                      <a:pt x="3723" y="11426"/>
                    </a:lnTo>
                    <a:lnTo>
                      <a:pt x="3760" y="11414"/>
                    </a:lnTo>
                    <a:cubicBezTo>
                      <a:pt x="3835" y="11401"/>
                      <a:pt x="3897" y="11376"/>
                      <a:pt x="3959" y="11352"/>
                    </a:cubicBezTo>
                    <a:lnTo>
                      <a:pt x="3996" y="11339"/>
                    </a:lnTo>
                    <a:cubicBezTo>
                      <a:pt x="4195" y="11277"/>
                      <a:pt x="4381" y="11202"/>
                      <a:pt x="4567" y="11103"/>
                    </a:cubicBezTo>
                    <a:lnTo>
                      <a:pt x="4580" y="11091"/>
                    </a:lnTo>
                    <a:lnTo>
                      <a:pt x="4605" y="11091"/>
                    </a:lnTo>
                    <a:cubicBezTo>
                      <a:pt x="4754" y="11004"/>
                      <a:pt x="4903" y="10917"/>
                      <a:pt x="5052" y="10830"/>
                    </a:cubicBezTo>
                    <a:cubicBezTo>
                      <a:pt x="5188" y="10731"/>
                      <a:pt x="5325" y="10631"/>
                      <a:pt x="5449" y="10532"/>
                    </a:cubicBezTo>
                    <a:cubicBezTo>
                      <a:pt x="6753" y="9501"/>
                      <a:pt x="7598" y="8048"/>
                      <a:pt x="8778" y="7911"/>
                    </a:cubicBezTo>
                    <a:close/>
                    <a:moveTo>
                      <a:pt x="2369" y="11799"/>
                    </a:moveTo>
                    <a:lnTo>
                      <a:pt x="2365" y="11816"/>
                    </a:lnTo>
                    <a:lnTo>
                      <a:pt x="2344" y="11811"/>
                    </a:lnTo>
                    <a:lnTo>
                      <a:pt x="2369" y="11799"/>
                    </a:lnTo>
                    <a:close/>
                    <a:moveTo>
                      <a:pt x="3528" y="11470"/>
                    </a:moveTo>
                    <a:lnTo>
                      <a:pt x="3528" y="11470"/>
                    </a:lnTo>
                    <a:cubicBezTo>
                      <a:pt x="3504" y="11483"/>
                      <a:pt x="3482" y="11497"/>
                      <a:pt x="3462" y="11513"/>
                    </a:cubicBezTo>
                    <a:cubicBezTo>
                      <a:pt x="3450" y="11525"/>
                      <a:pt x="3437" y="11538"/>
                      <a:pt x="3425" y="11563"/>
                    </a:cubicBezTo>
                    <a:lnTo>
                      <a:pt x="3375" y="11612"/>
                    </a:lnTo>
                    <a:lnTo>
                      <a:pt x="3251" y="11724"/>
                    </a:lnTo>
                    <a:lnTo>
                      <a:pt x="3238" y="11737"/>
                    </a:lnTo>
                    <a:lnTo>
                      <a:pt x="3226" y="11749"/>
                    </a:lnTo>
                    <a:cubicBezTo>
                      <a:pt x="3206" y="11780"/>
                      <a:pt x="3168" y="11802"/>
                      <a:pt x="3135" y="11802"/>
                    </a:cubicBezTo>
                    <a:cubicBezTo>
                      <a:pt x="3128" y="11802"/>
                      <a:pt x="3121" y="11801"/>
                      <a:pt x="3114" y="11799"/>
                    </a:cubicBezTo>
                    <a:lnTo>
                      <a:pt x="3027" y="11799"/>
                    </a:lnTo>
                    <a:cubicBezTo>
                      <a:pt x="3002" y="11799"/>
                      <a:pt x="2978" y="11823"/>
                      <a:pt x="2965" y="11848"/>
                    </a:cubicBezTo>
                    <a:lnTo>
                      <a:pt x="2940" y="11873"/>
                    </a:lnTo>
                    <a:lnTo>
                      <a:pt x="2928" y="11886"/>
                    </a:lnTo>
                    <a:lnTo>
                      <a:pt x="2915" y="11898"/>
                    </a:lnTo>
                    <a:lnTo>
                      <a:pt x="2866" y="11935"/>
                    </a:lnTo>
                    <a:lnTo>
                      <a:pt x="2841" y="11973"/>
                    </a:lnTo>
                    <a:lnTo>
                      <a:pt x="2829" y="11997"/>
                    </a:lnTo>
                    <a:lnTo>
                      <a:pt x="2804" y="12022"/>
                    </a:lnTo>
                    <a:lnTo>
                      <a:pt x="2779" y="12035"/>
                    </a:lnTo>
                    <a:lnTo>
                      <a:pt x="2692" y="12035"/>
                    </a:lnTo>
                    <a:lnTo>
                      <a:pt x="2655" y="12010"/>
                    </a:lnTo>
                    <a:lnTo>
                      <a:pt x="2568" y="12010"/>
                    </a:lnTo>
                    <a:lnTo>
                      <a:pt x="2456" y="11985"/>
                    </a:lnTo>
                    <a:lnTo>
                      <a:pt x="2518" y="11923"/>
                    </a:lnTo>
                    <a:lnTo>
                      <a:pt x="2518" y="11910"/>
                    </a:lnTo>
                    <a:lnTo>
                      <a:pt x="2530" y="11898"/>
                    </a:lnTo>
                    <a:lnTo>
                      <a:pt x="2580" y="11848"/>
                    </a:lnTo>
                    <a:lnTo>
                      <a:pt x="2468" y="11836"/>
                    </a:lnTo>
                    <a:lnTo>
                      <a:pt x="2456" y="11836"/>
                    </a:lnTo>
                    <a:lnTo>
                      <a:pt x="2419" y="11823"/>
                    </a:lnTo>
                    <a:lnTo>
                      <a:pt x="2397" y="11823"/>
                    </a:lnTo>
                    <a:lnTo>
                      <a:pt x="2481" y="11749"/>
                    </a:lnTo>
                    <a:lnTo>
                      <a:pt x="2344" y="11712"/>
                    </a:lnTo>
                    <a:lnTo>
                      <a:pt x="2257" y="11687"/>
                    </a:lnTo>
                    <a:lnTo>
                      <a:pt x="2357" y="11612"/>
                    </a:lnTo>
                    <a:lnTo>
                      <a:pt x="2431" y="11538"/>
                    </a:lnTo>
                    <a:lnTo>
                      <a:pt x="2804" y="11538"/>
                    </a:lnTo>
                    <a:cubicBezTo>
                      <a:pt x="2903" y="11538"/>
                      <a:pt x="2990" y="11525"/>
                      <a:pt x="3077" y="11525"/>
                    </a:cubicBezTo>
                    <a:lnTo>
                      <a:pt x="3127" y="11525"/>
                    </a:lnTo>
                    <a:lnTo>
                      <a:pt x="3226" y="11513"/>
                    </a:lnTo>
                    <a:lnTo>
                      <a:pt x="3313" y="11501"/>
                    </a:lnTo>
                    <a:lnTo>
                      <a:pt x="3387" y="11501"/>
                    </a:lnTo>
                    <a:lnTo>
                      <a:pt x="3474" y="11488"/>
                    </a:lnTo>
                    <a:cubicBezTo>
                      <a:pt x="3491" y="11481"/>
                      <a:pt x="3509" y="11475"/>
                      <a:pt x="3528" y="11470"/>
                    </a:cubicBezTo>
                    <a:close/>
                    <a:moveTo>
                      <a:pt x="3524" y="12010"/>
                    </a:moveTo>
                    <a:cubicBezTo>
                      <a:pt x="3524" y="12022"/>
                      <a:pt x="3524" y="12035"/>
                      <a:pt x="3524" y="12047"/>
                    </a:cubicBezTo>
                    <a:lnTo>
                      <a:pt x="3536" y="12035"/>
                    </a:lnTo>
                    <a:lnTo>
                      <a:pt x="3536" y="12035"/>
                    </a:lnTo>
                    <a:cubicBezTo>
                      <a:pt x="3524" y="12084"/>
                      <a:pt x="3499" y="12122"/>
                      <a:pt x="3474" y="12146"/>
                    </a:cubicBezTo>
                    <a:cubicBezTo>
                      <a:pt x="3425" y="12221"/>
                      <a:pt x="3363" y="12283"/>
                      <a:pt x="3313" y="12345"/>
                    </a:cubicBezTo>
                    <a:cubicBezTo>
                      <a:pt x="3263" y="12395"/>
                      <a:pt x="3201" y="12444"/>
                      <a:pt x="3139" y="12507"/>
                    </a:cubicBezTo>
                    <a:cubicBezTo>
                      <a:pt x="3139" y="12507"/>
                      <a:pt x="3127" y="12507"/>
                      <a:pt x="3127" y="12519"/>
                    </a:cubicBezTo>
                    <a:lnTo>
                      <a:pt x="3114" y="12519"/>
                    </a:lnTo>
                    <a:lnTo>
                      <a:pt x="3102" y="12531"/>
                    </a:lnTo>
                    <a:lnTo>
                      <a:pt x="3040" y="12581"/>
                    </a:lnTo>
                    <a:lnTo>
                      <a:pt x="3015" y="12606"/>
                    </a:lnTo>
                    <a:lnTo>
                      <a:pt x="2965" y="12631"/>
                    </a:lnTo>
                    <a:cubicBezTo>
                      <a:pt x="2953" y="12643"/>
                      <a:pt x="2940" y="12656"/>
                      <a:pt x="2928" y="12668"/>
                    </a:cubicBezTo>
                    <a:lnTo>
                      <a:pt x="2853" y="12718"/>
                    </a:lnTo>
                    <a:lnTo>
                      <a:pt x="2804" y="12743"/>
                    </a:lnTo>
                    <a:cubicBezTo>
                      <a:pt x="2766" y="12767"/>
                      <a:pt x="2729" y="12792"/>
                      <a:pt x="2692" y="12805"/>
                    </a:cubicBezTo>
                    <a:lnTo>
                      <a:pt x="2679" y="12805"/>
                    </a:lnTo>
                    <a:cubicBezTo>
                      <a:pt x="2655" y="12817"/>
                      <a:pt x="2630" y="12829"/>
                      <a:pt x="2605" y="12842"/>
                    </a:cubicBezTo>
                    <a:lnTo>
                      <a:pt x="2568" y="12842"/>
                    </a:lnTo>
                    <a:lnTo>
                      <a:pt x="2530" y="12854"/>
                    </a:lnTo>
                    <a:lnTo>
                      <a:pt x="2444" y="12879"/>
                    </a:lnTo>
                    <a:cubicBezTo>
                      <a:pt x="2468" y="12867"/>
                      <a:pt x="2493" y="12854"/>
                      <a:pt x="2530" y="12842"/>
                    </a:cubicBezTo>
                    <a:cubicBezTo>
                      <a:pt x="2605" y="12805"/>
                      <a:pt x="2667" y="12755"/>
                      <a:pt x="2742" y="12705"/>
                    </a:cubicBezTo>
                    <a:lnTo>
                      <a:pt x="2791" y="12656"/>
                    </a:lnTo>
                    <a:cubicBezTo>
                      <a:pt x="2841" y="12618"/>
                      <a:pt x="2903" y="12581"/>
                      <a:pt x="2953" y="12531"/>
                    </a:cubicBezTo>
                    <a:lnTo>
                      <a:pt x="2978" y="12519"/>
                    </a:lnTo>
                    <a:lnTo>
                      <a:pt x="3015" y="12482"/>
                    </a:lnTo>
                    <a:lnTo>
                      <a:pt x="2965" y="12507"/>
                    </a:lnTo>
                    <a:lnTo>
                      <a:pt x="2928" y="12531"/>
                    </a:lnTo>
                    <a:cubicBezTo>
                      <a:pt x="2891" y="12544"/>
                      <a:pt x="2853" y="12569"/>
                      <a:pt x="2804" y="12581"/>
                    </a:cubicBezTo>
                    <a:lnTo>
                      <a:pt x="2742" y="12618"/>
                    </a:lnTo>
                    <a:cubicBezTo>
                      <a:pt x="2692" y="12631"/>
                      <a:pt x="2642" y="12656"/>
                      <a:pt x="2593" y="12668"/>
                    </a:cubicBezTo>
                    <a:cubicBezTo>
                      <a:pt x="2530" y="12693"/>
                      <a:pt x="2456" y="12705"/>
                      <a:pt x="2394" y="12718"/>
                    </a:cubicBezTo>
                    <a:lnTo>
                      <a:pt x="2357" y="12718"/>
                    </a:lnTo>
                    <a:cubicBezTo>
                      <a:pt x="2369" y="12718"/>
                      <a:pt x="2394" y="12705"/>
                      <a:pt x="2419" y="12705"/>
                    </a:cubicBezTo>
                    <a:lnTo>
                      <a:pt x="2444" y="12693"/>
                    </a:lnTo>
                    <a:cubicBezTo>
                      <a:pt x="2530" y="12668"/>
                      <a:pt x="2605" y="12631"/>
                      <a:pt x="2679" y="12581"/>
                    </a:cubicBezTo>
                    <a:lnTo>
                      <a:pt x="2779" y="12531"/>
                    </a:lnTo>
                    <a:lnTo>
                      <a:pt x="2866" y="12482"/>
                    </a:lnTo>
                    <a:lnTo>
                      <a:pt x="2891" y="12469"/>
                    </a:lnTo>
                    <a:lnTo>
                      <a:pt x="2965" y="12420"/>
                    </a:lnTo>
                    <a:lnTo>
                      <a:pt x="2978" y="12407"/>
                    </a:lnTo>
                    <a:lnTo>
                      <a:pt x="3002" y="12395"/>
                    </a:lnTo>
                    <a:lnTo>
                      <a:pt x="3102" y="12333"/>
                    </a:lnTo>
                    <a:lnTo>
                      <a:pt x="3164" y="12295"/>
                    </a:lnTo>
                    <a:lnTo>
                      <a:pt x="3276" y="12221"/>
                    </a:lnTo>
                    <a:lnTo>
                      <a:pt x="3375" y="12146"/>
                    </a:lnTo>
                    <a:lnTo>
                      <a:pt x="3400" y="12134"/>
                    </a:lnTo>
                    <a:lnTo>
                      <a:pt x="3412" y="12122"/>
                    </a:lnTo>
                    <a:lnTo>
                      <a:pt x="3437" y="12097"/>
                    </a:lnTo>
                    <a:lnTo>
                      <a:pt x="3462" y="12084"/>
                    </a:lnTo>
                    <a:lnTo>
                      <a:pt x="3524" y="12010"/>
                    </a:lnTo>
                    <a:close/>
                    <a:moveTo>
                      <a:pt x="3685" y="12084"/>
                    </a:moveTo>
                    <a:cubicBezTo>
                      <a:pt x="3698" y="12097"/>
                      <a:pt x="3698" y="12097"/>
                      <a:pt x="3685" y="12109"/>
                    </a:cubicBezTo>
                    <a:cubicBezTo>
                      <a:pt x="3685" y="12146"/>
                      <a:pt x="3599" y="12271"/>
                      <a:pt x="3487" y="12395"/>
                    </a:cubicBezTo>
                    <a:cubicBezTo>
                      <a:pt x="3450" y="12432"/>
                      <a:pt x="3412" y="12482"/>
                      <a:pt x="3363" y="12519"/>
                    </a:cubicBezTo>
                    <a:lnTo>
                      <a:pt x="3276" y="12618"/>
                    </a:lnTo>
                    <a:lnTo>
                      <a:pt x="3263" y="12631"/>
                    </a:lnTo>
                    <a:lnTo>
                      <a:pt x="3251" y="12643"/>
                    </a:lnTo>
                    <a:lnTo>
                      <a:pt x="3176" y="12705"/>
                    </a:lnTo>
                    <a:lnTo>
                      <a:pt x="3164" y="12718"/>
                    </a:lnTo>
                    <a:lnTo>
                      <a:pt x="3139" y="12743"/>
                    </a:lnTo>
                    <a:cubicBezTo>
                      <a:pt x="3102" y="12767"/>
                      <a:pt x="3077" y="12792"/>
                      <a:pt x="3052" y="12805"/>
                    </a:cubicBezTo>
                    <a:lnTo>
                      <a:pt x="3002" y="12842"/>
                    </a:lnTo>
                    <a:cubicBezTo>
                      <a:pt x="2990" y="12842"/>
                      <a:pt x="2978" y="12854"/>
                      <a:pt x="2965" y="12854"/>
                    </a:cubicBezTo>
                    <a:cubicBezTo>
                      <a:pt x="2878" y="12916"/>
                      <a:pt x="2779" y="12966"/>
                      <a:pt x="2679" y="13003"/>
                    </a:cubicBezTo>
                    <a:lnTo>
                      <a:pt x="2580" y="13041"/>
                    </a:lnTo>
                    <a:cubicBezTo>
                      <a:pt x="2555" y="13053"/>
                      <a:pt x="2518" y="13065"/>
                      <a:pt x="2493" y="13065"/>
                    </a:cubicBezTo>
                    <a:cubicBezTo>
                      <a:pt x="2493" y="13065"/>
                      <a:pt x="2506" y="13053"/>
                      <a:pt x="2506" y="13053"/>
                    </a:cubicBezTo>
                    <a:cubicBezTo>
                      <a:pt x="2568" y="12991"/>
                      <a:pt x="2754" y="12892"/>
                      <a:pt x="2928" y="12780"/>
                    </a:cubicBezTo>
                    <a:lnTo>
                      <a:pt x="2940" y="12767"/>
                    </a:lnTo>
                    <a:lnTo>
                      <a:pt x="3052" y="12693"/>
                    </a:lnTo>
                    <a:cubicBezTo>
                      <a:pt x="3064" y="12680"/>
                      <a:pt x="3089" y="12668"/>
                      <a:pt x="3102" y="12656"/>
                    </a:cubicBezTo>
                    <a:lnTo>
                      <a:pt x="3127" y="12631"/>
                    </a:lnTo>
                    <a:lnTo>
                      <a:pt x="3189" y="12581"/>
                    </a:lnTo>
                    <a:lnTo>
                      <a:pt x="3201" y="12569"/>
                    </a:lnTo>
                    <a:cubicBezTo>
                      <a:pt x="3300" y="12494"/>
                      <a:pt x="3387" y="12407"/>
                      <a:pt x="3474" y="12320"/>
                    </a:cubicBezTo>
                    <a:cubicBezTo>
                      <a:pt x="3549" y="12258"/>
                      <a:pt x="3611" y="12196"/>
                      <a:pt x="3661" y="12122"/>
                    </a:cubicBezTo>
                    <a:cubicBezTo>
                      <a:pt x="3661" y="12109"/>
                      <a:pt x="3685" y="12097"/>
                      <a:pt x="3685" y="12084"/>
                    </a:cubicBezTo>
                    <a:close/>
                    <a:moveTo>
                      <a:pt x="4431" y="0"/>
                    </a:moveTo>
                    <a:cubicBezTo>
                      <a:pt x="4244" y="112"/>
                      <a:pt x="4207" y="484"/>
                      <a:pt x="4220" y="807"/>
                    </a:cubicBezTo>
                    <a:cubicBezTo>
                      <a:pt x="4232" y="969"/>
                      <a:pt x="4244" y="1118"/>
                      <a:pt x="4269" y="1267"/>
                    </a:cubicBezTo>
                    <a:cubicBezTo>
                      <a:pt x="4282" y="1304"/>
                      <a:pt x="4282" y="1341"/>
                      <a:pt x="4294" y="1379"/>
                    </a:cubicBezTo>
                    <a:lnTo>
                      <a:pt x="4282" y="1354"/>
                    </a:lnTo>
                    <a:lnTo>
                      <a:pt x="4282" y="1354"/>
                    </a:lnTo>
                    <a:cubicBezTo>
                      <a:pt x="4294" y="1428"/>
                      <a:pt x="4319" y="1515"/>
                      <a:pt x="4344" y="1590"/>
                    </a:cubicBezTo>
                    <a:cubicBezTo>
                      <a:pt x="4356" y="1627"/>
                      <a:pt x="4369" y="1664"/>
                      <a:pt x="4381" y="1702"/>
                    </a:cubicBezTo>
                    <a:cubicBezTo>
                      <a:pt x="4393" y="1739"/>
                      <a:pt x="4431" y="1826"/>
                      <a:pt x="4443" y="1875"/>
                    </a:cubicBezTo>
                    <a:lnTo>
                      <a:pt x="4455" y="1900"/>
                    </a:lnTo>
                    <a:lnTo>
                      <a:pt x="4480" y="1962"/>
                    </a:lnTo>
                    <a:lnTo>
                      <a:pt x="4493" y="1987"/>
                    </a:lnTo>
                    <a:cubicBezTo>
                      <a:pt x="4493" y="1987"/>
                      <a:pt x="4493" y="2000"/>
                      <a:pt x="4493" y="2000"/>
                    </a:cubicBezTo>
                    <a:lnTo>
                      <a:pt x="4505" y="2012"/>
                    </a:lnTo>
                    <a:cubicBezTo>
                      <a:pt x="4518" y="2049"/>
                      <a:pt x="4530" y="2087"/>
                      <a:pt x="4555" y="2124"/>
                    </a:cubicBezTo>
                    <a:cubicBezTo>
                      <a:pt x="4567" y="2099"/>
                      <a:pt x="4592" y="2074"/>
                      <a:pt x="4617" y="2049"/>
                    </a:cubicBezTo>
                    <a:cubicBezTo>
                      <a:pt x="4630" y="2036"/>
                      <a:pt x="4647" y="2029"/>
                      <a:pt x="4665" y="2029"/>
                    </a:cubicBezTo>
                    <a:cubicBezTo>
                      <a:pt x="4697" y="2029"/>
                      <a:pt x="4734" y="2051"/>
                      <a:pt x="4766" y="2099"/>
                    </a:cubicBezTo>
                    <a:cubicBezTo>
                      <a:pt x="4816" y="2161"/>
                      <a:pt x="4840" y="2236"/>
                      <a:pt x="4865" y="2310"/>
                    </a:cubicBezTo>
                    <a:cubicBezTo>
                      <a:pt x="4803" y="2335"/>
                      <a:pt x="4741" y="2385"/>
                      <a:pt x="4716" y="2447"/>
                    </a:cubicBezTo>
                    <a:cubicBezTo>
                      <a:pt x="4704" y="2459"/>
                      <a:pt x="4704" y="2484"/>
                      <a:pt x="4691" y="2509"/>
                    </a:cubicBezTo>
                    <a:cubicBezTo>
                      <a:pt x="4667" y="2596"/>
                      <a:pt x="4642" y="2683"/>
                      <a:pt x="4642" y="2770"/>
                    </a:cubicBezTo>
                    <a:cubicBezTo>
                      <a:pt x="4592" y="2732"/>
                      <a:pt x="4530" y="2683"/>
                      <a:pt x="4468" y="2633"/>
                    </a:cubicBezTo>
                    <a:lnTo>
                      <a:pt x="4455" y="2633"/>
                    </a:lnTo>
                    <a:cubicBezTo>
                      <a:pt x="4401" y="2593"/>
                      <a:pt x="4354" y="2573"/>
                      <a:pt x="4318" y="2573"/>
                    </a:cubicBezTo>
                    <a:cubicBezTo>
                      <a:pt x="4263" y="2573"/>
                      <a:pt x="4232" y="2618"/>
                      <a:pt x="4232" y="2708"/>
                    </a:cubicBezTo>
                    <a:cubicBezTo>
                      <a:pt x="4232" y="2794"/>
                      <a:pt x="4232" y="2881"/>
                      <a:pt x="4257" y="2968"/>
                    </a:cubicBezTo>
                    <a:cubicBezTo>
                      <a:pt x="4195" y="2943"/>
                      <a:pt x="4145" y="2919"/>
                      <a:pt x="4083" y="2906"/>
                    </a:cubicBezTo>
                    <a:cubicBezTo>
                      <a:pt x="4062" y="2904"/>
                      <a:pt x="4043" y="2902"/>
                      <a:pt x="4027" y="2902"/>
                    </a:cubicBezTo>
                    <a:cubicBezTo>
                      <a:pt x="3969" y="2902"/>
                      <a:pt x="3944" y="2922"/>
                      <a:pt x="3934" y="2981"/>
                    </a:cubicBezTo>
                    <a:lnTo>
                      <a:pt x="3934" y="2993"/>
                    </a:lnTo>
                    <a:cubicBezTo>
                      <a:pt x="3946" y="3068"/>
                      <a:pt x="3984" y="3155"/>
                      <a:pt x="4021" y="3217"/>
                    </a:cubicBezTo>
                    <a:cubicBezTo>
                      <a:pt x="3971" y="3204"/>
                      <a:pt x="3934" y="3192"/>
                      <a:pt x="3884" y="3179"/>
                    </a:cubicBezTo>
                    <a:cubicBezTo>
                      <a:pt x="3853" y="3174"/>
                      <a:pt x="3829" y="3171"/>
                      <a:pt x="3810" y="3171"/>
                    </a:cubicBezTo>
                    <a:cubicBezTo>
                      <a:pt x="3783" y="3171"/>
                      <a:pt x="3767" y="3177"/>
                      <a:pt x="3760" y="3192"/>
                    </a:cubicBezTo>
                    <a:cubicBezTo>
                      <a:pt x="3735" y="3229"/>
                      <a:pt x="3760" y="3328"/>
                      <a:pt x="3835" y="3440"/>
                    </a:cubicBezTo>
                    <a:lnTo>
                      <a:pt x="3859" y="3478"/>
                    </a:lnTo>
                    <a:lnTo>
                      <a:pt x="3797" y="3465"/>
                    </a:lnTo>
                    <a:cubicBezTo>
                      <a:pt x="3735" y="3453"/>
                      <a:pt x="3661" y="3453"/>
                      <a:pt x="3599" y="3453"/>
                    </a:cubicBezTo>
                    <a:cubicBezTo>
                      <a:pt x="3574" y="3453"/>
                      <a:pt x="3561" y="3453"/>
                      <a:pt x="3536" y="3465"/>
                    </a:cubicBezTo>
                    <a:cubicBezTo>
                      <a:pt x="3437" y="3490"/>
                      <a:pt x="3462" y="3589"/>
                      <a:pt x="3661" y="3800"/>
                    </a:cubicBezTo>
                    <a:cubicBezTo>
                      <a:pt x="3543" y="3776"/>
                      <a:pt x="3453" y="3763"/>
                      <a:pt x="3387" y="3763"/>
                    </a:cubicBezTo>
                    <a:cubicBezTo>
                      <a:pt x="3322" y="3763"/>
                      <a:pt x="3282" y="3776"/>
                      <a:pt x="3263" y="3800"/>
                    </a:cubicBezTo>
                    <a:cubicBezTo>
                      <a:pt x="3251" y="3813"/>
                      <a:pt x="3251" y="3813"/>
                      <a:pt x="3251" y="3813"/>
                    </a:cubicBezTo>
                    <a:cubicBezTo>
                      <a:pt x="3251" y="3825"/>
                      <a:pt x="3251" y="3825"/>
                      <a:pt x="3251" y="3838"/>
                    </a:cubicBezTo>
                    <a:cubicBezTo>
                      <a:pt x="3251" y="3887"/>
                      <a:pt x="3338" y="3987"/>
                      <a:pt x="3512" y="4136"/>
                    </a:cubicBezTo>
                    <a:cubicBezTo>
                      <a:pt x="3475" y="4132"/>
                      <a:pt x="3439" y="4131"/>
                      <a:pt x="3404" y="4131"/>
                    </a:cubicBezTo>
                    <a:cubicBezTo>
                      <a:pt x="3308" y="4131"/>
                      <a:pt x="3218" y="4142"/>
                      <a:pt x="3127" y="4161"/>
                    </a:cubicBezTo>
                    <a:cubicBezTo>
                      <a:pt x="3114" y="4173"/>
                      <a:pt x="3102" y="4185"/>
                      <a:pt x="3089" y="4198"/>
                    </a:cubicBezTo>
                    <a:cubicBezTo>
                      <a:pt x="3089" y="4210"/>
                      <a:pt x="3089" y="4223"/>
                      <a:pt x="3102" y="4235"/>
                    </a:cubicBezTo>
                    <a:cubicBezTo>
                      <a:pt x="3151" y="4297"/>
                      <a:pt x="3201" y="4334"/>
                      <a:pt x="3263" y="4359"/>
                    </a:cubicBezTo>
                    <a:cubicBezTo>
                      <a:pt x="3313" y="4397"/>
                      <a:pt x="3375" y="4421"/>
                      <a:pt x="3450" y="4459"/>
                    </a:cubicBezTo>
                    <a:lnTo>
                      <a:pt x="3238" y="4459"/>
                    </a:lnTo>
                    <a:cubicBezTo>
                      <a:pt x="3064" y="4471"/>
                      <a:pt x="2978" y="4496"/>
                      <a:pt x="2965" y="4546"/>
                    </a:cubicBezTo>
                    <a:cubicBezTo>
                      <a:pt x="2965" y="4558"/>
                      <a:pt x="2965" y="4558"/>
                      <a:pt x="2965" y="4570"/>
                    </a:cubicBezTo>
                    <a:cubicBezTo>
                      <a:pt x="2965" y="4570"/>
                      <a:pt x="2978" y="4583"/>
                      <a:pt x="2978" y="4595"/>
                    </a:cubicBezTo>
                    <a:cubicBezTo>
                      <a:pt x="3015" y="4633"/>
                      <a:pt x="3064" y="4682"/>
                      <a:pt x="3114" y="4707"/>
                    </a:cubicBezTo>
                    <a:cubicBezTo>
                      <a:pt x="3151" y="4732"/>
                      <a:pt x="3201" y="4757"/>
                      <a:pt x="3251" y="4782"/>
                    </a:cubicBezTo>
                    <a:lnTo>
                      <a:pt x="3127" y="4782"/>
                    </a:lnTo>
                    <a:cubicBezTo>
                      <a:pt x="2978" y="4794"/>
                      <a:pt x="2903" y="4819"/>
                      <a:pt x="2878" y="4856"/>
                    </a:cubicBezTo>
                    <a:cubicBezTo>
                      <a:pt x="2878" y="4869"/>
                      <a:pt x="2878" y="4881"/>
                      <a:pt x="2878" y="4881"/>
                    </a:cubicBezTo>
                    <a:cubicBezTo>
                      <a:pt x="2903" y="4931"/>
                      <a:pt x="2940" y="4955"/>
                      <a:pt x="2965" y="4980"/>
                    </a:cubicBezTo>
                    <a:cubicBezTo>
                      <a:pt x="3015" y="5018"/>
                      <a:pt x="3064" y="5042"/>
                      <a:pt x="3114" y="5067"/>
                    </a:cubicBezTo>
                    <a:lnTo>
                      <a:pt x="3127" y="5080"/>
                    </a:lnTo>
                    <a:cubicBezTo>
                      <a:pt x="3064" y="5117"/>
                      <a:pt x="2990" y="5154"/>
                      <a:pt x="2928" y="5191"/>
                    </a:cubicBezTo>
                    <a:cubicBezTo>
                      <a:pt x="2903" y="5229"/>
                      <a:pt x="2878" y="5254"/>
                      <a:pt x="2891" y="5291"/>
                    </a:cubicBezTo>
                    <a:cubicBezTo>
                      <a:pt x="2891" y="5291"/>
                      <a:pt x="2891" y="5291"/>
                      <a:pt x="2891" y="5303"/>
                    </a:cubicBezTo>
                    <a:cubicBezTo>
                      <a:pt x="2903" y="5303"/>
                      <a:pt x="2903" y="5316"/>
                      <a:pt x="2915" y="5328"/>
                    </a:cubicBezTo>
                    <a:lnTo>
                      <a:pt x="2928" y="5340"/>
                    </a:lnTo>
                    <a:lnTo>
                      <a:pt x="2965" y="5365"/>
                    </a:lnTo>
                    <a:cubicBezTo>
                      <a:pt x="2940" y="5378"/>
                      <a:pt x="2915" y="5390"/>
                      <a:pt x="2891" y="5403"/>
                    </a:cubicBezTo>
                    <a:cubicBezTo>
                      <a:pt x="2754" y="5477"/>
                      <a:pt x="2704" y="5552"/>
                      <a:pt x="2829" y="5614"/>
                    </a:cubicBezTo>
                    <a:cubicBezTo>
                      <a:pt x="2605" y="5725"/>
                      <a:pt x="2506" y="5812"/>
                      <a:pt x="2493" y="5887"/>
                    </a:cubicBezTo>
                    <a:cubicBezTo>
                      <a:pt x="2493" y="5887"/>
                      <a:pt x="2493" y="5899"/>
                      <a:pt x="2493" y="5899"/>
                    </a:cubicBezTo>
                    <a:cubicBezTo>
                      <a:pt x="2493" y="5986"/>
                      <a:pt x="2593" y="6036"/>
                      <a:pt x="2692" y="6098"/>
                    </a:cubicBezTo>
                    <a:lnTo>
                      <a:pt x="2555" y="6160"/>
                    </a:lnTo>
                    <a:cubicBezTo>
                      <a:pt x="2506" y="6185"/>
                      <a:pt x="2456" y="6210"/>
                      <a:pt x="2419" y="6247"/>
                    </a:cubicBezTo>
                    <a:cubicBezTo>
                      <a:pt x="2369" y="6284"/>
                      <a:pt x="2369" y="6309"/>
                      <a:pt x="2406" y="6346"/>
                    </a:cubicBezTo>
                    <a:cubicBezTo>
                      <a:pt x="2406" y="6346"/>
                      <a:pt x="2419" y="6359"/>
                      <a:pt x="2431" y="6359"/>
                    </a:cubicBezTo>
                    <a:lnTo>
                      <a:pt x="2468" y="6371"/>
                    </a:lnTo>
                    <a:lnTo>
                      <a:pt x="2493" y="6384"/>
                    </a:lnTo>
                    <a:lnTo>
                      <a:pt x="2568" y="6409"/>
                    </a:lnTo>
                    <a:lnTo>
                      <a:pt x="2655" y="6421"/>
                    </a:lnTo>
                    <a:lnTo>
                      <a:pt x="2667" y="6421"/>
                    </a:lnTo>
                    <a:lnTo>
                      <a:pt x="2642" y="6433"/>
                    </a:lnTo>
                    <a:lnTo>
                      <a:pt x="2617" y="6458"/>
                    </a:lnTo>
                    <a:cubicBezTo>
                      <a:pt x="2568" y="6495"/>
                      <a:pt x="2518" y="6533"/>
                      <a:pt x="2468" y="6582"/>
                    </a:cubicBezTo>
                    <a:cubicBezTo>
                      <a:pt x="2444" y="6607"/>
                      <a:pt x="2419" y="6632"/>
                      <a:pt x="2394" y="6657"/>
                    </a:cubicBezTo>
                    <a:cubicBezTo>
                      <a:pt x="2394" y="6669"/>
                      <a:pt x="2381" y="6682"/>
                      <a:pt x="2381" y="6682"/>
                    </a:cubicBezTo>
                    <a:cubicBezTo>
                      <a:pt x="2357" y="6756"/>
                      <a:pt x="2394" y="6781"/>
                      <a:pt x="2481" y="6794"/>
                    </a:cubicBezTo>
                    <a:lnTo>
                      <a:pt x="2543" y="6794"/>
                    </a:lnTo>
                    <a:cubicBezTo>
                      <a:pt x="2530" y="6806"/>
                      <a:pt x="2518" y="6818"/>
                      <a:pt x="2518" y="6818"/>
                    </a:cubicBezTo>
                    <a:cubicBezTo>
                      <a:pt x="2493" y="6843"/>
                      <a:pt x="2481" y="6856"/>
                      <a:pt x="2456" y="6880"/>
                    </a:cubicBezTo>
                    <a:cubicBezTo>
                      <a:pt x="2431" y="6905"/>
                      <a:pt x="2419" y="6930"/>
                      <a:pt x="2406" y="6967"/>
                    </a:cubicBezTo>
                    <a:cubicBezTo>
                      <a:pt x="2406" y="6992"/>
                      <a:pt x="2419" y="7017"/>
                      <a:pt x="2456" y="7030"/>
                    </a:cubicBezTo>
                    <a:cubicBezTo>
                      <a:pt x="2481" y="7042"/>
                      <a:pt x="2506" y="7042"/>
                      <a:pt x="2530" y="7042"/>
                    </a:cubicBezTo>
                    <a:lnTo>
                      <a:pt x="2568" y="7042"/>
                    </a:lnTo>
                    <a:cubicBezTo>
                      <a:pt x="2530" y="7079"/>
                      <a:pt x="2506" y="7129"/>
                      <a:pt x="2468" y="7166"/>
                    </a:cubicBezTo>
                    <a:cubicBezTo>
                      <a:pt x="2394" y="7278"/>
                      <a:pt x="2456" y="7328"/>
                      <a:pt x="2568" y="7328"/>
                    </a:cubicBezTo>
                    <a:lnTo>
                      <a:pt x="2729" y="7328"/>
                    </a:lnTo>
                    <a:lnTo>
                      <a:pt x="2717" y="7340"/>
                    </a:lnTo>
                    <a:lnTo>
                      <a:pt x="2655" y="7402"/>
                    </a:lnTo>
                    <a:cubicBezTo>
                      <a:pt x="2642" y="7415"/>
                      <a:pt x="2642" y="7415"/>
                      <a:pt x="2630" y="7427"/>
                    </a:cubicBezTo>
                    <a:lnTo>
                      <a:pt x="2617" y="7439"/>
                    </a:lnTo>
                    <a:cubicBezTo>
                      <a:pt x="2555" y="7514"/>
                      <a:pt x="2530" y="7564"/>
                      <a:pt x="2555" y="7588"/>
                    </a:cubicBezTo>
                    <a:cubicBezTo>
                      <a:pt x="2568" y="7601"/>
                      <a:pt x="2580" y="7613"/>
                      <a:pt x="2605" y="7613"/>
                    </a:cubicBezTo>
                    <a:lnTo>
                      <a:pt x="2692" y="7613"/>
                    </a:lnTo>
                    <a:cubicBezTo>
                      <a:pt x="2779" y="7613"/>
                      <a:pt x="2866" y="7601"/>
                      <a:pt x="2940" y="7576"/>
                    </a:cubicBezTo>
                    <a:lnTo>
                      <a:pt x="2940" y="7576"/>
                    </a:lnTo>
                    <a:cubicBezTo>
                      <a:pt x="2903" y="7638"/>
                      <a:pt x="2878" y="7688"/>
                      <a:pt x="2853" y="7725"/>
                    </a:cubicBezTo>
                    <a:cubicBezTo>
                      <a:pt x="2766" y="7862"/>
                      <a:pt x="2766" y="7924"/>
                      <a:pt x="2829" y="7936"/>
                    </a:cubicBezTo>
                    <a:cubicBezTo>
                      <a:pt x="2829" y="7942"/>
                      <a:pt x="2832" y="7945"/>
                      <a:pt x="2835" y="7945"/>
                    </a:cubicBezTo>
                    <a:cubicBezTo>
                      <a:pt x="2838" y="7945"/>
                      <a:pt x="2841" y="7942"/>
                      <a:pt x="2841" y="7936"/>
                    </a:cubicBezTo>
                    <a:cubicBezTo>
                      <a:pt x="2915" y="7936"/>
                      <a:pt x="2978" y="7924"/>
                      <a:pt x="3040" y="7899"/>
                    </a:cubicBezTo>
                    <a:lnTo>
                      <a:pt x="3077" y="7886"/>
                    </a:lnTo>
                    <a:lnTo>
                      <a:pt x="3077" y="7886"/>
                    </a:lnTo>
                    <a:cubicBezTo>
                      <a:pt x="3064" y="7911"/>
                      <a:pt x="3052" y="7924"/>
                      <a:pt x="3040" y="7949"/>
                    </a:cubicBezTo>
                    <a:cubicBezTo>
                      <a:pt x="3015" y="7998"/>
                      <a:pt x="2978" y="8048"/>
                      <a:pt x="2965" y="8110"/>
                    </a:cubicBezTo>
                    <a:cubicBezTo>
                      <a:pt x="2953" y="8122"/>
                      <a:pt x="2953" y="8147"/>
                      <a:pt x="2953" y="8172"/>
                    </a:cubicBezTo>
                    <a:cubicBezTo>
                      <a:pt x="2953" y="8226"/>
                      <a:pt x="2972" y="8261"/>
                      <a:pt x="3034" y="8261"/>
                    </a:cubicBezTo>
                    <a:cubicBezTo>
                      <a:pt x="3043" y="8261"/>
                      <a:pt x="3053" y="8261"/>
                      <a:pt x="3064" y="8259"/>
                    </a:cubicBezTo>
                    <a:cubicBezTo>
                      <a:pt x="3114" y="8259"/>
                      <a:pt x="3164" y="8247"/>
                      <a:pt x="3214" y="8222"/>
                    </a:cubicBezTo>
                    <a:lnTo>
                      <a:pt x="3276" y="8197"/>
                    </a:lnTo>
                    <a:lnTo>
                      <a:pt x="3276" y="8197"/>
                    </a:lnTo>
                    <a:cubicBezTo>
                      <a:pt x="3263" y="8222"/>
                      <a:pt x="3251" y="8247"/>
                      <a:pt x="3238" y="8271"/>
                    </a:cubicBezTo>
                    <a:lnTo>
                      <a:pt x="3226" y="8296"/>
                    </a:lnTo>
                    <a:cubicBezTo>
                      <a:pt x="3201" y="8346"/>
                      <a:pt x="3189" y="8396"/>
                      <a:pt x="3176" y="8445"/>
                    </a:cubicBezTo>
                    <a:cubicBezTo>
                      <a:pt x="3164" y="8458"/>
                      <a:pt x="3164" y="8483"/>
                      <a:pt x="3176" y="8495"/>
                    </a:cubicBezTo>
                    <a:cubicBezTo>
                      <a:pt x="3164" y="8495"/>
                      <a:pt x="3164" y="8507"/>
                      <a:pt x="3176" y="8507"/>
                    </a:cubicBezTo>
                    <a:cubicBezTo>
                      <a:pt x="3176" y="8520"/>
                      <a:pt x="3189" y="8520"/>
                      <a:pt x="3201" y="8520"/>
                    </a:cubicBezTo>
                    <a:cubicBezTo>
                      <a:pt x="3263" y="8507"/>
                      <a:pt x="3325" y="8483"/>
                      <a:pt x="3375" y="8445"/>
                    </a:cubicBezTo>
                    <a:lnTo>
                      <a:pt x="3450" y="8383"/>
                    </a:lnTo>
                    <a:lnTo>
                      <a:pt x="3450" y="8383"/>
                    </a:lnTo>
                    <a:cubicBezTo>
                      <a:pt x="3412" y="8458"/>
                      <a:pt x="3387" y="8532"/>
                      <a:pt x="3375" y="8607"/>
                    </a:cubicBezTo>
                    <a:cubicBezTo>
                      <a:pt x="3375" y="8619"/>
                      <a:pt x="3375" y="8632"/>
                      <a:pt x="3375" y="8644"/>
                    </a:cubicBezTo>
                    <a:cubicBezTo>
                      <a:pt x="3375" y="8666"/>
                      <a:pt x="3388" y="8679"/>
                      <a:pt x="3413" y="8679"/>
                    </a:cubicBezTo>
                    <a:cubicBezTo>
                      <a:pt x="3443" y="8679"/>
                      <a:pt x="3493" y="8660"/>
                      <a:pt x="3561" y="8619"/>
                    </a:cubicBezTo>
                    <a:lnTo>
                      <a:pt x="3561" y="8619"/>
                    </a:lnTo>
                    <a:lnTo>
                      <a:pt x="3425" y="8731"/>
                    </a:lnTo>
                    <a:cubicBezTo>
                      <a:pt x="3387" y="8768"/>
                      <a:pt x="3338" y="8781"/>
                      <a:pt x="3288" y="8793"/>
                    </a:cubicBezTo>
                    <a:cubicBezTo>
                      <a:pt x="3276" y="8793"/>
                      <a:pt x="3263" y="8781"/>
                      <a:pt x="3263" y="8781"/>
                    </a:cubicBezTo>
                    <a:cubicBezTo>
                      <a:pt x="3238" y="8756"/>
                      <a:pt x="3238" y="8731"/>
                      <a:pt x="3251" y="8706"/>
                    </a:cubicBezTo>
                    <a:cubicBezTo>
                      <a:pt x="3251" y="8681"/>
                      <a:pt x="3251" y="8669"/>
                      <a:pt x="3263" y="8656"/>
                    </a:cubicBezTo>
                    <a:cubicBezTo>
                      <a:pt x="3276" y="8594"/>
                      <a:pt x="3300" y="8545"/>
                      <a:pt x="3325" y="8495"/>
                    </a:cubicBezTo>
                    <a:lnTo>
                      <a:pt x="3325" y="8495"/>
                    </a:lnTo>
                    <a:cubicBezTo>
                      <a:pt x="3263" y="8545"/>
                      <a:pt x="3201" y="8582"/>
                      <a:pt x="3139" y="8607"/>
                    </a:cubicBezTo>
                    <a:lnTo>
                      <a:pt x="3102" y="8619"/>
                    </a:lnTo>
                    <a:cubicBezTo>
                      <a:pt x="3052" y="8694"/>
                      <a:pt x="2990" y="8756"/>
                      <a:pt x="2915" y="8818"/>
                    </a:cubicBezTo>
                    <a:cubicBezTo>
                      <a:pt x="2903" y="8843"/>
                      <a:pt x="2878" y="8868"/>
                      <a:pt x="2853" y="8880"/>
                    </a:cubicBezTo>
                    <a:lnTo>
                      <a:pt x="2841" y="8892"/>
                    </a:lnTo>
                    <a:lnTo>
                      <a:pt x="2829" y="8905"/>
                    </a:lnTo>
                    <a:lnTo>
                      <a:pt x="2791" y="8930"/>
                    </a:lnTo>
                    <a:cubicBezTo>
                      <a:pt x="2729" y="8979"/>
                      <a:pt x="2642" y="9017"/>
                      <a:pt x="2568" y="9017"/>
                    </a:cubicBezTo>
                    <a:cubicBezTo>
                      <a:pt x="2530" y="9091"/>
                      <a:pt x="2506" y="9153"/>
                      <a:pt x="2506" y="9228"/>
                    </a:cubicBezTo>
                    <a:lnTo>
                      <a:pt x="2506" y="9240"/>
                    </a:lnTo>
                    <a:cubicBezTo>
                      <a:pt x="2506" y="9265"/>
                      <a:pt x="2518" y="9277"/>
                      <a:pt x="2530" y="9290"/>
                    </a:cubicBezTo>
                    <a:cubicBezTo>
                      <a:pt x="2332" y="9501"/>
                      <a:pt x="2170" y="9737"/>
                      <a:pt x="2034" y="9985"/>
                    </a:cubicBezTo>
                    <a:cubicBezTo>
                      <a:pt x="2009" y="10010"/>
                      <a:pt x="1996" y="10047"/>
                      <a:pt x="1984" y="10072"/>
                    </a:cubicBezTo>
                    <a:cubicBezTo>
                      <a:pt x="1959" y="10097"/>
                      <a:pt x="1723" y="10370"/>
                      <a:pt x="1475" y="10631"/>
                    </a:cubicBezTo>
                    <a:lnTo>
                      <a:pt x="1462" y="10644"/>
                    </a:lnTo>
                    <a:lnTo>
                      <a:pt x="1462" y="10656"/>
                    </a:lnTo>
                    <a:cubicBezTo>
                      <a:pt x="1438" y="10681"/>
                      <a:pt x="1413" y="10706"/>
                      <a:pt x="1388" y="10731"/>
                    </a:cubicBezTo>
                    <a:lnTo>
                      <a:pt x="1375" y="10743"/>
                    </a:lnTo>
                    <a:lnTo>
                      <a:pt x="1239" y="10892"/>
                    </a:lnTo>
                    <a:cubicBezTo>
                      <a:pt x="1090" y="11053"/>
                      <a:pt x="966" y="11178"/>
                      <a:pt x="916" y="11240"/>
                    </a:cubicBezTo>
                    <a:lnTo>
                      <a:pt x="891" y="11265"/>
                    </a:lnTo>
                    <a:cubicBezTo>
                      <a:pt x="891" y="11265"/>
                      <a:pt x="919" y="11276"/>
                      <a:pt x="963" y="11276"/>
                    </a:cubicBezTo>
                    <a:cubicBezTo>
                      <a:pt x="985" y="11276"/>
                      <a:pt x="1011" y="11273"/>
                      <a:pt x="1040" y="11265"/>
                    </a:cubicBezTo>
                    <a:lnTo>
                      <a:pt x="1077" y="11240"/>
                    </a:lnTo>
                    <a:cubicBezTo>
                      <a:pt x="1139" y="11202"/>
                      <a:pt x="1189" y="11165"/>
                      <a:pt x="1239" y="11116"/>
                    </a:cubicBezTo>
                    <a:cubicBezTo>
                      <a:pt x="1276" y="11078"/>
                      <a:pt x="1313" y="11053"/>
                      <a:pt x="1338" y="11029"/>
                    </a:cubicBezTo>
                    <a:lnTo>
                      <a:pt x="1400" y="10967"/>
                    </a:lnTo>
                    <a:lnTo>
                      <a:pt x="1338" y="11041"/>
                    </a:lnTo>
                    <a:cubicBezTo>
                      <a:pt x="941" y="11426"/>
                      <a:pt x="506" y="12022"/>
                      <a:pt x="183" y="12420"/>
                    </a:cubicBezTo>
                    <a:cubicBezTo>
                      <a:pt x="109" y="12507"/>
                      <a:pt x="59" y="12593"/>
                      <a:pt x="22" y="12693"/>
                    </a:cubicBezTo>
                    <a:cubicBezTo>
                      <a:pt x="0" y="12769"/>
                      <a:pt x="42" y="12797"/>
                      <a:pt x="120" y="12797"/>
                    </a:cubicBezTo>
                    <a:cubicBezTo>
                      <a:pt x="221" y="12797"/>
                      <a:pt x="382" y="12749"/>
                      <a:pt x="543" y="12693"/>
                    </a:cubicBezTo>
                    <a:lnTo>
                      <a:pt x="543" y="12693"/>
                    </a:lnTo>
                    <a:cubicBezTo>
                      <a:pt x="456" y="12792"/>
                      <a:pt x="345" y="12879"/>
                      <a:pt x="233" y="12941"/>
                    </a:cubicBezTo>
                    <a:cubicBezTo>
                      <a:pt x="196" y="12966"/>
                      <a:pt x="171" y="12991"/>
                      <a:pt x="133" y="13016"/>
                    </a:cubicBezTo>
                    <a:lnTo>
                      <a:pt x="109" y="13028"/>
                    </a:lnTo>
                    <a:cubicBezTo>
                      <a:pt x="100" y="13036"/>
                      <a:pt x="111" y="13039"/>
                      <a:pt x="131" y="13039"/>
                    </a:cubicBezTo>
                    <a:cubicBezTo>
                      <a:pt x="169" y="13039"/>
                      <a:pt x="241" y="13028"/>
                      <a:pt x="258" y="13028"/>
                    </a:cubicBezTo>
                    <a:cubicBezTo>
                      <a:pt x="258" y="13028"/>
                      <a:pt x="208" y="13078"/>
                      <a:pt x="183" y="13103"/>
                    </a:cubicBezTo>
                    <a:cubicBezTo>
                      <a:pt x="101" y="13185"/>
                      <a:pt x="30" y="13278"/>
                      <a:pt x="74" y="13278"/>
                    </a:cubicBezTo>
                    <a:cubicBezTo>
                      <a:pt x="77" y="13278"/>
                      <a:pt x="80" y="13277"/>
                      <a:pt x="84" y="13277"/>
                    </a:cubicBezTo>
                    <a:cubicBezTo>
                      <a:pt x="179" y="13247"/>
                      <a:pt x="211" y="13231"/>
                      <a:pt x="218" y="13231"/>
                    </a:cubicBezTo>
                    <a:cubicBezTo>
                      <a:pt x="226" y="13231"/>
                      <a:pt x="202" y="13250"/>
                      <a:pt x="196" y="13289"/>
                    </a:cubicBezTo>
                    <a:cubicBezTo>
                      <a:pt x="196" y="13339"/>
                      <a:pt x="133" y="13376"/>
                      <a:pt x="121" y="13401"/>
                    </a:cubicBezTo>
                    <a:cubicBezTo>
                      <a:pt x="109" y="13413"/>
                      <a:pt x="109" y="13426"/>
                      <a:pt x="121" y="13426"/>
                    </a:cubicBezTo>
                    <a:cubicBezTo>
                      <a:pt x="125" y="13430"/>
                      <a:pt x="132" y="13431"/>
                      <a:pt x="140" y="13431"/>
                    </a:cubicBezTo>
                    <a:cubicBezTo>
                      <a:pt x="156" y="13431"/>
                      <a:pt x="175" y="13426"/>
                      <a:pt x="183" y="13426"/>
                    </a:cubicBezTo>
                    <a:lnTo>
                      <a:pt x="220" y="13413"/>
                    </a:lnTo>
                    <a:cubicBezTo>
                      <a:pt x="233" y="13401"/>
                      <a:pt x="245" y="13388"/>
                      <a:pt x="245" y="13388"/>
                    </a:cubicBezTo>
                    <a:cubicBezTo>
                      <a:pt x="270" y="13363"/>
                      <a:pt x="295" y="13351"/>
                      <a:pt x="320" y="13339"/>
                    </a:cubicBezTo>
                    <a:lnTo>
                      <a:pt x="357" y="13326"/>
                    </a:lnTo>
                    <a:lnTo>
                      <a:pt x="369" y="13326"/>
                    </a:lnTo>
                    <a:cubicBezTo>
                      <a:pt x="382" y="13326"/>
                      <a:pt x="394" y="13314"/>
                      <a:pt x="407" y="13314"/>
                    </a:cubicBezTo>
                    <a:cubicBezTo>
                      <a:pt x="407" y="13301"/>
                      <a:pt x="419" y="13301"/>
                      <a:pt x="432" y="13289"/>
                    </a:cubicBezTo>
                    <a:lnTo>
                      <a:pt x="432" y="13289"/>
                    </a:lnTo>
                    <a:lnTo>
                      <a:pt x="394" y="13326"/>
                    </a:lnTo>
                    <a:cubicBezTo>
                      <a:pt x="369" y="13351"/>
                      <a:pt x="357" y="13363"/>
                      <a:pt x="345" y="13388"/>
                    </a:cubicBezTo>
                    <a:cubicBezTo>
                      <a:pt x="345" y="13413"/>
                      <a:pt x="332" y="13426"/>
                      <a:pt x="345" y="13426"/>
                    </a:cubicBezTo>
                    <a:lnTo>
                      <a:pt x="369" y="13426"/>
                    </a:lnTo>
                    <a:cubicBezTo>
                      <a:pt x="518" y="13376"/>
                      <a:pt x="841" y="13214"/>
                      <a:pt x="1053" y="13152"/>
                    </a:cubicBezTo>
                    <a:cubicBezTo>
                      <a:pt x="1090" y="13128"/>
                      <a:pt x="1127" y="13115"/>
                      <a:pt x="1164" y="13115"/>
                    </a:cubicBezTo>
                    <a:cubicBezTo>
                      <a:pt x="1400" y="13028"/>
                      <a:pt x="1674" y="12916"/>
                      <a:pt x="1947" y="12792"/>
                    </a:cubicBezTo>
                    <a:lnTo>
                      <a:pt x="1959" y="12792"/>
                    </a:lnTo>
                    <a:lnTo>
                      <a:pt x="2071" y="12743"/>
                    </a:lnTo>
                    <a:cubicBezTo>
                      <a:pt x="2195" y="12680"/>
                      <a:pt x="2319" y="12618"/>
                      <a:pt x="2456" y="12544"/>
                    </a:cubicBezTo>
                    <a:cubicBezTo>
                      <a:pt x="2481" y="12531"/>
                      <a:pt x="2506" y="12519"/>
                      <a:pt x="2530" y="12494"/>
                    </a:cubicBezTo>
                    <a:lnTo>
                      <a:pt x="2642" y="12432"/>
                    </a:lnTo>
                    <a:lnTo>
                      <a:pt x="2568" y="12482"/>
                    </a:lnTo>
                    <a:lnTo>
                      <a:pt x="2543" y="12507"/>
                    </a:lnTo>
                    <a:lnTo>
                      <a:pt x="2468" y="12556"/>
                    </a:lnTo>
                    <a:lnTo>
                      <a:pt x="2456" y="12556"/>
                    </a:lnTo>
                    <a:cubicBezTo>
                      <a:pt x="2431" y="12581"/>
                      <a:pt x="2369" y="12656"/>
                      <a:pt x="2307" y="12718"/>
                    </a:cubicBezTo>
                    <a:lnTo>
                      <a:pt x="2257" y="12780"/>
                    </a:lnTo>
                    <a:lnTo>
                      <a:pt x="2232" y="12805"/>
                    </a:lnTo>
                    <a:lnTo>
                      <a:pt x="2158" y="12892"/>
                    </a:lnTo>
                    <a:lnTo>
                      <a:pt x="2158" y="12904"/>
                    </a:lnTo>
                    <a:lnTo>
                      <a:pt x="2145" y="12916"/>
                    </a:lnTo>
                    <a:lnTo>
                      <a:pt x="2145" y="12916"/>
                    </a:lnTo>
                    <a:cubicBezTo>
                      <a:pt x="2133" y="12929"/>
                      <a:pt x="2133" y="12954"/>
                      <a:pt x="2145" y="12954"/>
                    </a:cubicBezTo>
                    <a:cubicBezTo>
                      <a:pt x="2170" y="12941"/>
                      <a:pt x="2183" y="12941"/>
                      <a:pt x="2195" y="12929"/>
                    </a:cubicBezTo>
                    <a:cubicBezTo>
                      <a:pt x="2195" y="12941"/>
                      <a:pt x="2195" y="12941"/>
                      <a:pt x="2195" y="12941"/>
                    </a:cubicBezTo>
                    <a:lnTo>
                      <a:pt x="2195" y="12954"/>
                    </a:lnTo>
                    <a:cubicBezTo>
                      <a:pt x="2195" y="12978"/>
                      <a:pt x="2183" y="13003"/>
                      <a:pt x="2170" y="13016"/>
                    </a:cubicBezTo>
                    <a:cubicBezTo>
                      <a:pt x="2170" y="13028"/>
                      <a:pt x="2170" y="13028"/>
                      <a:pt x="2170" y="13041"/>
                    </a:cubicBezTo>
                    <a:cubicBezTo>
                      <a:pt x="2195" y="13065"/>
                      <a:pt x="2232" y="13103"/>
                      <a:pt x="2270" y="13115"/>
                    </a:cubicBezTo>
                    <a:lnTo>
                      <a:pt x="2282" y="13128"/>
                    </a:lnTo>
                    <a:cubicBezTo>
                      <a:pt x="2294" y="13128"/>
                      <a:pt x="2307" y="13128"/>
                      <a:pt x="2319" y="13140"/>
                    </a:cubicBezTo>
                    <a:cubicBezTo>
                      <a:pt x="2319" y="13140"/>
                      <a:pt x="2319" y="13152"/>
                      <a:pt x="2319" y="13165"/>
                    </a:cubicBezTo>
                    <a:lnTo>
                      <a:pt x="2307" y="13165"/>
                    </a:lnTo>
                    <a:cubicBezTo>
                      <a:pt x="2294" y="13165"/>
                      <a:pt x="2270" y="13165"/>
                      <a:pt x="2245" y="13152"/>
                    </a:cubicBezTo>
                    <a:cubicBezTo>
                      <a:pt x="2232" y="13152"/>
                      <a:pt x="2220" y="13152"/>
                      <a:pt x="2220" y="13165"/>
                    </a:cubicBezTo>
                    <a:lnTo>
                      <a:pt x="2208" y="13177"/>
                    </a:lnTo>
                    <a:cubicBezTo>
                      <a:pt x="2208" y="13177"/>
                      <a:pt x="2208" y="13190"/>
                      <a:pt x="2208" y="13202"/>
                    </a:cubicBezTo>
                    <a:cubicBezTo>
                      <a:pt x="2208" y="13214"/>
                      <a:pt x="2220" y="13214"/>
                      <a:pt x="2220" y="13227"/>
                    </a:cubicBezTo>
                    <a:cubicBezTo>
                      <a:pt x="2245" y="13239"/>
                      <a:pt x="2270" y="13264"/>
                      <a:pt x="2307" y="13277"/>
                    </a:cubicBezTo>
                    <a:cubicBezTo>
                      <a:pt x="2343" y="13295"/>
                      <a:pt x="2386" y="13306"/>
                      <a:pt x="2436" y="13306"/>
                    </a:cubicBezTo>
                    <a:cubicBezTo>
                      <a:pt x="2454" y="13306"/>
                      <a:pt x="2473" y="13305"/>
                      <a:pt x="2493" y="13301"/>
                    </a:cubicBezTo>
                    <a:cubicBezTo>
                      <a:pt x="2543" y="13289"/>
                      <a:pt x="2605" y="13277"/>
                      <a:pt x="2655" y="13239"/>
                    </a:cubicBezTo>
                    <a:cubicBezTo>
                      <a:pt x="2679" y="13227"/>
                      <a:pt x="2704" y="13214"/>
                      <a:pt x="2729" y="13190"/>
                    </a:cubicBezTo>
                    <a:cubicBezTo>
                      <a:pt x="2816" y="13140"/>
                      <a:pt x="2903" y="13078"/>
                      <a:pt x="2990" y="13041"/>
                    </a:cubicBezTo>
                    <a:lnTo>
                      <a:pt x="3164" y="12954"/>
                    </a:lnTo>
                    <a:lnTo>
                      <a:pt x="3238" y="12916"/>
                    </a:lnTo>
                    <a:cubicBezTo>
                      <a:pt x="3276" y="12904"/>
                      <a:pt x="3325" y="12879"/>
                      <a:pt x="3363" y="12854"/>
                    </a:cubicBezTo>
                    <a:lnTo>
                      <a:pt x="3387" y="12842"/>
                    </a:lnTo>
                    <a:lnTo>
                      <a:pt x="3412" y="12817"/>
                    </a:lnTo>
                    <a:lnTo>
                      <a:pt x="3474" y="12780"/>
                    </a:lnTo>
                    <a:cubicBezTo>
                      <a:pt x="3474" y="12780"/>
                      <a:pt x="3487" y="12780"/>
                      <a:pt x="3487" y="12767"/>
                    </a:cubicBezTo>
                    <a:lnTo>
                      <a:pt x="3499" y="12755"/>
                    </a:lnTo>
                    <a:lnTo>
                      <a:pt x="3536" y="12743"/>
                    </a:lnTo>
                    <a:cubicBezTo>
                      <a:pt x="3636" y="12656"/>
                      <a:pt x="3723" y="12569"/>
                      <a:pt x="3810" y="12469"/>
                    </a:cubicBezTo>
                    <a:cubicBezTo>
                      <a:pt x="3872" y="12395"/>
                      <a:pt x="3921" y="12320"/>
                      <a:pt x="3971" y="12246"/>
                    </a:cubicBezTo>
                    <a:lnTo>
                      <a:pt x="3996" y="12184"/>
                    </a:lnTo>
                    <a:cubicBezTo>
                      <a:pt x="3996" y="12184"/>
                      <a:pt x="4008" y="12171"/>
                      <a:pt x="4008" y="12159"/>
                    </a:cubicBezTo>
                    <a:lnTo>
                      <a:pt x="4207" y="12122"/>
                    </a:lnTo>
                    <a:lnTo>
                      <a:pt x="4257" y="12122"/>
                    </a:lnTo>
                    <a:lnTo>
                      <a:pt x="4356" y="12109"/>
                    </a:lnTo>
                    <a:cubicBezTo>
                      <a:pt x="4853" y="12010"/>
                      <a:pt x="5350" y="11823"/>
                      <a:pt x="5797" y="11575"/>
                    </a:cubicBezTo>
                    <a:lnTo>
                      <a:pt x="5822" y="11563"/>
                    </a:lnTo>
                    <a:lnTo>
                      <a:pt x="5834" y="11550"/>
                    </a:lnTo>
                    <a:cubicBezTo>
                      <a:pt x="6045" y="11426"/>
                      <a:pt x="6244" y="11289"/>
                      <a:pt x="6418" y="11128"/>
                    </a:cubicBezTo>
                    <a:cubicBezTo>
                      <a:pt x="6828" y="10780"/>
                      <a:pt x="7126" y="10420"/>
                      <a:pt x="7486" y="10110"/>
                    </a:cubicBezTo>
                    <a:cubicBezTo>
                      <a:pt x="7548" y="10060"/>
                      <a:pt x="7598" y="10010"/>
                      <a:pt x="7660" y="9961"/>
                    </a:cubicBezTo>
                    <a:lnTo>
                      <a:pt x="7709" y="9911"/>
                    </a:lnTo>
                    <a:lnTo>
                      <a:pt x="7883" y="9749"/>
                    </a:lnTo>
                    <a:lnTo>
                      <a:pt x="7945" y="9700"/>
                    </a:lnTo>
                    <a:lnTo>
                      <a:pt x="7958" y="9687"/>
                    </a:lnTo>
                    <a:lnTo>
                      <a:pt x="8007" y="9638"/>
                    </a:lnTo>
                    <a:cubicBezTo>
                      <a:pt x="8206" y="9464"/>
                      <a:pt x="8405" y="9265"/>
                      <a:pt x="8628" y="9066"/>
                    </a:cubicBezTo>
                    <a:cubicBezTo>
                      <a:pt x="8939" y="8781"/>
                      <a:pt x="9274" y="8495"/>
                      <a:pt x="9597" y="8247"/>
                    </a:cubicBezTo>
                    <a:cubicBezTo>
                      <a:pt x="9833" y="8060"/>
                      <a:pt x="9995" y="7936"/>
                      <a:pt x="10131" y="7824"/>
                    </a:cubicBezTo>
                    <a:lnTo>
                      <a:pt x="10330" y="7663"/>
                    </a:lnTo>
                    <a:lnTo>
                      <a:pt x="10392" y="7626"/>
                    </a:lnTo>
                    <a:lnTo>
                      <a:pt x="10404" y="7613"/>
                    </a:lnTo>
                    <a:cubicBezTo>
                      <a:pt x="10355" y="7526"/>
                      <a:pt x="10305" y="7427"/>
                      <a:pt x="10243" y="7328"/>
                    </a:cubicBezTo>
                    <a:lnTo>
                      <a:pt x="10243" y="7315"/>
                    </a:lnTo>
                    <a:cubicBezTo>
                      <a:pt x="10181" y="7179"/>
                      <a:pt x="10131" y="7042"/>
                      <a:pt x="10069" y="6880"/>
                    </a:cubicBezTo>
                    <a:cubicBezTo>
                      <a:pt x="10019" y="6756"/>
                      <a:pt x="9982" y="6632"/>
                      <a:pt x="9945" y="6508"/>
                    </a:cubicBezTo>
                    <a:cubicBezTo>
                      <a:pt x="9895" y="6309"/>
                      <a:pt x="9846" y="6110"/>
                      <a:pt x="9808" y="5912"/>
                    </a:cubicBezTo>
                    <a:cubicBezTo>
                      <a:pt x="9771" y="5912"/>
                      <a:pt x="9510" y="5924"/>
                      <a:pt x="9485" y="5924"/>
                    </a:cubicBezTo>
                    <a:cubicBezTo>
                      <a:pt x="9312" y="5961"/>
                      <a:pt x="9138" y="5999"/>
                      <a:pt x="8976" y="6048"/>
                    </a:cubicBezTo>
                    <a:cubicBezTo>
                      <a:pt x="8542" y="6173"/>
                      <a:pt x="8157" y="6346"/>
                      <a:pt x="7747" y="6508"/>
                    </a:cubicBezTo>
                    <a:cubicBezTo>
                      <a:pt x="7523" y="6595"/>
                      <a:pt x="7300" y="6669"/>
                      <a:pt x="7076" y="6719"/>
                    </a:cubicBezTo>
                    <a:lnTo>
                      <a:pt x="7064" y="6707"/>
                    </a:lnTo>
                    <a:lnTo>
                      <a:pt x="7002" y="6645"/>
                    </a:lnTo>
                    <a:cubicBezTo>
                      <a:pt x="6952" y="6595"/>
                      <a:pt x="6902" y="6545"/>
                      <a:pt x="6852" y="6508"/>
                    </a:cubicBezTo>
                    <a:cubicBezTo>
                      <a:pt x="6728" y="6409"/>
                      <a:pt x="6629" y="6346"/>
                      <a:pt x="6517" y="6272"/>
                    </a:cubicBezTo>
                    <a:cubicBezTo>
                      <a:pt x="6405" y="6185"/>
                      <a:pt x="6294" y="6086"/>
                      <a:pt x="6207" y="5974"/>
                    </a:cubicBezTo>
                    <a:cubicBezTo>
                      <a:pt x="6169" y="5937"/>
                      <a:pt x="6145" y="5899"/>
                      <a:pt x="6107" y="5850"/>
                    </a:cubicBezTo>
                    <a:cubicBezTo>
                      <a:pt x="6120" y="5725"/>
                      <a:pt x="6120" y="5601"/>
                      <a:pt x="6095" y="5489"/>
                    </a:cubicBezTo>
                    <a:cubicBezTo>
                      <a:pt x="6033" y="5266"/>
                      <a:pt x="5958" y="5067"/>
                      <a:pt x="5859" y="4869"/>
                    </a:cubicBezTo>
                    <a:cubicBezTo>
                      <a:pt x="5735" y="4583"/>
                      <a:pt x="5548" y="4285"/>
                      <a:pt x="5412" y="3999"/>
                    </a:cubicBezTo>
                    <a:cubicBezTo>
                      <a:pt x="5387" y="3962"/>
                      <a:pt x="5375" y="3937"/>
                      <a:pt x="5362" y="3900"/>
                    </a:cubicBezTo>
                    <a:cubicBezTo>
                      <a:pt x="5337" y="3875"/>
                      <a:pt x="5350" y="3875"/>
                      <a:pt x="5337" y="3850"/>
                    </a:cubicBezTo>
                    <a:cubicBezTo>
                      <a:pt x="5337" y="3850"/>
                      <a:pt x="5337" y="3838"/>
                      <a:pt x="5325" y="3825"/>
                    </a:cubicBezTo>
                    <a:lnTo>
                      <a:pt x="5325" y="3813"/>
                    </a:lnTo>
                    <a:lnTo>
                      <a:pt x="5325" y="3788"/>
                    </a:lnTo>
                    <a:cubicBezTo>
                      <a:pt x="5312" y="3751"/>
                      <a:pt x="5288" y="3701"/>
                      <a:pt x="5275" y="3639"/>
                    </a:cubicBezTo>
                    <a:lnTo>
                      <a:pt x="5250" y="3639"/>
                    </a:lnTo>
                    <a:cubicBezTo>
                      <a:pt x="5176" y="3689"/>
                      <a:pt x="5126" y="3763"/>
                      <a:pt x="5114" y="3850"/>
                    </a:cubicBezTo>
                    <a:lnTo>
                      <a:pt x="5114" y="3863"/>
                    </a:lnTo>
                    <a:lnTo>
                      <a:pt x="5114" y="3887"/>
                    </a:lnTo>
                    <a:lnTo>
                      <a:pt x="5114" y="3912"/>
                    </a:lnTo>
                    <a:lnTo>
                      <a:pt x="5114" y="3949"/>
                    </a:lnTo>
                    <a:lnTo>
                      <a:pt x="5114" y="3962"/>
                    </a:lnTo>
                    <a:cubicBezTo>
                      <a:pt x="5101" y="3949"/>
                      <a:pt x="5089" y="3937"/>
                      <a:pt x="5064" y="3925"/>
                    </a:cubicBezTo>
                    <a:cubicBezTo>
                      <a:pt x="5058" y="3918"/>
                      <a:pt x="5058" y="3918"/>
                      <a:pt x="5059" y="3918"/>
                    </a:cubicBezTo>
                    <a:cubicBezTo>
                      <a:pt x="5061" y="3918"/>
                      <a:pt x="5064" y="3918"/>
                      <a:pt x="5064" y="3912"/>
                    </a:cubicBezTo>
                    <a:lnTo>
                      <a:pt x="5052" y="3900"/>
                    </a:lnTo>
                    <a:cubicBezTo>
                      <a:pt x="4987" y="3854"/>
                      <a:pt x="4936" y="3828"/>
                      <a:pt x="4899" y="3828"/>
                    </a:cubicBezTo>
                    <a:cubicBezTo>
                      <a:pt x="4886" y="3828"/>
                      <a:pt x="4875" y="3831"/>
                      <a:pt x="4865" y="3838"/>
                    </a:cubicBezTo>
                    <a:cubicBezTo>
                      <a:pt x="4865" y="3838"/>
                      <a:pt x="4865" y="3838"/>
                      <a:pt x="4853" y="3850"/>
                    </a:cubicBezTo>
                    <a:cubicBezTo>
                      <a:pt x="4853" y="3850"/>
                      <a:pt x="4840" y="3863"/>
                      <a:pt x="4840" y="3863"/>
                    </a:cubicBezTo>
                    <a:cubicBezTo>
                      <a:pt x="4828" y="3912"/>
                      <a:pt x="4816" y="3962"/>
                      <a:pt x="4828" y="3999"/>
                    </a:cubicBezTo>
                    <a:cubicBezTo>
                      <a:pt x="4828" y="4012"/>
                      <a:pt x="4828" y="4012"/>
                      <a:pt x="4828" y="4024"/>
                    </a:cubicBezTo>
                    <a:lnTo>
                      <a:pt x="4828" y="4036"/>
                    </a:lnTo>
                    <a:cubicBezTo>
                      <a:pt x="4828" y="4049"/>
                      <a:pt x="4828" y="4086"/>
                      <a:pt x="4840" y="4111"/>
                    </a:cubicBezTo>
                    <a:cubicBezTo>
                      <a:pt x="4803" y="4098"/>
                      <a:pt x="4778" y="4086"/>
                      <a:pt x="4754" y="4086"/>
                    </a:cubicBezTo>
                    <a:lnTo>
                      <a:pt x="4691" y="4086"/>
                    </a:lnTo>
                    <a:cubicBezTo>
                      <a:pt x="4629" y="4086"/>
                      <a:pt x="4605" y="4086"/>
                      <a:pt x="4605" y="4136"/>
                    </a:cubicBezTo>
                    <a:cubicBezTo>
                      <a:pt x="4605" y="4136"/>
                      <a:pt x="4605" y="4148"/>
                      <a:pt x="4605" y="4148"/>
                    </a:cubicBezTo>
                    <a:lnTo>
                      <a:pt x="4605" y="4173"/>
                    </a:lnTo>
                    <a:cubicBezTo>
                      <a:pt x="4617" y="4223"/>
                      <a:pt x="4629" y="4272"/>
                      <a:pt x="4654" y="4310"/>
                    </a:cubicBezTo>
                    <a:cubicBezTo>
                      <a:pt x="4605" y="4297"/>
                      <a:pt x="4555" y="4285"/>
                      <a:pt x="4505" y="4272"/>
                    </a:cubicBezTo>
                    <a:cubicBezTo>
                      <a:pt x="4418" y="4272"/>
                      <a:pt x="4431" y="4347"/>
                      <a:pt x="4505" y="4471"/>
                    </a:cubicBezTo>
                    <a:lnTo>
                      <a:pt x="4518" y="4508"/>
                    </a:lnTo>
                    <a:lnTo>
                      <a:pt x="4493" y="4508"/>
                    </a:lnTo>
                    <a:lnTo>
                      <a:pt x="4418" y="4496"/>
                    </a:lnTo>
                    <a:cubicBezTo>
                      <a:pt x="4392" y="4492"/>
                      <a:pt x="4368" y="4491"/>
                      <a:pt x="4348" y="4491"/>
                    </a:cubicBezTo>
                    <a:cubicBezTo>
                      <a:pt x="4219" y="4491"/>
                      <a:pt x="4192" y="4558"/>
                      <a:pt x="4331" y="4707"/>
                    </a:cubicBezTo>
                    <a:lnTo>
                      <a:pt x="4369" y="4744"/>
                    </a:lnTo>
                    <a:lnTo>
                      <a:pt x="4294" y="4732"/>
                    </a:lnTo>
                    <a:cubicBezTo>
                      <a:pt x="4245" y="4725"/>
                      <a:pt x="4204" y="4721"/>
                      <a:pt x="4170" y="4721"/>
                    </a:cubicBezTo>
                    <a:cubicBezTo>
                      <a:pt x="4034" y="4721"/>
                      <a:pt x="4020" y="4777"/>
                      <a:pt x="4138" y="4889"/>
                    </a:cubicBezTo>
                    <a:lnTo>
                      <a:pt x="4138" y="4889"/>
                    </a:lnTo>
                    <a:cubicBezTo>
                      <a:pt x="4053" y="4840"/>
                      <a:pt x="3969" y="4767"/>
                      <a:pt x="3884" y="4682"/>
                    </a:cubicBezTo>
                    <a:lnTo>
                      <a:pt x="3884" y="4670"/>
                    </a:lnTo>
                    <a:lnTo>
                      <a:pt x="3884" y="4657"/>
                    </a:lnTo>
                    <a:cubicBezTo>
                      <a:pt x="3864" y="4627"/>
                      <a:pt x="3877" y="4604"/>
                      <a:pt x="3924" y="4604"/>
                    </a:cubicBezTo>
                    <a:cubicBezTo>
                      <a:pt x="3934" y="4604"/>
                      <a:pt x="3946" y="4605"/>
                      <a:pt x="3959" y="4608"/>
                    </a:cubicBezTo>
                    <a:lnTo>
                      <a:pt x="4021" y="4608"/>
                    </a:lnTo>
                    <a:cubicBezTo>
                      <a:pt x="4108" y="4620"/>
                      <a:pt x="4195" y="4633"/>
                      <a:pt x="4282" y="4657"/>
                    </a:cubicBezTo>
                    <a:cubicBezTo>
                      <a:pt x="4220" y="4608"/>
                      <a:pt x="4170" y="4558"/>
                      <a:pt x="4120" y="4496"/>
                    </a:cubicBezTo>
                    <a:lnTo>
                      <a:pt x="4108" y="4484"/>
                    </a:lnTo>
                    <a:lnTo>
                      <a:pt x="4108" y="4471"/>
                    </a:lnTo>
                    <a:cubicBezTo>
                      <a:pt x="4083" y="4459"/>
                      <a:pt x="4070" y="4421"/>
                      <a:pt x="4070" y="4397"/>
                    </a:cubicBezTo>
                    <a:cubicBezTo>
                      <a:pt x="4070" y="4363"/>
                      <a:pt x="4098" y="4352"/>
                      <a:pt x="4150" y="4352"/>
                    </a:cubicBezTo>
                    <a:cubicBezTo>
                      <a:pt x="4175" y="4352"/>
                      <a:pt x="4207" y="4355"/>
                      <a:pt x="4244" y="4359"/>
                    </a:cubicBezTo>
                    <a:lnTo>
                      <a:pt x="4294" y="4359"/>
                    </a:lnTo>
                    <a:cubicBezTo>
                      <a:pt x="4331" y="4372"/>
                      <a:pt x="4381" y="4372"/>
                      <a:pt x="4431" y="4384"/>
                    </a:cubicBezTo>
                    <a:cubicBezTo>
                      <a:pt x="4406" y="4359"/>
                      <a:pt x="4381" y="4334"/>
                      <a:pt x="4369" y="4310"/>
                    </a:cubicBezTo>
                    <a:lnTo>
                      <a:pt x="4356" y="4297"/>
                    </a:lnTo>
                    <a:cubicBezTo>
                      <a:pt x="4356" y="4297"/>
                      <a:pt x="4356" y="4285"/>
                      <a:pt x="4356" y="4285"/>
                    </a:cubicBezTo>
                    <a:cubicBezTo>
                      <a:pt x="4282" y="4173"/>
                      <a:pt x="4257" y="4123"/>
                      <a:pt x="4306" y="4111"/>
                    </a:cubicBezTo>
                    <a:lnTo>
                      <a:pt x="4369" y="4111"/>
                    </a:lnTo>
                    <a:lnTo>
                      <a:pt x="4468" y="4136"/>
                    </a:lnTo>
                    <a:lnTo>
                      <a:pt x="4530" y="4173"/>
                    </a:lnTo>
                    <a:lnTo>
                      <a:pt x="4542" y="4173"/>
                    </a:lnTo>
                    <a:lnTo>
                      <a:pt x="4567" y="4185"/>
                    </a:lnTo>
                    <a:cubicBezTo>
                      <a:pt x="4567" y="4185"/>
                      <a:pt x="4567" y="4173"/>
                      <a:pt x="4555" y="4173"/>
                    </a:cubicBezTo>
                    <a:cubicBezTo>
                      <a:pt x="4555" y="4161"/>
                      <a:pt x="4555" y="4161"/>
                      <a:pt x="4555" y="4161"/>
                    </a:cubicBezTo>
                    <a:cubicBezTo>
                      <a:pt x="4530" y="4098"/>
                      <a:pt x="4493" y="4049"/>
                      <a:pt x="4468" y="3987"/>
                    </a:cubicBezTo>
                    <a:cubicBezTo>
                      <a:pt x="4468" y="3962"/>
                      <a:pt x="4468" y="3937"/>
                      <a:pt x="4468" y="3912"/>
                    </a:cubicBezTo>
                    <a:cubicBezTo>
                      <a:pt x="4475" y="3901"/>
                      <a:pt x="4489" y="3896"/>
                      <a:pt x="4508" y="3896"/>
                    </a:cubicBezTo>
                    <a:cubicBezTo>
                      <a:pt x="4556" y="3896"/>
                      <a:pt x="4639" y="3929"/>
                      <a:pt x="4754" y="3999"/>
                    </a:cubicBezTo>
                    <a:cubicBezTo>
                      <a:pt x="4716" y="3813"/>
                      <a:pt x="4704" y="3701"/>
                      <a:pt x="4729" y="3664"/>
                    </a:cubicBezTo>
                    <a:cubicBezTo>
                      <a:pt x="4738" y="3652"/>
                      <a:pt x="4752" y="3646"/>
                      <a:pt x="4770" y="3646"/>
                    </a:cubicBezTo>
                    <a:cubicBezTo>
                      <a:pt x="4828" y="3646"/>
                      <a:pt x="4932" y="3708"/>
                      <a:pt x="5064" y="3850"/>
                    </a:cubicBezTo>
                    <a:lnTo>
                      <a:pt x="5064" y="3825"/>
                    </a:lnTo>
                    <a:cubicBezTo>
                      <a:pt x="5052" y="3763"/>
                      <a:pt x="5052" y="3689"/>
                      <a:pt x="5064" y="3614"/>
                    </a:cubicBezTo>
                    <a:cubicBezTo>
                      <a:pt x="5064" y="3589"/>
                      <a:pt x="5064" y="3577"/>
                      <a:pt x="5076" y="3552"/>
                    </a:cubicBezTo>
                    <a:cubicBezTo>
                      <a:pt x="5089" y="3502"/>
                      <a:pt x="5114" y="3453"/>
                      <a:pt x="5163" y="3415"/>
                    </a:cubicBezTo>
                    <a:cubicBezTo>
                      <a:pt x="5171" y="3413"/>
                      <a:pt x="5180" y="3411"/>
                      <a:pt x="5189" y="3411"/>
                    </a:cubicBezTo>
                    <a:cubicBezTo>
                      <a:pt x="5221" y="3411"/>
                      <a:pt x="5258" y="3431"/>
                      <a:pt x="5288" y="3490"/>
                    </a:cubicBezTo>
                    <a:lnTo>
                      <a:pt x="5250" y="3391"/>
                    </a:lnTo>
                    <a:cubicBezTo>
                      <a:pt x="5226" y="3328"/>
                      <a:pt x="5201" y="3254"/>
                      <a:pt x="5176" y="3192"/>
                    </a:cubicBezTo>
                    <a:cubicBezTo>
                      <a:pt x="5101" y="2968"/>
                      <a:pt x="5027" y="2745"/>
                      <a:pt x="4965" y="2509"/>
                    </a:cubicBezTo>
                    <a:cubicBezTo>
                      <a:pt x="4927" y="2385"/>
                      <a:pt x="4890" y="2260"/>
                      <a:pt x="4853" y="2136"/>
                    </a:cubicBezTo>
                    <a:cubicBezTo>
                      <a:pt x="4828" y="2062"/>
                      <a:pt x="4816" y="1975"/>
                      <a:pt x="4791" y="1913"/>
                    </a:cubicBezTo>
                    <a:lnTo>
                      <a:pt x="4791" y="1900"/>
                    </a:lnTo>
                    <a:lnTo>
                      <a:pt x="4791" y="1875"/>
                    </a:lnTo>
                    <a:cubicBezTo>
                      <a:pt x="4791" y="1863"/>
                      <a:pt x="4791" y="1851"/>
                      <a:pt x="4778" y="1838"/>
                    </a:cubicBezTo>
                    <a:cubicBezTo>
                      <a:pt x="4766" y="1826"/>
                      <a:pt x="4778" y="1813"/>
                      <a:pt x="4766" y="1788"/>
                    </a:cubicBezTo>
                    <a:cubicBezTo>
                      <a:pt x="4754" y="1776"/>
                      <a:pt x="4766" y="1776"/>
                      <a:pt x="4766" y="1764"/>
                    </a:cubicBezTo>
                    <a:lnTo>
                      <a:pt x="4729" y="1577"/>
                    </a:lnTo>
                    <a:cubicBezTo>
                      <a:pt x="4629" y="1180"/>
                      <a:pt x="4542" y="782"/>
                      <a:pt x="4480" y="397"/>
                    </a:cubicBezTo>
                    <a:cubicBezTo>
                      <a:pt x="4455" y="261"/>
                      <a:pt x="4443" y="137"/>
                      <a:pt x="4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0"/>
              <p:cNvSpPr/>
              <p:nvPr/>
            </p:nvSpPr>
            <p:spPr>
              <a:xfrm>
                <a:off x="4567575" y="963800"/>
                <a:ext cx="54050" cy="36350"/>
              </a:xfrm>
              <a:custGeom>
                <a:avLst/>
                <a:gdLst/>
                <a:ahLst/>
                <a:cxnLst/>
                <a:rect l="l" t="t" r="r" b="b"/>
                <a:pathLst>
                  <a:path w="2162" h="1454" extrusionOk="0">
                    <a:moveTo>
                      <a:pt x="1" y="0"/>
                    </a:moveTo>
                    <a:cubicBezTo>
                      <a:pt x="13" y="150"/>
                      <a:pt x="50" y="286"/>
                      <a:pt x="100" y="423"/>
                    </a:cubicBezTo>
                    <a:cubicBezTo>
                      <a:pt x="150" y="572"/>
                      <a:pt x="237" y="696"/>
                      <a:pt x="361" y="795"/>
                    </a:cubicBezTo>
                    <a:lnTo>
                      <a:pt x="324" y="795"/>
                    </a:lnTo>
                    <a:cubicBezTo>
                      <a:pt x="386" y="845"/>
                      <a:pt x="436" y="895"/>
                      <a:pt x="498" y="932"/>
                    </a:cubicBezTo>
                    <a:lnTo>
                      <a:pt x="522" y="957"/>
                    </a:lnTo>
                    <a:cubicBezTo>
                      <a:pt x="572" y="982"/>
                      <a:pt x="609" y="1006"/>
                      <a:pt x="659" y="1031"/>
                    </a:cubicBezTo>
                    <a:lnTo>
                      <a:pt x="684" y="1044"/>
                    </a:lnTo>
                    <a:lnTo>
                      <a:pt x="758" y="1093"/>
                    </a:lnTo>
                    <a:lnTo>
                      <a:pt x="783" y="1093"/>
                    </a:lnTo>
                    <a:lnTo>
                      <a:pt x="796" y="1106"/>
                    </a:lnTo>
                    <a:lnTo>
                      <a:pt x="870" y="1143"/>
                    </a:lnTo>
                    <a:lnTo>
                      <a:pt x="907" y="1155"/>
                    </a:lnTo>
                    <a:cubicBezTo>
                      <a:pt x="1044" y="1218"/>
                      <a:pt x="1193" y="1280"/>
                      <a:pt x="1330" y="1329"/>
                    </a:cubicBezTo>
                    <a:lnTo>
                      <a:pt x="1367" y="1329"/>
                    </a:lnTo>
                    <a:lnTo>
                      <a:pt x="1392" y="1342"/>
                    </a:lnTo>
                    <a:cubicBezTo>
                      <a:pt x="1491" y="1367"/>
                      <a:pt x="1591" y="1391"/>
                      <a:pt x="1690" y="1416"/>
                    </a:cubicBezTo>
                    <a:cubicBezTo>
                      <a:pt x="1752" y="1416"/>
                      <a:pt x="1839" y="1429"/>
                      <a:pt x="1926" y="1441"/>
                    </a:cubicBezTo>
                    <a:lnTo>
                      <a:pt x="2000" y="1454"/>
                    </a:lnTo>
                    <a:cubicBezTo>
                      <a:pt x="1889" y="1379"/>
                      <a:pt x="1777" y="1292"/>
                      <a:pt x="1677" y="1193"/>
                    </a:cubicBezTo>
                    <a:cubicBezTo>
                      <a:pt x="1653" y="1168"/>
                      <a:pt x="1640" y="1131"/>
                      <a:pt x="1628" y="1093"/>
                    </a:cubicBezTo>
                    <a:cubicBezTo>
                      <a:pt x="1628" y="1093"/>
                      <a:pt x="1628" y="1081"/>
                      <a:pt x="1628" y="1069"/>
                    </a:cubicBezTo>
                    <a:cubicBezTo>
                      <a:pt x="1637" y="1050"/>
                      <a:pt x="1666" y="1039"/>
                      <a:pt x="1705" y="1039"/>
                    </a:cubicBezTo>
                    <a:cubicBezTo>
                      <a:pt x="1720" y="1039"/>
                      <a:pt x="1735" y="1040"/>
                      <a:pt x="1752" y="1044"/>
                    </a:cubicBezTo>
                    <a:cubicBezTo>
                      <a:pt x="1889" y="1056"/>
                      <a:pt x="2025" y="1081"/>
                      <a:pt x="2162" y="1118"/>
                    </a:cubicBezTo>
                    <a:lnTo>
                      <a:pt x="2125" y="1081"/>
                    </a:lnTo>
                    <a:cubicBezTo>
                      <a:pt x="1938" y="1006"/>
                      <a:pt x="1764" y="932"/>
                      <a:pt x="1591" y="833"/>
                    </a:cubicBezTo>
                    <a:cubicBezTo>
                      <a:pt x="1479" y="770"/>
                      <a:pt x="1367" y="708"/>
                      <a:pt x="1255" y="634"/>
                    </a:cubicBezTo>
                    <a:cubicBezTo>
                      <a:pt x="1243" y="634"/>
                      <a:pt x="1243" y="621"/>
                      <a:pt x="1230" y="621"/>
                    </a:cubicBezTo>
                    <a:lnTo>
                      <a:pt x="1218" y="621"/>
                    </a:lnTo>
                    <a:lnTo>
                      <a:pt x="1143" y="572"/>
                    </a:lnTo>
                    <a:lnTo>
                      <a:pt x="1119" y="547"/>
                    </a:lnTo>
                    <a:lnTo>
                      <a:pt x="970" y="435"/>
                    </a:lnTo>
                    <a:lnTo>
                      <a:pt x="920" y="398"/>
                    </a:lnTo>
                    <a:cubicBezTo>
                      <a:pt x="833" y="323"/>
                      <a:pt x="746" y="249"/>
                      <a:pt x="659" y="162"/>
                    </a:cubicBezTo>
                    <a:cubicBezTo>
                      <a:pt x="585" y="137"/>
                      <a:pt x="510" y="100"/>
                      <a:pt x="411" y="75"/>
                    </a:cubicBezTo>
                    <a:lnTo>
                      <a:pt x="324" y="50"/>
                    </a:lnTo>
                    <a:cubicBezTo>
                      <a:pt x="224" y="13"/>
                      <a:pt x="113"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0"/>
              <p:cNvSpPr/>
              <p:nvPr/>
            </p:nvSpPr>
            <p:spPr>
              <a:xfrm>
                <a:off x="4589000" y="926225"/>
                <a:ext cx="41625" cy="53750"/>
              </a:xfrm>
              <a:custGeom>
                <a:avLst/>
                <a:gdLst/>
                <a:ahLst/>
                <a:cxnLst/>
                <a:rect l="l" t="t" r="r" b="b"/>
                <a:pathLst>
                  <a:path w="1665" h="2150" extrusionOk="0">
                    <a:moveTo>
                      <a:pt x="75" y="1"/>
                    </a:moveTo>
                    <a:cubicBezTo>
                      <a:pt x="13" y="237"/>
                      <a:pt x="1" y="473"/>
                      <a:pt x="50" y="709"/>
                    </a:cubicBezTo>
                    <a:cubicBezTo>
                      <a:pt x="63" y="746"/>
                      <a:pt x="75" y="783"/>
                      <a:pt x="88" y="820"/>
                    </a:cubicBezTo>
                    <a:cubicBezTo>
                      <a:pt x="113" y="932"/>
                      <a:pt x="150" y="1032"/>
                      <a:pt x="199" y="1131"/>
                    </a:cubicBezTo>
                    <a:lnTo>
                      <a:pt x="187" y="1131"/>
                    </a:lnTo>
                    <a:cubicBezTo>
                      <a:pt x="237" y="1193"/>
                      <a:pt x="274" y="1255"/>
                      <a:pt x="324" y="1317"/>
                    </a:cubicBezTo>
                    <a:cubicBezTo>
                      <a:pt x="398" y="1392"/>
                      <a:pt x="473" y="1479"/>
                      <a:pt x="547" y="1553"/>
                    </a:cubicBezTo>
                    <a:cubicBezTo>
                      <a:pt x="597" y="1590"/>
                      <a:pt x="647" y="1640"/>
                      <a:pt x="696" y="1677"/>
                    </a:cubicBezTo>
                    <a:lnTo>
                      <a:pt x="721" y="1702"/>
                    </a:lnTo>
                    <a:lnTo>
                      <a:pt x="783" y="1752"/>
                    </a:lnTo>
                    <a:lnTo>
                      <a:pt x="796" y="1764"/>
                    </a:lnTo>
                    <a:lnTo>
                      <a:pt x="820" y="1777"/>
                    </a:lnTo>
                    <a:cubicBezTo>
                      <a:pt x="895" y="1839"/>
                      <a:pt x="982" y="1901"/>
                      <a:pt x="1069" y="1951"/>
                    </a:cubicBezTo>
                    <a:cubicBezTo>
                      <a:pt x="1181" y="2025"/>
                      <a:pt x="1305" y="2087"/>
                      <a:pt x="1404" y="2149"/>
                    </a:cubicBezTo>
                    <a:cubicBezTo>
                      <a:pt x="1292" y="2000"/>
                      <a:pt x="1255" y="1913"/>
                      <a:pt x="1305" y="1888"/>
                    </a:cubicBezTo>
                    <a:cubicBezTo>
                      <a:pt x="1317" y="1882"/>
                      <a:pt x="1330" y="1879"/>
                      <a:pt x="1342" y="1879"/>
                    </a:cubicBezTo>
                    <a:cubicBezTo>
                      <a:pt x="1355" y="1879"/>
                      <a:pt x="1367" y="1882"/>
                      <a:pt x="1379" y="1888"/>
                    </a:cubicBezTo>
                    <a:cubicBezTo>
                      <a:pt x="1479" y="1913"/>
                      <a:pt x="1578" y="1951"/>
                      <a:pt x="1665" y="2000"/>
                    </a:cubicBezTo>
                    <a:cubicBezTo>
                      <a:pt x="1640" y="1963"/>
                      <a:pt x="1615" y="1913"/>
                      <a:pt x="1590" y="1876"/>
                    </a:cubicBezTo>
                    <a:cubicBezTo>
                      <a:pt x="1553" y="1802"/>
                      <a:pt x="1528" y="1739"/>
                      <a:pt x="1516" y="1665"/>
                    </a:cubicBezTo>
                    <a:cubicBezTo>
                      <a:pt x="1504" y="1640"/>
                      <a:pt x="1528" y="1615"/>
                      <a:pt x="1553" y="1603"/>
                    </a:cubicBezTo>
                    <a:cubicBezTo>
                      <a:pt x="1491" y="1553"/>
                      <a:pt x="1441" y="1503"/>
                      <a:pt x="1379" y="1454"/>
                    </a:cubicBezTo>
                    <a:lnTo>
                      <a:pt x="1342" y="1417"/>
                    </a:lnTo>
                    <a:lnTo>
                      <a:pt x="1330" y="1404"/>
                    </a:lnTo>
                    <a:lnTo>
                      <a:pt x="1317" y="1392"/>
                    </a:lnTo>
                    <a:lnTo>
                      <a:pt x="1305" y="1367"/>
                    </a:lnTo>
                    <a:lnTo>
                      <a:pt x="1255" y="1317"/>
                    </a:lnTo>
                    <a:lnTo>
                      <a:pt x="1243" y="1305"/>
                    </a:lnTo>
                    <a:cubicBezTo>
                      <a:pt x="1193" y="1255"/>
                      <a:pt x="1156" y="1205"/>
                      <a:pt x="1119" y="1156"/>
                    </a:cubicBezTo>
                    <a:lnTo>
                      <a:pt x="1044" y="1069"/>
                    </a:lnTo>
                    <a:cubicBezTo>
                      <a:pt x="994" y="994"/>
                      <a:pt x="945" y="920"/>
                      <a:pt x="895" y="845"/>
                    </a:cubicBezTo>
                    <a:cubicBezTo>
                      <a:pt x="796" y="783"/>
                      <a:pt x="696" y="696"/>
                      <a:pt x="609" y="609"/>
                    </a:cubicBezTo>
                    <a:lnTo>
                      <a:pt x="560" y="560"/>
                    </a:lnTo>
                    <a:cubicBezTo>
                      <a:pt x="336" y="311"/>
                      <a:pt x="100" y="13"/>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0"/>
              <p:cNvSpPr/>
              <p:nvPr/>
            </p:nvSpPr>
            <p:spPr>
              <a:xfrm>
                <a:off x="4604525" y="910400"/>
                <a:ext cx="32325" cy="59325"/>
              </a:xfrm>
              <a:custGeom>
                <a:avLst/>
                <a:gdLst/>
                <a:ahLst/>
                <a:cxnLst/>
                <a:rect l="l" t="t" r="r" b="b"/>
                <a:pathLst>
                  <a:path w="1293" h="2373" extrusionOk="0">
                    <a:moveTo>
                      <a:pt x="150" y="0"/>
                    </a:moveTo>
                    <a:cubicBezTo>
                      <a:pt x="13" y="336"/>
                      <a:pt x="1" y="708"/>
                      <a:pt x="113" y="1044"/>
                    </a:cubicBezTo>
                    <a:cubicBezTo>
                      <a:pt x="113" y="1068"/>
                      <a:pt x="125" y="1093"/>
                      <a:pt x="137" y="1118"/>
                    </a:cubicBezTo>
                    <a:cubicBezTo>
                      <a:pt x="175" y="1230"/>
                      <a:pt x="224" y="1329"/>
                      <a:pt x="286" y="1429"/>
                    </a:cubicBezTo>
                    <a:cubicBezTo>
                      <a:pt x="299" y="1453"/>
                      <a:pt x="311" y="1478"/>
                      <a:pt x="336" y="1503"/>
                    </a:cubicBezTo>
                    <a:lnTo>
                      <a:pt x="324" y="1503"/>
                    </a:lnTo>
                    <a:cubicBezTo>
                      <a:pt x="373" y="1565"/>
                      <a:pt x="411" y="1627"/>
                      <a:pt x="460" y="1689"/>
                    </a:cubicBezTo>
                    <a:lnTo>
                      <a:pt x="522" y="1776"/>
                    </a:lnTo>
                    <a:cubicBezTo>
                      <a:pt x="572" y="1826"/>
                      <a:pt x="609" y="1876"/>
                      <a:pt x="647" y="1913"/>
                    </a:cubicBezTo>
                    <a:cubicBezTo>
                      <a:pt x="659" y="1925"/>
                      <a:pt x="659" y="1925"/>
                      <a:pt x="671" y="1938"/>
                    </a:cubicBezTo>
                    <a:lnTo>
                      <a:pt x="734" y="2012"/>
                    </a:lnTo>
                    <a:lnTo>
                      <a:pt x="746" y="2012"/>
                    </a:lnTo>
                    <a:lnTo>
                      <a:pt x="758" y="2025"/>
                    </a:lnTo>
                    <a:lnTo>
                      <a:pt x="796" y="2062"/>
                    </a:lnTo>
                    <a:cubicBezTo>
                      <a:pt x="858" y="2124"/>
                      <a:pt x="932" y="2186"/>
                      <a:pt x="1007" y="2248"/>
                    </a:cubicBezTo>
                    <a:cubicBezTo>
                      <a:pt x="1106" y="2286"/>
                      <a:pt x="1193" y="2323"/>
                      <a:pt x="1280" y="2372"/>
                    </a:cubicBezTo>
                    <a:cubicBezTo>
                      <a:pt x="1255" y="2298"/>
                      <a:pt x="1243" y="2223"/>
                      <a:pt x="1230" y="2161"/>
                    </a:cubicBezTo>
                    <a:cubicBezTo>
                      <a:pt x="1230" y="2149"/>
                      <a:pt x="1230" y="2149"/>
                      <a:pt x="1230" y="2136"/>
                    </a:cubicBezTo>
                    <a:cubicBezTo>
                      <a:pt x="1207" y="1985"/>
                      <a:pt x="1227" y="1899"/>
                      <a:pt x="1281" y="1899"/>
                    </a:cubicBezTo>
                    <a:cubicBezTo>
                      <a:pt x="1285" y="1899"/>
                      <a:pt x="1288" y="1900"/>
                      <a:pt x="1292" y="1900"/>
                    </a:cubicBezTo>
                    <a:cubicBezTo>
                      <a:pt x="1268" y="1863"/>
                      <a:pt x="1243" y="1826"/>
                      <a:pt x="1218" y="1776"/>
                    </a:cubicBezTo>
                    <a:cubicBezTo>
                      <a:pt x="1218" y="1776"/>
                      <a:pt x="1218" y="1764"/>
                      <a:pt x="1205" y="1764"/>
                    </a:cubicBezTo>
                    <a:lnTo>
                      <a:pt x="1205" y="1751"/>
                    </a:lnTo>
                    <a:cubicBezTo>
                      <a:pt x="1205" y="1739"/>
                      <a:pt x="1193" y="1727"/>
                      <a:pt x="1181" y="1702"/>
                    </a:cubicBezTo>
                    <a:lnTo>
                      <a:pt x="1168" y="1677"/>
                    </a:lnTo>
                    <a:lnTo>
                      <a:pt x="1156" y="1652"/>
                    </a:lnTo>
                    <a:cubicBezTo>
                      <a:pt x="1119" y="1590"/>
                      <a:pt x="1094" y="1540"/>
                      <a:pt x="1056" y="1478"/>
                    </a:cubicBezTo>
                    <a:lnTo>
                      <a:pt x="1019" y="1404"/>
                    </a:lnTo>
                    <a:cubicBezTo>
                      <a:pt x="982" y="1304"/>
                      <a:pt x="945" y="1217"/>
                      <a:pt x="920" y="1130"/>
                    </a:cubicBezTo>
                    <a:cubicBezTo>
                      <a:pt x="870" y="1093"/>
                      <a:pt x="833" y="1056"/>
                      <a:pt x="808" y="1019"/>
                    </a:cubicBezTo>
                    <a:cubicBezTo>
                      <a:pt x="758" y="969"/>
                      <a:pt x="721" y="919"/>
                      <a:pt x="684" y="857"/>
                    </a:cubicBezTo>
                    <a:lnTo>
                      <a:pt x="634" y="795"/>
                    </a:lnTo>
                    <a:cubicBezTo>
                      <a:pt x="448" y="534"/>
                      <a:pt x="286" y="224"/>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0"/>
              <p:cNvSpPr/>
              <p:nvPr/>
            </p:nvSpPr>
            <p:spPr>
              <a:xfrm>
                <a:off x="4623775" y="902325"/>
                <a:ext cx="23625" cy="62750"/>
              </a:xfrm>
              <a:custGeom>
                <a:avLst/>
                <a:gdLst/>
                <a:ahLst/>
                <a:cxnLst/>
                <a:rect l="l" t="t" r="r" b="b"/>
                <a:pathLst>
                  <a:path w="945" h="2510" extrusionOk="0">
                    <a:moveTo>
                      <a:pt x="162" y="0"/>
                    </a:moveTo>
                    <a:cubicBezTo>
                      <a:pt x="13" y="100"/>
                      <a:pt x="1" y="423"/>
                      <a:pt x="38" y="758"/>
                    </a:cubicBezTo>
                    <a:cubicBezTo>
                      <a:pt x="50" y="820"/>
                      <a:pt x="63" y="895"/>
                      <a:pt x="75" y="969"/>
                    </a:cubicBezTo>
                    <a:cubicBezTo>
                      <a:pt x="113" y="1155"/>
                      <a:pt x="150" y="1329"/>
                      <a:pt x="212" y="1503"/>
                    </a:cubicBezTo>
                    <a:lnTo>
                      <a:pt x="187" y="1491"/>
                    </a:lnTo>
                    <a:lnTo>
                      <a:pt x="187" y="1491"/>
                    </a:lnTo>
                    <a:cubicBezTo>
                      <a:pt x="224" y="1565"/>
                      <a:pt x="262" y="1640"/>
                      <a:pt x="286" y="1714"/>
                    </a:cubicBezTo>
                    <a:cubicBezTo>
                      <a:pt x="299" y="1739"/>
                      <a:pt x="311" y="1764"/>
                      <a:pt x="324" y="1776"/>
                    </a:cubicBezTo>
                    <a:cubicBezTo>
                      <a:pt x="349" y="1838"/>
                      <a:pt x="386" y="1901"/>
                      <a:pt x="411" y="1950"/>
                    </a:cubicBezTo>
                    <a:lnTo>
                      <a:pt x="423" y="1975"/>
                    </a:lnTo>
                    <a:lnTo>
                      <a:pt x="448" y="2012"/>
                    </a:lnTo>
                    <a:lnTo>
                      <a:pt x="473" y="2050"/>
                    </a:lnTo>
                    <a:cubicBezTo>
                      <a:pt x="473" y="2062"/>
                      <a:pt x="473" y="2062"/>
                      <a:pt x="473" y="2062"/>
                    </a:cubicBezTo>
                    <a:lnTo>
                      <a:pt x="485" y="2087"/>
                    </a:lnTo>
                    <a:cubicBezTo>
                      <a:pt x="522" y="2137"/>
                      <a:pt x="547" y="2186"/>
                      <a:pt x="584" y="2236"/>
                    </a:cubicBezTo>
                    <a:cubicBezTo>
                      <a:pt x="696" y="2310"/>
                      <a:pt x="796" y="2397"/>
                      <a:pt x="883" y="2497"/>
                    </a:cubicBezTo>
                    <a:lnTo>
                      <a:pt x="895" y="2509"/>
                    </a:lnTo>
                    <a:cubicBezTo>
                      <a:pt x="895" y="2497"/>
                      <a:pt x="895" y="2484"/>
                      <a:pt x="895" y="2472"/>
                    </a:cubicBezTo>
                    <a:cubicBezTo>
                      <a:pt x="895" y="2422"/>
                      <a:pt x="895" y="2373"/>
                      <a:pt x="895" y="2310"/>
                    </a:cubicBezTo>
                    <a:cubicBezTo>
                      <a:pt x="895" y="2298"/>
                      <a:pt x="895" y="2286"/>
                      <a:pt x="895" y="2273"/>
                    </a:cubicBezTo>
                    <a:cubicBezTo>
                      <a:pt x="907" y="2261"/>
                      <a:pt x="907" y="2236"/>
                      <a:pt x="907" y="2223"/>
                    </a:cubicBezTo>
                    <a:cubicBezTo>
                      <a:pt x="907" y="2161"/>
                      <a:pt x="932" y="2099"/>
                      <a:pt x="945" y="2050"/>
                    </a:cubicBezTo>
                    <a:cubicBezTo>
                      <a:pt x="932" y="2012"/>
                      <a:pt x="907" y="1975"/>
                      <a:pt x="895" y="1938"/>
                    </a:cubicBezTo>
                    <a:cubicBezTo>
                      <a:pt x="895" y="1938"/>
                      <a:pt x="895" y="1913"/>
                      <a:pt x="883" y="1913"/>
                    </a:cubicBezTo>
                    <a:lnTo>
                      <a:pt x="870" y="1901"/>
                    </a:lnTo>
                    <a:cubicBezTo>
                      <a:pt x="870" y="1888"/>
                      <a:pt x="870" y="1888"/>
                      <a:pt x="870" y="1876"/>
                    </a:cubicBezTo>
                    <a:cubicBezTo>
                      <a:pt x="858" y="1863"/>
                      <a:pt x="845" y="1838"/>
                      <a:pt x="845" y="1814"/>
                    </a:cubicBezTo>
                    <a:lnTo>
                      <a:pt x="845" y="1801"/>
                    </a:lnTo>
                    <a:cubicBezTo>
                      <a:pt x="845" y="1789"/>
                      <a:pt x="845" y="1776"/>
                      <a:pt x="833" y="1776"/>
                    </a:cubicBezTo>
                    <a:cubicBezTo>
                      <a:pt x="808" y="1714"/>
                      <a:pt x="783" y="1652"/>
                      <a:pt x="771" y="1590"/>
                    </a:cubicBezTo>
                    <a:cubicBezTo>
                      <a:pt x="746" y="1528"/>
                      <a:pt x="734" y="1503"/>
                      <a:pt x="721" y="1466"/>
                    </a:cubicBezTo>
                    <a:cubicBezTo>
                      <a:pt x="696" y="1367"/>
                      <a:pt x="671" y="1267"/>
                      <a:pt x="647" y="1168"/>
                    </a:cubicBezTo>
                    <a:cubicBezTo>
                      <a:pt x="572" y="1056"/>
                      <a:pt x="498" y="932"/>
                      <a:pt x="435" y="808"/>
                    </a:cubicBezTo>
                    <a:cubicBezTo>
                      <a:pt x="373" y="671"/>
                      <a:pt x="324" y="547"/>
                      <a:pt x="274" y="410"/>
                    </a:cubicBezTo>
                    <a:cubicBezTo>
                      <a:pt x="237" y="286"/>
                      <a:pt x="199" y="149"/>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0"/>
              <p:cNvSpPr/>
              <p:nvPr/>
            </p:nvSpPr>
            <p:spPr>
              <a:xfrm>
                <a:off x="4561075" y="981500"/>
                <a:ext cx="55275" cy="38200"/>
              </a:xfrm>
              <a:custGeom>
                <a:avLst/>
                <a:gdLst/>
                <a:ahLst/>
                <a:cxnLst/>
                <a:rect l="l" t="t" r="r" b="b"/>
                <a:pathLst>
                  <a:path w="2211" h="1528" extrusionOk="0">
                    <a:moveTo>
                      <a:pt x="87" y="0"/>
                    </a:moveTo>
                    <a:cubicBezTo>
                      <a:pt x="87" y="112"/>
                      <a:pt x="124" y="224"/>
                      <a:pt x="186" y="311"/>
                    </a:cubicBezTo>
                    <a:cubicBezTo>
                      <a:pt x="211" y="361"/>
                      <a:pt x="236" y="410"/>
                      <a:pt x="273" y="460"/>
                    </a:cubicBezTo>
                    <a:cubicBezTo>
                      <a:pt x="323" y="522"/>
                      <a:pt x="373" y="597"/>
                      <a:pt x="435" y="659"/>
                    </a:cubicBezTo>
                    <a:cubicBezTo>
                      <a:pt x="472" y="683"/>
                      <a:pt x="497" y="708"/>
                      <a:pt x="534" y="733"/>
                    </a:cubicBezTo>
                    <a:cubicBezTo>
                      <a:pt x="534" y="733"/>
                      <a:pt x="546" y="746"/>
                      <a:pt x="546" y="746"/>
                    </a:cubicBezTo>
                    <a:lnTo>
                      <a:pt x="584" y="783"/>
                    </a:lnTo>
                    <a:lnTo>
                      <a:pt x="609" y="795"/>
                    </a:lnTo>
                    <a:lnTo>
                      <a:pt x="696" y="832"/>
                    </a:lnTo>
                    <a:lnTo>
                      <a:pt x="708" y="832"/>
                    </a:lnTo>
                    <a:lnTo>
                      <a:pt x="720" y="845"/>
                    </a:lnTo>
                    <a:lnTo>
                      <a:pt x="782" y="870"/>
                    </a:lnTo>
                    <a:cubicBezTo>
                      <a:pt x="994" y="969"/>
                      <a:pt x="1217" y="1031"/>
                      <a:pt x="1453" y="1056"/>
                    </a:cubicBezTo>
                    <a:cubicBezTo>
                      <a:pt x="1562" y="1074"/>
                      <a:pt x="1671" y="1086"/>
                      <a:pt x="1785" y="1086"/>
                    </a:cubicBezTo>
                    <a:cubicBezTo>
                      <a:pt x="1827" y="1086"/>
                      <a:pt x="1869" y="1084"/>
                      <a:pt x="1913" y="1081"/>
                    </a:cubicBezTo>
                    <a:lnTo>
                      <a:pt x="1962" y="1081"/>
                    </a:lnTo>
                    <a:cubicBezTo>
                      <a:pt x="1890" y="1086"/>
                      <a:pt x="1818" y="1089"/>
                      <a:pt x="1746" y="1089"/>
                    </a:cubicBezTo>
                    <a:cubicBezTo>
                      <a:pt x="1644" y="1089"/>
                      <a:pt x="1543" y="1083"/>
                      <a:pt x="1441" y="1068"/>
                    </a:cubicBezTo>
                    <a:cubicBezTo>
                      <a:pt x="1329" y="1056"/>
                      <a:pt x="1217" y="1044"/>
                      <a:pt x="1118" y="1019"/>
                    </a:cubicBezTo>
                    <a:cubicBezTo>
                      <a:pt x="981" y="994"/>
                      <a:pt x="857" y="944"/>
                      <a:pt x="733" y="895"/>
                    </a:cubicBezTo>
                    <a:lnTo>
                      <a:pt x="683" y="870"/>
                    </a:lnTo>
                    <a:lnTo>
                      <a:pt x="671" y="857"/>
                    </a:lnTo>
                    <a:lnTo>
                      <a:pt x="658" y="857"/>
                    </a:lnTo>
                    <a:lnTo>
                      <a:pt x="571" y="820"/>
                    </a:lnTo>
                    <a:lnTo>
                      <a:pt x="546" y="795"/>
                    </a:lnTo>
                    <a:cubicBezTo>
                      <a:pt x="522" y="770"/>
                      <a:pt x="497" y="746"/>
                      <a:pt x="460" y="721"/>
                    </a:cubicBezTo>
                    <a:lnTo>
                      <a:pt x="0" y="721"/>
                    </a:lnTo>
                    <a:cubicBezTo>
                      <a:pt x="0" y="808"/>
                      <a:pt x="12" y="895"/>
                      <a:pt x="62" y="969"/>
                    </a:cubicBezTo>
                    <a:cubicBezTo>
                      <a:pt x="75" y="1006"/>
                      <a:pt x="87" y="1031"/>
                      <a:pt x="99" y="1056"/>
                    </a:cubicBezTo>
                    <a:lnTo>
                      <a:pt x="137" y="1106"/>
                    </a:lnTo>
                    <a:cubicBezTo>
                      <a:pt x="174" y="1155"/>
                      <a:pt x="211" y="1205"/>
                      <a:pt x="273" y="1242"/>
                    </a:cubicBezTo>
                    <a:cubicBezTo>
                      <a:pt x="273" y="1242"/>
                      <a:pt x="286" y="1255"/>
                      <a:pt x="286" y="1267"/>
                    </a:cubicBezTo>
                    <a:cubicBezTo>
                      <a:pt x="310" y="1280"/>
                      <a:pt x="335" y="1304"/>
                      <a:pt x="360" y="1317"/>
                    </a:cubicBezTo>
                    <a:lnTo>
                      <a:pt x="373" y="1329"/>
                    </a:lnTo>
                    <a:lnTo>
                      <a:pt x="397" y="1329"/>
                    </a:lnTo>
                    <a:cubicBezTo>
                      <a:pt x="460" y="1354"/>
                      <a:pt x="534" y="1379"/>
                      <a:pt x="609" y="1391"/>
                    </a:cubicBezTo>
                    <a:lnTo>
                      <a:pt x="509" y="1391"/>
                    </a:lnTo>
                    <a:cubicBezTo>
                      <a:pt x="609" y="1416"/>
                      <a:pt x="708" y="1453"/>
                      <a:pt x="807" y="1466"/>
                    </a:cubicBezTo>
                    <a:cubicBezTo>
                      <a:pt x="981" y="1503"/>
                      <a:pt x="1155" y="1528"/>
                      <a:pt x="1329" y="1528"/>
                    </a:cubicBezTo>
                    <a:lnTo>
                      <a:pt x="1552" y="1528"/>
                    </a:lnTo>
                    <a:lnTo>
                      <a:pt x="1552" y="1516"/>
                    </a:lnTo>
                    <a:cubicBezTo>
                      <a:pt x="1565" y="1466"/>
                      <a:pt x="1689" y="1429"/>
                      <a:pt x="2012" y="1429"/>
                    </a:cubicBezTo>
                    <a:cubicBezTo>
                      <a:pt x="1925" y="1391"/>
                      <a:pt x="1838" y="1342"/>
                      <a:pt x="1776" y="1304"/>
                    </a:cubicBezTo>
                    <a:lnTo>
                      <a:pt x="1739" y="1280"/>
                    </a:lnTo>
                    <a:cubicBezTo>
                      <a:pt x="1554" y="1164"/>
                      <a:pt x="1616" y="1092"/>
                      <a:pt x="2072" y="1092"/>
                    </a:cubicBezTo>
                    <a:cubicBezTo>
                      <a:pt x="2107" y="1092"/>
                      <a:pt x="2145" y="1092"/>
                      <a:pt x="2186" y="1093"/>
                    </a:cubicBezTo>
                    <a:lnTo>
                      <a:pt x="2211" y="1093"/>
                    </a:lnTo>
                    <a:lnTo>
                      <a:pt x="2186" y="1081"/>
                    </a:lnTo>
                    <a:lnTo>
                      <a:pt x="2124" y="1044"/>
                    </a:lnTo>
                    <a:lnTo>
                      <a:pt x="2049" y="994"/>
                    </a:lnTo>
                    <a:cubicBezTo>
                      <a:pt x="2024" y="969"/>
                      <a:pt x="2000" y="957"/>
                      <a:pt x="1975" y="944"/>
                    </a:cubicBezTo>
                    <a:lnTo>
                      <a:pt x="1913" y="895"/>
                    </a:lnTo>
                    <a:lnTo>
                      <a:pt x="1863" y="857"/>
                    </a:lnTo>
                    <a:cubicBezTo>
                      <a:pt x="1801" y="808"/>
                      <a:pt x="1776" y="770"/>
                      <a:pt x="1788" y="746"/>
                    </a:cubicBezTo>
                    <a:cubicBezTo>
                      <a:pt x="1788" y="721"/>
                      <a:pt x="1813" y="708"/>
                      <a:pt x="1863" y="708"/>
                    </a:cubicBezTo>
                    <a:cubicBezTo>
                      <a:pt x="1776" y="683"/>
                      <a:pt x="1677" y="671"/>
                      <a:pt x="1590" y="646"/>
                    </a:cubicBezTo>
                    <a:cubicBezTo>
                      <a:pt x="1391" y="597"/>
                      <a:pt x="1205" y="534"/>
                      <a:pt x="1018" y="447"/>
                    </a:cubicBezTo>
                    <a:lnTo>
                      <a:pt x="1006" y="435"/>
                    </a:lnTo>
                    <a:lnTo>
                      <a:pt x="994" y="435"/>
                    </a:lnTo>
                    <a:cubicBezTo>
                      <a:pt x="969" y="423"/>
                      <a:pt x="931" y="410"/>
                      <a:pt x="907" y="398"/>
                    </a:cubicBezTo>
                    <a:lnTo>
                      <a:pt x="882" y="385"/>
                    </a:lnTo>
                    <a:cubicBezTo>
                      <a:pt x="832" y="348"/>
                      <a:pt x="782" y="323"/>
                      <a:pt x="745" y="298"/>
                    </a:cubicBezTo>
                    <a:cubicBezTo>
                      <a:pt x="733" y="286"/>
                      <a:pt x="733" y="286"/>
                      <a:pt x="720" y="274"/>
                    </a:cubicBezTo>
                    <a:cubicBezTo>
                      <a:pt x="646" y="224"/>
                      <a:pt x="571" y="149"/>
                      <a:pt x="509" y="75"/>
                    </a:cubicBezTo>
                    <a:cubicBezTo>
                      <a:pt x="435" y="62"/>
                      <a:pt x="323" y="25"/>
                      <a:pt x="236" y="13"/>
                    </a:cubicBezTo>
                    <a:lnTo>
                      <a:pt x="186" y="13"/>
                    </a:lnTo>
                    <a:cubicBezTo>
                      <a:pt x="161" y="0"/>
                      <a:pt x="124"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0"/>
              <p:cNvSpPr/>
              <p:nvPr/>
            </p:nvSpPr>
            <p:spPr>
              <a:xfrm>
                <a:off x="4562925" y="1016275"/>
                <a:ext cx="45350" cy="13675"/>
              </a:xfrm>
              <a:custGeom>
                <a:avLst/>
                <a:gdLst/>
                <a:ahLst/>
                <a:cxnLst/>
                <a:rect l="l" t="t" r="r" b="b"/>
                <a:pathLst>
                  <a:path w="1814" h="547" extrusionOk="0">
                    <a:moveTo>
                      <a:pt x="100" y="0"/>
                    </a:moveTo>
                    <a:cubicBezTo>
                      <a:pt x="75" y="0"/>
                      <a:pt x="38" y="0"/>
                      <a:pt x="1" y="13"/>
                    </a:cubicBezTo>
                    <a:cubicBezTo>
                      <a:pt x="13" y="50"/>
                      <a:pt x="25" y="87"/>
                      <a:pt x="38" y="137"/>
                    </a:cubicBezTo>
                    <a:cubicBezTo>
                      <a:pt x="38" y="149"/>
                      <a:pt x="50" y="162"/>
                      <a:pt x="50" y="162"/>
                    </a:cubicBezTo>
                    <a:lnTo>
                      <a:pt x="63" y="212"/>
                    </a:lnTo>
                    <a:cubicBezTo>
                      <a:pt x="75" y="224"/>
                      <a:pt x="87" y="249"/>
                      <a:pt x="100" y="261"/>
                    </a:cubicBezTo>
                    <a:lnTo>
                      <a:pt x="112" y="274"/>
                    </a:lnTo>
                    <a:lnTo>
                      <a:pt x="125" y="298"/>
                    </a:lnTo>
                    <a:cubicBezTo>
                      <a:pt x="187" y="373"/>
                      <a:pt x="274" y="435"/>
                      <a:pt x="361" y="472"/>
                    </a:cubicBezTo>
                    <a:cubicBezTo>
                      <a:pt x="522" y="522"/>
                      <a:pt x="671" y="534"/>
                      <a:pt x="833" y="547"/>
                    </a:cubicBezTo>
                    <a:cubicBezTo>
                      <a:pt x="969" y="547"/>
                      <a:pt x="1118" y="547"/>
                      <a:pt x="1255" y="522"/>
                    </a:cubicBezTo>
                    <a:cubicBezTo>
                      <a:pt x="1342" y="522"/>
                      <a:pt x="1416" y="510"/>
                      <a:pt x="1491" y="485"/>
                    </a:cubicBezTo>
                    <a:cubicBezTo>
                      <a:pt x="1503" y="472"/>
                      <a:pt x="1528" y="460"/>
                      <a:pt x="1541" y="447"/>
                    </a:cubicBezTo>
                    <a:cubicBezTo>
                      <a:pt x="1622" y="401"/>
                      <a:pt x="1713" y="366"/>
                      <a:pt x="1796" y="341"/>
                    </a:cubicBezTo>
                    <a:lnTo>
                      <a:pt x="1796" y="341"/>
                    </a:lnTo>
                    <a:lnTo>
                      <a:pt x="1814" y="348"/>
                    </a:lnTo>
                    <a:lnTo>
                      <a:pt x="1814" y="336"/>
                    </a:lnTo>
                    <a:cubicBezTo>
                      <a:pt x="1808" y="337"/>
                      <a:pt x="1802" y="339"/>
                      <a:pt x="1796" y="341"/>
                    </a:cubicBezTo>
                    <a:lnTo>
                      <a:pt x="1796" y="341"/>
                    </a:lnTo>
                    <a:lnTo>
                      <a:pt x="1752" y="323"/>
                    </a:lnTo>
                    <a:cubicBezTo>
                      <a:pt x="1690" y="298"/>
                      <a:pt x="1640" y="274"/>
                      <a:pt x="1603" y="249"/>
                    </a:cubicBezTo>
                    <a:cubicBezTo>
                      <a:pt x="1553" y="224"/>
                      <a:pt x="1516" y="187"/>
                      <a:pt x="1478" y="149"/>
                    </a:cubicBezTo>
                    <a:cubicBezTo>
                      <a:pt x="1404" y="149"/>
                      <a:pt x="1329" y="162"/>
                      <a:pt x="1255" y="162"/>
                    </a:cubicBezTo>
                    <a:lnTo>
                      <a:pt x="1031" y="162"/>
                    </a:lnTo>
                    <a:cubicBezTo>
                      <a:pt x="920" y="149"/>
                      <a:pt x="820" y="137"/>
                      <a:pt x="708" y="125"/>
                    </a:cubicBezTo>
                    <a:cubicBezTo>
                      <a:pt x="572" y="100"/>
                      <a:pt x="435" y="62"/>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0"/>
              <p:cNvSpPr/>
              <p:nvPr/>
            </p:nvSpPr>
            <p:spPr>
              <a:xfrm>
                <a:off x="4568200" y="1029300"/>
                <a:ext cx="36350" cy="14325"/>
              </a:xfrm>
              <a:custGeom>
                <a:avLst/>
                <a:gdLst/>
                <a:ahLst/>
                <a:cxnLst/>
                <a:rect l="l" t="t" r="r" b="b"/>
                <a:pathLst>
                  <a:path w="1454" h="573" extrusionOk="0">
                    <a:moveTo>
                      <a:pt x="1267" y="1"/>
                    </a:moveTo>
                    <a:cubicBezTo>
                      <a:pt x="1205" y="26"/>
                      <a:pt x="1131" y="38"/>
                      <a:pt x="1056" y="51"/>
                    </a:cubicBezTo>
                    <a:lnTo>
                      <a:pt x="982" y="63"/>
                    </a:lnTo>
                    <a:cubicBezTo>
                      <a:pt x="858" y="76"/>
                      <a:pt x="733" y="88"/>
                      <a:pt x="609" y="88"/>
                    </a:cubicBezTo>
                    <a:cubicBezTo>
                      <a:pt x="510" y="88"/>
                      <a:pt x="411" y="76"/>
                      <a:pt x="299" y="63"/>
                    </a:cubicBezTo>
                    <a:cubicBezTo>
                      <a:pt x="224" y="88"/>
                      <a:pt x="125" y="113"/>
                      <a:pt x="38" y="138"/>
                    </a:cubicBezTo>
                    <a:lnTo>
                      <a:pt x="1" y="150"/>
                    </a:lnTo>
                    <a:cubicBezTo>
                      <a:pt x="1" y="162"/>
                      <a:pt x="25" y="175"/>
                      <a:pt x="25" y="200"/>
                    </a:cubicBezTo>
                    <a:lnTo>
                      <a:pt x="38" y="212"/>
                    </a:lnTo>
                    <a:cubicBezTo>
                      <a:pt x="63" y="237"/>
                      <a:pt x="75" y="274"/>
                      <a:pt x="100" y="299"/>
                    </a:cubicBezTo>
                    <a:cubicBezTo>
                      <a:pt x="162" y="386"/>
                      <a:pt x="237" y="461"/>
                      <a:pt x="324" y="523"/>
                    </a:cubicBezTo>
                    <a:cubicBezTo>
                      <a:pt x="336" y="523"/>
                      <a:pt x="361" y="535"/>
                      <a:pt x="373" y="547"/>
                    </a:cubicBezTo>
                    <a:cubicBezTo>
                      <a:pt x="448" y="560"/>
                      <a:pt x="522" y="572"/>
                      <a:pt x="597" y="572"/>
                    </a:cubicBezTo>
                    <a:lnTo>
                      <a:pt x="684" y="572"/>
                    </a:lnTo>
                    <a:cubicBezTo>
                      <a:pt x="808" y="560"/>
                      <a:pt x="920" y="535"/>
                      <a:pt x="1044" y="498"/>
                    </a:cubicBezTo>
                    <a:cubicBezTo>
                      <a:pt x="1118" y="461"/>
                      <a:pt x="1205" y="423"/>
                      <a:pt x="1280" y="386"/>
                    </a:cubicBezTo>
                    <a:cubicBezTo>
                      <a:pt x="1193" y="349"/>
                      <a:pt x="1156" y="324"/>
                      <a:pt x="1143" y="287"/>
                    </a:cubicBezTo>
                    <a:cubicBezTo>
                      <a:pt x="1143" y="287"/>
                      <a:pt x="1143" y="287"/>
                      <a:pt x="1143" y="274"/>
                    </a:cubicBezTo>
                    <a:cubicBezTo>
                      <a:pt x="1156" y="274"/>
                      <a:pt x="1156" y="262"/>
                      <a:pt x="1168" y="262"/>
                    </a:cubicBezTo>
                    <a:cubicBezTo>
                      <a:pt x="1193" y="237"/>
                      <a:pt x="1218" y="212"/>
                      <a:pt x="1243" y="200"/>
                    </a:cubicBezTo>
                    <a:cubicBezTo>
                      <a:pt x="1305" y="175"/>
                      <a:pt x="1379" y="150"/>
                      <a:pt x="1441" y="138"/>
                    </a:cubicBezTo>
                    <a:lnTo>
                      <a:pt x="1454" y="125"/>
                    </a:lnTo>
                    <a:cubicBezTo>
                      <a:pt x="1392" y="113"/>
                      <a:pt x="1342" y="88"/>
                      <a:pt x="1292" y="51"/>
                    </a:cubicBezTo>
                    <a:cubicBezTo>
                      <a:pt x="1267" y="38"/>
                      <a:pt x="1267" y="26"/>
                      <a:pt x="1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0"/>
              <p:cNvSpPr/>
              <p:nvPr/>
            </p:nvSpPr>
            <p:spPr>
              <a:xfrm>
                <a:off x="4596775" y="1040800"/>
                <a:ext cx="25" cy="25"/>
              </a:xfrm>
              <a:custGeom>
                <a:avLst/>
                <a:gdLst/>
                <a:ahLst/>
                <a:cxnLst/>
                <a:rect l="l" t="t" r="r" b="b"/>
                <a:pathLst>
                  <a:path w="1" h="1" extrusionOk="0">
                    <a:moveTo>
                      <a:pt x="0"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0"/>
              <p:cNvSpPr/>
              <p:nvPr/>
            </p:nvSpPr>
            <p:spPr>
              <a:xfrm>
                <a:off x="4574425" y="1040800"/>
                <a:ext cx="23600" cy="16800"/>
              </a:xfrm>
              <a:custGeom>
                <a:avLst/>
                <a:gdLst/>
                <a:ahLst/>
                <a:cxnLst/>
                <a:rect l="l" t="t" r="r" b="b"/>
                <a:pathLst>
                  <a:path w="944" h="672" extrusionOk="0">
                    <a:moveTo>
                      <a:pt x="894" y="1"/>
                    </a:moveTo>
                    <a:lnTo>
                      <a:pt x="894" y="1"/>
                    </a:lnTo>
                    <a:cubicBezTo>
                      <a:pt x="874" y="11"/>
                      <a:pt x="856" y="21"/>
                      <a:pt x="839" y="31"/>
                    </a:cubicBezTo>
                    <a:lnTo>
                      <a:pt x="839" y="31"/>
                    </a:lnTo>
                    <a:cubicBezTo>
                      <a:pt x="858" y="21"/>
                      <a:pt x="876" y="11"/>
                      <a:pt x="894" y="1"/>
                    </a:cubicBezTo>
                    <a:close/>
                    <a:moveTo>
                      <a:pt x="839" y="31"/>
                    </a:moveTo>
                    <a:cubicBezTo>
                      <a:pt x="706" y="99"/>
                      <a:pt x="564" y="140"/>
                      <a:pt x="422" y="162"/>
                    </a:cubicBezTo>
                    <a:lnTo>
                      <a:pt x="335" y="162"/>
                    </a:lnTo>
                    <a:cubicBezTo>
                      <a:pt x="261" y="162"/>
                      <a:pt x="186" y="150"/>
                      <a:pt x="124" y="137"/>
                    </a:cubicBezTo>
                    <a:cubicBezTo>
                      <a:pt x="99" y="212"/>
                      <a:pt x="62" y="274"/>
                      <a:pt x="25" y="336"/>
                    </a:cubicBezTo>
                    <a:cubicBezTo>
                      <a:pt x="12" y="348"/>
                      <a:pt x="0" y="373"/>
                      <a:pt x="0" y="386"/>
                    </a:cubicBezTo>
                    <a:cubicBezTo>
                      <a:pt x="0" y="410"/>
                      <a:pt x="0" y="435"/>
                      <a:pt x="0" y="448"/>
                    </a:cubicBezTo>
                    <a:cubicBezTo>
                      <a:pt x="0" y="497"/>
                      <a:pt x="0" y="559"/>
                      <a:pt x="25" y="609"/>
                    </a:cubicBezTo>
                    <a:lnTo>
                      <a:pt x="25" y="622"/>
                    </a:lnTo>
                    <a:lnTo>
                      <a:pt x="37" y="622"/>
                    </a:lnTo>
                    <a:cubicBezTo>
                      <a:pt x="75" y="634"/>
                      <a:pt x="112" y="646"/>
                      <a:pt x="149" y="659"/>
                    </a:cubicBezTo>
                    <a:cubicBezTo>
                      <a:pt x="174" y="659"/>
                      <a:pt x="211" y="671"/>
                      <a:pt x="236" y="671"/>
                    </a:cubicBezTo>
                    <a:lnTo>
                      <a:pt x="410" y="671"/>
                    </a:lnTo>
                    <a:cubicBezTo>
                      <a:pt x="460" y="671"/>
                      <a:pt x="497" y="659"/>
                      <a:pt x="534" y="646"/>
                    </a:cubicBezTo>
                    <a:cubicBezTo>
                      <a:pt x="547" y="634"/>
                      <a:pt x="547" y="634"/>
                      <a:pt x="547" y="622"/>
                    </a:cubicBezTo>
                    <a:cubicBezTo>
                      <a:pt x="596" y="584"/>
                      <a:pt x="646" y="559"/>
                      <a:pt x="696" y="535"/>
                    </a:cubicBezTo>
                    <a:cubicBezTo>
                      <a:pt x="733" y="510"/>
                      <a:pt x="782" y="497"/>
                      <a:pt x="845" y="472"/>
                    </a:cubicBezTo>
                    <a:lnTo>
                      <a:pt x="869" y="460"/>
                    </a:lnTo>
                    <a:lnTo>
                      <a:pt x="882" y="448"/>
                    </a:lnTo>
                    <a:lnTo>
                      <a:pt x="944" y="435"/>
                    </a:lnTo>
                    <a:lnTo>
                      <a:pt x="907" y="423"/>
                    </a:lnTo>
                    <a:cubicBezTo>
                      <a:pt x="832" y="398"/>
                      <a:pt x="758" y="361"/>
                      <a:pt x="696" y="323"/>
                    </a:cubicBezTo>
                    <a:cubicBezTo>
                      <a:pt x="671" y="311"/>
                      <a:pt x="658" y="286"/>
                      <a:pt x="646" y="274"/>
                    </a:cubicBezTo>
                    <a:cubicBezTo>
                      <a:pt x="609" y="224"/>
                      <a:pt x="633" y="162"/>
                      <a:pt x="770" y="75"/>
                    </a:cubicBezTo>
                    <a:cubicBezTo>
                      <a:pt x="792" y="60"/>
                      <a:pt x="814" y="45"/>
                      <a:pt x="839" y="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0"/>
              <p:cNvSpPr/>
              <p:nvPr/>
            </p:nvSpPr>
            <p:spPr>
              <a:xfrm>
                <a:off x="4596775" y="1038950"/>
                <a:ext cx="4050" cy="1875"/>
              </a:xfrm>
              <a:custGeom>
                <a:avLst/>
                <a:gdLst/>
                <a:ahLst/>
                <a:cxnLst/>
                <a:rect l="l" t="t" r="r" b="b"/>
                <a:pathLst>
                  <a:path w="162" h="75" extrusionOk="0">
                    <a:moveTo>
                      <a:pt x="149" y="0"/>
                    </a:moveTo>
                    <a:cubicBezTo>
                      <a:pt x="100" y="25"/>
                      <a:pt x="50" y="50"/>
                      <a:pt x="0" y="75"/>
                    </a:cubicBezTo>
                    <a:cubicBezTo>
                      <a:pt x="50" y="50"/>
                      <a:pt x="112" y="25"/>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0"/>
              <p:cNvSpPr/>
              <p:nvPr/>
            </p:nvSpPr>
            <p:spPr>
              <a:xfrm>
                <a:off x="4573175" y="1056325"/>
                <a:ext cx="20200" cy="7175"/>
              </a:xfrm>
              <a:custGeom>
                <a:avLst/>
                <a:gdLst/>
                <a:ahLst/>
                <a:cxnLst/>
                <a:rect l="l" t="t" r="r" b="b"/>
                <a:pathLst>
                  <a:path w="808" h="287" extrusionOk="0">
                    <a:moveTo>
                      <a:pt x="62" y="1"/>
                    </a:moveTo>
                    <a:lnTo>
                      <a:pt x="38" y="25"/>
                    </a:lnTo>
                    <a:cubicBezTo>
                      <a:pt x="0" y="75"/>
                      <a:pt x="0" y="137"/>
                      <a:pt x="25" y="187"/>
                    </a:cubicBezTo>
                    <a:cubicBezTo>
                      <a:pt x="50" y="199"/>
                      <a:pt x="62" y="212"/>
                      <a:pt x="87" y="224"/>
                    </a:cubicBezTo>
                    <a:lnTo>
                      <a:pt x="75" y="224"/>
                    </a:lnTo>
                    <a:cubicBezTo>
                      <a:pt x="137" y="261"/>
                      <a:pt x="212" y="274"/>
                      <a:pt x="286" y="286"/>
                    </a:cubicBezTo>
                    <a:lnTo>
                      <a:pt x="447" y="286"/>
                    </a:lnTo>
                    <a:cubicBezTo>
                      <a:pt x="472" y="274"/>
                      <a:pt x="497" y="274"/>
                      <a:pt x="534" y="261"/>
                    </a:cubicBezTo>
                    <a:cubicBezTo>
                      <a:pt x="634" y="236"/>
                      <a:pt x="721" y="199"/>
                      <a:pt x="808" y="137"/>
                    </a:cubicBezTo>
                    <a:lnTo>
                      <a:pt x="721" y="125"/>
                    </a:lnTo>
                    <a:cubicBezTo>
                      <a:pt x="659" y="125"/>
                      <a:pt x="609" y="100"/>
                      <a:pt x="572" y="75"/>
                    </a:cubicBezTo>
                    <a:cubicBezTo>
                      <a:pt x="510" y="100"/>
                      <a:pt x="435" y="112"/>
                      <a:pt x="361" y="112"/>
                    </a:cubicBezTo>
                    <a:cubicBezTo>
                      <a:pt x="323" y="112"/>
                      <a:pt x="298" y="112"/>
                      <a:pt x="261" y="100"/>
                    </a:cubicBezTo>
                    <a:cubicBezTo>
                      <a:pt x="187" y="87"/>
                      <a:pt x="112" y="50"/>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0"/>
              <p:cNvSpPr/>
              <p:nvPr/>
            </p:nvSpPr>
            <p:spPr>
              <a:xfrm>
                <a:off x="4574100" y="1059750"/>
                <a:ext cx="23000" cy="10250"/>
              </a:xfrm>
              <a:custGeom>
                <a:avLst/>
                <a:gdLst/>
                <a:ahLst/>
                <a:cxnLst/>
                <a:rect l="l" t="t" r="r" b="b"/>
                <a:pathLst>
                  <a:path w="920" h="410" extrusionOk="0">
                    <a:moveTo>
                      <a:pt x="920" y="0"/>
                    </a:moveTo>
                    <a:cubicBezTo>
                      <a:pt x="913" y="4"/>
                      <a:pt x="906" y="8"/>
                      <a:pt x="899" y="13"/>
                    </a:cubicBezTo>
                    <a:lnTo>
                      <a:pt x="920" y="13"/>
                    </a:lnTo>
                    <a:lnTo>
                      <a:pt x="920" y="0"/>
                    </a:lnTo>
                    <a:close/>
                    <a:moveTo>
                      <a:pt x="783" y="13"/>
                    </a:moveTo>
                    <a:cubicBezTo>
                      <a:pt x="671" y="99"/>
                      <a:pt x="547" y="149"/>
                      <a:pt x="410" y="174"/>
                    </a:cubicBezTo>
                    <a:lnTo>
                      <a:pt x="386" y="174"/>
                    </a:lnTo>
                    <a:lnTo>
                      <a:pt x="336" y="186"/>
                    </a:lnTo>
                    <a:lnTo>
                      <a:pt x="237" y="186"/>
                    </a:lnTo>
                    <a:cubicBezTo>
                      <a:pt x="212" y="186"/>
                      <a:pt x="175" y="186"/>
                      <a:pt x="137" y="174"/>
                    </a:cubicBezTo>
                    <a:cubicBezTo>
                      <a:pt x="112" y="174"/>
                      <a:pt x="88" y="162"/>
                      <a:pt x="50" y="149"/>
                    </a:cubicBezTo>
                    <a:cubicBezTo>
                      <a:pt x="50" y="149"/>
                      <a:pt x="38" y="137"/>
                      <a:pt x="25" y="137"/>
                    </a:cubicBezTo>
                    <a:lnTo>
                      <a:pt x="25" y="149"/>
                    </a:lnTo>
                    <a:cubicBezTo>
                      <a:pt x="25" y="162"/>
                      <a:pt x="25" y="162"/>
                      <a:pt x="25" y="174"/>
                    </a:cubicBezTo>
                    <a:cubicBezTo>
                      <a:pt x="1" y="249"/>
                      <a:pt x="38" y="335"/>
                      <a:pt x="100" y="385"/>
                    </a:cubicBezTo>
                    <a:lnTo>
                      <a:pt x="112" y="385"/>
                    </a:lnTo>
                    <a:cubicBezTo>
                      <a:pt x="137" y="398"/>
                      <a:pt x="162" y="398"/>
                      <a:pt x="199" y="410"/>
                    </a:cubicBezTo>
                    <a:lnTo>
                      <a:pt x="373" y="410"/>
                    </a:lnTo>
                    <a:cubicBezTo>
                      <a:pt x="423" y="398"/>
                      <a:pt x="460" y="385"/>
                      <a:pt x="497" y="373"/>
                    </a:cubicBezTo>
                    <a:lnTo>
                      <a:pt x="522" y="360"/>
                    </a:lnTo>
                    <a:cubicBezTo>
                      <a:pt x="522" y="348"/>
                      <a:pt x="522" y="335"/>
                      <a:pt x="522" y="335"/>
                    </a:cubicBezTo>
                    <a:cubicBezTo>
                      <a:pt x="629" y="205"/>
                      <a:pt x="758" y="98"/>
                      <a:pt x="899"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0"/>
              <p:cNvSpPr/>
              <p:nvPr/>
            </p:nvSpPr>
            <p:spPr>
              <a:xfrm>
                <a:off x="4575975" y="1069050"/>
                <a:ext cx="18950" cy="14425"/>
              </a:xfrm>
              <a:custGeom>
                <a:avLst/>
                <a:gdLst/>
                <a:ahLst/>
                <a:cxnLst/>
                <a:rect l="l" t="t" r="r" b="b"/>
                <a:pathLst>
                  <a:path w="758" h="577" extrusionOk="0">
                    <a:moveTo>
                      <a:pt x="435" y="1"/>
                    </a:moveTo>
                    <a:cubicBezTo>
                      <a:pt x="385" y="26"/>
                      <a:pt x="335" y="50"/>
                      <a:pt x="273" y="63"/>
                    </a:cubicBezTo>
                    <a:lnTo>
                      <a:pt x="236" y="63"/>
                    </a:lnTo>
                    <a:cubicBezTo>
                      <a:pt x="192" y="72"/>
                      <a:pt x="148" y="80"/>
                      <a:pt x="104" y="80"/>
                    </a:cubicBezTo>
                    <a:cubicBezTo>
                      <a:pt x="86" y="80"/>
                      <a:pt x="68" y="79"/>
                      <a:pt x="50" y="75"/>
                    </a:cubicBezTo>
                    <a:lnTo>
                      <a:pt x="50" y="75"/>
                    </a:lnTo>
                    <a:cubicBezTo>
                      <a:pt x="0" y="199"/>
                      <a:pt x="62" y="237"/>
                      <a:pt x="149" y="262"/>
                    </a:cubicBezTo>
                    <a:lnTo>
                      <a:pt x="149" y="274"/>
                    </a:lnTo>
                    <a:cubicBezTo>
                      <a:pt x="174" y="274"/>
                      <a:pt x="211" y="286"/>
                      <a:pt x="236" y="286"/>
                    </a:cubicBezTo>
                    <a:cubicBezTo>
                      <a:pt x="286" y="286"/>
                      <a:pt x="323" y="286"/>
                      <a:pt x="373" y="274"/>
                    </a:cubicBezTo>
                    <a:cubicBezTo>
                      <a:pt x="435" y="262"/>
                      <a:pt x="509" y="237"/>
                      <a:pt x="571" y="199"/>
                    </a:cubicBezTo>
                    <a:lnTo>
                      <a:pt x="571" y="199"/>
                    </a:lnTo>
                    <a:cubicBezTo>
                      <a:pt x="509" y="237"/>
                      <a:pt x="447" y="262"/>
                      <a:pt x="373" y="286"/>
                    </a:cubicBezTo>
                    <a:lnTo>
                      <a:pt x="360" y="286"/>
                    </a:lnTo>
                    <a:cubicBezTo>
                      <a:pt x="311" y="299"/>
                      <a:pt x="261" y="311"/>
                      <a:pt x="211" y="311"/>
                    </a:cubicBezTo>
                    <a:lnTo>
                      <a:pt x="112" y="311"/>
                    </a:lnTo>
                    <a:cubicBezTo>
                      <a:pt x="75" y="398"/>
                      <a:pt x="112" y="497"/>
                      <a:pt x="199" y="535"/>
                    </a:cubicBezTo>
                    <a:cubicBezTo>
                      <a:pt x="224" y="535"/>
                      <a:pt x="236" y="547"/>
                      <a:pt x="261" y="560"/>
                    </a:cubicBezTo>
                    <a:cubicBezTo>
                      <a:pt x="286" y="572"/>
                      <a:pt x="323" y="572"/>
                      <a:pt x="348" y="572"/>
                    </a:cubicBezTo>
                    <a:cubicBezTo>
                      <a:pt x="365" y="575"/>
                      <a:pt x="384" y="576"/>
                      <a:pt x="402" y="576"/>
                    </a:cubicBezTo>
                    <a:cubicBezTo>
                      <a:pt x="462" y="576"/>
                      <a:pt x="524" y="560"/>
                      <a:pt x="571" y="522"/>
                    </a:cubicBezTo>
                    <a:cubicBezTo>
                      <a:pt x="596" y="473"/>
                      <a:pt x="621" y="435"/>
                      <a:pt x="658" y="386"/>
                    </a:cubicBezTo>
                    <a:cubicBezTo>
                      <a:pt x="683" y="361"/>
                      <a:pt x="720" y="324"/>
                      <a:pt x="758" y="286"/>
                    </a:cubicBezTo>
                    <a:cubicBezTo>
                      <a:pt x="658" y="286"/>
                      <a:pt x="596" y="274"/>
                      <a:pt x="584" y="224"/>
                    </a:cubicBezTo>
                    <a:cubicBezTo>
                      <a:pt x="584" y="212"/>
                      <a:pt x="584" y="187"/>
                      <a:pt x="584" y="175"/>
                    </a:cubicBezTo>
                    <a:lnTo>
                      <a:pt x="596" y="187"/>
                    </a:lnTo>
                    <a:lnTo>
                      <a:pt x="609" y="162"/>
                    </a:lnTo>
                    <a:cubicBezTo>
                      <a:pt x="646" y="112"/>
                      <a:pt x="683" y="75"/>
                      <a:pt x="720" y="38"/>
                    </a:cubicBezTo>
                    <a:lnTo>
                      <a:pt x="720" y="38"/>
                    </a:lnTo>
                    <a:lnTo>
                      <a:pt x="646" y="50"/>
                    </a:lnTo>
                    <a:cubicBezTo>
                      <a:pt x="618" y="53"/>
                      <a:pt x="592" y="55"/>
                      <a:pt x="570" y="55"/>
                    </a:cubicBezTo>
                    <a:cubicBezTo>
                      <a:pt x="501" y="55"/>
                      <a:pt x="457" y="41"/>
                      <a:pt x="447" y="13"/>
                    </a:cubicBezTo>
                    <a:cubicBezTo>
                      <a:pt x="447" y="1"/>
                      <a:pt x="447" y="1"/>
                      <a:pt x="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0"/>
              <p:cNvSpPr/>
              <p:nvPr/>
            </p:nvSpPr>
            <p:spPr>
              <a:xfrm>
                <a:off x="4579375" y="1083025"/>
                <a:ext cx="25500" cy="14625"/>
              </a:xfrm>
              <a:custGeom>
                <a:avLst/>
                <a:gdLst/>
                <a:ahLst/>
                <a:cxnLst/>
                <a:rect l="l" t="t" r="r" b="b"/>
                <a:pathLst>
                  <a:path w="1020" h="585" extrusionOk="0">
                    <a:moveTo>
                      <a:pt x="709" y="50"/>
                    </a:moveTo>
                    <a:lnTo>
                      <a:pt x="709" y="50"/>
                    </a:lnTo>
                    <a:cubicBezTo>
                      <a:pt x="698" y="61"/>
                      <a:pt x="688" y="71"/>
                      <a:pt x="670" y="82"/>
                    </a:cubicBezTo>
                    <a:lnTo>
                      <a:pt x="670" y="82"/>
                    </a:lnTo>
                    <a:cubicBezTo>
                      <a:pt x="671" y="80"/>
                      <a:pt x="671" y="78"/>
                      <a:pt x="671" y="75"/>
                    </a:cubicBezTo>
                    <a:lnTo>
                      <a:pt x="709" y="50"/>
                    </a:lnTo>
                    <a:close/>
                    <a:moveTo>
                      <a:pt x="423" y="1"/>
                    </a:moveTo>
                    <a:cubicBezTo>
                      <a:pt x="398" y="13"/>
                      <a:pt x="361" y="38"/>
                      <a:pt x="336" y="50"/>
                    </a:cubicBezTo>
                    <a:cubicBezTo>
                      <a:pt x="311" y="50"/>
                      <a:pt x="286" y="63"/>
                      <a:pt x="274" y="63"/>
                    </a:cubicBezTo>
                    <a:lnTo>
                      <a:pt x="224" y="75"/>
                    </a:lnTo>
                    <a:lnTo>
                      <a:pt x="212" y="75"/>
                    </a:lnTo>
                    <a:cubicBezTo>
                      <a:pt x="197" y="79"/>
                      <a:pt x="184" y="80"/>
                      <a:pt x="171" y="80"/>
                    </a:cubicBezTo>
                    <a:cubicBezTo>
                      <a:pt x="140" y="80"/>
                      <a:pt x="114" y="71"/>
                      <a:pt x="88" y="63"/>
                    </a:cubicBezTo>
                    <a:lnTo>
                      <a:pt x="88" y="63"/>
                    </a:lnTo>
                    <a:cubicBezTo>
                      <a:pt x="13" y="187"/>
                      <a:pt x="1" y="261"/>
                      <a:pt x="162" y="286"/>
                    </a:cubicBezTo>
                    <a:lnTo>
                      <a:pt x="212" y="286"/>
                    </a:lnTo>
                    <a:cubicBezTo>
                      <a:pt x="231" y="292"/>
                      <a:pt x="249" y="296"/>
                      <a:pt x="268" y="296"/>
                    </a:cubicBezTo>
                    <a:cubicBezTo>
                      <a:pt x="286" y="296"/>
                      <a:pt x="305" y="292"/>
                      <a:pt x="324" y="286"/>
                    </a:cubicBezTo>
                    <a:cubicBezTo>
                      <a:pt x="336" y="286"/>
                      <a:pt x="361" y="286"/>
                      <a:pt x="386" y="274"/>
                    </a:cubicBezTo>
                    <a:cubicBezTo>
                      <a:pt x="460" y="249"/>
                      <a:pt x="535" y="199"/>
                      <a:pt x="597" y="150"/>
                    </a:cubicBezTo>
                    <a:lnTo>
                      <a:pt x="612" y="137"/>
                    </a:lnTo>
                    <a:lnTo>
                      <a:pt x="612" y="137"/>
                    </a:lnTo>
                    <a:cubicBezTo>
                      <a:pt x="545" y="205"/>
                      <a:pt x="468" y="256"/>
                      <a:pt x="373" y="299"/>
                    </a:cubicBezTo>
                    <a:cubicBezTo>
                      <a:pt x="361" y="299"/>
                      <a:pt x="336" y="311"/>
                      <a:pt x="324" y="311"/>
                    </a:cubicBezTo>
                    <a:cubicBezTo>
                      <a:pt x="262" y="336"/>
                      <a:pt x="199" y="336"/>
                      <a:pt x="150" y="336"/>
                    </a:cubicBezTo>
                    <a:lnTo>
                      <a:pt x="150" y="348"/>
                    </a:lnTo>
                    <a:cubicBezTo>
                      <a:pt x="137" y="373"/>
                      <a:pt x="125" y="398"/>
                      <a:pt x="125" y="435"/>
                    </a:cubicBezTo>
                    <a:cubicBezTo>
                      <a:pt x="113" y="485"/>
                      <a:pt x="137" y="535"/>
                      <a:pt x="187" y="547"/>
                    </a:cubicBezTo>
                    <a:lnTo>
                      <a:pt x="212" y="547"/>
                    </a:lnTo>
                    <a:cubicBezTo>
                      <a:pt x="212" y="559"/>
                      <a:pt x="212" y="559"/>
                      <a:pt x="212" y="559"/>
                    </a:cubicBezTo>
                    <a:cubicBezTo>
                      <a:pt x="274" y="572"/>
                      <a:pt x="336" y="584"/>
                      <a:pt x="398" y="584"/>
                    </a:cubicBezTo>
                    <a:lnTo>
                      <a:pt x="435" y="584"/>
                    </a:lnTo>
                    <a:cubicBezTo>
                      <a:pt x="485" y="572"/>
                      <a:pt x="535" y="559"/>
                      <a:pt x="584" y="547"/>
                    </a:cubicBezTo>
                    <a:cubicBezTo>
                      <a:pt x="671" y="522"/>
                      <a:pt x="758" y="485"/>
                      <a:pt x="833" y="435"/>
                    </a:cubicBezTo>
                    <a:lnTo>
                      <a:pt x="858" y="423"/>
                    </a:lnTo>
                    <a:lnTo>
                      <a:pt x="870" y="410"/>
                    </a:lnTo>
                    <a:cubicBezTo>
                      <a:pt x="895" y="398"/>
                      <a:pt x="920" y="373"/>
                      <a:pt x="945" y="361"/>
                    </a:cubicBezTo>
                    <a:cubicBezTo>
                      <a:pt x="969" y="323"/>
                      <a:pt x="982" y="299"/>
                      <a:pt x="1019" y="261"/>
                    </a:cubicBezTo>
                    <a:lnTo>
                      <a:pt x="1019" y="261"/>
                    </a:lnTo>
                    <a:lnTo>
                      <a:pt x="858" y="299"/>
                    </a:lnTo>
                    <a:lnTo>
                      <a:pt x="820" y="299"/>
                    </a:lnTo>
                    <a:cubicBezTo>
                      <a:pt x="796" y="311"/>
                      <a:pt x="758" y="311"/>
                      <a:pt x="734" y="311"/>
                    </a:cubicBezTo>
                    <a:cubicBezTo>
                      <a:pt x="709" y="323"/>
                      <a:pt x="681" y="330"/>
                      <a:pt x="653" y="330"/>
                    </a:cubicBezTo>
                    <a:cubicBezTo>
                      <a:pt x="625" y="330"/>
                      <a:pt x="597" y="323"/>
                      <a:pt x="572" y="311"/>
                    </a:cubicBezTo>
                    <a:cubicBezTo>
                      <a:pt x="560" y="311"/>
                      <a:pt x="560" y="299"/>
                      <a:pt x="560" y="299"/>
                    </a:cubicBezTo>
                    <a:cubicBezTo>
                      <a:pt x="535" y="261"/>
                      <a:pt x="584" y="187"/>
                      <a:pt x="709" y="75"/>
                    </a:cubicBezTo>
                    <a:cubicBezTo>
                      <a:pt x="721" y="75"/>
                      <a:pt x="746" y="50"/>
                      <a:pt x="783" y="13"/>
                    </a:cubicBezTo>
                    <a:lnTo>
                      <a:pt x="783" y="13"/>
                    </a:lnTo>
                    <a:lnTo>
                      <a:pt x="734" y="25"/>
                    </a:lnTo>
                    <a:cubicBezTo>
                      <a:pt x="647" y="44"/>
                      <a:pt x="569" y="56"/>
                      <a:pt x="513" y="56"/>
                    </a:cubicBezTo>
                    <a:cubicBezTo>
                      <a:pt x="457" y="56"/>
                      <a:pt x="423" y="44"/>
                      <a:pt x="423" y="13"/>
                    </a:cubicBezTo>
                    <a:cubicBezTo>
                      <a:pt x="423" y="1"/>
                      <a:pt x="423" y="1"/>
                      <a:pt x="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0"/>
              <p:cNvSpPr/>
              <p:nvPr/>
            </p:nvSpPr>
            <p:spPr>
              <a:xfrm>
                <a:off x="4586525" y="1098250"/>
                <a:ext cx="21450" cy="17100"/>
              </a:xfrm>
              <a:custGeom>
                <a:avLst/>
                <a:gdLst/>
                <a:ahLst/>
                <a:cxnLst/>
                <a:rect l="l" t="t" r="r" b="b"/>
                <a:pathLst>
                  <a:path w="858" h="684" extrusionOk="0">
                    <a:moveTo>
                      <a:pt x="857" y="0"/>
                    </a:moveTo>
                    <a:lnTo>
                      <a:pt x="857" y="0"/>
                    </a:lnTo>
                    <a:cubicBezTo>
                      <a:pt x="808" y="25"/>
                      <a:pt x="758" y="50"/>
                      <a:pt x="696" y="62"/>
                    </a:cubicBezTo>
                    <a:lnTo>
                      <a:pt x="696" y="75"/>
                    </a:lnTo>
                    <a:cubicBezTo>
                      <a:pt x="659" y="100"/>
                      <a:pt x="634" y="124"/>
                      <a:pt x="597" y="149"/>
                    </a:cubicBezTo>
                    <a:lnTo>
                      <a:pt x="584" y="149"/>
                    </a:lnTo>
                    <a:lnTo>
                      <a:pt x="572" y="162"/>
                    </a:lnTo>
                    <a:cubicBezTo>
                      <a:pt x="510" y="199"/>
                      <a:pt x="448" y="224"/>
                      <a:pt x="385" y="261"/>
                    </a:cubicBezTo>
                    <a:cubicBezTo>
                      <a:pt x="348" y="273"/>
                      <a:pt x="298" y="286"/>
                      <a:pt x="261" y="298"/>
                    </a:cubicBezTo>
                    <a:cubicBezTo>
                      <a:pt x="187" y="323"/>
                      <a:pt x="100" y="335"/>
                      <a:pt x="25" y="335"/>
                    </a:cubicBezTo>
                    <a:cubicBezTo>
                      <a:pt x="13" y="373"/>
                      <a:pt x="0" y="410"/>
                      <a:pt x="0" y="447"/>
                    </a:cubicBezTo>
                    <a:cubicBezTo>
                      <a:pt x="0" y="485"/>
                      <a:pt x="0" y="522"/>
                      <a:pt x="13" y="559"/>
                    </a:cubicBezTo>
                    <a:cubicBezTo>
                      <a:pt x="13" y="584"/>
                      <a:pt x="25" y="596"/>
                      <a:pt x="38" y="609"/>
                    </a:cubicBezTo>
                    <a:cubicBezTo>
                      <a:pt x="63" y="646"/>
                      <a:pt x="87" y="671"/>
                      <a:pt x="125" y="671"/>
                    </a:cubicBezTo>
                    <a:cubicBezTo>
                      <a:pt x="187" y="683"/>
                      <a:pt x="236" y="683"/>
                      <a:pt x="298" y="683"/>
                    </a:cubicBezTo>
                    <a:lnTo>
                      <a:pt x="348" y="683"/>
                    </a:lnTo>
                    <a:cubicBezTo>
                      <a:pt x="423" y="671"/>
                      <a:pt x="485" y="658"/>
                      <a:pt x="547" y="634"/>
                    </a:cubicBezTo>
                    <a:cubicBezTo>
                      <a:pt x="584" y="609"/>
                      <a:pt x="609" y="596"/>
                      <a:pt x="646" y="584"/>
                    </a:cubicBezTo>
                    <a:lnTo>
                      <a:pt x="659" y="571"/>
                    </a:lnTo>
                    <a:lnTo>
                      <a:pt x="671" y="559"/>
                    </a:lnTo>
                    <a:cubicBezTo>
                      <a:pt x="721" y="522"/>
                      <a:pt x="770" y="485"/>
                      <a:pt x="808" y="447"/>
                    </a:cubicBezTo>
                    <a:lnTo>
                      <a:pt x="808" y="447"/>
                    </a:lnTo>
                    <a:cubicBezTo>
                      <a:pt x="774" y="458"/>
                      <a:pt x="746" y="465"/>
                      <a:pt x="723" y="465"/>
                    </a:cubicBezTo>
                    <a:cubicBezTo>
                      <a:pt x="696" y="465"/>
                      <a:pt x="678" y="455"/>
                      <a:pt x="671" y="435"/>
                    </a:cubicBezTo>
                    <a:cubicBezTo>
                      <a:pt x="659" y="410"/>
                      <a:pt x="659" y="385"/>
                      <a:pt x="671" y="360"/>
                    </a:cubicBezTo>
                    <a:cubicBezTo>
                      <a:pt x="683" y="311"/>
                      <a:pt x="696" y="273"/>
                      <a:pt x="721" y="224"/>
                    </a:cubicBezTo>
                    <a:cubicBezTo>
                      <a:pt x="721" y="211"/>
                      <a:pt x="733" y="186"/>
                      <a:pt x="746" y="174"/>
                    </a:cubicBezTo>
                    <a:cubicBezTo>
                      <a:pt x="770" y="124"/>
                      <a:pt x="808" y="62"/>
                      <a:pt x="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0"/>
              <p:cNvSpPr/>
              <p:nvPr/>
            </p:nvSpPr>
            <p:spPr>
              <a:xfrm>
                <a:off x="4583425" y="1092975"/>
                <a:ext cx="18950" cy="12750"/>
              </a:xfrm>
              <a:custGeom>
                <a:avLst/>
                <a:gdLst/>
                <a:ahLst/>
                <a:cxnLst/>
                <a:rect l="l" t="t" r="r" b="b"/>
                <a:pathLst>
                  <a:path w="758" h="510" extrusionOk="0">
                    <a:moveTo>
                      <a:pt x="758" y="0"/>
                    </a:moveTo>
                    <a:lnTo>
                      <a:pt x="733" y="12"/>
                    </a:lnTo>
                    <a:lnTo>
                      <a:pt x="696" y="50"/>
                    </a:lnTo>
                    <a:lnTo>
                      <a:pt x="671" y="62"/>
                    </a:lnTo>
                    <a:lnTo>
                      <a:pt x="658" y="62"/>
                    </a:lnTo>
                    <a:lnTo>
                      <a:pt x="572" y="124"/>
                    </a:lnTo>
                    <a:cubicBezTo>
                      <a:pt x="522" y="149"/>
                      <a:pt x="460" y="174"/>
                      <a:pt x="410" y="186"/>
                    </a:cubicBezTo>
                    <a:cubicBezTo>
                      <a:pt x="360" y="211"/>
                      <a:pt x="298" y="224"/>
                      <a:pt x="249" y="236"/>
                    </a:cubicBezTo>
                    <a:cubicBezTo>
                      <a:pt x="211" y="248"/>
                      <a:pt x="171" y="255"/>
                      <a:pt x="132" y="255"/>
                    </a:cubicBezTo>
                    <a:cubicBezTo>
                      <a:pt x="93" y="255"/>
                      <a:pt x="56" y="248"/>
                      <a:pt x="25" y="236"/>
                    </a:cubicBezTo>
                    <a:lnTo>
                      <a:pt x="25" y="273"/>
                    </a:lnTo>
                    <a:cubicBezTo>
                      <a:pt x="25" y="286"/>
                      <a:pt x="25" y="311"/>
                      <a:pt x="13" y="323"/>
                    </a:cubicBezTo>
                    <a:cubicBezTo>
                      <a:pt x="0" y="360"/>
                      <a:pt x="0" y="385"/>
                      <a:pt x="13" y="410"/>
                    </a:cubicBezTo>
                    <a:cubicBezTo>
                      <a:pt x="13" y="435"/>
                      <a:pt x="25" y="460"/>
                      <a:pt x="50" y="472"/>
                    </a:cubicBezTo>
                    <a:cubicBezTo>
                      <a:pt x="72" y="487"/>
                      <a:pt x="98" y="493"/>
                      <a:pt x="123" y="493"/>
                    </a:cubicBezTo>
                    <a:cubicBezTo>
                      <a:pt x="141" y="493"/>
                      <a:pt x="159" y="490"/>
                      <a:pt x="174" y="484"/>
                    </a:cubicBezTo>
                    <a:lnTo>
                      <a:pt x="174" y="484"/>
                    </a:lnTo>
                    <a:lnTo>
                      <a:pt x="162" y="509"/>
                    </a:lnTo>
                    <a:lnTo>
                      <a:pt x="273" y="509"/>
                    </a:lnTo>
                    <a:cubicBezTo>
                      <a:pt x="311" y="509"/>
                      <a:pt x="360" y="497"/>
                      <a:pt x="398" y="497"/>
                    </a:cubicBezTo>
                    <a:cubicBezTo>
                      <a:pt x="422" y="484"/>
                      <a:pt x="460" y="472"/>
                      <a:pt x="485" y="460"/>
                    </a:cubicBezTo>
                    <a:cubicBezTo>
                      <a:pt x="559" y="435"/>
                      <a:pt x="621" y="397"/>
                      <a:pt x="683" y="348"/>
                    </a:cubicBezTo>
                    <a:lnTo>
                      <a:pt x="708" y="348"/>
                    </a:lnTo>
                    <a:lnTo>
                      <a:pt x="721" y="335"/>
                    </a:lnTo>
                    <a:lnTo>
                      <a:pt x="745" y="311"/>
                    </a:lnTo>
                    <a:lnTo>
                      <a:pt x="671" y="311"/>
                    </a:lnTo>
                    <a:cubicBezTo>
                      <a:pt x="609" y="298"/>
                      <a:pt x="609" y="248"/>
                      <a:pt x="671" y="137"/>
                    </a:cubicBezTo>
                    <a:lnTo>
                      <a:pt x="683" y="112"/>
                    </a:lnTo>
                    <a:cubicBezTo>
                      <a:pt x="683" y="112"/>
                      <a:pt x="683" y="99"/>
                      <a:pt x="696" y="87"/>
                    </a:cubicBezTo>
                    <a:cubicBezTo>
                      <a:pt x="696" y="87"/>
                      <a:pt x="733" y="37"/>
                      <a:pt x="7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0"/>
              <p:cNvSpPr/>
              <p:nvPr/>
            </p:nvSpPr>
            <p:spPr>
              <a:xfrm>
                <a:off x="4589625" y="1106625"/>
                <a:ext cx="23000" cy="18975"/>
              </a:xfrm>
              <a:custGeom>
                <a:avLst/>
                <a:gdLst/>
                <a:ahLst/>
                <a:cxnLst/>
                <a:rect l="l" t="t" r="r" b="b"/>
                <a:pathLst>
                  <a:path w="920" h="759" extrusionOk="0">
                    <a:moveTo>
                      <a:pt x="920" y="0"/>
                    </a:moveTo>
                    <a:lnTo>
                      <a:pt x="895" y="13"/>
                    </a:lnTo>
                    <a:cubicBezTo>
                      <a:pt x="895" y="13"/>
                      <a:pt x="882" y="25"/>
                      <a:pt x="882" y="25"/>
                    </a:cubicBezTo>
                    <a:lnTo>
                      <a:pt x="808" y="63"/>
                    </a:lnTo>
                    <a:lnTo>
                      <a:pt x="758" y="87"/>
                    </a:lnTo>
                    <a:cubicBezTo>
                      <a:pt x="721" y="125"/>
                      <a:pt x="684" y="174"/>
                      <a:pt x="634" y="199"/>
                    </a:cubicBezTo>
                    <a:lnTo>
                      <a:pt x="547" y="249"/>
                    </a:lnTo>
                    <a:lnTo>
                      <a:pt x="535" y="261"/>
                    </a:lnTo>
                    <a:lnTo>
                      <a:pt x="522" y="274"/>
                    </a:lnTo>
                    <a:cubicBezTo>
                      <a:pt x="497" y="286"/>
                      <a:pt x="473" y="299"/>
                      <a:pt x="435" y="311"/>
                    </a:cubicBezTo>
                    <a:cubicBezTo>
                      <a:pt x="373" y="348"/>
                      <a:pt x="299" y="373"/>
                      <a:pt x="224" y="385"/>
                    </a:cubicBezTo>
                    <a:cubicBezTo>
                      <a:pt x="150" y="410"/>
                      <a:pt x="75" y="410"/>
                      <a:pt x="1" y="410"/>
                    </a:cubicBezTo>
                    <a:cubicBezTo>
                      <a:pt x="1" y="485"/>
                      <a:pt x="13" y="559"/>
                      <a:pt x="38" y="634"/>
                    </a:cubicBezTo>
                    <a:cubicBezTo>
                      <a:pt x="50" y="659"/>
                      <a:pt x="63" y="671"/>
                      <a:pt x="75" y="696"/>
                    </a:cubicBezTo>
                    <a:cubicBezTo>
                      <a:pt x="88" y="708"/>
                      <a:pt x="100" y="721"/>
                      <a:pt x="112" y="721"/>
                    </a:cubicBezTo>
                    <a:cubicBezTo>
                      <a:pt x="137" y="746"/>
                      <a:pt x="187" y="758"/>
                      <a:pt x="224" y="758"/>
                    </a:cubicBezTo>
                    <a:cubicBezTo>
                      <a:pt x="274" y="746"/>
                      <a:pt x="336" y="721"/>
                      <a:pt x="373" y="684"/>
                    </a:cubicBezTo>
                    <a:cubicBezTo>
                      <a:pt x="373" y="696"/>
                      <a:pt x="373" y="708"/>
                      <a:pt x="373" y="721"/>
                    </a:cubicBezTo>
                    <a:cubicBezTo>
                      <a:pt x="435" y="684"/>
                      <a:pt x="510" y="634"/>
                      <a:pt x="584" y="597"/>
                    </a:cubicBezTo>
                    <a:lnTo>
                      <a:pt x="609" y="572"/>
                    </a:lnTo>
                    <a:lnTo>
                      <a:pt x="622" y="559"/>
                    </a:lnTo>
                    <a:lnTo>
                      <a:pt x="634" y="547"/>
                    </a:lnTo>
                    <a:cubicBezTo>
                      <a:pt x="659" y="535"/>
                      <a:pt x="684" y="522"/>
                      <a:pt x="696" y="510"/>
                    </a:cubicBezTo>
                    <a:cubicBezTo>
                      <a:pt x="758" y="460"/>
                      <a:pt x="808" y="410"/>
                      <a:pt x="858" y="348"/>
                    </a:cubicBezTo>
                    <a:cubicBezTo>
                      <a:pt x="845" y="348"/>
                      <a:pt x="833" y="348"/>
                      <a:pt x="820" y="336"/>
                    </a:cubicBezTo>
                    <a:cubicBezTo>
                      <a:pt x="795" y="299"/>
                      <a:pt x="833" y="174"/>
                      <a:pt x="920" y="13"/>
                    </a:cubicBezTo>
                    <a:lnTo>
                      <a:pt x="9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0"/>
              <p:cNvSpPr/>
              <p:nvPr/>
            </p:nvSpPr>
            <p:spPr>
              <a:xfrm>
                <a:off x="4787725" y="1035250"/>
                <a:ext cx="146250" cy="50275"/>
              </a:xfrm>
              <a:custGeom>
                <a:avLst/>
                <a:gdLst/>
                <a:ahLst/>
                <a:cxnLst/>
                <a:rect l="l" t="t" r="r" b="b"/>
                <a:pathLst>
                  <a:path w="5850" h="2011" extrusionOk="0">
                    <a:moveTo>
                      <a:pt x="3105" y="322"/>
                    </a:moveTo>
                    <a:cubicBezTo>
                      <a:pt x="3080" y="334"/>
                      <a:pt x="3080" y="359"/>
                      <a:pt x="3080" y="384"/>
                    </a:cubicBezTo>
                    <a:cubicBezTo>
                      <a:pt x="3080" y="396"/>
                      <a:pt x="3080" y="396"/>
                      <a:pt x="3080" y="409"/>
                    </a:cubicBezTo>
                    <a:cubicBezTo>
                      <a:pt x="3080" y="421"/>
                      <a:pt x="3080" y="434"/>
                      <a:pt x="3093" y="446"/>
                    </a:cubicBezTo>
                    <a:cubicBezTo>
                      <a:pt x="3080" y="446"/>
                      <a:pt x="3068" y="446"/>
                      <a:pt x="3068" y="434"/>
                    </a:cubicBezTo>
                    <a:cubicBezTo>
                      <a:pt x="3056" y="421"/>
                      <a:pt x="3056" y="421"/>
                      <a:pt x="3056" y="409"/>
                    </a:cubicBezTo>
                    <a:cubicBezTo>
                      <a:pt x="3056" y="409"/>
                      <a:pt x="3043" y="409"/>
                      <a:pt x="3043" y="396"/>
                    </a:cubicBezTo>
                    <a:lnTo>
                      <a:pt x="3043" y="384"/>
                    </a:lnTo>
                    <a:cubicBezTo>
                      <a:pt x="3043" y="372"/>
                      <a:pt x="3056" y="359"/>
                      <a:pt x="3068" y="347"/>
                    </a:cubicBezTo>
                    <a:cubicBezTo>
                      <a:pt x="3068" y="334"/>
                      <a:pt x="3080" y="322"/>
                      <a:pt x="3105" y="322"/>
                    </a:cubicBezTo>
                    <a:close/>
                    <a:moveTo>
                      <a:pt x="3279" y="285"/>
                    </a:moveTo>
                    <a:cubicBezTo>
                      <a:pt x="3280" y="286"/>
                      <a:pt x="3281" y="287"/>
                      <a:pt x="3282" y="288"/>
                    </a:cubicBezTo>
                    <a:lnTo>
                      <a:pt x="3282" y="288"/>
                    </a:lnTo>
                    <a:cubicBezTo>
                      <a:pt x="3277" y="287"/>
                      <a:pt x="3272" y="286"/>
                      <a:pt x="3267" y="285"/>
                    </a:cubicBezTo>
                    <a:lnTo>
                      <a:pt x="3267" y="285"/>
                    </a:lnTo>
                    <a:cubicBezTo>
                      <a:pt x="3274" y="287"/>
                      <a:pt x="3281" y="291"/>
                      <a:pt x="3287" y="296"/>
                    </a:cubicBezTo>
                    <a:lnTo>
                      <a:pt x="3287" y="296"/>
                    </a:lnTo>
                    <a:cubicBezTo>
                      <a:pt x="3286" y="293"/>
                      <a:pt x="3284" y="291"/>
                      <a:pt x="3282" y="288"/>
                    </a:cubicBezTo>
                    <a:lnTo>
                      <a:pt x="3282" y="288"/>
                    </a:lnTo>
                    <a:cubicBezTo>
                      <a:pt x="3334" y="301"/>
                      <a:pt x="3375" y="324"/>
                      <a:pt x="3378" y="366"/>
                    </a:cubicBezTo>
                    <a:lnTo>
                      <a:pt x="3378" y="366"/>
                    </a:lnTo>
                    <a:cubicBezTo>
                      <a:pt x="3375" y="399"/>
                      <a:pt x="3351" y="423"/>
                      <a:pt x="3316" y="446"/>
                    </a:cubicBezTo>
                    <a:cubicBezTo>
                      <a:pt x="3329" y="421"/>
                      <a:pt x="3329" y="409"/>
                      <a:pt x="3329" y="384"/>
                    </a:cubicBezTo>
                    <a:lnTo>
                      <a:pt x="3329" y="372"/>
                    </a:lnTo>
                    <a:cubicBezTo>
                      <a:pt x="3319" y="342"/>
                      <a:pt x="3309" y="313"/>
                      <a:pt x="3287" y="296"/>
                    </a:cubicBezTo>
                    <a:lnTo>
                      <a:pt x="3287" y="296"/>
                    </a:lnTo>
                    <a:cubicBezTo>
                      <a:pt x="3291" y="304"/>
                      <a:pt x="3291" y="313"/>
                      <a:pt x="3291" y="322"/>
                    </a:cubicBezTo>
                    <a:lnTo>
                      <a:pt x="3279" y="322"/>
                    </a:lnTo>
                    <a:cubicBezTo>
                      <a:pt x="3291" y="334"/>
                      <a:pt x="3291" y="334"/>
                      <a:pt x="3279" y="347"/>
                    </a:cubicBezTo>
                    <a:cubicBezTo>
                      <a:pt x="3279" y="347"/>
                      <a:pt x="3279" y="347"/>
                      <a:pt x="3279" y="359"/>
                    </a:cubicBezTo>
                    <a:lnTo>
                      <a:pt x="3267" y="359"/>
                    </a:lnTo>
                    <a:cubicBezTo>
                      <a:pt x="3254" y="359"/>
                      <a:pt x="3242" y="359"/>
                      <a:pt x="3242" y="347"/>
                    </a:cubicBezTo>
                    <a:cubicBezTo>
                      <a:pt x="3229" y="334"/>
                      <a:pt x="3229" y="334"/>
                      <a:pt x="3229" y="322"/>
                    </a:cubicBezTo>
                    <a:cubicBezTo>
                      <a:pt x="3229" y="309"/>
                      <a:pt x="3229" y="297"/>
                      <a:pt x="3242" y="297"/>
                    </a:cubicBezTo>
                    <a:cubicBezTo>
                      <a:pt x="3242" y="297"/>
                      <a:pt x="3242" y="297"/>
                      <a:pt x="3254" y="285"/>
                    </a:cubicBezTo>
                    <a:close/>
                    <a:moveTo>
                      <a:pt x="3999" y="396"/>
                    </a:moveTo>
                    <a:lnTo>
                      <a:pt x="4186" y="471"/>
                    </a:lnTo>
                    <a:lnTo>
                      <a:pt x="4372" y="558"/>
                    </a:lnTo>
                    <a:lnTo>
                      <a:pt x="4571" y="620"/>
                    </a:lnTo>
                    <a:lnTo>
                      <a:pt x="4620" y="645"/>
                    </a:lnTo>
                    <a:cubicBezTo>
                      <a:pt x="4670" y="657"/>
                      <a:pt x="4732" y="670"/>
                      <a:pt x="4782" y="694"/>
                    </a:cubicBezTo>
                    <a:lnTo>
                      <a:pt x="4894" y="719"/>
                    </a:lnTo>
                    <a:cubicBezTo>
                      <a:pt x="5167" y="781"/>
                      <a:pt x="5527" y="769"/>
                      <a:pt x="5664" y="819"/>
                    </a:cubicBezTo>
                    <a:lnTo>
                      <a:pt x="5651" y="819"/>
                    </a:lnTo>
                    <a:cubicBezTo>
                      <a:pt x="5676" y="819"/>
                      <a:pt x="5688" y="831"/>
                      <a:pt x="5701" y="844"/>
                    </a:cubicBezTo>
                    <a:cubicBezTo>
                      <a:pt x="5701" y="856"/>
                      <a:pt x="5713" y="868"/>
                      <a:pt x="5713" y="868"/>
                    </a:cubicBezTo>
                    <a:cubicBezTo>
                      <a:pt x="5738" y="918"/>
                      <a:pt x="5726" y="918"/>
                      <a:pt x="5713" y="930"/>
                    </a:cubicBezTo>
                    <a:lnTo>
                      <a:pt x="5639" y="943"/>
                    </a:lnTo>
                    <a:cubicBezTo>
                      <a:pt x="5328" y="1005"/>
                      <a:pt x="5005" y="1030"/>
                      <a:pt x="4682" y="1042"/>
                    </a:cubicBezTo>
                    <a:lnTo>
                      <a:pt x="4608" y="1042"/>
                    </a:lnTo>
                    <a:cubicBezTo>
                      <a:pt x="4459" y="1042"/>
                      <a:pt x="4310" y="1030"/>
                      <a:pt x="4161" y="1005"/>
                    </a:cubicBezTo>
                    <a:lnTo>
                      <a:pt x="4111" y="1005"/>
                    </a:lnTo>
                    <a:cubicBezTo>
                      <a:pt x="4062" y="993"/>
                      <a:pt x="4012" y="968"/>
                      <a:pt x="3987" y="943"/>
                    </a:cubicBezTo>
                    <a:cubicBezTo>
                      <a:pt x="4012" y="918"/>
                      <a:pt x="4024" y="893"/>
                      <a:pt x="4049" y="881"/>
                    </a:cubicBezTo>
                    <a:cubicBezTo>
                      <a:pt x="4099" y="794"/>
                      <a:pt x="4111" y="682"/>
                      <a:pt x="4062" y="595"/>
                    </a:cubicBezTo>
                    <a:cubicBezTo>
                      <a:pt x="4049" y="545"/>
                      <a:pt x="4024" y="483"/>
                      <a:pt x="3999" y="421"/>
                    </a:cubicBezTo>
                    <a:lnTo>
                      <a:pt x="3999" y="396"/>
                    </a:lnTo>
                    <a:close/>
                    <a:moveTo>
                      <a:pt x="3875" y="1055"/>
                    </a:moveTo>
                    <a:cubicBezTo>
                      <a:pt x="4011" y="1097"/>
                      <a:pt x="4147" y="1116"/>
                      <a:pt x="4287" y="1116"/>
                    </a:cubicBezTo>
                    <a:cubicBezTo>
                      <a:pt x="4351" y="1116"/>
                      <a:pt x="4417" y="1112"/>
                      <a:pt x="4484" y="1104"/>
                    </a:cubicBezTo>
                    <a:lnTo>
                      <a:pt x="4484" y="1104"/>
                    </a:lnTo>
                    <a:cubicBezTo>
                      <a:pt x="4273" y="1129"/>
                      <a:pt x="4161" y="1154"/>
                      <a:pt x="3962" y="1179"/>
                    </a:cubicBezTo>
                    <a:lnTo>
                      <a:pt x="3950" y="1179"/>
                    </a:lnTo>
                    <a:lnTo>
                      <a:pt x="3950" y="1166"/>
                    </a:lnTo>
                    <a:lnTo>
                      <a:pt x="3875" y="1055"/>
                    </a:lnTo>
                    <a:close/>
                    <a:moveTo>
                      <a:pt x="3043" y="0"/>
                    </a:moveTo>
                    <a:cubicBezTo>
                      <a:pt x="2872" y="0"/>
                      <a:pt x="2685" y="19"/>
                      <a:pt x="2484" y="61"/>
                    </a:cubicBezTo>
                    <a:cubicBezTo>
                      <a:pt x="2422" y="73"/>
                      <a:pt x="2360" y="86"/>
                      <a:pt x="2286" y="98"/>
                    </a:cubicBezTo>
                    <a:lnTo>
                      <a:pt x="2261" y="98"/>
                    </a:lnTo>
                    <a:lnTo>
                      <a:pt x="2174" y="123"/>
                    </a:lnTo>
                    <a:lnTo>
                      <a:pt x="2149" y="123"/>
                    </a:lnTo>
                    <a:cubicBezTo>
                      <a:pt x="2112" y="136"/>
                      <a:pt x="2074" y="148"/>
                      <a:pt x="2037" y="160"/>
                    </a:cubicBezTo>
                    <a:cubicBezTo>
                      <a:pt x="1888" y="210"/>
                      <a:pt x="1727" y="247"/>
                      <a:pt x="1578" y="272"/>
                    </a:cubicBezTo>
                    <a:lnTo>
                      <a:pt x="1553" y="272"/>
                    </a:lnTo>
                    <a:cubicBezTo>
                      <a:pt x="1081" y="322"/>
                      <a:pt x="609" y="359"/>
                      <a:pt x="125" y="372"/>
                    </a:cubicBezTo>
                    <a:lnTo>
                      <a:pt x="0" y="372"/>
                    </a:lnTo>
                    <a:cubicBezTo>
                      <a:pt x="0" y="458"/>
                      <a:pt x="13" y="570"/>
                      <a:pt x="25" y="682"/>
                    </a:cubicBezTo>
                    <a:cubicBezTo>
                      <a:pt x="50" y="794"/>
                      <a:pt x="75" y="918"/>
                      <a:pt x="100" y="1030"/>
                    </a:cubicBezTo>
                    <a:cubicBezTo>
                      <a:pt x="162" y="1278"/>
                      <a:pt x="261" y="1514"/>
                      <a:pt x="410" y="1725"/>
                    </a:cubicBezTo>
                    <a:cubicBezTo>
                      <a:pt x="423" y="1738"/>
                      <a:pt x="423" y="1750"/>
                      <a:pt x="435" y="1775"/>
                    </a:cubicBezTo>
                    <a:lnTo>
                      <a:pt x="435" y="1787"/>
                    </a:lnTo>
                    <a:cubicBezTo>
                      <a:pt x="447" y="1849"/>
                      <a:pt x="460" y="1912"/>
                      <a:pt x="497" y="1974"/>
                    </a:cubicBezTo>
                    <a:cubicBezTo>
                      <a:pt x="510" y="1986"/>
                      <a:pt x="510" y="1999"/>
                      <a:pt x="522" y="1999"/>
                    </a:cubicBezTo>
                    <a:lnTo>
                      <a:pt x="534" y="2011"/>
                    </a:lnTo>
                    <a:lnTo>
                      <a:pt x="547" y="2011"/>
                    </a:lnTo>
                    <a:cubicBezTo>
                      <a:pt x="895" y="1849"/>
                      <a:pt x="1267" y="1750"/>
                      <a:pt x="1640" y="1700"/>
                    </a:cubicBezTo>
                    <a:cubicBezTo>
                      <a:pt x="1925" y="1663"/>
                      <a:pt x="2211" y="1626"/>
                      <a:pt x="2459" y="1601"/>
                    </a:cubicBezTo>
                    <a:lnTo>
                      <a:pt x="2621" y="1601"/>
                    </a:lnTo>
                    <a:cubicBezTo>
                      <a:pt x="2683" y="1589"/>
                      <a:pt x="2745" y="1576"/>
                      <a:pt x="2807" y="1564"/>
                    </a:cubicBezTo>
                    <a:cubicBezTo>
                      <a:pt x="2919" y="1551"/>
                      <a:pt x="3043" y="1527"/>
                      <a:pt x="3155" y="1502"/>
                    </a:cubicBezTo>
                    <a:lnTo>
                      <a:pt x="3180" y="1502"/>
                    </a:lnTo>
                    <a:cubicBezTo>
                      <a:pt x="3242" y="1477"/>
                      <a:pt x="3291" y="1464"/>
                      <a:pt x="3354" y="1452"/>
                    </a:cubicBezTo>
                    <a:cubicBezTo>
                      <a:pt x="3527" y="1402"/>
                      <a:pt x="3677" y="1365"/>
                      <a:pt x="3776" y="1315"/>
                    </a:cubicBezTo>
                    <a:cubicBezTo>
                      <a:pt x="3826" y="1303"/>
                      <a:pt x="3875" y="1291"/>
                      <a:pt x="3912" y="1266"/>
                    </a:cubicBezTo>
                    <a:cubicBezTo>
                      <a:pt x="3962" y="1253"/>
                      <a:pt x="4037" y="1241"/>
                      <a:pt x="4111" y="1216"/>
                    </a:cubicBezTo>
                    <a:lnTo>
                      <a:pt x="4161" y="1216"/>
                    </a:lnTo>
                    <a:cubicBezTo>
                      <a:pt x="4310" y="1179"/>
                      <a:pt x="4496" y="1154"/>
                      <a:pt x="4695" y="1129"/>
                    </a:cubicBezTo>
                    <a:lnTo>
                      <a:pt x="4769" y="1117"/>
                    </a:lnTo>
                    <a:cubicBezTo>
                      <a:pt x="4856" y="1104"/>
                      <a:pt x="4956" y="1092"/>
                      <a:pt x="5030" y="1079"/>
                    </a:cubicBezTo>
                    <a:cubicBezTo>
                      <a:pt x="5254" y="1067"/>
                      <a:pt x="5465" y="1042"/>
                      <a:pt x="5676" y="993"/>
                    </a:cubicBezTo>
                    <a:cubicBezTo>
                      <a:pt x="5788" y="968"/>
                      <a:pt x="5850" y="930"/>
                      <a:pt x="5850" y="893"/>
                    </a:cubicBezTo>
                    <a:cubicBezTo>
                      <a:pt x="5713" y="707"/>
                      <a:pt x="5378" y="707"/>
                      <a:pt x="5080" y="682"/>
                    </a:cubicBezTo>
                    <a:cubicBezTo>
                      <a:pt x="5030" y="682"/>
                      <a:pt x="4993" y="682"/>
                      <a:pt x="4943" y="657"/>
                    </a:cubicBezTo>
                    <a:cubicBezTo>
                      <a:pt x="4881" y="657"/>
                      <a:pt x="4832" y="645"/>
                      <a:pt x="4782" y="632"/>
                    </a:cubicBezTo>
                    <a:cubicBezTo>
                      <a:pt x="4720" y="620"/>
                      <a:pt x="4670" y="608"/>
                      <a:pt x="4608" y="583"/>
                    </a:cubicBezTo>
                    <a:lnTo>
                      <a:pt x="4558" y="558"/>
                    </a:lnTo>
                    <a:cubicBezTo>
                      <a:pt x="4509" y="545"/>
                      <a:pt x="4459" y="521"/>
                      <a:pt x="4409" y="508"/>
                    </a:cubicBezTo>
                    <a:cubicBezTo>
                      <a:pt x="4347" y="471"/>
                      <a:pt x="4297" y="446"/>
                      <a:pt x="4248" y="434"/>
                    </a:cubicBezTo>
                    <a:cubicBezTo>
                      <a:pt x="4211" y="409"/>
                      <a:pt x="4173" y="396"/>
                      <a:pt x="4136" y="396"/>
                    </a:cubicBezTo>
                    <a:cubicBezTo>
                      <a:pt x="4074" y="322"/>
                      <a:pt x="3999" y="260"/>
                      <a:pt x="3925" y="210"/>
                    </a:cubicBezTo>
                    <a:cubicBezTo>
                      <a:pt x="3720" y="90"/>
                      <a:pt x="3420" y="0"/>
                      <a:pt x="3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0"/>
              <p:cNvSpPr/>
              <p:nvPr/>
            </p:nvSpPr>
            <p:spPr>
              <a:xfrm>
                <a:off x="4896400" y="1050425"/>
                <a:ext cx="5300" cy="1575"/>
              </a:xfrm>
              <a:custGeom>
                <a:avLst/>
                <a:gdLst/>
                <a:ahLst/>
                <a:cxnLst/>
                <a:rect l="l" t="t" r="r" b="b"/>
                <a:pathLst>
                  <a:path w="212" h="63" extrusionOk="0">
                    <a:moveTo>
                      <a:pt x="13" y="1"/>
                    </a:moveTo>
                    <a:cubicBezTo>
                      <a:pt x="0" y="13"/>
                      <a:pt x="0" y="13"/>
                      <a:pt x="0" y="13"/>
                    </a:cubicBezTo>
                    <a:cubicBezTo>
                      <a:pt x="0" y="25"/>
                      <a:pt x="13" y="38"/>
                      <a:pt x="25" y="38"/>
                    </a:cubicBezTo>
                    <a:cubicBezTo>
                      <a:pt x="50" y="50"/>
                      <a:pt x="62" y="50"/>
                      <a:pt x="87" y="63"/>
                    </a:cubicBezTo>
                    <a:lnTo>
                      <a:pt x="100" y="63"/>
                    </a:lnTo>
                    <a:cubicBezTo>
                      <a:pt x="162" y="63"/>
                      <a:pt x="211" y="63"/>
                      <a:pt x="211" y="50"/>
                    </a:cubicBezTo>
                    <a:cubicBezTo>
                      <a:pt x="211" y="38"/>
                      <a:pt x="199" y="25"/>
                      <a:pt x="162" y="13"/>
                    </a:cubicBezTo>
                    <a:cubicBezTo>
                      <a:pt x="149" y="13"/>
                      <a:pt x="137" y="13"/>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Google Shape;798;p42"/>
          <p:cNvSpPr txBox="1"/>
          <p:nvPr/>
        </p:nvSpPr>
        <p:spPr>
          <a:xfrm>
            <a:off x="302827" y="870425"/>
            <a:ext cx="5527484" cy="321050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139700" algn="just">
              <a:lnSpc>
                <a:spcPts val="2200"/>
              </a:lnSpc>
              <a:buSzPts val="1400"/>
            </a:pPr>
            <a:r>
              <a:rPr lang="vi-VN" sz="1600" b="1" dirty="0"/>
              <a:t>Cách đọc hiểu các yếu tố kì ảo trong truyện hiện đại: </a:t>
            </a:r>
          </a:p>
          <a:p>
            <a:pPr marL="139700" algn="just">
              <a:lnSpc>
                <a:spcPts val="2200"/>
              </a:lnSpc>
              <a:buSzPts val="1400"/>
            </a:pPr>
            <a:r>
              <a:rPr lang="vi-VN" sz="1600" dirty="0"/>
              <a:t>- Đọc kĩ văn bản, rà soát những yếu tố li kì. </a:t>
            </a:r>
          </a:p>
          <a:p>
            <a:pPr marL="139700" algn="just">
              <a:lnSpc>
                <a:spcPts val="2200"/>
              </a:lnSpc>
              <a:buSzPts val="1400"/>
            </a:pPr>
            <a:r>
              <a:rPr lang="vi-VN" sz="1600" dirty="0"/>
              <a:t>- Đặt chi tiết trong ngữ cảnh, nhận thấy vai trò của chúng trong việc khắc hoạ nhân vật.</a:t>
            </a:r>
          </a:p>
          <a:p>
            <a:pPr marL="139700" algn="just">
              <a:lnSpc>
                <a:spcPts val="2200"/>
              </a:lnSpc>
              <a:buSzPts val="1400"/>
            </a:pPr>
            <a:r>
              <a:rPr lang="vi-VN" sz="1600" dirty="0"/>
              <a:t> - Đánh giá vai trò của chi tiết kì ảo: </a:t>
            </a:r>
          </a:p>
          <a:p>
            <a:pPr marL="139700" algn="just">
              <a:lnSpc>
                <a:spcPts val="2200"/>
              </a:lnSpc>
              <a:buSzPts val="1400"/>
            </a:pPr>
            <a:r>
              <a:rPr lang="vi-VN" sz="1600" dirty="0"/>
              <a:t>+ Được sử dụng như một phương thức nghệ thuật để phản ánh thực tại. </a:t>
            </a:r>
          </a:p>
          <a:p>
            <a:pPr marL="139700" algn="just">
              <a:lnSpc>
                <a:spcPts val="2200"/>
              </a:lnSpc>
              <a:buSzPts val="1400"/>
            </a:pPr>
            <a:r>
              <a:rPr lang="vi-VN" sz="1600" dirty="0"/>
              <a:t>+ Thể hiện quan niệm về thế giới và xã hội với đề tài, thủ pháp,… vô cùng phong phú, đa dạng. </a:t>
            </a:r>
          </a:p>
          <a:p>
            <a:pPr marL="139700" algn="just">
              <a:lnSpc>
                <a:spcPts val="2200"/>
              </a:lnSpc>
              <a:buSzPts val="1400"/>
            </a:pPr>
            <a:r>
              <a:rPr lang="vi-VN" sz="1600" dirty="0"/>
              <a:t>+ Tham gia vào thế giới nghệ thuật của tác phẩm truyện hiện đại thường có tác dụng tạo bối cảnh, mang lại tính li kì, hấp dẫn cho câu chuyện. </a:t>
            </a:r>
          </a:p>
          <a:p>
            <a:pPr marL="139700" algn="just">
              <a:lnSpc>
                <a:spcPts val="2200"/>
              </a:lnSpc>
              <a:buSzPts val="1400"/>
            </a:pPr>
            <a:r>
              <a:rPr lang="vi-VN" sz="1600" dirty="0"/>
              <a:t>+ Nhận diện về phong cách nhà văn</a:t>
            </a:r>
          </a:p>
          <a:p>
            <a:pPr marL="139700" algn="just">
              <a:buSzPts val="1400"/>
            </a:pPr>
            <a:endParaRPr lang="vi-V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grpSp>
        <p:nvGrpSpPr>
          <p:cNvPr id="532" name="Google Shape;532;p38"/>
          <p:cNvGrpSpPr/>
          <p:nvPr/>
        </p:nvGrpSpPr>
        <p:grpSpPr>
          <a:xfrm>
            <a:off x="4654268" y="1262334"/>
            <a:ext cx="3675724" cy="548805"/>
            <a:chOff x="4754994" y="3401100"/>
            <a:chExt cx="3675724" cy="548805"/>
          </a:xfrm>
        </p:grpSpPr>
        <p:sp>
          <p:nvSpPr>
            <p:cNvPr id="533" name="Google Shape;533;p38"/>
            <p:cNvSpPr/>
            <p:nvPr/>
          </p:nvSpPr>
          <p:spPr>
            <a:xfrm>
              <a:off x="4879447" y="3401100"/>
              <a:ext cx="3306000" cy="548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4" name="Google Shape;534;p38"/>
            <p:cNvSpPr/>
            <p:nvPr/>
          </p:nvSpPr>
          <p:spPr>
            <a:xfrm>
              <a:off x="8185318" y="3401205"/>
              <a:ext cx="245400" cy="548700"/>
            </a:xfrm>
            <a:prstGeom prst="homePlate">
              <a:avLst>
                <a:gd name="adj" fmla="val 49891"/>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5" name="Google Shape;535;p38"/>
            <p:cNvSpPr/>
            <p:nvPr/>
          </p:nvSpPr>
          <p:spPr>
            <a:xfrm flipH="1">
              <a:off x="4754994" y="3401205"/>
              <a:ext cx="245462" cy="548700"/>
            </a:xfrm>
            <a:prstGeom prst="homePlate">
              <a:avLst>
                <a:gd name="adj" fmla="val 49891"/>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536" name="Google Shape;536;p38"/>
          <p:cNvSpPr txBox="1">
            <a:spLocks noGrp="1"/>
          </p:cNvSpPr>
          <p:nvPr>
            <p:ph type="subTitle" idx="1"/>
          </p:nvPr>
        </p:nvSpPr>
        <p:spPr>
          <a:xfrm>
            <a:off x="4424155" y="2244395"/>
            <a:ext cx="4159500" cy="2011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dirty="0"/>
              <a:t>Trình bày suy nghĩ của em về mối quan hệ giữa con người với thiên nhiên sau khi xem </a:t>
            </a:r>
            <a:r>
              <a:rPr lang="en-GB" i="1" dirty="0">
                <a:solidFill>
                  <a:schemeClr val="accent3">
                    <a:lumMod val="50000"/>
                  </a:schemeClr>
                </a:solidFill>
                <a:hlinkClick r:id="rId3"/>
              </a:rPr>
              <a:t>MV Rừng</a:t>
            </a:r>
            <a:r>
              <a:rPr lang="en-GB" dirty="0"/>
              <a:t>.</a:t>
            </a:r>
            <a:endParaRPr dirty="0"/>
          </a:p>
        </p:txBody>
      </p:sp>
      <p:sp>
        <p:nvSpPr>
          <p:cNvPr id="537" name="Google Shape;537;p38"/>
          <p:cNvSpPr txBox="1">
            <a:spLocks noGrp="1"/>
          </p:cNvSpPr>
          <p:nvPr>
            <p:ph type="title"/>
          </p:nvPr>
        </p:nvSpPr>
        <p:spPr>
          <a:xfrm>
            <a:off x="4957231" y="1308137"/>
            <a:ext cx="31089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—Khởi động</a:t>
            </a:r>
            <a:endParaRPr dirty="0"/>
          </a:p>
        </p:txBody>
      </p:sp>
      <p:grpSp>
        <p:nvGrpSpPr>
          <p:cNvPr id="538" name="Google Shape;538;p38"/>
          <p:cNvGrpSpPr/>
          <p:nvPr/>
        </p:nvGrpSpPr>
        <p:grpSpPr>
          <a:xfrm>
            <a:off x="595353" y="677281"/>
            <a:ext cx="3805488" cy="3788938"/>
            <a:chOff x="595353" y="677281"/>
            <a:chExt cx="3805488" cy="3788938"/>
          </a:xfrm>
        </p:grpSpPr>
        <p:sp>
          <p:nvSpPr>
            <p:cNvPr id="539" name="Google Shape;539;p38"/>
            <p:cNvSpPr/>
            <p:nvPr/>
          </p:nvSpPr>
          <p:spPr>
            <a:xfrm>
              <a:off x="814008" y="677281"/>
              <a:ext cx="3474600" cy="3474600"/>
            </a:xfrm>
            <a:prstGeom prst="star32">
              <a:avLst>
                <a:gd name="adj" fmla="val 16248"/>
              </a:avLst>
            </a:prstGeom>
            <a:solidFill>
              <a:srgbClr val="BA7E49">
                <a:alpha val="4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0" name="Google Shape;540;p38"/>
            <p:cNvGrpSpPr/>
            <p:nvPr/>
          </p:nvGrpSpPr>
          <p:grpSpPr>
            <a:xfrm>
              <a:off x="724950" y="2360247"/>
              <a:ext cx="3675892" cy="1823128"/>
              <a:chOff x="724950" y="2222456"/>
              <a:chExt cx="3675892" cy="1823128"/>
            </a:xfrm>
          </p:grpSpPr>
          <p:sp>
            <p:nvSpPr>
              <p:cNvPr id="541" name="Google Shape;541;p38"/>
              <p:cNvSpPr/>
              <p:nvPr/>
            </p:nvSpPr>
            <p:spPr>
              <a:xfrm>
                <a:off x="724950" y="2222456"/>
                <a:ext cx="3675892" cy="1823128"/>
              </a:xfrm>
              <a:custGeom>
                <a:avLst/>
                <a:gdLst/>
                <a:ahLst/>
                <a:cxnLst/>
                <a:rect l="l" t="t" r="r" b="b"/>
                <a:pathLst>
                  <a:path w="21251" h="6506" extrusionOk="0">
                    <a:moveTo>
                      <a:pt x="8622" y="1964"/>
                    </a:moveTo>
                    <a:lnTo>
                      <a:pt x="8622" y="1964"/>
                    </a:lnTo>
                    <a:cubicBezTo>
                      <a:pt x="8670" y="1987"/>
                      <a:pt x="8682" y="1976"/>
                      <a:pt x="8707" y="2012"/>
                    </a:cubicBezTo>
                    <a:cubicBezTo>
                      <a:pt x="8672" y="2012"/>
                      <a:pt x="8650" y="1982"/>
                      <a:pt x="8622" y="1964"/>
                    </a:cubicBezTo>
                    <a:close/>
                    <a:moveTo>
                      <a:pt x="10594" y="2280"/>
                    </a:moveTo>
                    <a:cubicBezTo>
                      <a:pt x="10629" y="2301"/>
                      <a:pt x="10674" y="2312"/>
                      <a:pt x="10719" y="2323"/>
                    </a:cubicBezTo>
                    <a:cubicBezTo>
                      <a:pt x="10700" y="2329"/>
                      <a:pt x="10682" y="2332"/>
                      <a:pt x="10663" y="2332"/>
                    </a:cubicBezTo>
                    <a:cubicBezTo>
                      <a:pt x="10644" y="2332"/>
                      <a:pt x="10626" y="2329"/>
                      <a:pt x="10607" y="2323"/>
                    </a:cubicBezTo>
                    <a:lnTo>
                      <a:pt x="10607" y="2335"/>
                    </a:lnTo>
                    <a:cubicBezTo>
                      <a:pt x="10607" y="2310"/>
                      <a:pt x="10607" y="2298"/>
                      <a:pt x="10595" y="2286"/>
                    </a:cubicBezTo>
                    <a:cubicBezTo>
                      <a:pt x="10595" y="2283"/>
                      <a:pt x="10594" y="2282"/>
                      <a:pt x="10594" y="2280"/>
                    </a:cubicBezTo>
                    <a:close/>
                    <a:moveTo>
                      <a:pt x="11539" y="2261"/>
                    </a:moveTo>
                    <a:cubicBezTo>
                      <a:pt x="11551" y="2286"/>
                      <a:pt x="11576" y="2298"/>
                      <a:pt x="11588" y="2298"/>
                    </a:cubicBezTo>
                    <a:cubicBezTo>
                      <a:pt x="11576" y="2298"/>
                      <a:pt x="11563" y="2310"/>
                      <a:pt x="11551" y="2310"/>
                    </a:cubicBezTo>
                    <a:cubicBezTo>
                      <a:pt x="11539" y="2310"/>
                      <a:pt x="11526" y="2335"/>
                      <a:pt x="11514" y="2335"/>
                    </a:cubicBezTo>
                    <a:cubicBezTo>
                      <a:pt x="11492" y="2335"/>
                      <a:pt x="11470" y="2335"/>
                      <a:pt x="11448" y="2327"/>
                    </a:cubicBezTo>
                    <a:lnTo>
                      <a:pt x="11448" y="2327"/>
                    </a:lnTo>
                    <a:cubicBezTo>
                      <a:pt x="11473" y="2305"/>
                      <a:pt x="11506" y="2283"/>
                      <a:pt x="11539" y="2261"/>
                    </a:cubicBezTo>
                    <a:close/>
                    <a:moveTo>
                      <a:pt x="13277" y="2298"/>
                    </a:moveTo>
                    <a:cubicBezTo>
                      <a:pt x="13290" y="2298"/>
                      <a:pt x="13302" y="2310"/>
                      <a:pt x="13315" y="2310"/>
                    </a:cubicBezTo>
                    <a:cubicBezTo>
                      <a:pt x="13302" y="2348"/>
                      <a:pt x="13302" y="2335"/>
                      <a:pt x="13265" y="2348"/>
                    </a:cubicBezTo>
                    <a:lnTo>
                      <a:pt x="13228" y="2348"/>
                    </a:lnTo>
                    <a:lnTo>
                      <a:pt x="13228" y="2323"/>
                    </a:lnTo>
                    <a:cubicBezTo>
                      <a:pt x="13240" y="2310"/>
                      <a:pt x="13265" y="2298"/>
                      <a:pt x="13277" y="2298"/>
                    </a:cubicBezTo>
                    <a:close/>
                    <a:moveTo>
                      <a:pt x="11698" y="2427"/>
                    </a:moveTo>
                    <a:lnTo>
                      <a:pt x="11698" y="2427"/>
                    </a:lnTo>
                    <a:cubicBezTo>
                      <a:pt x="11720" y="2435"/>
                      <a:pt x="11741" y="2440"/>
                      <a:pt x="11762" y="2472"/>
                    </a:cubicBezTo>
                    <a:cubicBezTo>
                      <a:pt x="11732" y="2464"/>
                      <a:pt x="11715" y="2443"/>
                      <a:pt x="11698" y="2427"/>
                    </a:cubicBezTo>
                    <a:close/>
                    <a:moveTo>
                      <a:pt x="15154" y="2433"/>
                    </a:moveTo>
                    <a:lnTo>
                      <a:pt x="15154" y="2433"/>
                    </a:lnTo>
                    <a:cubicBezTo>
                      <a:pt x="15170" y="2439"/>
                      <a:pt x="15186" y="2448"/>
                      <a:pt x="15202" y="2472"/>
                    </a:cubicBezTo>
                    <a:cubicBezTo>
                      <a:pt x="15182" y="2465"/>
                      <a:pt x="15169" y="2448"/>
                      <a:pt x="15154" y="2433"/>
                    </a:cubicBezTo>
                    <a:close/>
                    <a:moveTo>
                      <a:pt x="11675" y="2397"/>
                    </a:moveTo>
                    <a:cubicBezTo>
                      <a:pt x="11675" y="2406"/>
                      <a:pt x="11675" y="2409"/>
                      <a:pt x="11679" y="2413"/>
                    </a:cubicBezTo>
                    <a:lnTo>
                      <a:pt x="11679" y="2413"/>
                    </a:lnTo>
                    <a:cubicBezTo>
                      <a:pt x="11674" y="2411"/>
                      <a:pt x="11669" y="2410"/>
                      <a:pt x="11663" y="2410"/>
                    </a:cubicBezTo>
                    <a:cubicBezTo>
                      <a:pt x="11588" y="2410"/>
                      <a:pt x="11638" y="2484"/>
                      <a:pt x="11650" y="2509"/>
                    </a:cubicBezTo>
                    <a:cubicBezTo>
                      <a:pt x="11626" y="2509"/>
                      <a:pt x="11601" y="2522"/>
                      <a:pt x="11563" y="2522"/>
                    </a:cubicBezTo>
                    <a:cubicBezTo>
                      <a:pt x="11554" y="2522"/>
                      <a:pt x="11536" y="2537"/>
                      <a:pt x="11516" y="2537"/>
                    </a:cubicBezTo>
                    <a:cubicBezTo>
                      <a:pt x="11511" y="2537"/>
                      <a:pt x="11506" y="2536"/>
                      <a:pt x="11501" y="2534"/>
                    </a:cubicBezTo>
                    <a:cubicBezTo>
                      <a:pt x="11452" y="2522"/>
                      <a:pt x="11551" y="2472"/>
                      <a:pt x="11563" y="2459"/>
                    </a:cubicBezTo>
                    <a:cubicBezTo>
                      <a:pt x="11576" y="2435"/>
                      <a:pt x="11576" y="2410"/>
                      <a:pt x="11613" y="2397"/>
                    </a:cubicBezTo>
                    <a:close/>
                    <a:moveTo>
                      <a:pt x="1616" y="2576"/>
                    </a:moveTo>
                    <a:cubicBezTo>
                      <a:pt x="1626" y="2581"/>
                      <a:pt x="1640" y="2589"/>
                      <a:pt x="1640" y="2596"/>
                    </a:cubicBezTo>
                    <a:cubicBezTo>
                      <a:pt x="1640" y="2596"/>
                      <a:pt x="1629" y="2587"/>
                      <a:pt x="1616" y="2576"/>
                    </a:cubicBezTo>
                    <a:close/>
                    <a:moveTo>
                      <a:pt x="13215" y="2584"/>
                    </a:moveTo>
                    <a:cubicBezTo>
                      <a:pt x="13215" y="2584"/>
                      <a:pt x="13228" y="2584"/>
                      <a:pt x="13240" y="2596"/>
                    </a:cubicBezTo>
                    <a:cubicBezTo>
                      <a:pt x="13224" y="2596"/>
                      <a:pt x="13212" y="2596"/>
                      <a:pt x="13203" y="2592"/>
                    </a:cubicBezTo>
                    <a:lnTo>
                      <a:pt x="13203" y="2592"/>
                    </a:lnTo>
                    <a:cubicBezTo>
                      <a:pt x="13207" y="2591"/>
                      <a:pt x="13211" y="2588"/>
                      <a:pt x="13215" y="2584"/>
                    </a:cubicBezTo>
                    <a:close/>
                    <a:moveTo>
                      <a:pt x="15140" y="2596"/>
                    </a:moveTo>
                    <a:lnTo>
                      <a:pt x="15140" y="2596"/>
                    </a:lnTo>
                    <a:cubicBezTo>
                      <a:pt x="15140" y="2596"/>
                      <a:pt x="15142" y="2597"/>
                      <a:pt x="15143" y="2599"/>
                    </a:cubicBezTo>
                    <a:lnTo>
                      <a:pt x="15143" y="2599"/>
                    </a:lnTo>
                    <a:cubicBezTo>
                      <a:pt x="15143" y="2600"/>
                      <a:pt x="15142" y="2600"/>
                      <a:pt x="15142" y="2600"/>
                    </a:cubicBezTo>
                    <a:cubicBezTo>
                      <a:pt x="15141" y="2600"/>
                      <a:pt x="15140" y="2599"/>
                      <a:pt x="15140" y="2596"/>
                    </a:cubicBezTo>
                    <a:close/>
                    <a:moveTo>
                      <a:pt x="15103" y="2373"/>
                    </a:moveTo>
                    <a:cubicBezTo>
                      <a:pt x="15103" y="2382"/>
                      <a:pt x="15110" y="2399"/>
                      <a:pt x="15119" y="2412"/>
                    </a:cubicBezTo>
                    <a:lnTo>
                      <a:pt x="15119" y="2412"/>
                    </a:lnTo>
                    <a:cubicBezTo>
                      <a:pt x="15114" y="2411"/>
                      <a:pt x="15109" y="2410"/>
                      <a:pt x="15103" y="2410"/>
                    </a:cubicBezTo>
                    <a:cubicBezTo>
                      <a:pt x="15041" y="2410"/>
                      <a:pt x="15091" y="2484"/>
                      <a:pt x="15103" y="2509"/>
                    </a:cubicBezTo>
                    <a:cubicBezTo>
                      <a:pt x="15103" y="2522"/>
                      <a:pt x="15103" y="2522"/>
                      <a:pt x="15103" y="2534"/>
                    </a:cubicBezTo>
                    <a:cubicBezTo>
                      <a:pt x="15078" y="2534"/>
                      <a:pt x="15053" y="2534"/>
                      <a:pt x="15029" y="2546"/>
                    </a:cubicBezTo>
                    <a:cubicBezTo>
                      <a:pt x="15004" y="2559"/>
                      <a:pt x="14942" y="2584"/>
                      <a:pt x="14892" y="2609"/>
                    </a:cubicBezTo>
                    <a:cubicBezTo>
                      <a:pt x="14879" y="2571"/>
                      <a:pt x="14904" y="2571"/>
                      <a:pt x="14942" y="2559"/>
                    </a:cubicBezTo>
                    <a:cubicBezTo>
                      <a:pt x="14966" y="2534"/>
                      <a:pt x="14966" y="2497"/>
                      <a:pt x="14979" y="2459"/>
                    </a:cubicBezTo>
                    <a:cubicBezTo>
                      <a:pt x="15004" y="2422"/>
                      <a:pt x="15053" y="2397"/>
                      <a:pt x="15103" y="2373"/>
                    </a:cubicBezTo>
                    <a:close/>
                    <a:moveTo>
                      <a:pt x="10533" y="2410"/>
                    </a:moveTo>
                    <a:cubicBezTo>
                      <a:pt x="10542" y="2413"/>
                      <a:pt x="10545" y="2414"/>
                      <a:pt x="10545" y="2414"/>
                    </a:cubicBezTo>
                    <a:cubicBezTo>
                      <a:pt x="10545" y="2414"/>
                      <a:pt x="10542" y="2413"/>
                      <a:pt x="10539" y="2413"/>
                    </a:cubicBezTo>
                    <a:cubicBezTo>
                      <a:pt x="10533" y="2413"/>
                      <a:pt x="10526" y="2416"/>
                      <a:pt x="10545" y="2435"/>
                    </a:cubicBezTo>
                    <a:cubicBezTo>
                      <a:pt x="10545" y="2435"/>
                      <a:pt x="10557" y="2447"/>
                      <a:pt x="10557" y="2459"/>
                    </a:cubicBezTo>
                    <a:lnTo>
                      <a:pt x="10582" y="2459"/>
                    </a:lnTo>
                    <a:cubicBezTo>
                      <a:pt x="10582" y="2472"/>
                      <a:pt x="10632" y="2509"/>
                      <a:pt x="10644" y="2534"/>
                    </a:cubicBezTo>
                    <a:cubicBezTo>
                      <a:pt x="10669" y="2559"/>
                      <a:pt x="10657" y="2584"/>
                      <a:pt x="10682" y="2596"/>
                    </a:cubicBezTo>
                    <a:cubicBezTo>
                      <a:pt x="10669" y="2596"/>
                      <a:pt x="10657" y="2596"/>
                      <a:pt x="10644" y="2609"/>
                    </a:cubicBezTo>
                    <a:lnTo>
                      <a:pt x="10644" y="2621"/>
                    </a:lnTo>
                    <a:lnTo>
                      <a:pt x="10595" y="2621"/>
                    </a:lnTo>
                    <a:cubicBezTo>
                      <a:pt x="10595" y="2621"/>
                      <a:pt x="10595" y="2609"/>
                      <a:pt x="10595" y="2609"/>
                    </a:cubicBezTo>
                    <a:cubicBezTo>
                      <a:pt x="10607" y="2584"/>
                      <a:pt x="10607" y="2546"/>
                      <a:pt x="10570" y="2534"/>
                    </a:cubicBezTo>
                    <a:cubicBezTo>
                      <a:pt x="10559" y="2530"/>
                      <a:pt x="10550" y="2529"/>
                      <a:pt x="10543" y="2529"/>
                    </a:cubicBezTo>
                    <a:cubicBezTo>
                      <a:pt x="10524" y="2529"/>
                      <a:pt x="10513" y="2538"/>
                      <a:pt x="10495" y="2546"/>
                    </a:cubicBezTo>
                    <a:cubicBezTo>
                      <a:pt x="10478" y="2538"/>
                      <a:pt x="10460" y="2529"/>
                      <a:pt x="10443" y="2529"/>
                    </a:cubicBezTo>
                    <a:cubicBezTo>
                      <a:pt x="10435" y="2529"/>
                      <a:pt x="10428" y="2530"/>
                      <a:pt x="10421" y="2534"/>
                    </a:cubicBezTo>
                    <a:cubicBezTo>
                      <a:pt x="10446" y="2509"/>
                      <a:pt x="10421" y="2497"/>
                      <a:pt x="10446" y="2459"/>
                    </a:cubicBezTo>
                    <a:cubicBezTo>
                      <a:pt x="10458" y="2435"/>
                      <a:pt x="10483" y="2422"/>
                      <a:pt x="10508" y="2410"/>
                    </a:cubicBezTo>
                    <a:close/>
                    <a:moveTo>
                      <a:pt x="8173" y="2671"/>
                    </a:moveTo>
                    <a:lnTo>
                      <a:pt x="8185" y="2683"/>
                    </a:lnTo>
                    <a:lnTo>
                      <a:pt x="8160" y="2683"/>
                    </a:lnTo>
                    <a:lnTo>
                      <a:pt x="8173" y="2671"/>
                    </a:lnTo>
                    <a:close/>
                    <a:moveTo>
                      <a:pt x="19102" y="2673"/>
                    </a:moveTo>
                    <a:lnTo>
                      <a:pt x="19102" y="2673"/>
                    </a:lnTo>
                    <a:cubicBezTo>
                      <a:pt x="19114" y="2677"/>
                      <a:pt x="19127" y="2683"/>
                      <a:pt x="19127" y="2683"/>
                    </a:cubicBezTo>
                    <a:cubicBezTo>
                      <a:pt x="19127" y="2684"/>
                      <a:pt x="19126" y="2685"/>
                      <a:pt x="19125" y="2685"/>
                    </a:cubicBezTo>
                    <a:cubicBezTo>
                      <a:pt x="19121" y="2685"/>
                      <a:pt x="19112" y="2680"/>
                      <a:pt x="19102" y="2673"/>
                    </a:cubicBezTo>
                    <a:close/>
                    <a:moveTo>
                      <a:pt x="15144" y="2600"/>
                    </a:moveTo>
                    <a:cubicBezTo>
                      <a:pt x="15148" y="2604"/>
                      <a:pt x="15153" y="2609"/>
                      <a:pt x="15153" y="2609"/>
                    </a:cubicBezTo>
                    <a:lnTo>
                      <a:pt x="15165" y="2633"/>
                    </a:lnTo>
                    <a:cubicBezTo>
                      <a:pt x="15165" y="2646"/>
                      <a:pt x="15165" y="2671"/>
                      <a:pt x="15140" y="2683"/>
                    </a:cubicBezTo>
                    <a:lnTo>
                      <a:pt x="15153" y="2695"/>
                    </a:lnTo>
                    <a:cubicBezTo>
                      <a:pt x="15140" y="2695"/>
                      <a:pt x="15115" y="2708"/>
                      <a:pt x="15103" y="2708"/>
                    </a:cubicBezTo>
                    <a:lnTo>
                      <a:pt x="15091" y="2695"/>
                    </a:lnTo>
                    <a:cubicBezTo>
                      <a:pt x="15078" y="2683"/>
                      <a:pt x="15066" y="2658"/>
                      <a:pt x="15066" y="2646"/>
                    </a:cubicBezTo>
                    <a:cubicBezTo>
                      <a:pt x="15078" y="2621"/>
                      <a:pt x="15115" y="2633"/>
                      <a:pt x="15140" y="2609"/>
                    </a:cubicBezTo>
                    <a:cubicBezTo>
                      <a:pt x="15142" y="2605"/>
                      <a:pt x="15144" y="2602"/>
                      <a:pt x="15144" y="2600"/>
                    </a:cubicBezTo>
                    <a:close/>
                    <a:moveTo>
                      <a:pt x="6707" y="2584"/>
                    </a:moveTo>
                    <a:cubicBezTo>
                      <a:pt x="6707" y="2596"/>
                      <a:pt x="6732" y="2596"/>
                      <a:pt x="6745" y="2609"/>
                    </a:cubicBezTo>
                    <a:cubicBezTo>
                      <a:pt x="6757" y="2621"/>
                      <a:pt x="6769" y="2671"/>
                      <a:pt x="6819" y="2683"/>
                    </a:cubicBezTo>
                    <a:cubicBezTo>
                      <a:pt x="6794" y="2708"/>
                      <a:pt x="6807" y="2695"/>
                      <a:pt x="6769" y="2708"/>
                    </a:cubicBezTo>
                    <a:lnTo>
                      <a:pt x="6782" y="2720"/>
                    </a:lnTo>
                    <a:cubicBezTo>
                      <a:pt x="6745" y="2720"/>
                      <a:pt x="6720" y="2720"/>
                      <a:pt x="6707" y="2733"/>
                    </a:cubicBezTo>
                    <a:cubicBezTo>
                      <a:pt x="6695" y="2733"/>
                      <a:pt x="6683" y="2708"/>
                      <a:pt x="6683" y="2695"/>
                    </a:cubicBezTo>
                    <a:cubicBezTo>
                      <a:pt x="6658" y="2683"/>
                      <a:pt x="6658" y="2671"/>
                      <a:pt x="6645" y="2646"/>
                    </a:cubicBezTo>
                    <a:cubicBezTo>
                      <a:pt x="6683" y="2633"/>
                      <a:pt x="6695" y="2609"/>
                      <a:pt x="6707" y="2584"/>
                    </a:cubicBezTo>
                    <a:close/>
                    <a:moveTo>
                      <a:pt x="14954" y="2745"/>
                    </a:moveTo>
                    <a:cubicBezTo>
                      <a:pt x="14929" y="2758"/>
                      <a:pt x="14904" y="2770"/>
                      <a:pt x="14867" y="2770"/>
                    </a:cubicBezTo>
                    <a:cubicBezTo>
                      <a:pt x="14892" y="2758"/>
                      <a:pt x="14917" y="2745"/>
                      <a:pt x="14942" y="2745"/>
                    </a:cubicBezTo>
                    <a:close/>
                    <a:moveTo>
                      <a:pt x="6534" y="2745"/>
                    </a:moveTo>
                    <a:cubicBezTo>
                      <a:pt x="6534" y="2745"/>
                      <a:pt x="6546" y="2745"/>
                      <a:pt x="6558" y="2758"/>
                    </a:cubicBezTo>
                    <a:cubicBezTo>
                      <a:pt x="6571" y="2770"/>
                      <a:pt x="6583" y="2782"/>
                      <a:pt x="6583" y="2795"/>
                    </a:cubicBezTo>
                    <a:cubicBezTo>
                      <a:pt x="6534" y="2820"/>
                      <a:pt x="6496" y="2844"/>
                      <a:pt x="6447" y="2857"/>
                    </a:cubicBezTo>
                    <a:cubicBezTo>
                      <a:pt x="6434" y="2820"/>
                      <a:pt x="6459" y="2820"/>
                      <a:pt x="6484" y="2795"/>
                    </a:cubicBezTo>
                    <a:lnTo>
                      <a:pt x="6496" y="2807"/>
                    </a:lnTo>
                    <a:cubicBezTo>
                      <a:pt x="6509" y="2795"/>
                      <a:pt x="6534" y="2770"/>
                      <a:pt x="6534" y="2745"/>
                    </a:cubicBezTo>
                    <a:close/>
                    <a:moveTo>
                      <a:pt x="4522" y="2621"/>
                    </a:moveTo>
                    <a:cubicBezTo>
                      <a:pt x="4534" y="2633"/>
                      <a:pt x="4559" y="2646"/>
                      <a:pt x="4571" y="2658"/>
                    </a:cubicBezTo>
                    <a:cubicBezTo>
                      <a:pt x="4596" y="2671"/>
                      <a:pt x="4596" y="2708"/>
                      <a:pt x="4621" y="2733"/>
                    </a:cubicBezTo>
                    <a:cubicBezTo>
                      <a:pt x="4646" y="2807"/>
                      <a:pt x="4733" y="2795"/>
                      <a:pt x="4795" y="2844"/>
                    </a:cubicBezTo>
                    <a:cubicBezTo>
                      <a:pt x="4781" y="2844"/>
                      <a:pt x="4750" y="2836"/>
                      <a:pt x="4727" y="2836"/>
                    </a:cubicBezTo>
                    <a:cubicBezTo>
                      <a:pt x="4709" y="2836"/>
                      <a:pt x="4695" y="2841"/>
                      <a:pt x="4695" y="2857"/>
                    </a:cubicBezTo>
                    <a:cubicBezTo>
                      <a:pt x="4658" y="2844"/>
                      <a:pt x="4633" y="2795"/>
                      <a:pt x="4584" y="2782"/>
                    </a:cubicBezTo>
                    <a:cubicBezTo>
                      <a:pt x="4572" y="2778"/>
                      <a:pt x="4560" y="2777"/>
                      <a:pt x="4550" y="2777"/>
                    </a:cubicBezTo>
                    <a:cubicBezTo>
                      <a:pt x="4493" y="2777"/>
                      <a:pt x="4459" y="2826"/>
                      <a:pt x="4522" y="2857"/>
                    </a:cubicBezTo>
                    <a:cubicBezTo>
                      <a:pt x="4559" y="2882"/>
                      <a:pt x="4546" y="2869"/>
                      <a:pt x="4571" y="2907"/>
                    </a:cubicBezTo>
                    <a:cubicBezTo>
                      <a:pt x="4584" y="2931"/>
                      <a:pt x="4571" y="2931"/>
                      <a:pt x="4584" y="2944"/>
                    </a:cubicBezTo>
                    <a:cubicBezTo>
                      <a:pt x="4571" y="2938"/>
                      <a:pt x="4559" y="2935"/>
                      <a:pt x="4546" y="2935"/>
                    </a:cubicBezTo>
                    <a:cubicBezTo>
                      <a:pt x="4534" y="2935"/>
                      <a:pt x="4522" y="2938"/>
                      <a:pt x="4509" y="2944"/>
                    </a:cubicBezTo>
                    <a:cubicBezTo>
                      <a:pt x="4484" y="2931"/>
                      <a:pt x="4472" y="2919"/>
                      <a:pt x="4472" y="2907"/>
                    </a:cubicBezTo>
                    <a:cubicBezTo>
                      <a:pt x="4447" y="2894"/>
                      <a:pt x="4472" y="2869"/>
                      <a:pt x="4422" y="2857"/>
                    </a:cubicBezTo>
                    <a:lnTo>
                      <a:pt x="4410" y="2857"/>
                    </a:lnTo>
                    <a:cubicBezTo>
                      <a:pt x="4422" y="2832"/>
                      <a:pt x="4435" y="2832"/>
                      <a:pt x="4447" y="2807"/>
                    </a:cubicBezTo>
                    <a:cubicBezTo>
                      <a:pt x="4447" y="2782"/>
                      <a:pt x="4435" y="2758"/>
                      <a:pt x="4410" y="2758"/>
                    </a:cubicBezTo>
                    <a:cubicBezTo>
                      <a:pt x="4385" y="2758"/>
                      <a:pt x="4373" y="2782"/>
                      <a:pt x="4360" y="2795"/>
                    </a:cubicBezTo>
                    <a:lnTo>
                      <a:pt x="4335" y="2795"/>
                    </a:lnTo>
                    <a:cubicBezTo>
                      <a:pt x="4323" y="2795"/>
                      <a:pt x="4310" y="2782"/>
                      <a:pt x="4310" y="2782"/>
                    </a:cubicBezTo>
                    <a:cubicBezTo>
                      <a:pt x="4323" y="2770"/>
                      <a:pt x="4335" y="2770"/>
                      <a:pt x="4360" y="2758"/>
                    </a:cubicBezTo>
                    <a:cubicBezTo>
                      <a:pt x="4385" y="2745"/>
                      <a:pt x="4397" y="2745"/>
                      <a:pt x="4410" y="2733"/>
                    </a:cubicBezTo>
                    <a:cubicBezTo>
                      <a:pt x="4422" y="2708"/>
                      <a:pt x="4397" y="2683"/>
                      <a:pt x="4410" y="2671"/>
                    </a:cubicBezTo>
                    <a:cubicBezTo>
                      <a:pt x="4422" y="2658"/>
                      <a:pt x="4484" y="2646"/>
                      <a:pt x="4522" y="2621"/>
                    </a:cubicBezTo>
                    <a:close/>
                    <a:moveTo>
                      <a:pt x="6633" y="2882"/>
                    </a:moveTo>
                    <a:cubicBezTo>
                      <a:pt x="6658" y="2894"/>
                      <a:pt x="6683" y="2894"/>
                      <a:pt x="6707" y="2907"/>
                    </a:cubicBezTo>
                    <a:cubicBezTo>
                      <a:pt x="6707" y="2919"/>
                      <a:pt x="6707" y="2931"/>
                      <a:pt x="6695" y="2931"/>
                    </a:cubicBezTo>
                    <a:cubicBezTo>
                      <a:pt x="6683" y="2931"/>
                      <a:pt x="6670" y="2931"/>
                      <a:pt x="6670" y="2944"/>
                    </a:cubicBezTo>
                    <a:cubicBezTo>
                      <a:pt x="6645" y="2944"/>
                      <a:pt x="6633" y="2931"/>
                      <a:pt x="6608" y="2907"/>
                    </a:cubicBezTo>
                    <a:cubicBezTo>
                      <a:pt x="6608" y="2907"/>
                      <a:pt x="6608" y="2894"/>
                      <a:pt x="6608" y="2882"/>
                    </a:cubicBezTo>
                    <a:close/>
                    <a:moveTo>
                      <a:pt x="8310" y="2844"/>
                    </a:moveTo>
                    <a:cubicBezTo>
                      <a:pt x="8334" y="2857"/>
                      <a:pt x="8359" y="2869"/>
                      <a:pt x="8384" y="2894"/>
                    </a:cubicBezTo>
                    <a:lnTo>
                      <a:pt x="8359" y="2894"/>
                    </a:lnTo>
                    <a:lnTo>
                      <a:pt x="8334" y="2907"/>
                    </a:lnTo>
                    <a:cubicBezTo>
                      <a:pt x="8297" y="2907"/>
                      <a:pt x="8272" y="2907"/>
                      <a:pt x="8260" y="2919"/>
                    </a:cubicBezTo>
                    <a:cubicBezTo>
                      <a:pt x="8260" y="2919"/>
                      <a:pt x="8260" y="2931"/>
                      <a:pt x="8260" y="2944"/>
                    </a:cubicBezTo>
                    <a:lnTo>
                      <a:pt x="8235" y="2956"/>
                    </a:lnTo>
                    <a:cubicBezTo>
                      <a:pt x="8223" y="2919"/>
                      <a:pt x="8247" y="2919"/>
                      <a:pt x="8272" y="2907"/>
                    </a:cubicBezTo>
                    <a:cubicBezTo>
                      <a:pt x="8297" y="2894"/>
                      <a:pt x="8310" y="2869"/>
                      <a:pt x="8310" y="2844"/>
                    </a:cubicBezTo>
                    <a:close/>
                    <a:moveTo>
                      <a:pt x="4730" y="2954"/>
                    </a:moveTo>
                    <a:cubicBezTo>
                      <a:pt x="4776" y="2954"/>
                      <a:pt x="4820" y="2959"/>
                      <a:pt x="4782" y="2981"/>
                    </a:cubicBezTo>
                    <a:cubicBezTo>
                      <a:pt x="4768" y="2996"/>
                      <a:pt x="4749" y="3001"/>
                      <a:pt x="4729" y="3001"/>
                    </a:cubicBezTo>
                    <a:cubicBezTo>
                      <a:pt x="4696" y="3001"/>
                      <a:pt x="4659" y="2989"/>
                      <a:pt x="4621" y="2981"/>
                    </a:cubicBezTo>
                    <a:cubicBezTo>
                      <a:pt x="4621" y="2981"/>
                      <a:pt x="4621" y="2969"/>
                      <a:pt x="4608" y="2969"/>
                    </a:cubicBezTo>
                    <a:lnTo>
                      <a:pt x="4596" y="2956"/>
                    </a:lnTo>
                    <a:lnTo>
                      <a:pt x="4658" y="2956"/>
                    </a:lnTo>
                    <a:cubicBezTo>
                      <a:pt x="4668" y="2956"/>
                      <a:pt x="4700" y="2954"/>
                      <a:pt x="4730" y="2954"/>
                    </a:cubicBezTo>
                    <a:close/>
                    <a:moveTo>
                      <a:pt x="6546" y="2981"/>
                    </a:moveTo>
                    <a:lnTo>
                      <a:pt x="6558" y="2994"/>
                    </a:lnTo>
                    <a:lnTo>
                      <a:pt x="6509" y="2994"/>
                    </a:lnTo>
                    <a:cubicBezTo>
                      <a:pt x="6496" y="2994"/>
                      <a:pt x="6484" y="3006"/>
                      <a:pt x="6471" y="3006"/>
                    </a:cubicBezTo>
                    <a:cubicBezTo>
                      <a:pt x="6471" y="3006"/>
                      <a:pt x="6471" y="2994"/>
                      <a:pt x="6471" y="2994"/>
                    </a:cubicBezTo>
                    <a:cubicBezTo>
                      <a:pt x="6496" y="2981"/>
                      <a:pt x="6521" y="2981"/>
                      <a:pt x="6546" y="2981"/>
                    </a:cubicBezTo>
                    <a:close/>
                    <a:moveTo>
                      <a:pt x="4335" y="2994"/>
                    </a:moveTo>
                    <a:cubicBezTo>
                      <a:pt x="4323" y="2994"/>
                      <a:pt x="4310" y="3006"/>
                      <a:pt x="4310" y="3018"/>
                    </a:cubicBezTo>
                    <a:lnTo>
                      <a:pt x="4286" y="3018"/>
                    </a:lnTo>
                    <a:cubicBezTo>
                      <a:pt x="4298" y="3018"/>
                      <a:pt x="4298" y="3006"/>
                      <a:pt x="4298" y="2994"/>
                    </a:cubicBezTo>
                    <a:close/>
                    <a:moveTo>
                      <a:pt x="16891" y="2683"/>
                    </a:moveTo>
                    <a:cubicBezTo>
                      <a:pt x="16891" y="2708"/>
                      <a:pt x="16879" y="2733"/>
                      <a:pt x="16916" y="2758"/>
                    </a:cubicBezTo>
                    <a:cubicBezTo>
                      <a:pt x="16954" y="2782"/>
                      <a:pt x="16966" y="2770"/>
                      <a:pt x="16991" y="2807"/>
                    </a:cubicBezTo>
                    <a:cubicBezTo>
                      <a:pt x="16929" y="2795"/>
                      <a:pt x="16916" y="2745"/>
                      <a:pt x="16879" y="2745"/>
                    </a:cubicBezTo>
                    <a:lnTo>
                      <a:pt x="16891" y="2758"/>
                    </a:lnTo>
                    <a:cubicBezTo>
                      <a:pt x="16817" y="2758"/>
                      <a:pt x="16867" y="2820"/>
                      <a:pt x="16879" y="2844"/>
                    </a:cubicBezTo>
                    <a:cubicBezTo>
                      <a:pt x="16891" y="2869"/>
                      <a:pt x="16879" y="2882"/>
                      <a:pt x="16891" y="2907"/>
                    </a:cubicBezTo>
                    <a:cubicBezTo>
                      <a:pt x="16904" y="2919"/>
                      <a:pt x="16929" y="2919"/>
                      <a:pt x="16941" y="2931"/>
                    </a:cubicBezTo>
                    <a:lnTo>
                      <a:pt x="16954" y="2944"/>
                    </a:lnTo>
                    <a:cubicBezTo>
                      <a:pt x="16929" y="2944"/>
                      <a:pt x="16916" y="2956"/>
                      <a:pt x="16916" y="2956"/>
                    </a:cubicBezTo>
                    <a:cubicBezTo>
                      <a:pt x="16891" y="2981"/>
                      <a:pt x="16916" y="3006"/>
                      <a:pt x="16879" y="3018"/>
                    </a:cubicBezTo>
                    <a:cubicBezTo>
                      <a:pt x="16879" y="3018"/>
                      <a:pt x="16879" y="3006"/>
                      <a:pt x="16867" y="3006"/>
                    </a:cubicBezTo>
                    <a:cubicBezTo>
                      <a:pt x="16854" y="2994"/>
                      <a:pt x="16842" y="2981"/>
                      <a:pt x="16842" y="2956"/>
                    </a:cubicBezTo>
                    <a:cubicBezTo>
                      <a:pt x="16854" y="2956"/>
                      <a:pt x="16867" y="2956"/>
                      <a:pt x="16879" y="2944"/>
                    </a:cubicBezTo>
                    <a:cubicBezTo>
                      <a:pt x="16891" y="2919"/>
                      <a:pt x="16879" y="2894"/>
                      <a:pt x="16854" y="2882"/>
                    </a:cubicBezTo>
                    <a:cubicBezTo>
                      <a:pt x="16846" y="2874"/>
                      <a:pt x="16840" y="2871"/>
                      <a:pt x="16834" y="2871"/>
                    </a:cubicBezTo>
                    <a:cubicBezTo>
                      <a:pt x="16819" y="2871"/>
                      <a:pt x="16805" y="2886"/>
                      <a:pt x="16780" y="2894"/>
                    </a:cubicBezTo>
                    <a:cubicBezTo>
                      <a:pt x="16755" y="2894"/>
                      <a:pt x="16705" y="2931"/>
                      <a:pt x="16655" y="2944"/>
                    </a:cubicBezTo>
                    <a:cubicBezTo>
                      <a:pt x="16655" y="2919"/>
                      <a:pt x="16680" y="2919"/>
                      <a:pt x="16705" y="2894"/>
                    </a:cubicBezTo>
                    <a:cubicBezTo>
                      <a:pt x="16730" y="2882"/>
                      <a:pt x="16718" y="2844"/>
                      <a:pt x="16742" y="2807"/>
                    </a:cubicBezTo>
                    <a:cubicBezTo>
                      <a:pt x="16755" y="2770"/>
                      <a:pt x="16867" y="2733"/>
                      <a:pt x="16891" y="2683"/>
                    </a:cubicBezTo>
                    <a:close/>
                    <a:moveTo>
                      <a:pt x="8470" y="3010"/>
                    </a:moveTo>
                    <a:cubicBezTo>
                      <a:pt x="8463" y="3014"/>
                      <a:pt x="8459" y="3018"/>
                      <a:pt x="8459" y="3018"/>
                    </a:cubicBezTo>
                    <a:lnTo>
                      <a:pt x="8459" y="3031"/>
                    </a:lnTo>
                    <a:cubicBezTo>
                      <a:pt x="8446" y="3043"/>
                      <a:pt x="8434" y="3043"/>
                      <a:pt x="8409" y="3056"/>
                    </a:cubicBezTo>
                    <a:cubicBezTo>
                      <a:pt x="8384" y="3068"/>
                      <a:pt x="8347" y="3068"/>
                      <a:pt x="8310" y="3080"/>
                    </a:cubicBezTo>
                    <a:lnTo>
                      <a:pt x="8285" y="3068"/>
                    </a:lnTo>
                    <a:cubicBezTo>
                      <a:pt x="8310" y="3068"/>
                      <a:pt x="8334" y="3068"/>
                      <a:pt x="8359" y="3056"/>
                    </a:cubicBezTo>
                    <a:cubicBezTo>
                      <a:pt x="8372" y="3043"/>
                      <a:pt x="8384" y="3043"/>
                      <a:pt x="8384" y="3031"/>
                    </a:cubicBezTo>
                    <a:cubicBezTo>
                      <a:pt x="8406" y="3020"/>
                      <a:pt x="8437" y="3019"/>
                      <a:pt x="8470" y="3010"/>
                    </a:cubicBezTo>
                    <a:close/>
                    <a:moveTo>
                      <a:pt x="15004" y="3031"/>
                    </a:moveTo>
                    <a:cubicBezTo>
                      <a:pt x="15016" y="3043"/>
                      <a:pt x="15041" y="3043"/>
                      <a:pt x="15066" y="3043"/>
                    </a:cubicBezTo>
                    <a:cubicBezTo>
                      <a:pt x="15066" y="3043"/>
                      <a:pt x="15082" y="3042"/>
                      <a:pt x="15103" y="3042"/>
                    </a:cubicBezTo>
                    <a:cubicBezTo>
                      <a:pt x="15143" y="3042"/>
                      <a:pt x="15198" y="3047"/>
                      <a:pt x="15165" y="3080"/>
                    </a:cubicBezTo>
                    <a:lnTo>
                      <a:pt x="15078" y="3080"/>
                    </a:lnTo>
                    <a:cubicBezTo>
                      <a:pt x="15041" y="3068"/>
                      <a:pt x="15004" y="3056"/>
                      <a:pt x="14966" y="3043"/>
                    </a:cubicBezTo>
                    <a:lnTo>
                      <a:pt x="15004" y="3031"/>
                    </a:lnTo>
                    <a:close/>
                    <a:moveTo>
                      <a:pt x="16730" y="3056"/>
                    </a:moveTo>
                    <a:lnTo>
                      <a:pt x="16742" y="3068"/>
                    </a:lnTo>
                    <a:lnTo>
                      <a:pt x="16718" y="3068"/>
                    </a:lnTo>
                    <a:cubicBezTo>
                      <a:pt x="16680" y="3080"/>
                      <a:pt x="16655" y="3093"/>
                      <a:pt x="16631" y="3093"/>
                    </a:cubicBezTo>
                    <a:cubicBezTo>
                      <a:pt x="16655" y="3068"/>
                      <a:pt x="16693" y="3056"/>
                      <a:pt x="16730" y="3056"/>
                    </a:cubicBezTo>
                    <a:close/>
                    <a:moveTo>
                      <a:pt x="1240" y="3080"/>
                    </a:moveTo>
                    <a:cubicBezTo>
                      <a:pt x="1261" y="3089"/>
                      <a:pt x="1273" y="3086"/>
                      <a:pt x="1292" y="3105"/>
                    </a:cubicBezTo>
                    <a:cubicBezTo>
                      <a:pt x="1269" y="3105"/>
                      <a:pt x="1256" y="3091"/>
                      <a:pt x="1240" y="3080"/>
                    </a:cubicBezTo>
                    <a:close/>
                    <a:moveTo>
                      <a:pt x="4472" y="3118"/>
                    </a:moveTo>
                    <a:cubicBezTo>
                      <a:pt x="4472" y="3130"/>
                      <a:pt x="4472" y="3130"/>
                      <a:pt x="4472" y="3143"/>
                    </a:cubicBezTo>
                    <a:cubicBezTo>
                      <a:pt x="4472" y="3130"/>
                      <a:pt x="4459" y="3130"/>
                      <a:pt x="4459" y="3118"/>
                    </a:cubicBezTo>
                    <a:close/>
                    <a:moveTo>
                      <a:pt x="18743" y="3181"/>
                    </a:moveTo>
                    <a:cubicBezTo>
                      <a:pt x="18761" y="3188"/>
                      <a:pt x="18770" y="3187"/>
                      <a:pt x="18779" y="3205"/>
                    </a:cubicBezTo>
                    <a:cubicBezTo>
                      <a:pt x="18767" y="3205"/>
                      <a:pt x="18755" y="3193"/>
                      <a:pt x="18743" y="3181"/>
                    </a:cubicBezTo>
                    <a:close/>
                    <a:moveTo>
                      <a:pt x="16891" y="3205"/>
                    </a:moveTo>
                    <a:lnTo>
                      <a:pt x="16916" y="3217"/>
                    </a:lnTo>
                    <a:lnTo>
                      <a:pt x="16891" y="3217"/>
                    </a:lnTo>
                    <a:cubicBezTo>
                      <a:pt x="16891" y="3217"/>
                      <a:pt x="16891" y="3205"/>
                      <a:pt x="16891" y="3205"/>
                    </a:cubicBezTo>
                    <a:close/>
                    <a:moveTo>
                      <a:pt x="4397" y="3217"/>
                    </a:moveTo>
                    <a:lnTo>
                      <a:pt x="4410" y="3230"/>
                    </a:lnTo>
                    <a:lnTo>
                      <a:pt x="4397" y="3230"/>
                    </a:lnTo>
                    <a:cubicBezTo>
                      <a:pt x="4385" y="3230"/>
                      <a:pt x="4385" y="3217"/>
                      <a:pt x="4397" y="3217"/>
                    </a:cubicBezTo>
                    <a:close/>
                    <a:moveTo>
                      <a:pt x="2708" y="3056"/>
                    </a:moveTo>
                    <a:lnTo>
                      <a:pt x="2721" y="3068"/>
                    </a:lnTo>
                    <a:cubicBezTo>
                      <a:pt x="2746" y="3093"/>
                      <a:pt x="2733" y="3105"/>
                      <a:pt x="2746" y="3130"/>
                    </a:cubicBezTo>
                    <a:cubicBezTo>
                      <a:pt x="2770" y="3192"/>
                      <a:pt x="2857" y="3180"/>
                      <a:pt x="2907" y="3230"/>
                    </a:cubicBezTo>
                    <a:cubicBezTo>
                      <a:pt x="2900" y="3230"/>
                      <a:pt x="2873" y="3221"/>
                      <a:pt x="2850" y="3221"/>
                    </a:cubicBezTo>
                    <a:cubicBezTo>
                      <a:pt x="2834" y="3221"/>
                      <a:pt x="2820" y="3226"/>
                      <a:pt x="2820" y="3242"/>
                    </a:cubicBezTo>
                    <a:cubicBezTo>
                      <a:pt x="2783" y="3230"/>
                      <a:pt x="2758" y="3192"/>
                      <a:pt x="2721" y="3180"/>
                    </a:cubicBezTo>
                    <a:cubicBezTo>
                      <a:pt x="2710" y="3175"/>
                      <a:pt x="2700" y="3172"/>
                      <a:pt x="2690" y="3172"/>
                    </a:cubicBezTo>
                    <a:cubicBezTo>
                      <a:pt x="2675" y="3172"/>
                      <a:pt x="2661" y="3178"/>
                      <a:pt x="2646" y="3192"/>
                    </a:cubicBezTo>
                    <a:cubicBezTo>
                      <a:pt x="2646" y="3180"/>
                      <a:pt x="2634" y="3167"/>
                      <a:pt x="2621" y="3167"/>
                    </a:cubicBezTo>
                    <a:cubicBezTo>
                      <a:pt x="2584" y="3180"/>
                      <a:pt x="2584" y="3192"/>
                      <a:pt x="2572" y="3192"/>
                    </a:cubicBezTo>
                    <a:cubicBezTo>
                      <a:pt x="2559" y="3205"/>
                      <a:pt x="2534" y="3205"/>
                      <a:pt x="2510" y="3205"/>
                    </a:cubicBezTo>
                    <a:lnTo>
                      <a:pt x="2510" y="3192"/>
                    </a:lnTo>
                    <a:cubicBezTo>
                      <a:pt x="2534" y="3180"/>
                      <a:pt x="2559" y="3180"/>
                      <a:pt x="2584" y="3180"/>
                    </a:cubicBezTo>
                    <a:cubicBezTo>
                      <a:pt x="2596" y="3167"/>
                      <a:pt x="2609" y="3167"/>
                      <a:pt x="2621" y="3143"/>
                    </a:cubicBezTo>
                    <a:cubicBezTo>
                      <a:pt x="2621" y="3130"/>
                      <a:pt x="2609" y="3105"/>
                      <a:pt x="2621" y="3093"/>
                    </a:cubicBezTo>
                    <a:cubicBezTo>
                      <a:pt x="2634" y="3080"/>
                      <a:pt x="2671" y="3068"/>
                      <a:pt x="2708" y="3056"/>
                    </a:cubicBezTo>
                    <a:close/>
                    <a:moveTo>
                      <a:pt x="4608" y="3217"/>
                    </a:moveTo>
                    <a:cubicBezTo>
                      <a:pt x="4621" y="3230"/>
                      <a:pt x="4633" y="3230"/>
                      <a:pt x="4646" y="3242"/>
                    </a:cubicBezTo>
                    <a:cubicBezTo>
                      <a:pt x="4633" y="3267"/>
                      <a:pt x="4633" y="3279"/>
                      <a:pt x="4621" y="3304"/>
                    </a:cubicBezTo>
                    <a:lnTo>
                      <a:pt x="4534" y="3304"/>
                    </a:lnTo>
                    <a:lnTo>
                      <a:pt x="4534" y="3267"/>
                    </a:lnTo>
                    <a:cubicBezTo>
                      <a:pt x="4534" y="3254"/>
                      <a:pt x="4584" y="3254"/>
                      <a:pt x="4608" y="3230"/>
                    </a:cubicBezTo>
                    <a:cubicBezTo>
                      <a:pt x="4608" y="3230"/>
                      <a:pt x="4608" y="3230"/>
                      <a:pt x="4608" y="3217"/>
                    </a:cubicBezTo>
                    <a:close/>
                    <a:moveTo>
                      <a:pt x="6558" y="3307"/>
                    </a:moveTo>
                    <a:cubicBezTo>
                      <a:pt x="6568" y="3307"/>
                      <a:pt x="6577" y="3310"/>
                      <a:pt x="6583" y="3316"/>
                    </a:cubicBezTo>
                    <a:lnTo>
                      <a:pt x="6534" y="3316"/>
                    </a:lnTo>
                    <a:cubicBezTo>
                      <a:pt x="6540" y="3310"/>
                      <a:pt x="6549" y="3307"/>
                      <a:pt x="6558" y="3307"/>
                    </a:cubicBezTo>
                    <a:close/>
                    <a:moveTo>
                      <a:pt x="18605" y="3043"/>
                    </a:moveTo>
                    <a:cubicBezTo>
                      <a:pt x="18630" y="3068"/>
                      <a:pt x="18680" y="3068"/>
                      <a:pt x="18692" y="3093"/>
                    </a:cubicBezTo>
                    <a:cubicBezTo>
                      <a:pt x="18703" y="3103"/>
                      <a:pt x="18687" y="3132"/>
                      <a:pt x="18704" y="3155"/>
                    </a:cubicBezTo>
                    <a:lnTo>
                      <a:pt x="18704" y="3155"/>
                    </a:lnTo>
                    <a:cubicBezTo>
                      <a:pt x="18643" y="3156"/>
                      <a:pt x="18680" y="3217"/>
                      <a:pt x="18692" y="3242"/>
                    </a:cubicBezTo>
                    <a:cubicBezTo>
                      <a:pt x="18680" y="3254"/>
                      <a:pt x="18692" y="3279"/>
                      <a:pt x="18667" y="3292"/>
                    </a:cubicBezTo>
                    <a:cubicBezTo>
                      <a:pt x="18643" y="3304"/>
                      <a:pt x="18630" y="3304"/>
                      <a:pt x="18618" y="3316"/>
                    </a:cubicBezTo>
                    <a:cubicBezTo>
                      <a:pt x="18605" y="3310"/>
                      <a:pt x="18596" y="3307"/>
                      <a:pt x="18587" y="3307"/>
                    </a:cubicBezTo>
                    <a:cubicBezTo>
                      <a:pt x="18584" y="3307"/>
                      <a:pt x="18580" y="3307"/>
                      <a:pt x="18577" y="3308"/>
                    </a:cubicBezTo>
                    <a:lnTo>
                      <a:pt x="18577" y="3308"/>
                    </a:lnTo>
                    <a:cubicBezTo>
                      <a:pt x="18579" y="3296"/>
                      <a:pt x="18573" y="3281"/>
                      <a:pt x="18581" y="3267"/>
                    </a:cubicBezTo>
                    <a:cubicBezTo>
                      <a:pt x="18593" y="3254"/>
                      <a:pt x="18605" y="3254"/>
                      <a:pt x="18616" y="3254"/>
                    </a:cubicBezTo>
                    <a:cubicBezTo>
                      <a:pt x="18627" y="3254"/>
                      <a:pt x="18636" y="3254"/>
                      <a:pt x="18643" y="3242"/>
                    </a:cubicBezTo>
                    <a:cubicBezTo>
                      <a:pt x="18667" y="3217"/>
                      <a:pt x="18643" y="3192"/>
                      <a:pt x="18630" y="3180"/>
                    </a:cubicBezTo>
                    <a:cubicBezTo>
                      <a:pt x="18626" y="3176"/>
                      <a:pt x="18619" y="3174"/>
                      <a:pt x="18611" y="3174"/>
                    </a:cubicBezTo>
                    <a:cubicBezTo>
                      <a:pt x="18594" y="3174"/>
                      <a:pt x="18572" y="3180"/>
                      <a:pt x="18556" y="3180"/>
                    </a:cubicBezTo>
                    <a:cubicBezTo>
                      <a:pt x="18531" y="3180"/>
                      <a:pt x="18469" y="3217"/>
                      <a:pt x="18431" y="3230"/>
                    </a:cubicBezTo>
                    <a:cubicBezTo>
                      <a:pt x="18419" y="3205"/>
                      <a:pt x="18444" y="3205"/>
                      <a:pt x="18469" y="3192"/>
                    </a:cubicBezTo>
                    <a:cubicBezTo>
                      <a:pt x="18494" y="3180"/>
                      <a:pt x="18494" y="3143"/>
                      <a:pt x="18518" y="3105"/>
                    </a:cubicBezTo>
                    <a:cubicBezTo>
                      <a:pt x="18531" y="3080"/>
                      <a:pt x="18568" y="3068"/>
                      <a:pt x="18605" y="3043"/>
                    </a:cubicBezTo>
                    <a:close/>
                    <a:moveTo>
                      <a:pt x="2646" y="3217"/>
                    </a:moveTo>
                    <a:cubicBezTo>
                      <a:pt x="2646" y="3230"/>
                      <a:pt x="2659" y="3242"/>
                      <a:pt x="2671" y="3242"/>
                    </a:cubicBezTo>
                    <a:cubicBezTo>
                      <a:pt x="2696" y="3267"/>
                      <a:pt x="2696" y="3242"/>
                      <a:pt x="2708" y="3279"/>
                    </a:cubicBezTo>
                    <a:cubicBezTo>
                      <a:pt x="2721" y="3316"/>
                      <a:pt x="2708" y="3304"/>
                      <a:pt x="2721" y="3316"/>
                    </a:cubicBezTo>
                    <a:cubicBezTo>
                      <a:pt x="2721" y="3316"/>
                      <a:pt x="2721" y="3316"/>
                      <a:pt x="2721" y="3317"/>
                    </a:cubicBezTo>
                    <a:lnTo>
                      <a:pt x="2721" y="3317"/>
                    </a:lnTo>
                    <a:cubicBezTo>
                      <a:pt x="2716" y="3316"/>
                      <a:pt x="2712" y="3316"/>
                      <a:pt x="2708" y="3316"/>
                    </a:cubicBezTo>
                    <a:lnTo>
                      <a:pt x="2696" y="3316"/>
                    </a:lnTo>
                    <a:cubicBezTo>
                      <a:pt x="2659" y="3316"/>
                      <a:pt x="2634" y="3304"/>
                      <a:pt x="2621" y="3279"/>
                    </a:cubicBezTo>
                    <a:lnTo>
                      <a:pt x="2621" y="3254"/>
                    </a:lnTo>
                    <a:cubicBezTo>
                      <a:pt x="2621" y="3242"/>
                      <a:pt x="2634" y="3230"/>
                      <a:pt x="2646" y="3217"/>
                    </a:cubicBezTo>
                    <a:close/>
                    <a:moveTo>
                      <a:pt x="18458" y="3341"/>
                    </a:moveTo>
                    <a:cubicBezTo>
                      <a:pt x="18444" y="3348"/>
                      <a:pt x="18431" y="3354"/>
                      <a:pt x="18419" y="3354"/>
                    </a:cubicBezTo>
                    <a:cubicBezTo>
                      <a:pt x="18429" y="3344"/>
                      <a:pt x="18442" y="3342"/>
                      <a:pt x="18458" y="3341"/>
                    </a:cubicBezTo>
                    <a:close/>
                    <a:moveTo>
                      <a:pt x="2783" y="3329"/>
                    </a:moveTo>
                    <a:lnTo>
                      <a:pt x="2783" y="3329"/>
                    </a:lnTo>
                    <a:cubicBezTo>
                      <a:pt x="2810" y="3329"/>
                      <a:pt x="2956" y="3329"/>
                      <a:pt x="2895" y="3366"/>
                    </a:cubicBezTo>
                    <a:lnTo>
                      <a:pt x="2907" y="3354"/>
                    </a:lnTo>
                    <a:lnTo>
                      <a:pt x="2907" y="3354"/>
                    </a:lnTo>
                    <a:cubicBezTo>
                      <a:pt x="2888" y="3366"/>
                      <a:pt x="2870" y="3372"/>
                      <a:pt x="2851" y="3372"/>
                    </a:cubicBezTo>
                    <a:cubicBezTo>
                      <a:pt x="2832" y="3372"/>
                      <a:pt x="2814" y="3366"/>
                      <a:pt x="2795" y="3354"/>
                    </a:cubicBezTo>
                    <a:cubicBezTo>
                      <a:pt x="2795" y="3354"/>
                      <a:pt x="2795" y="3354"/>
                      <a:pt x="2795" y="3341"/>
                    </a:cubicBezTo>
                    <a:cubicBezTo>
                      <a:pt x="2793" y="3336"/>
                      <a:pt x="2789" y="3332"/>
                      <a:pt x="2783" y="3329"/>
                    </a:cubicBezTo>
                    <a:close/>
                    <a:moveTo>
                      <a:pt x="16854" y="3329"/>
                    </a:moveTo>
                    <a:cubicBezTo>
                      <a:pt x="16891" y="3329"/>
                      <a:pt x="16978" y="3329"/>
                      <a:pt x="16929" y="3366"/>
                    </a:cubicBezTo>
                    <a:lnTo>
                      <a:pt x="16941" y="3366"/>
                    </a:lnTo>
                    <a:cubicBezTo>
                      <a:pt x="16927" y="3373"/>
                      <a:pt x="16909" y="3376"/>
                      <a:pt x="16888" y="3376"/>
                    </a:cubicBezTo>
                    <a:cubicBezTo>
                      <a:pt x="16835" y="3376"/>
                      <a:pt x="16769" y="3356"/>
                      <a:pt x="16742" y="3329"/>
                    </a:cubicBezTo>
                    <a:lnTo>
                      <a:pt x="16755" y="3329"/>
                    </a:lnTo>
                    <a:cubicBezTo>
                      <a:pt x="16771" y="3329"/>
                      <a:pt x="16782" y="3340"/>
                      <a:pt x="16799" y="3340"/>
                    </a:cubicBezTo>
                    <a:cubicBezTo>
                      <a:pt x="16807" y="3340"/>
                      <a:pt x="16817" y="3337"/>
                      <a:pt x="16829" y="3329"/>
                    </a:cubicBezTo>
                    <a:close/>
                    <a:moveTo>
                      <a:pt x="8359" y="3341"/>
                    </a:moveTo>
                    <a:cubicBezTo>
                      <a:pt x="8322" y="3341"/>
                      <a:pt x="8310" y="3354"/>
                      <a:pt x="8297" y="3366"/>
                    </a:cubicBezTo>
                    <a:lnTo>
                      <a:pt x="8310" y="3379"/>
                    </a:lnTo>
                    <a:cubicBezTo>
                      <a:pt x="8310" y="3379"/>
                      <a:pt x="8310" y="3391"/>
                      <a:pt x="8310" y="3391"/>
                    </a:cubicBezTo>
                    <a:cubicBezTo>
                      <a:pt x="8285" y="3391"/>
                      <a:pt x="8272" y="3379"/>
                      <a:pt x="8260" y="3366"/>
                    </a:cubicBezTo>
                    <a:cubicBezTo>
                      <a:pt x="8285" y="3354"/>
                      <a:pt x="8310" y="3354"/>
                      <a:pt x="8334" y="3341"/>
                    </a:cubicBezTo>
                    <a:close/>
                    <a:moveTo>
                      <a:pt x="14793" y="3540"/>
                    </a:moveTo>
                    <a:cubicBezTo>
                      <a:pt x="14793" y="3540"/>
                      <a:pt x="14780" y="3552"/>
                      <a:pt x="14780" y="3552"/>
                    </a:cubicBezTo>
                    <a:cubicBezTo>
                      <a:pt x="14768" y="3552"/>
                      <a:pt x="14755" y="3552"/>
                      <a:pt x="14743" y="3540"/>
                    </a:cubicBezTo>
                    <a:close/>
                    <a:moveTo>
                      <a:pt x="8794" y="3540"/>
                    </a:moveTo>
                    <a:cubicBezTo>
                      <a:pt x="8782" y="3564"/>
                      <a:pt x="8668" y="3565"/>
                      <a:pt x="8572" y="3565"/>
                    </a:cubicBezTo>
                    <a:lnTo>
                      <a:pt x="8572" y="3565"/>
                    </a:lnTo>
                    <a:cubicBezTo>
                      <a:pt x="8659" y="3565"/>
                      <a:pt x="8794" y="3540"/>
                      <a:pt x="8794" y="3540"/>
                    </a:cubicBezTo>
                    <a:close/>
                    <a:moveTo>
                      <a:pt x="18742" y="3577"/>
                    </a:moveTo>
                    <a:lnTo>
                      <a:pt x="18742" y="3590"/>
                    </a:lnTo>
                    <a:cubicBezTo>
                      <a:pt x="18739" y="3592"/>
                      <a:pt x="18734" y="3593"/>
                      <a:pt x="18727" y="3593"/>
                    </a:cubicBezTo>
                    <a:cubicBezTo>
                      <a:pt x="18715" y="3593"/>
                      <a:pt x="18700" y="3591"/>
                      <a:pt x="18687" y="3591"/>
                    </a:cubicBezTo>
                    <a:cubicBezTo>
                      <a:pt x="18677" y="3591"/>
                      <a:pt x="18670" y="3592"/>
                      <a:pt x="18668" y="3599"/>
                    </a:cubicBezTo>
                    <a:lnTo>
                      <a:pt x="18668" y="3599"/>
                    </a:lnTo>
                    <a:cubicBezTo>
                      <a:pt x="18661" y="3595"/>
                      <a:pt x="18655" y="3590"/>
                      <a:pt x="18655" y="3590"/>
                    </a:cubicBezTo>
                    <a:cubicBezTo>
                      <a:pt x="18667" y="3590"/>
                      <a:pt x="18680" y="3577"/>
                      <a:pt x="18692" y="3577"/>
                    </a:cubicBezTo>
                    <a:close/>
                    <a:moveTo>
                      <a:pt x="2639" y="3587"/>
                    </a:moveTo>
                    <a:lnTo>
                      <a:pt x="2609" y="3602"/>
                    </a:lnTo>
                    <a:cubicBezTo>
                      <a:pt x="2596" y="3602"/>
                      <a:pt x="2596" y="3590"/>
                      <a:pt x="2596" y="3590"/>
                    </a:cubicBezTo>
                    <a:lnTo>
                      <a:pt x="2609" y="3590"/>
                    </a:lnTo>
                    <a:cubicBezTo>
                      <a:pt x="2616" y="3590"/>
                      <a:pt x="2628" y="3590"/>
                      <a:pt x="2639" y="3587"/>
                    </a:cubicBezTo>
                    <a:close/>
                    <a:moveTo>
                      <a:pt x="4584" y="3615"/>
                    </a:moveTo>
                    <a:cubicBezTo>
                      <a:pt x="4584" y="3615"/>
                      <a:pt x="4584" y="3627"/>
                      <a:pt x="4596" y="3627"/>
                    </a:cubicBezTo>
                    <a:lnTo>
                      <a:pt x="4695" y="3627"/>
                    </a:lnTo>
                    <a:lnTo>
                      <a:pt x="4683" y="3639"/>
                    </a:lnTo>
                    <a:lnTo>
                      <a:pt x="4559" y="3639"/>
                    </a:lnTo>
                    <a:cubicBezTo>
                      <a:pt x="4545" y="3643"/>
                      <a:pt x="4532" y="3644"/>
                      <a:pt x="4519" y="3644"/>
                    </a:cubicBezTo>
                    <a:cubicBezTo>
                      <a:pt x="4482" y="3644"/>
                      <a:pt x="4446" y="3633"/>
                      <a:pt x="4410" y="3615"/>
                    </a:cubicBezTo>
                    <a:lnTo>
                      <a:pt x="4410" y="3615"/>
                    </a:lnTo>
                    <a:cubicBezTo>
                      <a:pt x="4447" y="3627"/>
                      <a:pt x="4472" y="3627"/>
                      <a:pt x="4509" y="3627"/>
                    </a:cubicBezTo>
                    <a:cubicBezTo>
                      <a:pt x="4534" y="3627"/>
                      <a:pt x="4559" y="3627"/>
                      <a:pt x="4584" y="3615"/>
                    </a:cubicBezTo>
                    <a:close/>
                    <a:moveTo>
                      <a:pt x="2783" y="3602"/>
                    </a:moveTo>
                    <a:cubicBezTo>
                      <a:pt x="2795" y="3602"/>
                      <a:pt x="2808" y="3615"/>
                      <a:pt x="2820" y="3615"/>
                    </a:cubicBezTo>
                    <a:cubicBezTo>
                      <a:pt x="2820" y="3615"/>
                      <a:pt x="2820" y="3627"/>
                      <a:pt x="2820" y="3627"/>
                    </a:cubicBezTo>
                    <a:cubicBezTo>
                      <a:pt x="2794" y="3636"/>
                      <a:pt x="2774" y="3644"/>
                      <a:pt x="2755" y="3644"/>
                    </a:cubicBezTo>
                    <a:cubicBezTo>
                      <a:pt x="2748" y="3644"/>
                      <a:pt x="2740" y="3643"/>
                      <a:pt x="2733" y="3639"/>
                    </a:cubicBezTo>
                    <a:cubicBezTo>
                      <a:pt x="2733" y="3639"/>
                      <a:pt x="2733" y="3627"/>
                      <a:pt x="2733" y="3627"/>
                    </a:cubicBezTo>
                    <a:cubicBezTo>
                      <a:pt x="2746" y="3602"/>
                      <a:pt x="2770" y="3615"/>
                      <a:pt x="2783" y="3602"/>
                    </a:cubicBezTo>
                    <a:close/>
                    <a:moveTo>
                      <a:pt x="18531" y="3602"/>
                    </a:moveTo>
                    <a:cubicBezTo>
                      <a:pt x="18531" y="3602"/>
                      <a:pt x="18531" y="3615"/>
                      <a:pt x="18543" y="3615"/>
                    </a:cubicBezTo>
                    <a:cubicBezTo>
                      <a:pt x="18565" y="3626"/>
                      <a:pt x="18558" y="3617"/>
                      <a:pt x="18574" y="3641"/>
                    </a:cubicBezTo>
                    <a:lnTo>
                      <a:pt x="18574" y="3641"/>
                    </a:lnTo>
                    <a:cubicBezTo>
                      <a:pt x="18558" y="3646"/>
                      <a:pt x="18545" y="3649"/>
                      <a:pt x="18532" y="3649"/>
                    </a:cubicBezTo>
                    <a:cubicBezTo>
                      <a:pt x="18518" y="3649"/>
                      <a:pt x="18506" y="3646"/>
                      <a:pt x="18494" y="3639"/>
                    </a:cubicBezTo>
                    <a:cubicBezTo>
                      <a:pt x="18494" y="3639"/>
                      <a:pt x="18494" y="3627"/>
                      <a:pt x="18481" y="3615"/>
                    </a:cubicBezTo>
                    <a:lnTo>
                      <a:pt x="18531" y="3602"/>
                    </a:lnTo>
                    <a:close/>
                    <a:moveTo>
                      <a:pt x="4882" y="3726"/>
                    </a:moveTo>
                    <a:cubicBezTo>
                      <a:pt x="4882" y="3726"/>
                      <a:pt x="4804" y="3748"/>
                      <a:pt x="4733" y="3751"/>
                    </a:cubicBezTo>
                    <a:lnTo>
                      <a:pt x="4733" y="3751"/>
                    </a:lnTo>
                    <a:cubicBezTo>
                      <a:pt x="4733" y="3748"/>
                      <a:pt x="4733" y="3745"/>
                      <a:pt x="4733" y="3739"/>
                    </a:cubicBezTo>
                    <a:cubicBezTo>
                      <a:pt x="4807" y="3739"/>
                      <a:pt x="4882" y="3726"/>
                      <a:pt x="4882" y="3726"/>
                    </a:cubicBezTo>
                    <a:close/>
                    <a:moveTo>
                      <a:pt x="6641" y="3709"/>
                    </a:moveTo>
                    <a:cubicBezTo>
                      <a:pt x="6667" y="3709"/>
                      <a:pt x="6693" y="3718"/>
                      <a:pt x="6720" y="3726"/>
                    </a:cubicBezTo>
                    <a:lnTo>
                      <a:pt x="6683" y="3739"/>
                    </a:lnTo>
                    <a:cubicBezTo>
                      <a:pt x="6628" y="3757"/>
                      <a:pt x="6573" y="3768"/>
                      <a:pt x="6519" y="3768"/>
                    </a:cubicBezTo>
                    <a:cubicBezTo>
                      <a:pt x="6499" y="3768"/>
                      <a:pt x="6479" y="3767"/>
                      <a:pt x="6459" y="3764"/>
                    </a:cubicBezTo>
                    <a:cubicBezTo>
                      <a:pt x="6447" y="3764"/>
                      <a:pt x="6310" y="3764"/>
                      <a:pt x="6310" y="3739"/>
                    </a:cubicBezTo>
                    <a:cubicBezTo>
                      <a:pt x="6310" y="3732"/>
                      <a:pt x="6323" y="3729"/>
                      <a:pt x="6344" y="3729"/>
                    </a:cubicBezTo>
                    <a:cubicBezTo>
                      <a:pt x="6398" y="3729"/>
                      <a:pt x="6500" y="3745"/>
                      <a:pt x="6562" y="3745"/>
                    </a:cubicBezTo>
                    <a:cubicBezTo>
                      <a:pt x="6604" y="3745"/>
                      <a:pt x="6628" y="3738"/>
                      <a:pt x="6608" y="3714"/>
                    </a:cubicBezTo>
                    <a:cubicBezTo>
                      <a:pt x="6619" y="3710"/>
                      <a:pt x="6630" y="3709"/>
                      <a:pt x="6641" y="3709"/>
                    </a:cubicBezTo>
                    <a:close/>
                    <a:moveTo>
                      <a:pt x="16556" y="3788"/>
                    </a:moveTo>
                    <a:cubicBezTo>
                      <a:pt x="16556" y="3801"/>
                      <a:pt x="16556" y="3801"/>
                      <a:pt x="16556" y="3813"/>
                    </a:cubicBezTo>
                    <a:cubicBezTo>
                      <a:pt x="16531" y="3813"/>
                      <a:pt x="16519" y="3801"/>
                      <a:pt x="16519" y="3788"/>
                    </a:cubicBezTo>
                    <a:close/>
                    <a:moveTo>
                      <a:pt x="2870" y="3925"/>
                    </a:moveTo>
                    <a:cubicBezTo>
                      <a:pt x="2857" y="3937"/>
                      <a:pt x="2857" y="3950"/>
                      <a:pt x="2845" y="3950"/>
                    </a:cubicBezTo>
                    <a:lnTo>
                      <a:pt x="2746" y="3950"/>
                    </a:lnTo>
                    <a:cubicBezTo>
                      <a:pt x="2727" y="3954"/>
                      <a:pt x="2711" y="3957"/>
                      <a:pt x="2695" y="3957"/>
                    </a:cubicBezTo>
                    <a:cubicBezTo>
                      <a:pt x="2669" y="3957"/>
                      <a:pt x="2645" y="3949"/>
                      <a:pt x="2621" y="3925"/>
                    </a:cubicBezTo>
                    <a:close/>
                    <a:moveTo>
                      <a:pt x="18469" y="3932"/>
                    </a:moveTo>
                    <a:cubicBezTo>
                      <a:pt x="18502" y="3932"/>
                      <a:pt x="18535" y="3937"/>
                      <a:pt x="18568" y="3937"/>
                    </a:cubicBezTo>
                    <a:lnTo>
                      <a:pt x="18643" y="3937"/>
                    </a:lnTo>
                    <a:cubicBezTo>
                      <a:pt x="18649" y="3944"/>
                      <a:pt x="18655" y="3947"/>
                      <a:pt x="18663" y="3947"/>
                    </a:cubicBezTo>
                    <a:cubicBezTo>
                      <a:pt x="18671" y="3947"/>
                      <a:pt x="18680" y="3944"/>
                      <a:pt x="18692" y="3937"/>
                    </a:cubicBezTo>
                    <a:lnTo>
                      <a:pt x="18692" y="3937"/>
                    </a:lnTo>
                    <a:cubicBezTo>
                      <a:pt x="18665" y="3965"/>
                      <a:pt x="18633" y="3970"/>
                      <a:pt x="18601" y="3970"/>
                    </a:cubicBezTo>
                    <a:cubicBezTo>
                      <a:pt x="18577" y="3970"/>
                      <a:pt x="18552" y="3967"/>
                      <a:pt x="18529" y="3967"/>
                    </a:cubicBezTo>
                    <a:cubicBezTo>
                      <a:pt x="18514" y="3967"/>
                      <a:pt x="18500" y="3968"/>
                      <a:pt x="18487" y="3973"/>
                    </a:cubicBezTo>
                    <a:lnTo>
                      <a:pt x="18487" y="3973"/>
                    </a:lnTo>
                    <a:lnTo>
                      <a:pt x="18456" y="3962"/>
                    </a:lnTo>
                    <a:cubicBezTo>
                      <a:pt x="18444" y="3950"/>
                      <a:pt x="18431" y="3950"/>
                      <a:pt x="18419" y="3937"/>
                    </a:cubicBezTo>
                    <a:cubicBezTo>
                      <a:pt x="18436" y="3933"/>
                      <a:pt x="18452" y="3932"/>
                      <a:pt x="18469" y="3932"/>
                    </a:cubicBezTo>
                    <a:close/>
                    <a:moveTo>
                      <a:pt x="18345" y="4024"/>
                    </a:moveTo>
                    <a:cubicBezTo>
                      <a:pt x="18363" y="4034"/>
                      <a:pt x="18374" y="4043"/>
                      <a:pt x="18384" y="4047"/>
                    </a:cubicBezTo>
                    <a:lnTo>
                      <a:pt x="18384" y="4047"/>
                    </a:lnTo>
                    <a:cubicBezTo>
                      <a:pt x="18338" y="4037"/>
                      <a:pt x="18295" y="4036"/>
                      <a:pt x="18295" y="4024"/>
                    </a:cubicBezTo>
                    <a:close/>
                    <a:moveTo>
                      <a:pt x="2982" y="4037"/>
                    </a:moveTo>
                    <a:cubicBezTo>
                      <a:pt x="2957" y="4049"/>
                      <a:pt x="2919" y="4049"/>
                      <a:pt x="2895" y="4049"/>
                    </a:cubicBezTo>
                    <a:lnTo>
                      <a:pt x="2895" y="4037"/>
                    </a:lnTo>
                    <a:close/>
                    <a:moveTo>
                      <a:pt x="4278" y="4008"/>
                    </a:moveTo>
                    <a:cubicBezTo>
                      <a:pt x="4301" y="4008"/>
                      <a:pt x="4346" y="4028"/>
                      <a:pt x="4397" y="4037"/>
                    </a:cubicBezTo>
                    <a:cubicBezTo>
                      <a:pt x="4410" y="4037"/>
                      <a:pt x="4410" y="4037"/>
                      <a:pt x="4422" y="4049"/>
                    </a:cubicBezTo>
                    <a:lnTo>
                      <a:pt x="4410" y="4049"/>
                    </a:lnTo>
                    <a:cubicBezTo>
                      <a:pt x="4385" y="4049"/>
                      <a:pt x="4261" y="4049"/>
                      <a:pt x="4261" y="4024"/>
                    </a:cubicBezTo>
                    <a:cubicBezTo>
                      <a:pt x="4261" y="4013"/>
                      <a:pt x="4267" y="4008"/>
                      <a:pt x="4278" y="4008"/>
                    </a:cubicBezTo>
                    <a:close/>
                    <a:moveTo>
                      <a:pt x="2572" y="4298"/>
                    </a:moveTo>
                    <a:cubicBezTo>
                      <a:pt x="2572" y="4310"/>
                      <a:pt x="2584" y="4310"/>
                      <a:pt x="2584" y="4322"/>
                    </a:cubicBezTo>
                    <a:cubicBezTo>
                      <a:pt x="2547" y="4322"/>
                      <a:pt x="2485" y="4310"/>
                      <a:pt x="2485" y="4298"/>
                    </a:cubicBezTo>
                    <a:close/>
                    <a:moveTo>
                      <a:pt x="18816" y="4298"/>
                    </a:moveTo>
                    <a:cubicBezTo>
                      <a:pt x="18804" y="4322"/>
                      <a:pt x="18754" y="4322"/>
                      <a:pt x="18692" y="4322"/>
                    </a:cubicBezTo>
                    <a:lnTo>
                      <a:pt x="18717" y="4310"/>
                    </a:lnTo>
                    <a:cubicBezTo>
                      <a:pt x="18754" y="4310"/>
                      <a:pt x="18792" y="4298"/>
                      <a:pt x="18816" y="4298"/>
                    </a:cubicBezTo>
                    <a:close/>
                    <a:moveTo>
                      <a:pt x="20630" y="5385"/>
                    </a:moveTo>
                    <a:cubicBezTo>
                      <a:pt x="20655" y="5385"/>
                      <a:pt x="20679" y="5391"/>
                      <a:pt x="20704" y="5391"/>
                    </a:cubicBezTo>
                    <a:lnTo>
                      <a:pt x="20592" y="5391"/>
                    </a:lnTo>
                    <a:cubicBezTo>
                      <a:pt x="20605" y="5386"/>
                      <a:pt x="20617" y="5385"/>
                      <a:pt x="20630" y="5385"/>
                    </a:cubicBezTo>
                    <a:close/>
                    <a:moveTo>
                      <a:pt x="21238" y="5887"/>
                    </a:moveTo>
                    <a:lnTo>
                      <a:pt x="21238" y="5887"/>
                    </a:lnTo>
                    <a:cubicBezTo>
                      <a:pt x="21231" y="5915"/>
                      <a:pt x="21224" y="5941"/>
                      <a:pt x="21216" y="5965"/>
                    </a:cubicBezTo>
                    <a:lnTo>
                      <a:pt x="21216" y="5965"/>
                    </a:lnTo>
                    <a:cubicBezTo>
                      <a:pt x="21219" y="5964"/>
                      <a:pt x="21222" y="5963"/>
                      <a:pt x="21226" y="5962"/>
                    </a:cubicBezTo>
                    <a:cubicBezTo>
                      <a:pt x="21251" y="5949"/>
                      <a:pt x="21251" y="5912"/>
                      <a:pt x="21238" y="5887"/>
                    </a:cubicBezTo>
                    <a:close/>
                    <a:moveTo>
                      <a:pt x="21216" y="5965"/>
                    </a:moveTo>
                    <a:cubicBezTo>
                      <a:pt x="21203" y="5968"/>
                      <a:pt x="21193" y="5968"/>
                      <a:pt x="21186" y="5968"/>
                    </a:cubicBezTo>
                    <a:cubicBezTo>
                      <a:pt x="21176" y="5968"/>
                      <a:pt x="21170" y="5968"/>
                      <a:pt x="21164" y="5974"/>
                    </a:cubicBezTo>
                    <a:cubicBezTo>
                      <a:pt x="21151" y="5999"/>
                      <a:pt x="21189" y="6036"/>
                      <a:pt x="21176" y="6061"/>
                    </a:cubicBezTo>
                    <a:cubicBezTo>
                      <a:pt x="21164" y="6086"/>
                      <a:pt x="21127" y="6098"/>
                      <a:pt x="21102" y="6098"/>
                    </a:cubicBezTo>
                    <a:cubicBezTo>
                      <a:pt x="21042" y="6098"/>
                      <a:pt x="20982" y="6110"/>
                      <a:pt x="20922" y="6111"/>
                    </a:cubicBezTo>
                    <a:lnTo>
                      <a:pt x="20922" y="6111"/>
                    </a:lnTo>
                    <a:cubicBezTo>
                      <a:pt x="20892" y="6123"/>
                      <a:pt x="20843" y="6123"/>
                      <a:pt x="20828" y="6123"/>
                    </a:cubicBezTo>
                    <a:lnTo>
                      <a:pt x="20742" y="6123"/>
                    </a:lnTo>
                    <a:cubicBezTo>
                      <a:pt x="20733" y="6132"/>
                      <a:pt x="20725" y="6140"/>
                      <a:pt x="20717" y="6148"/>
                    </a:cubicBezTo>
                    <a:cubicBezTo>
                      <a:pt x="20692" y="6161"/>
                      <a:pt x="20673" y="6165"/>
                      <a:pt x="20656" y="6165"/>
                    </a:cubicBezTo>
                    <a:cubicBezTo>
                      <a:pt x="20635" y="6165"/>
                      <a:pt x="20619" y="6159"/>
                      <a:pt x="20600" y="6154"/>
                    </a:cubicBezTo>
                    <a:lnTo>
                      <a:pt x="20600" y="6154"/>
                    </a:lnTo>
                    <a:cubicBezTo>
                      <a:pt x="20563" y="6175"/>
                      <a:pt x="20483" y="6180"/>
                      <a:pt x="20456" y="6198"/>
                    </a:cubicBezTo>
                    <a:lnTo>
                      <a:pt x="20729" y="6198"/>
                    </a:lnTo>
                    <a:cubicBezTo>
                      <a:pt x="20766" y="6185"/>
                      <a:pt x="20791" y="6161"/>
                      <a:pt x="20828" y="6161"/>
                    </a:cubicBezTo>
                    <a:cubicBezTo>
                      <a:pt x="20853" y="6161"/>
                      <a:pt x="20878" y="6173"/>
                      <a:pt x="20903" y="6185"/>
                    </a:cubicBezTo>
                    <a:cubicBezTo>
                      <a:pt x="20932" y="6200"/>
                      <a:pt x="20965" y="6206"/>
                      <a:pt x="20998" y="6206"/>
                    </a:cubicBezTo>
                    <a:cubicBezTo>
                      <a:pt x="21021" y="6206"/>
                      <a:pt x="21044" y="6203"/>
                      <a:pt x="21064" y="6198"/>
                    </a:cubicBezTo>
                    <a:cubicBezTo>
                      <a:pt x="21108" y="6198"/>
                      <a:pt x="21162" y="6140"/>
                      <a:pt x="21216" y="5965"/>
                    </a:cubicBezTo>
                    <a:close/>
                    <a:moveTo>
                      <a:pt x="9440" y="0"/>
                    </a:moveTo>
                    <a:cubicBezTo>
                      <a:pt x="9402" y="0"/>
                      <a:pt x="9365" y="63"/>
                      <a:pt x="9365" y="100"/>
                    </a:cubicBezTo>
                    <a:cubicBezTo>
                      <a:pt x="9353" y="137"/>
                      <a:pt x="9365" y="162"/>
                      <a:pt x="9340" y="199"/>
                    </a:cubicBezTo>
                    <a:cubicBezTo>
                      <a:pt x="9328" y="236"/>
                      <a:pt x="9315" y="224"/>
                      <a:pt x="9303" y="236"/>
                    </a:cubicBezTo>
                    <a:cubicBezTo>
                      <a:pt x="9291" y="274"/>
                      <a:pt x="9291" y="298"/>
                      <a:pt x="9278" y="336"/>
                    </a:cubicBezTo>
                    <a:cubicBezTo>
                      <a:pt x="9275" y="337"/>
                      <a:pt x="9272" y="338"/>
                      <a:pt x="9268" y="338"/>
                    </a:cubicBezTo>
                    <a:cubicBezTo>
                      <a:pt x="9250" y="338"/>
                      <a:pt x="9238" y="309"/>
                      <a:pt x="9216" y="298"/>
                    </a:cubicBezTo>
                    <a:cubicBezTo>
                      <a:pt x="9207" y="296"/>
                      <a:pt x="9199" y="295"/>
                      <a:pt x="9192" y="295"/>
                    </a:cubicBezTo>
                    <a:cubicBezTo>
                      <a:pt x="9135" y="295"/>
                      <a:pt x="9157" y="377"/>
                      <a:pt x="9179" y="410"/>
                    </a:cubicBezTo>
                    <a:cubicBezTo>
                      <a:pt x="9191" y="435"/>
                      <a:pt x="9204" y="460"/>
                      <a:pt x="9229" y="472"/>
                    </a:cubicBezTo>
                    <a:cubicBezTo>
                      <a:pt x="9229" y="472"/>
                      <a:pt x="9240" y="467"/>
                      <a:pt x="9247" y="467"/>
                    </a:cubicBezTo>
                    <a:cubicBezTo>
                      <a:pt x="9251" y="467"/>
                      <a:pt x="9253" y="468"/>
                      <a:pt x="9253" y="472"/>
                    </a:cubicBezTo>
                    <a:cubicBezTo>
                      <a:pt x="9269" y="503"/>
                      <a:pt x="9255" y="511"/>
                      <a:pt x="9231" y="511"/>
                    </a:cubicBezTo>
                    <a:cubicBezTo>
                      <a:pt x="9208" y="511"/>
                      <a:pt x="9176" y="503"/>
                      <a:pt x="9153" y="503"/>
                    </a:cubicBezTo>
                    <a:cubicBezTo>
                      <a:pt x="9143" y="503"/>
                      <a:pt x="9134" y="505"/>
                      <a:pt x="9129" y="510"/>
                    </a:cubicBezTo>
                    <a:cubicBezTo>
                      <a:pt x="9104" y="534"/>
                      <a:pt x="9129" y="584"/>
                      <a:pt x="9142" y="609"/>
                    </a:cubicBezTo>
                    <a:cubicBezTo>
                      <a:pt x="9166" y="621"/>
                      <a:pt x="9241" y="696"/>
                      <a:pt x="9241" y="733"/>
                    </a:cubicBezTo>
                    <a:cubicBezTo>
                      <a:pt x="9236" y="748"/>
                      <a:pt x="9229" y="753"/>
                      <a:pt x="9222" y="753"/>
                    </a:cubicBezTo>
                    <a:cubicBezTo>
                      <a:pt x="9211" y="753"/>
                      <a:pt x="9199" y="741"/>
                      <a:pt x="9191" y="733"/>
                    </a:cubicBezTo>
                    <a:cubicBezTo>
                      <a:pt x="9175" y="725"/>
                      <a:pt x="9113" y="683"/>
                      <a:pt x="9070" y="683"/>
                    </a:cubicBezTo>
                    <a:cubicBezTo>
                      <a:pt x="9050" y="683"/>
                      <a:pt x="9034" y="692"/>
                      <a:pt x="9030" y="721"/>
                    </a:cubicBezTo>
                    <a:cubicBezTo>
                      <a:pt x="9042" y="770"/>
                      <a:pt x="9067" y="820"/>
                      <a:pt x="9104" y="857"/>
                    </a:cubicBezTo>
                    <a:cubicBezTo>
                      <a:pt x="9129" y="870"/>
                      <a:pt x="9142" y="870"/>
                      <a:pt x="9154" y="882"/>
                    </a:cubicBezTo>
                    <a:cubicBezTo>
                      <a:pt x="9179" y="895"/>
                      <a:pt x="9179" y="919"/>
                      <a:pt x="9216" y="932"/>
                    </a:cubicBezTo>
                    <a:cubicBezTo>
                      <a:pt x="9253" y="944"/>
                      <a:pt x="9278" y="932"/>
                      <a:pt x="9278" y="969"/>
                    </a:cubicBezTo>
                    <a:cubicBezTo>
                      <a:pt x="9235" y="958"/>
                      <a:pt x="9202" y="929"/>
                      <a:pt x="9162" y="929"/>
                    </a:cubicBezTo>
                    <a:cubicBezTo>
                      <a:pt x="9155" y="929"/>
                      <a:pt x="9149" y="930"/>
                      <a:pt x="9142" y="932"/>
                    </a:cubicBezTo>
                    <a:cubicBezTo>
                      <a:pt x="9030" y="932"/>
                      <a:pt x="9080" y="1006"/>
                      <a:pt x="9104" y="1056"/>
                    </a:cubicBezTo>
                    <a:cubicBezTo>
                      <a:pt x="9093" y="1051"/>
                      <a:pt x="9065" y="1045"/>
                      <a:pt x="9037" y="1045"/>
                    </a:cubicBezTo>
                    <a:cubicBezTo>
                      <a:pt x="9002" y="1045"/>
                      <a:pt x="8968" y="1053"/>
                      <a:pt x="8968" y="1081"/>
                    </a:cubicBezTo>
                    <a:cubicBezTo>
                      <a:pt x="8955" y="1118"/>
                      <a:pt x="9030" y="1131"/>
                      <a:pt x="9055" y="1155"/>
                    </a:cubicBezTo>
                    <a:lnTo>
                      <a:pt x="9092" y="1205"/>
                    </a:lnTo>
                    <a:cubicBezTo>
                      <a:pt x="9092" y="1218"/>
                      <a:pt x="9080" y="1230"/>
                      <a:pt x="9092" y="1242"/>
                    </a:cubicBezTo>
                    <a:cubicBezTo>
                      <a:pt x="9092" y="1255"/>
                      <a:pt x="9104" y="1267"/>
                      <a:pt x="9104" y="1280"/>
                    </a:cubicBezTo>
                    <a:cubicBezTo>
                      <a:pt x="9117" y="1292"/>
                      <a:pt x="9142" y="1304"/>
                      <a:pt x="9154" y="1317"/>
                    </a:cubicBezTo>
                    <a:cubicBezTo>
                      <a:pt x="9152" y="1318"/>
                      <a:pt x="9150" y="1318"/>
                      <a:pt x="9148" y="1318"/>
                    </a:cubicBezTo>
                    <a:cubicBezTo>
                      <a:pt x="9122" y="1318"/>
                      <a:pt x="9078" y="1254"/>
                      <a:pt x="9055" y="1242"/>
                    </a:cubicBezTo>
                    <a:cubicBezTo>
                      <a:pt x="9041" y="1238"/>
                      <a:pt x="9017" y="1235"/>
                      <a:pt x="8992" y="1235"/>
                    </a:cubicBezTo>
                    <a:cubicBezTo>
                      <a:pt x="8947" y="1235"/>
                      <a:pt x="8897" y="1244"/>
                      <a:pt x="8881" y="1267"/>
                    </a:cubicBezTo>
                    <a:cubicBezTo>
                      <a:pt x="8831" y="1367"/>
                      <a:pt x="9005" y="1416"/>
                      <a:pt x="9067" y="1441"/>
                    </a:cubicBezTo>
                    <a:cubicBezTo>
                      <a:pt x="9042" y="1447"/>
                      <a:pt x="9017" y="1450"/>
                      <a:pt x="8993" y="1450"/>
                    </a:cubicBezTo>
                    <a:cubicBezTo>
                      <a:pt x="8968" y="1450"/>
                      <a:pt x="8943" y="1447"/>
                      <a:pt x="8918" y="1441"/>
                    </a:cubicBezTo>
                    <a:cubicBezTo>
                      <a:pt x="8893" y="1416"/>
                      <a:pt x="8881" y="1391"/>
                      <a:pt x="8831" y="1391"/>
                    </a:cubicBezTo>
                    <a:cubicBezTo>
                      <a:pt x="8732" y="1391"/>
                      <a:pt x="8707" y="1516"/>
                      <a:pt x="8806" y="1540"/>
                    </a:cubicBezTo>
                    <a:lnTo>
                      <a:pt x="8856" y="1540"/>
                    </a:lnTo>
                    <a:cubicBezTo>
                      <a:pt x="8893" y="1565"/>
                      <a:pt x="8831" y="1540"/>
                      <a:pt x="8868" y="1578"/>
                    </a:cubicBezTo>
                    <a:cubicBezTo>
                      <a:pt x="8881" y="1590"/>
                      <a:pt x="8893" y="1603"/>
                      <a:pt x="8893" y="1603"/>
                    </a:cubicBezTo>
                    <a:lnTo>
                      <a:pt x="8918" y="1603"/>
                    </a:lnTo>
                    <a:cubicBezTo>
                      <a:pt x="8943" y="1640"/>
                      <a:pt x="8968" y="1665"/>
                      <a:pt x="8993" y="1689"/>
                    </a:cubicBezTo>
                    <a:cubicBezTo>
                      <a:pt x="9017" y="1714"/>
                      <a:pt x="9005" y="1764"/>
                      <a:pt x="9055" y="1776"/>
                    </a:cubicBezTo>
                    <a:cubicBezTo>
                      <a:pt x="9036" y="1783"/>
                      <a:pt x="9014" y="1783"/>
                      <a:pt x="8993" y="1783"/>
                    </a:cubicBezTo>
                    <a:cubicBezTo>
                      <a:pt x="8971" y="1783"/>
                      <a:pt x="8949" y="1783"/>
                      <a:pt x="8930" y="1789"/>
                    </a:cubicBezTo>
                    <a:cubicBezTo>
                      <a:pt x="8930" y="1761"/>
                      <a:pt x="8910" y="1721"/>
                      <a:pt x="8875" y="1721"/>
                    </a:cubicBezTo>
                    <a:cubicBezTo>
                      <a:pt x="8862" y="1721"/>
                      <a:pt x="8848" y="1726"/>
                      <a:pt x="8831" y="1739"/>
                    </a:cubicBezTo>
                    <a:cubicBezTo>
                      <a:pt x="8823" y="1696"/>
                      <a:pt x="8796" y="1683"/>
                      <a:pt x="8764" y="1683"/>
                    </a:cubicBezTo>
                    <a:cubicBezTo>
                      <a:pt x="8750" y="1683"/>
                      <a:pt x="8735" y="1686"/>
                      <a:pt x="8719" y="1689"/>
                    </a:cubicBezTo>
                    <a:cubicBezTo>
                      <a:pt x="8707" y="1689"/>
                      <a:pt x="8682" y="1727"/>
                      <a:pt x="8657" y="1727"/>
                    </a:cubicBezTo>
                    <a:cubicBezTo>
                      <a:pt x="8655" y="1729"/>
                      <a:pt x="8654" y="1729"/>
                      <a:pt x="8652" y="1729"/>
                    </a:cubicBezTo>
                    <a:cubicBezTo>
                      <a:pt x="8641" y="1729"/>
                      <a:pt x="8631" y="1702"/>
                      <a:pt x="8620" y="1702"/>
                    </a:cubicBezTo>
                    <a:cubicBezTo>
                      <a:pt x="8595" y="1702"/>
                      <a:pt x="8583" y="1727"/>
                      <a:pt x="8558" y="1727"/>
                    </a:cubicBezTo>
                    <a:lnTo>
                      <a:pt x="8508" y="1727"/>
                    </a:lnTo>
                    <a:cubicBezTo>
                      <a:pt x="8471" y="1727"/>
                      <a:pt x="8421" y="1752"/>
                      <a:pt x="8446" y="1789"/>
                    </a:cubicBezTo>
                    <a:cubicBezTo>
                      <a:pt x="8471" y="1839"/>
                      <a:pt x="8558" y="1826"/>
                      <a:pt x="8583" y="1863"/>
                    </a:cubicBezTo>
                    <a:cubicBezTo>
                      <a:pt x="8607" y="1888"/>
                      <a:pt x="8572" y="1924"/>
                      <a:pt x="8618" y="1961"/>
                    </a:cubicBezTo>
                    <a:lnTo>
                      <a:pt x="8618" y="1961"/>
                    </a:lnTo>
                    <a:cubicBezTo>
                      <a:pt x="8607" y="1955"/>
                      <a:pt x="8596" y="1950"/>
                      <a:pt x="8583" y="1950"/>
                    </a:cubicBezTo>
                    <a:cubicBezTo>
                      <a:pt x="8508" y="1950"/>
                      <a:pt x="8558" y="2037"/>
                      <a:pt x="8570" y="2062"/>
                    </a:cubicBezTo>
                    <a:cubicBezTo>
                      <a:pt x="8583" y="2087"/>
                      <a:pt x="8570" y="2112"/>
                      <a:pt x="8595" y="2137"/>
                    </a:cubicBezTo>
                    <a:cubicBezTo>
                      <a:pt x="8608" y="2161"/>
                      <a:pt x="8632" y="2149"/>
                      <a:pt x="8645" y="2161"/>
                    </a:cubicBezTo>
                    <a:cubicBezTo>
                      <a:pt x="8657" y="2186"/>
                      <a:pt x="8670" y="2236"/>
                      <a:pt x="8732" y="2248"/>
                    </a:cubicBezTo>
                    <a:cubicBezTo>
                      <a:pt x="8719" y="2267"/>
                      <a:pt x="8716" y="2270"/>
                      <a:pt x="8712" y="2270"/>
                    </a:cubicBezTo>
                    <a:cubicBezTo>
                      <a:pt x="8709" y="2270"/>
                      <a:pt x="8707" y="2269"/>
                      <a:pt x="8702" y="2269"/>
                    </a:cubicBezTo>
                    <a:cubicBezTo>
                      <a:pt x="8698" y="2269"/>
                      <a:pt x="8691" y="2270"/>
                      <a:pt x="8682" y="2273"/>
                    </a:cubicBezTo>
                    <a:cubicBezTo>
                      <a:pt x="8657" y="2286"/>
                      <a:pt x="8632" y="2286"/>
                      <a:pt x="8595" y="2298"/>
                    </a:cubicBezTo>
                    <a:cubicBezTo>
                      <a:pt x="8583" y="2298"/>
                      <a:pt x="8583" y="2261"/>
                      <a:pt x="8570" y="2261"/>
                    </a:cubicBezTo>
                    <a:cubicBezTo>
                      <a:pt x="8558" y="2248"/>
                      <a:pt x="8545" y="2199"/>
                      <a:pt x="8521" y="2186"/>
                    </a:cubicBezTo>
                    <a:cubicBezTo>
                      <a:pt x="8502" y="2180"/>
                      <a:pt x="8480" y="2177"/>
                      <a:pt x="8459" y="2177"/>
                    </a:cubicBezTo>
                    <a:cubicBezTo>
                      <a:pt x="8437" y="2177"/>
                      <a:pt x="8415" y="2180"/>
                      <a:pt x="8396" y="2186"/>
                    </a:cubicBezTo>
                    <a:cubicBezTo>
                      <a:pt x="8347" y="2199"/>
                      <a:pt x="8334" y="2248"/>
                      <a:pt x="8359" y="2286"/>
                    </a:cubicBezTo>
                    <a:cubicBezTo>
                      <a:pt x="8384" y="2310"/>
                      <a:pt x="8409" y="2323"/>
                      <a:pt x="8434" y="2335"/>
                    </a:cubicBezTo>
                    <a:cubicBezTo>
                      <a:pt x="8459" y="2348"/>
                      <a:pt x="8459" y="2385"/>
                      <a:pt x="8471" y="2422"/>
                    </a:cubicBezTo>
                    <a:cubicBezTo>
                      <a:pt x="8508" y="2497"/>
                      <a:pt x="8595" y="2472"/>
                      <a:pt x="8645" y="2534"/>
                    </a:cubicBezTo>
                    <a:cubicBezTo>
                      <a:pt x="8638" y="2534"/>
                      <a:pt x="8610" y="2526"/>
                      <a:pt x="8588" y="2526"/>
                    </a:cubicBezTo>
                    <a:cubicBezTo>
                      <a:pt x="8572" y="2526"/>
                      <a:pt x="8558" y="2530"/>
                      <a:pt x="8558" y="2546"/>
                    </a:cubicBezTo>
                    <a:cubicBezTo>
                      <a:pt x="8521" y="2534"/>
                      <a:pt x="8496" y="2484"/>
                      <a:pt x="8446" y="2472"/>
                    </a:cubicBezTo>
                    <a:cubicBezTo>
                      <a:pt x="8434" y="2468"/>
                      <a:pt x="8423" y="2466"/>
                      <a:pt x="8412" y="2466"/>
                    </a:cubicBezTo>
                    <a:cubicBezTo>
                      <a:pt x="8355" y="2466"/>
                      <a:pt x="8321" y="2517"/>
                      <a:pt x="8384" y="2559"/>
                    </a:cubicBezTo>
                    <a:cubicBezTo>
                      <a:pt x="8409" y="2571"/>
                      <a:pt x="8409" y="2559"/>
                      <a:pt x="8434" y="2596"/>
                    </a:cubicBezTo>
                    <a:cubicBezTo>
                      <a:pt x="8446" y="2633"/>
                      <a:pt x="8434" y="2621"/>
                      <a:pt x="8446" y="2633"/>
                    </a:cubicBezTo>
                    <a:cubicBezTo>
                      <a:pt x="8471" y="2646"/>
                      <a:pt x="8496" y="2658"/>
                      <a:pt x="8521" y="2658"/>
                    </a:cubicBezTo>
                    <a:cubicBezTo>
                      <a:pt x="8531" y="2658"/>
                      <a:pt x="8562" y="2656"/>
                      <a:pt x="8593" y="2656"/>
                    </a:cubicBezTo>
                    <a:cubicBezTo>
                      <a:pt x="8639" y="2656"/>
                      <a:pt x="8682" y="2661"/>
                      <a:pt x="8645" y="2683"/>
                    </a:cubicBezTo>
                    <a:cubicBezTo>
                      <a:pt x="8631" y="2697"/>
                      <a:pt x="8610" y="2702"/>
                      <a:pt x="8587" y="2702"/>
                    </a:cubicBezTo>
                    <a:cubicBezTo>
                      <a:pt x="8527" y="2702"/>
                      <a:pt x="8448" y="2667"/>
                      <a:pt x="8421" y="2658"/>
                    </a:cubicBezTo>
                    <a:lnTo>
                      <a:pt x="8396" y="2646"/>
                    </a:lnTo>
                    <a:cubicBezTo>
                      <a:pt x="8421" y="2633"/>
                      <a:pt x="8421" y="2596"/>
                      <a:pt x="8396" y="2571"/>
                    </a:cubicBezTo>
                    <a:cubicBezTo>
                      <a:pt x="8372" y="2559"/>
                      <a:pt x="8334" y="2546"/>
                      <a:pt x="8297" y="2546"/>
                    </a:cubicBezTo>
                    <a:cubicBezTo>
                      <a:pt x="8297" y="2546"/>
                      <a:pt x="8285" y="2546"/>
                      <a:pt x="8285" y="2534"/>
                    </a:cubicBezTo>
                    <a:lnTo>
                      <a:pt x="8235" y="2534"/>
                    </a:lnTo>
                    <a:cubicBezTo>
                      <a:pt x="8210" y="2534"/>
                      <a:pt x="8210" y="2497"/>
                      <a:pt x="8198" y="2484"/>
                    </a:cubicBezTo>
                    <a:cubicBezTo>
                      <a:pt x="8198" y="2472"/>
                      <a:pt x="8198" y="2472"/>
                      <a:pt x="8198" y="2459"/>
                    </a:cubicBezTo>
                    <a:cubicBezTo>
                      <a:pt x="8198" y="2447"/>
                      <a:pt x="8223" y="2435"/>
                      <a:pt x="8235" y="2410"/>
                    </a:cubicBezTo>
                    <a:cubicBezTo>
                      <a:pt x="8235" y="2385"/>
                      <a:pt x="8223" y="2360"/>
                      <a:pt x="8198" y="2360"/>
                    </a:cubicBezTo>
                    <a:cubicBezTo>
                      <a:pt x="8173" y="2360"/>
                      <a:pt x="8160" y="2385"/>
                      <a:pt x="8148" y="2385"/>
                    </a:cubicBezTo>
                    <a:cubicBezTo>
                      <a:pt x="8136" y="2397"/>
                      <a:pt x="8074" y="2410"/>
                      <a:pt x="8036" y="2422"/>
                    </a:cubicBezTo>
                    <a:cubicBezTo>
                      <a:pt x="8049" y="2373"/>
                      <a:pt x="8111" y="2385"/>
                      <a:pt x="8148" y="2360"/>
                    </a:cubicBezTo>
                    <a:cubicBezTo>
                      <a:pt x="8173" y="2360"/>
                      <a:pt x="8185" y="2348"/>
                      <a:pt x="8198" y="2335"/>
                    </a:cubicBezTo>
                    <a:cubicBezTo>
                      <a:pt x="8210" y="2310"/>
                      <a:pt x="8185" y="2273"/>
                      <a:pt x="8198" y="2261"/>
                    </a:cubicBezTo>
                    <a:cubicBezTo>
                      <a:pt x="8210" y="2248"/>
                      <a:pt x="8322" y="2236"/>
                      <a:pt x="8334" y="2199"/>
                    </a:cubicBezTo>
                    <a:cubicBezTo>
                      <a:pt x="8334" y="2161"/>
                      <a:pt x="8285" y="2149"/>
                      <a:pt x="8247" y="2149"/>
                    </a:cubicBezTo>
                    <a:lnTo>
                      <a:pt x="8223" y="2149"/>
                    </a:lnTo>
                    <a:cubicBezTo>
                      <a:pt x="8210" y="2137"/>
                      <a:pt x="8198" y="2124"/>
                      <a:pt x="8173" y="2124"/>
                    </a:cubicBezTo>
                    <a:cubicBezTo>
                      <a:pt x="8160" y="2137"/>
                      <a:pt x="8148" y="2137"/>
                      <a:pt x="8136" y="2149"/>
                    </a:cubicBezTo>
                    <a:cubicBezTo>
                      <a:pt x="8098" y="2149"/>
                      <a:pt x="8061" y="2099"/>
                      <a:pt x="8024" y="2087"/>
                    </a:cubicBezTo>
                    <a:cubicBezTo>
                      <a:pt x="7987" y="2087"/>
                      <a:pt x="7962" y="2099"/>
                      <a:pt x="7925" y="2099"/>
                    </a:cubicBezTo>
                    <a:cubicBezTo>
                      <a:pt x="7903" y="2099"/>
                      <a:pt x="7891" y="2127"/>
                      <a:pt x="7872" y="2127"/>
                    </a:cubicBezTo>
                    <a:cubicBezTo>
                      <a:pt x="7869" y="2127"/>
                      <a:pt x="7866" y="2126"/>
                      <a:pt x="7862" y="2124"/>
                    </a:cubicBezTo>
                    <a:cubicBezTo>
                      <a:pt x="7813" y="2099"/>
                      <a:pt x="7912" y="2050"/>
                      <a:pt x="7925" y="2025"/>
                    </a:cubicBezTo>
                    <a:cubicBezTo>
                      <a:pt x="7937" y="2012"/>
                      <a:pt x="7937" y="1975"/>
                      <a:pt x="7962" y="1975"/>
                    </a:cubicBezTo>
                    <a:cubicBezTo>
                      <a:pt x="7966" y="1973"/>
                      <a:pt x="7971" y="1972"/>
                      <a:pt x="7977" y="1972"/>
                    </a:cubicBezTo>
                    <a:cubicBezTo>
                      <a:pt x="7985" y="1972"/>
                      <a:pt x="7995" y="1974"/>
                      <a:pt x="8005" y="1974"/>
                    </a:cubicBezTo>
                    <a:cubicBezTo>
                      <a:pt x="8026" y="1974"/>
                      <a:pt x="8047" y="1967"/>
                      <a:pt x="8061" y="1925"/>
                    </a:cubicBezTo>
                    <a:cubicBezTo>
                      <a:pt x="8071" y="1877"/>
                      <a:pt x="8042" y="1843"/>
                      <a:pt x="7999" y="1843"/>
                    </a:cubicBezTo>
                    <a:cubicBezTo>
                      <a:pt x="7988" y="1843"/>
                      <a:pt x="7975" y="1846"/>
                      <a:pt x="7962" y="1851"/>
                    </a:cubicBezTo>
                    <a:cubicBezTo>
                      <a:pt x="7949" y="1851"/>
                      <a:pt x="7925" y="1863"/>
                      <a:pt x="7900" y="1863"/>
                    </a:cubicBezTo>
                    <a:cubicBezTo>
                      <a:pt x="7887" y="1876"/>
                      <a:pt x="7887" y="1888"/>
                      <a:pt x="7875" y="1888"/>
                    </a:cubicBezTo>
                    <a:lnTo>
                      <a:pt x="7788" y="1888"/>
                    </a:lnTo>
                    <a:cubicBezTo>
                      <a:pt x="7825" y="1851"/>
                      <a:pt x="8024" y="1776"/>
                      <a:pt x="7912" y="1702"/>
                    </a:cubicBezTo>
                    <a:cubicBezTo>
                      <a:pt x="7900" y="1696"/>
                      <a:pt x="7884" y="1693"/>
                      <a:pt x="7867" y="1693"/>
                    </a:cubicBezTo>
                    <a:cubicBezTo>
                      <a:pt x="7850" y="1693"/>
                      <a:pt x="7831" y="1696"/>
                      <a:pt x="7813" y="1702"/>
                    </a:cubicBezTo>
                    <a:cubicBezTo>
                      <a:pt x="7788" y="1702"/>
                      <a:pt x="7775" y="1714"/>
                      <a:pt x="7751" y="1714"/>
                    </a:cubicBezTo>
                    <a:cubicBezTo>
                      <a:pt x="7746" y="1718"/>
                      <a:pt x="7742" y="1720"/>
                      <a:pt x="7738" y="1720"/>
                    </a:cubicBezTo>
                    <a:cubicBezTo>
                      <a:pt x="7729" y="1720"/>
                      <a:pt x="7718" y="1714"/>
                      <a:pt x="7701" y="1714"/>
                    </a:cubicBezTo>
                    <a:cubicBezTo>
                      <a:pt x="7713" y="1689"/>
                      <a:pt x="7738" y="1677"/>
                      <a:pt x="7763" y="1652"/>
                    </a:cubicBezTo>
                    <a:cubicBezTo>
                      <a:pt x="7775" y="1627"/>
                      <a:pt x="7775" y="1615"/>
                      <a:pt x="7813" y="1590"/>
                    </a:cubicBezTo>
                    <a:cubicBezTo>
                      <a:pt x="7850" y="1565"/>
                      <a:pt x="7887" y="1540"/>
                      <a:pt x="7813" y="1516"/>
                    </a:cubicBezTo>
                    <a:cubicBezTo>
                      <a:pt x="7806" y="1514"/>
                      <a:pt x="7800" y="1514"/>
                      <a:pt x="7794" y="1514"/>
                    </a:cubicBezTo>
                    <a:cubicBezTo>
                      <a:pt x="7738" y="1514"/>
                      <a:pt x="7734" y="1565"/>
                      <a:pt x="7689" y="1565"/>
                    </a:cubicBezTo>
                    <a:cubicBezTo>
                      <a:pt x="7701" y="1516"/>
                      <a:pt x="7775" y="1478"/>
                      <a:pt x="7751" y="1429"/>
                    </a:cubicBezTo>
                    <a:cubicBezTo>
                      <a:pt x="7734" y="1406"/>
                      <a:pt x="7712" y="1399"/>
                      <a:pt x="7689" y="1399"/>
                    </a:cubicBezTo>
                    <a:cubicBezTo>
                      <a:pt x="7662" y="1399"/>
                      <a:pt x="7634" y="1409"/>
                      <a:pt x="7614" y="1416"/>
                    </a:cubicBezTo>
                    <a:cubicBezTo>
                      <a:pt x="7614" y="1391"/>
                      <a:pt x="7664" y="1367"/>
                      <a:pt x="7689" y="1354"/>
                    </a:cubicBezTo>
                    <a:cubicBezTo>
                      <a:pt x="7726" y="1329"/>
                      <a:pt x="7751" y="1292"/>
                      <a:pt x="7775" y="1255"/>
                    </a:cubicBezTo>
                    <a:cubicBezTo>
                      <a:pt x="7799" y="1203"/>
                      <a:pt x="7790" y="1187"/>
                      <a:pt x="7767" y="1187"/>
                    </a:cubicBezTo>
                    <a:cubicBezTo>
                      <a:pt x="7729" y="1187"/>
                      <a:pt x="7653" y="1230"/>
                      <a:pt x="7614" y="1230"/>
                    </a:cubicBezTo>
                    <a:cubicBezTo>
                      <a:pt x="7527" y="1230"/>
                      <a:pt x="7689" y="1131"/>
                      <a:pt x="7701" y="1093"/>
                    </a:cubicBezTo>
                    <a:cubicBezTo>
                      <a:pt x="7713" y="1069"/>
                      <a:pt x="7726" y="1019"/>
                      <a:pt x="7689" y="1006"/>
                    </a:cubicBezTo>
                    <a:cubicBezTo>
                      <a:pt x="7659" y="1006"/>
                      <a:pt x="7651" y="1020"/>
                      <a:pt x="7639" y="1020"/>
                    </a:cubicBezTo>
                    <a:cubicBezTo>
                      <a:pt x="7631" y="1020"/>
                      <a:pt x="7621" y="1014"/>
                      <a:pt x="7602" y="994"/>
                    </a:cubicBezTo>
                    <a:cubicBezTo>
                      <a:pt x="7651" y="982"/>
                      <a:pt x="7713" y="895"/>
                      <a:pt x="7676" y="845"/>
                    </a:cubicBezTo>
                    <a:cubicBezTo>
                      <a:pt x="7666" y="835"/>
                      <a:pt x="7658" y="831"/>
                      <a:pt x="7650" y="831"/>
                    </a:cubicBezTo>
                    <a:cubicBezTo>
                      <a:pt x="7620" y="831"/>
                      <a:pt x="7607" y="895"/>
                      <a:pt x="7577" y="895"/>
                    </a:cubicBezTo>
                    <a:cubicBezTo>
                      <a:pt x="7552" y="895"/>
                      <a:pt x="7577" y="820"/>
                      <a:pt x="7577" y="808"/>
                    </a:cubicBezTo>
                    <a:cubicBezTo>
                      <a:pt x="7577" y="795"/>
                      <a:pt x="7539" y="770"/>
                      <a:pt x="7539" y="746"/>
                    </a:cubicBezTo>
                    <a:cubicBezTo>
                      <a:pt x="7527" y="733"/>
                      <a:pt x="7564" y="646"/>
                      <a:pt x="7539" y="621"/>
                    </a:cubicBezTo>
                    <a:cubicBezTo>
                      <a:pt x="7526" y="612"/>
                      <a:pt x="7515" y="610"/>
                      <a:pt x="7506" y="610"/>
                    </a:cubicBezTo>
                    <a:cubicBezTo>
                      <a:pt x="7497" y="610"/>
                      <a:pt x="7489" y="613"/>
                      <a:pt x="7480" y="613"/>
                    </a:cubicBezTo>
                    <a:cubicBezTo>
                      <a:pt x="7476" y="613"/>
                      <a:pt x="7471" y="612"/>
                      <a:pt x="7465" y="609"/>
                    </a:cubicBezTo>
                    <a:cubicBezTo>
                      <a:pt x="7454" y="588"/>
                      <a:pt x="7444" y="557"/>
                      <a:pt x="7417" y="557"/>
                    </a:cubicBezTo>
                    <a:cubicBezTo>
                      <a:pt x="7413" y="557"/>
                      <a:pt x="7408" y="558"/>
                      <a:pt x="7403" y="559"/>
                    </a:cubicBezTo>
                    <a:cubicBezTo>
                      <a:pt x="7366" y="559"/>
                      <a:pt x="7341" y="609"/>
                      <a:pt x="7328" y="646"/>
                    </a:cubicBezTo>
                    <a:cubicBezTo>
                      <a:pt x="7328" y="684"/>
                      <a:pt x="7328" y="708"/>
                      <a:pt x="7316" y="733"/>
                    </a:cubicBezTo>
                    <a:cubicBezTo>
                      <a:pt x="7304" y="770"/>
                      <a:pt x="7291" y="758"/>
                      <a:pt x="7279" y="770"/>
                    </a:cubicBezTo>
                    <a:cubicBezTo>
                      <a:pt x="7266" y="795"/>
                      <a:pt x="7266" y="857"/>
                      <a:pt x="7266" y="857"/>
                    </a:cubicBezTo>
                    <a:cubicBezTo>
                      <a:pt x="7264" y="859"/>
                      <a:pt x="7262" y="860"/>
                      <a:pt x="7260" y="860"/>
                    </a:cubicBezTo>
                    <a:cubicBezTo>
                      <a:pt x="7244" y="860"/>
                      <a:pt x="7215" y="833"/>
                      <a:pt x="7204" y="833"/>
                    </a:cubicBezTo>
                    <a:cubicBezTo>
                      <a:pt x="7195" y="830"/>
                      <a:pt x="7187" y="828"/>
                      <a:pt x="7181" y="828"/>
                    </a:cubicBezTo>
                    <a:cubicBezTo>
                      <a:pt x="7136" y="828"/>
                      <a:pt x="7156" y="899"/>
                      <a:pt x="7167" y="932"/>
                    </a:cubicBezTo>
                    <a:cubicBezTo>
                      <a:pt x="7179" y="957"/>
                      <a:pt x="7192" y="969"/>
                      <a:pt x="7204" y="994"/>
                    </a:cubicBezTo>
                    <a:cubicBezTo>
                      <a:pt x="7204" y="994"/>
                      <a:pt x="7215" y="988"/>
                      <a:pt x="7226" y="988"/>
                    </a:cubicBezTo>
                    <a:cubicBezTo>
                      <a:pt x="7232" y="988"/>
                      <a:pt x="7237" y="990"/>
                      <a:pt x="7241" y="994"/>
                    </a:cubicBezTo>
                    <a:cubicBezTo>
                      <a:pt x="7250" y="1016"/>
                      <a:pt x="7240" y="1023"/>
                      <a:pt x="7222" y="1023"/>
                    </a:cubicBezTo>
                    <a:cubicBezTo>
                      <a:pt x="7199" y="1023"/>
                      <a:pt x="7164" y="1013"/>
                      <a:pt x="7139" y="1013"/>
                    </a:cubicBezTo>
                    <a:cubicBezTo>
                      <a:pt x="7130" y="1013"/>
                      <a:pt x="7122" y="1014"/>
                      <a:pt x="7117" y="1019"/>
                    </a:cubicBezTo>
                    <a:cubicBezTo>
                      <a:pt x="7105" y="1044"/>
                      <a:pt x="7130" y="1093"/>
                      <a:pt x="7142" y="1106"/>
                    </a:cubicBezTo>
                    <a:cubicBezTo>
                      <a:pt x="7154" y="1131"/>
                      <a:pt x="7229" y="1193"/>
                      <a:pt x="7217" y="1230"/>
                    </a:cubicBezTo>
                    <a:cubicBezTo>
                      <a:pt x="7217" y="1245"/>
                      <a:pt x="7213" y="1250"/>
                      <a:pt x="7207" y="1250"/>
                    </a:cubicBezTo>
                    <a:cubicBezTo>
                      <a:pt x="7199" y="1250"/>
                      <a:pt x="7187" y="1238"/>
                      <a:pt x="7179" y="1230"/>
                    </a:cubicBezTo>
                    <a:cubicBezTo>
                      <a:pt x="7171" y="1222"/>
                      <a:pt x="7112" y="1185"/>
                      <a:pt x="7070" y="1185"/>
                    </a:cubicBezTo>
                    <a:cubicBezTo>
                      <a:pt x="7050" y="1185"/>
                      <a:pt x="7034" y="1193"/>
                      <a:pt x="7030" y="1218"/>
                    </a:cubicBezTo>
                    <a:cubicBezTo>
                      <a:pt x="7055" y="1255"/>
                      <a:pt x="7080" y="1304"/>
                      <a:pt x="7105" y="1342"/>
                    </a:cubicBezTo>
                    <a:cubicBezTo>
                      <a:pt x="7117" y="1342"/>
                      <a:pt x="7142" y="1354"/>
                      <a:pt x="7154" y="1367"/>
                    </a:cubicBezTo>
                    <a:cubicBezTo>
                      <a:pt x="7167" y="1379"/>
                      <a:pt x="7179" y="1391"/>
                      <a:pt x="7204" y="1404"/>
                    </a:cubicBezTo>
                    <a:cubicBezTo>
                      <a:pt x="7229" y="1416"/>
                      <a:pt x="7254" y="1404"/>
                      <a:pt x="7254" y="1441"/>
                    </a:cubicBezTo>
                    <a:cubicBezTo>
                      <a:pt x="7217" y="1429"/>
                      <a:pt x="7179" y="1404"/>
                      <a:pt x="7130" y="1404"/>
                    </a:cubicBezTo>
                    <a:cubicBezTo>
                      <a:pt x="7043" y="1416"/>
                      <a:pt x="7080" y="1478"/>
                      <a:pt x="7105" y="1528"/>
                    </a:cubicBezTo>
                    <a:cubicBezTo>
                      <a:pt x="7094" y="1517"/>
                      <a:pt x="7067" y="1511"/>
                      <a:pt x="7042" y="1511"/>
                    </a:cubicBezTo>
                    <a:cubicBezTo>
                      <a:pt x="7011" y="1511"/>
                      <a:pt x="6981" y="1520"/>
                      <a:pt x="6981" y="1540"/>
                    </a:cubicBezTo>
                    <a:cubicBezTo>
                      <a:pt x="6968" y="1578"/>
                      <a:pt x="7043" y="1603"/>
                      <a:pt x="7055" y="1615"/>
                    </a:cubicBezTo>
                    <a:lnTo>
                      <a:pt x="7092" y="1652"/>
                    </a:lnTo>
                    <a:lnTo>
                      <a:pt x="7092" y="1689"/>
                    </a:lnTo>
                    <a:cubicBezTo>
                      <a:pt x="7092" y="1702"/>
                      <a:pt x="7092" y="1714"/>
                      <a:pt x="7105" y="1727"/>
                    </a:cubicBezTo>
                    <a:cubicBezTo>
                      <a:pt x="7117" y="1739"/>
                      <a:pt x="7142" y="1752"/>
                      <a:pt x="7142" y="1764"/>
                    </a:cubicBezTo>
                    <a:cubicBezTo>
                      <a:pt x="7140" y="1765"/>
                      <a:pt x="7138" y="1765"/>
                      <a:pt x="7136" y="1765"/>
                    </a:cubicBezTo>
                    <a:cubicBezTo>
                      <a:pt x="7112" y="1765"/>
                      <a:pt x="7079" y="1702"/>
                      <a:pt x="7068" y="1702"/>
                    </a:cubicBezTo>
                    <a:cubicBezTo>
                      <a:pt x="7057" y="1697"/>
                      <a:pt x="7032" y="1694"/>
                      <a:pt x="7004" y="1694"/>
                    </a:cubicBezTo>
                    <a:cubicBezTo>
                      <a:pt x="6965" y="1694"/>
                      <a:pt x="6921" y="1700"/>
                      <a:pt x="6906" y="1714"/>
                    </a:cubicBezTo>
                    <a:cubicBezTo>
                      <a:pt x="6856" y="1814"/>
                      <a:pt x="7005" y="1851"/>
                      <a:pt x="7068" y="1876"/>
                    </a:cubicBezTo>
                    <a:cubicBezTo>
                      <a:pt x="7043" y="1882"/>
                      <a:pt x="7021" y="1885"/>
                      <a:pt x="6999" y="1885"/>
                    </a:cubicBezTo>
                    <a:cubicBezTo>
                      <a:pt x="6978" y="1885"/>
                      <a:pt x="6956" y="1882"/>
                      <a:pt x="6931" y="1876"/>
                    </a:cubicBezTo>
                    <a:cubicBezTo>
                      <a:pt x="6906" y="1863"/>
                      <a:pt x="6894" y="1839"/>
                      <a:pt x="6856" y="1839"/>
                    </a:cubicBezTo>
                    <a:cubicBezTo>
                      <a:pt x="6757" y="1839"/>
                      <a:pt x="6745" y="1950"/>
                      <a:pt x="6832" y="1975"/>
                    </a:cubicBezTo>
                    <a:cubicBezTo>
                      <a:pt x="6840" y="1975"/>
                      <a:pt x="6854" y="1970"/>
                      <a:pt x="6862" y="1970"/>
                    </a:cubicBezTo>
                    <a:cubicBezTo>
                      <a:pt x="6866" y="1970"/>
                      <a:pt x="6869" y="1971"/>
                      <a:pt x="6869" y="1975"/>
                    </a:cubicBezTo>
                    <a:cubicBezTo>
                      <a:pt x="6874" y="1977"/>
                      <a:pt x="6878" y="1978"/>
                      <a:pt x="6880" y="1978"/>
                    </a:cubicBezTo>
                    <a:lnTo>
                      <a:pt x="6880" y="1978"/>
                    </a:lnTo>
                    <a:cubicBezTo>
                      <a:pt x="6878" y="1979"/>
                      <a:pt x="6878" y="1984"/>
                      <a:pt x="6894" y="2000"/>
                    </a:cubicBezTo>
                    <a:cubicBezTo>
                      <a:pt x="6894" y="2000"/>
                      <a:pt x="6906" y="2025"/>
                      <a:pt x="6906" y="2025"/>
                    </a:cubicBezTo>
                    <a:cubicBezTo>
                      <a:pt x="6910" y="2029"/>
                      <a:pt x="6913" y="2030"/>
                      <a:pt x="6915" y="2030"/>
                    </a:cubicBezTo>
                    <a:cubicBezTo>
                      <a:pt x="6920" y="2030"/>
                      <a:pt x="6923" y="2025"/>
                      <a:pt x="6931" y="2025"/>
                    </a:cubicBezTo>
                    <a:cubicBezTo>
                      <a:pt x="6956" y="2050"/>
                      <a:pt x="6981" y="2074"/>
                      <a:pt x="6993" y="2099"/>
                    </a:cubicBezTo>
                    <a:cubicBezTo>
                      <a:pt x="7018" y="2124"/>
                      <a:pt x="6993" y="2161"/>
                      <a:pt x="7055" y="2174"/>
                    </a:cubicBezTo>
                    <a:cubicBezTo>
                      <a:pt x="7037" y="2186"/>
                      <a:pt x="7018" y="2186"/>
                      <a:pt x="6999" y="2186"/>
                    </a:cubicBezTo>
                    <a:cubicBezTo>
                      <a:pt x="6981" y="2186"/>
                      <a:pt x="6962" y="2186"/>
                      <a:pt x="6943" y="2199"/>
                    </a:cubicBezTo>
                    <a:cubicBezTo>
                      <a:pt x="6943" y="2161"/>
                      <a:pt x="6922" y="2124"/>
                      <a:pt x="6890" y="2124"/>
                    </a:cubicBezTo>
                    <a:cubicBezTo>
                      <a:pt x="6880" y="2124"/>
                      <a:pt x="6869" y="2127"/>
                      <a:pt x="6856" y="2137"/>
                    </a:cubicBezTo>
                    <a:cubicBezTo>
                      <a:pt x="6848" y="2103"/>
                      <a:pt x="6823" y="2092"/>
                      <a:pt x="6797" y="2092"/>
                    </a:cubicBezTo>
                    <a:cubicBezTo>
                      <a:pt x="6783" y="2092"/>
                      <a:pt x="6769" y="2095"/>
                      <a:pt x="6757" y="2099"/>
                    </a:cubicBezTo>
                    <a:cubicBezTo>
                      <a:pt x="6732" y="2099"/>
                      <a:pt x="6720" y="2137"/>
                      <a:pt x="6707" y="2137"/>
                    </a:cubicBezTo>
                    <a:cubicBezTo>
                      <a:pt x="6683" y="2137"/>
                      <a:pt x="6670" y="2112"/>
                      <a:pt x="6658" y="2112"/>
                    </a:cubicBezTo>
                    <a:cubicBezTo>
                      <a:pt x="6645" y="2112"/>
                      <a:pt x="6620" y="2137"/>
                      <a:pt x="6608" y="2137"/>
                    </a:cubicBezTo>
                    <a:lnTo>
                      <a:pt x="6571" y="2137"/>
                    </a:lnTo>
                    <a:cubicBezTo>
                      <a:pt x="6534" y="2137"/>
                      <a:pt x="6484" y="2161"/>
                      <a:pt x="6509" y="2199"/>
                    </a:cubicBezTo>
                    <a:cubicBezTo>
                      <a:pt x="6534" y="2224"/>
                      <a:pt x="6608" y="2224"/>
                      <a:pt x="6633" y="2261"/>
                    </a:cubicBezTo>
                    <a:cubicBezTo>
                      <a:pt x="6645" y="2286"/>
                      <a:pt x="6620" y="2310"/>
                      <a:pt x="6658" y="2348"/>
                    </a:cubicBezTo>
                    <a:cubicBezTo>
                      <a:pt x="6707" y="2373"/>
                      <a:pt x="6720" y="2360"/>
                      <a:pt x="6732" y="2397"/>
                    </a:cubicBezTo>
                    <a:cubicBezTo>
                      <a:pt x="6695" y="2397"/>
                      <a:pt x="6683" y="2348"/>
                      <a:pt x="6633" y="2348"/>
                    </a:cubicBezTo>
                    <a:cubicBezTo>
                      <a:pt x="6558" y="2348"/>
                      <a:pt x="6608" y="2410"/>
                      <a:pt x="6620" y="2435"/>
                    </a:cubicBezTo>
                    <a:cubicBezTo>
                      <a:pt x="6620" y="2447"/>
                      <a:pt x="6620" y="2459"/>
                      <a:pt x="6620" y="2472"/>
                    </a:cubicBezTo>
                    <a:cubicBezTo>
                      <a:pt x="6602" y="2454"/>
                      <a:pt x="6577" y="2442"/>
                      <a:pt x="6551" y="2442"/>
                    </a:cubicBezTo>
                    <a:cubicBezTo>
                      <a:pt x="6541" y="2442"/>
                      <a:pt x="6531" y="2444"/>
                      <a:pt x="6521" y="2447"/>
                    </a:cubicBezTo>
                    <a:cubicBezTo>
                      <a:pt x="6447" y="2447"/>
                      <a:pt x="6471" y="2472"/>
                      <a:pt x="6434" y="2497"/>
                    </a:cubicBezTo>
                    <a:cubicBezTo>
                      <a:pt x="6406" y="2538"/>
                      <a:pt x="6382" y="2545"/>
                      <a:pt x="6352" y="2545"/>
                    </a:cubicBezTo>
                    <a:cubicBezTo>
                      <a:pt x="6337" y="2545"/>
                      <a:pt x="6321" y="2544"/>
                      <a:pt x="6302" y="2544"/>
                    </a:cubicBezTo>
                    <a:cubicBezTo>
                      <a:pt x="6289" y="2544"/>
                      <a:pt x="6275" y="2544"/>
                      <a:pt x="6260" y="2546"/>
                    </a:cubicBezTo>
                    <a:cubicBezTo>
                      <a:pt x="6310" y="2509"/>
                      <a:pt x="6322" y="2459"/>
                      <a:pt x="6347" y="2435"/>
                    </a:cubicBezTo>
                    <a:cubicBezTo>
                      <a:pt x="6360" y="2422"/>
                      <a:pt x="6384" y="2422"/>
                      <a:pt x="6384" y="2410"/>
                    </a:cubicBezTo>
                    <a:cubicBezTo>
                      <a:pt x="6397" y="2385"/>
                      <a:pt x="6384" y="2373"/>
                      <a:pt x="6397" y="2348"/>
                    </a:cubicBezTo>
                    <a:cubicBezTo>
                      <a:pt x="6409" y="2335"/>
                      <a:pt x="6434" y="2323"/>
                      <a:pt x="6434" y="2298"/>
                    </a:cubicBezTo>
                    <a:cubicBezTo>
                      <a:pt x="6447" y="2273"/>
                      <a:pt x="6422" y="2248"/>
                      <a:pt x="6397" y="2248"/>
                    </a:cubicBezTo>
                    <a:cubicBezTo>
                      <a:pt x="6372" y="2248"/>
                      <a:pt x="6360" y="2273"/>
                      <a:pt x="6347" y="2273"/>
                    </a:cubicBezTo>
                    <a:cubicBezTo>
                      <a:pt x="6335" y="2286"/>
                      <a:pt x="6260" y="2298"/>
                      <a:pt x="6223" y="2310"/>
                    </a:cubicBezTo>
                    <a:cubicBezTo>
                      <a:pt x="6235" y="2261"/>
                      <a:pt x="6310" y="2273"/>
                      <a:pt x="6347" y="2248"/>
                    </a:cubicBezTo>
                    <a:cubicBezTo>
                      <a:pt x="6384" y="2236"/>
                      <a:pt x="6397" y="2236"/>
                      <a:pt x="6397" y="2224"/>
                    </a:cubicBezTo>
                    <a:cubicBezTo>
                      <a:pt x="6409" y="2199"/>
                      <a:pt x="6384" y="2161"/>
                      <a:pt x="6397" y="2149"/>
                    </a:cubicBezTo>
                    <a:cubicBezTo>
                      <a:pt x="6409" y="2137"/>
                      <a:pt x="6534" y="2112"/>
                      <a:pt x="6546" y="2074"/>
                    </a:cubicBezTo>
                    <a:cubicBezTo>
                      <a:pt x="6558" y="2037"/>
                      <a:pt x="6484" y="2037"/>
                      <a:pt x="6459" y="2025"/>
                    </a:cubicBezTo>
                    <a:lnTo>
                      <a:pt x="6422" y="2025"/>
                    </a:lnTo>
                    <a:cubicBezTo>
                      <a:pt x="6409" y="2012"/>
                      <a:pt x="6397" y="2012"/>
                      <a:pt x="6372" y="2000"/>
                    </a:cubicBezTo>
                    <a:cubicBezTo>
                      <a:pt x="6360" y="2012"/>
                      <a:pt x="6335" y="2025"/>
                      <a:pt x="6322" y="2025"/>
                    </a:cubicBezTo>
                    <a:cubicBezTo>
                      <a:pt x="6285" y="2025"/>
                      <a:pt x="6248" y="1975"/>
                      <a:pt x="6198" y="1975"/>
                    </a:cubicBezTo>
                    <a:cubicBezTo>
                      <a:pt x="6161" y="1975"/>
                      <a:pt x="6136" y="1975"/>
                      <a:pt x="6099" y="1988"/>
                    </a:cubicBezTo>
                    <a:cubicBezTo>
                      <a:pt x="6079" y="1988"/>
                      <a:pt x="6059" y="2003"/>
                      <a:pt x="6039" y="2003"/>
                    </a:cubicBezTo>
                    <a:cubicBezTo>
                      <a:pt x="6034" y="2003"/>
                      <a:pt x="6029" y="2002"/>
                      <a:pt x="6024" y="2000"/>
                    </a:cubicBezTo>
                    <a:cubicBezTo>
                      <a:pt x="5962" y="1975"/>
                      <a:pt x="6074" y="1925"/>
                      <a:pt x="6099" y="1901"/>
                    </a:cubicBezTo>
                    <a:cubicBezTo>
                      <a:pt x="6111" y="1888"/>
                      <a:pt x="6111" y="1863"/>
                      <a:pt x="6136" y="1851"/>
                    </a:cubicBezTo>
                    <a:cubicBezTo>
                      <a:pt x="6143" y="1849"/>
                      <a:pt x="6149" y="1848"/>
                      <a:pt x="6157" y="1848"/>
                    </a:cubicBezTo>
                    <a:cubicBezTo>
                      <a:pt x="6167" y="1848"/>
                      <a:pt x="6179" y="1850"/>
                      <a:pt x="6189" y="1850"/>
                    </a:cubicBezTo>
                    <a:cubicBezTo>
                      <a:pt x="6212" y="1850"/>
                      <a:pt x="6234" y="1843"/>
                      <a:pt x="6248" y="1801"/>
                    </a:cubicBezTo>
                    <a:cubicBezTo>
                      <a:pt x="6259" y="1747"/>
                      <a:pt x="6222" y="1712"/>
                      <a:pt x="6164" y="1712"/>
                    </a:cubicBezTo>
                    <a:cubicBezTo>
                      <a:pt x="6155" y="1712"/>
                      <a:pt x="6146" y="1713"/>
                      <a:pt x="6136" y="1714"/>
                    </a:cubicBezTo>
                    <a:cubicBezTo>
                      <a:pt x="6111" y="1727"/>
                      <a:pt x="6099" y="1739"/>
                      <a:pt x="6074" y="1739"/>
                    </a:cubicBezTo>
                    <a:cubicBezTo>
                      <a:pt x="6062" y="1739"/>
                      <a:pt x="6062" y="1764"/>
                      <a:pt x="6037" y="1764"/>
                    </a:cubicBezTo>
                    <a:lnTo>
                      <a:pt x="5950" y="1764"/>
                    </a:lnTo>
                    <a:cubicBezTo>
                      <a:pt x="5987" y="1727"/>
                      <a:pt x="6198" y="1652"/>
                      <a:pt x="6086" y="1578"/>
                    </a:cubicBezTo>
                    <a:cubicBezTo>
                      <a:pt x="6068" y="1571"/>
                      <a:pt x="6046" y="1568"/>
                      <a:pt x="6024" y="1568"/>
                    </a:cubicBezTo>
                    <a:cubicBezTo>
                      <a:pt x="6003" y="1568"/>
                      <a:pt x="5981" y="1571"/>
                      <a:pt x="5962" y="1578"/>
                    </a:cubicBezTo>
                    <a:cubicBezTo>
                      <a:pt x="5937" y="1578"/>
                      <a:pt x="5925" y="1590"/>
                      <a:pt x="5900" y="1590"/>
                    </a:cubicBezTo>
                    <a:cubicBezTo>
                      <a:pt x="5892" y="1594"/>
                      <a:pt x="5885" y="1596"/>
                      <a:pt x="5878" y="1596"/>
                    </a:cubicBezTo>
                    <a:cubicBezTo>
                      <a:pt x="5866" y="1596"/>
                      <a:pt x="5855" y="1590"/>
                      <a:pt x="5838" y="1590"/>
                    </a:cubicBezTo>
                    <a:cubicBezTo>
                      <a:pt x="5863" y="1565"/>
                      <a:pt x="5888" y="1553"/>
                      <a:pt x="5913" y="1528"/>
                    </a:cubicBezTo>
                    <a:cubicBezTo>
                      <a:pt x="5925" y="1503"/>
                      <a:pt x="5950" y="1478"/>
                      <a:pt x="5975" y="1466"/>
                    </a:cubicBezTo>
                    <a:cubicBezTo>
                      <a:pt x="6012" y="1441"/>
                      <a:pt x="6049" y="1404"/>
                      <a:pt x="5975" y="1391"/>
                    </a:cubicBezTo>
                    <a:cubicBezTo>
                      <a:pt x="5960" y="1387"/>
                      <a:pt x="5948" y="1386"/>
                      <a:pt x="5938" y="1386"/>
                    </a:cubicBezTo>
                    <a:cubicBezTo>
                      <a:pt x="5886" y="1386"/>
                      <a:pt x="5877" y="1429"/>
                      <a:pt x="5826" y="1429"/>
                    </a:cubicBezTo>
                    <a:cubicBezTo>
                      <a:pt x="5850" y="1391"/>
                      <a:pt x="5937" y="1342"/>
                      <a:pt x="5900" y="1292"/>
                    </a:cubicBezTo>
                    <a:cubicBezTo>
                      <a:pt x="5883" y="1270"/>
                      <a:pt x="5861" y="1262"/>
                      <a:pt x="5838" y="1262"/>
                    </a:cubicBezTo>
                    <a:cubicBezTo>
                      <a:pt x="5809" y="1262"/>
                      <a:pt x="5778" y="1273"/>
                      <a:pt x="5751" y="1280"/>
                    </a:cubicBezTo>
                    <a:cubicBezTo>
                      <a:pt x="5751" y="1255"/>
                      <a:pt x="5801" y="1242"/>
                      <a:pt x="5826" y="1218"/>
                    </a:cubicBezTo>
                    <a:cubicBezTo>
                      <a:pt x="5875" y="1193"/>
                      <a:pt x="5900" y="1155"/>
                      <a:pt x="5925" y="1118"/>
                    </a:cubicBezTo>
                    <a:cubicBezTo>
                      <a:pt x="5953" y="1066"/>
                      <a:pt x="5944" y="1050"/>
                      <a:pt x="5918" y="1050"/>
                    </a:cubicBezTo>
                    <a:cubicBezTo>
                      <a:pt x="5876" y="1050"/>
                      <a:pt x="5790" y="1093"/>
                      <a:pt x="5751" y="1093"/>
                    </a:cubicBezTo>
                    <a:cubicBezTo>
                      <a:pt x="5652" y="1093"/>
                      <a:pt x="5826" y="982"/>
                      <a:pt x="5850" y="957"/>
                    </a:cubicBezTo>
                    <a:cubicBezTo>
                      <a:pt x="5863" y="919"/>
                      <a:pt x="5875" y="882"/>
                      <a:pt x="5826" y="870"/>
                    </a:cubicBezTo>
                    <a:cubicBezTo>
                      <a:pt x="5821" y="868"/>
                      <a:pt x="5817" y="868"/>
                      <a:pt x="5814" y="868"/>
                    </a:cubicBezTo>
                    <a:cubicBezTo>
                      <a:pt x="5798" y="868"/>
                      <a:pt x="5789" y="880"/>
                      <a:pt x="5773" y="880"/>
                    </a:cubicBezTo>
                    <a:cubicBezTo>
                      <a:pt x="5762" y="880"/>
                      <a:pt x="5748" y="875"/>
                      <a:pt x="5726" y="857"/>
                    </a:cubicBezTo>
                    <a:cubicBezTo>
                      <a:pt x="5801" y="833"/>
                      <a:pt x="5863" y="746"/>
                      <a:pt x="5813" y="684"/>
                    </a:cubicBezTo>
                    <a:cubicBezTo>
                      <a:pt x="5806" y="674"/>
                      <a:pt x="5800" y="671"/>
                      <a:pt x="5794" y="671"/>
                    </a:cubicBezTo>
                    <a:cubicBezTo>
                      <a:pt x="5766" y="671"/>
                      <a:pt x="5742" y="746"/>
                      <a:pt x="5701" y="746"/>
                    </a:cubicBezTo>
                    <a:cubicBezTo>
                      <a:pt x="5689" y="746"/>
                      <a:pt x="5701" y="671"/>
                      <a:pt x="5701" y="659"/>
                    </a:cubicBezTo>
                    <a:cubicBezTo>
                      <a:pt x="5701" y="646"/>
                      <a:pt x="5677" y="621"/>
                      <a:pt x="5664" y="597"/>
                    </a:cubicBezTo>
                    <a:cubicBezTo>
                      <a:pt x="5652" y="572"/>
                      <a:pt x="5689" y="485"/>
                      <a:pt x="5664" y="460"/>
                    </a:cubicBezTo>
                    <a:cubicBezTo>
                      <a:pt x="5650" y="451"/>
                      <a:pt x="5640" y="448"/>
                      <a:pt x="5631" y="448"/>
                    </a:cubicBezTo>
                    <a:cubicBezTo>
                      <a:pt x="5621" y="448"/>
                      <a:pt x="5614" y="451"/>
                      <a:pt x="5605" y="451"/>
                    </a:cubicBezTo>
                    <a:cubicBezTo>
                      <a:pt x="5600" y="451"/>
                      <a:pt x="5595" y="450"/>
                      <a:pt x="5590" y="448"/>
                    </a:cubicBezTo>
                    <a:cubicBezTo>
                      <a:pt x="5565" y="423"/>
                      <a:pt x="5565" y="398"/>
                      <a:pt x="5515" y="398"/>
                    </a:cubicBezTo>
                    <a:cubicBezTo>
                      <a:pt x="5478" y="398"/>
                      <a:pt x="5441" y="448"/>
                      <a:pt x="5441" y="485"/>
                    </a:cubicBezTo>
                    <a:cubicBezTo>
                      <a:pt x="5428" y="522"/>
                      <a:pt x="5441" y="547"/>
                      <a:pt x="5416" y="584"/>
                    </a:cubicBezTo>
                    <a:cubicBezTo>
                      <a:pt x="5403" y="609"/>
                      <a:pt x="5391" y="597"/>
                      <a:pt x="5378" y="621"/>
                    </a:cubicBezTo>
                    <a:cubicBezTo>
                      <a:pt x="5366" y="634"/>
                      <a:pt x="5366" y="708"/>
                      <a:pt x="5354" y="708"/>
                    </a:cubicBezTo>
                    <a:cubicBezTo>
                      <a:pt x="5354" y="708"/>
                      <a:pt x="5316" y="684"/>
                      <a:pt x="5292" y="671"/>
                    </a:cubicBezTo>
                    <a:cubicBezTo>
                      <a:pt x="5282" y="668"/>
                      <a:pt x="5274" y="667"/>
                      <a:pt x="5267" y="667"/>
                    </a:cubicBezTo>
                    <a:cubicBezTo>
                      <a:pt x="5210" y="667"/>
                      <a:pt x="5232" y="750"/>
                      <a:pt x="5254" y="783"/>
                    </a:cubicBezTo>
                    <a:cubicBezTo>
                      <a:pt x="5267" y="808"/>
                      <a:pt x="5279" y="820"/>
                      <a:pt x="5304" y="833"/>
                    </a:cubicBezTo>
                    <a:lnTo>
                      <a:pt x="5329" y="833"/>
                    </a:lnTo>
                    <a:cubicBezTo>
                      <a:pt x="5344" y="863"/>
                      <a:pt x="5330" y="871"/>
                      <a:pt x="5307" y="871"/>
                    </a:cubicBezTo>
                    <a:cubicBezTo>
                      <a:pt x="5284" y="871"/>
                      <a:pt x="5251" y="864"/>
                      <a:pt x="5229" y="864"/>
                    </a:cubicBezTo>
                    <a:cubicBezTo>
                      <a:pt x="5218" y="864"/>
                      <a:pt x="5209" y="865"/>
                      <a:pt x="5205" y="870"/>
                    </a:cubicBezTo>
                    <a:cubicBezTo>
                      <a:pt x="5180" y="895"/>
                      <a:pt x="5205" y="944"/>
                      <a:pt x="5229" y="969"/>
                    </a:cubicBezTo>
                    <a:cubicBezTo>
                      <a:pt x="5242" y="982"/>
                      <a:pt x="5329" y="1056"/>
                      <a:pt x="5316" y="1081"/>
                    </a:cubicBezTo>
                    <a:cubicBezTo>
                      <a:pt x="5311" y="1098"/>
                      <a:pt x="5303" y="1104"/>
                      <a:pt x="5294" y="1104"/>
                    </a:cubicBezTo>
                    <a:cubicBezTo>
                      <a:pt x="5284" y="1104"/>
                      <a:pt x="5274" y="1095"/>
                      <a:pt x="5267" y="1081"/>
                    </a:cubicBezTo>
                    <a:cubicBezTo>
                      <a:pt x="5250" y="1073"/>
                      <a:pt x="5188" y="1036"/>
                      <a:pt x="5145" y="1036"/>
                    </a:cubicBezTo>
                    <a:cubicBezTo>
                      <a:pt x="5125" y="1036"/>
                      <a:pt x="5109" y="1044"/>
                      <a:pt x="5105" y="1069"/>
                    </a:cubicBezTo>
                    <a:cubicBezTo>
                      <a:pt x="5130" y="1118"/>
                      <a:pt x="5155" y="1155"/>
                      <a:pt x="5192" y="1193"/>
                    </a:cubicBezTo>
                    <a:cubicBezTo>
                      <a:pt x="5205" y="1205"/>
                      <a:pt x="5229" y="1205"/>
                      <a:pt x="5242" y="1218"/>
                    </a:cubicBezTo>
                    <a:cubicBezTo>
                      <a:pt x="5254" y="1230"/>
                      <a:pt x="5267" y="1255"/>
                      <a:pt x="5292" y="1267"/>
                    </a:cubicBezTo>
                    <a:cubicBezTo>
                      <a:pt x="5329" y="1280"/>
                      <a:pt x="5354" y="1267"/>
                      <a:pt x="5354" y="1304"/>
                    </a:cubicBezTo>
                    <a:cubicBezTo>
                      <a:pt x="5322" y="1294"/>
                      <a:pt x="5280" y="1265"/>
                      <a:pt x="5238" y="1265"/>
                    </a:cubicBezTo>
                    <a:cubicBezTo>
                      <a:pt x="5231" y="1265"/>
                      <a:pt x="5224" y="1265"/>
                      <a:pt x="5217" y="1267"/>
                    </a:cubicBezTo>
                    <a:cubicBezTo>
                      <a:pt x="5118" y="1280"/>
                      <a:pt x="5167" y="1342"/>
                      <a:pt x="5180" y="1391"/>
                    </a:cubicBezTo>
                    <a:cubicBezTo>
                      <a:pt x="5169" y="1380"/>
                      <a:pt x="5142" y="1374"/>
                      <a:pt x="5116" y="1374"/>
                    </a:cubicBezTo>
                    <a:cubicBezTo>
                      <a:pt x="5083" y="1374"/>
                      <a:pt x="5050" y="1383"/>
                      <a:pt x="5043" y="1404"/>
                    </a:cubicBezTo>
                    <a:cubicBezTo>
                      <a:pt x="5031" y="1441"/>
                      <a:pt x="5118" y="1466"/>
                      <a:pt x="5130" y="1478"/>
                    </a:cubicBezTo>
                    <a:cubicBezTo>
                      <a:pt x="5155" y="1491"/>
                      <a:pt x="5155" y="1503"/>
                      <a:pt x="5167" y="1528"/>
                    </a:cubicBezTo>
                    <a:lnTo>
                      <a:pt x="5167" y="1553"/>
                    </a:lnTo>
                    <a:cubicBezTo>
                      <a:pt x="5180" y="1578"/>
                      <a:pt x="5180" y="1590"/>
                      <a:pt x="5180" y="1603"/>
                    </a:cubicBezTo>
                    <a:cubicBezTo>
                      <a:pt x="5192" y="1615"/>
                      <a:pt x="5229" y="1615"/>
                      <a:pt x="5229" y="1627"/>
                    </a:cubicBezTo>
                    <a:cubicBezTo>
                      <a:pt x="5227" y="1629"/>
                      <a:pt x="5225" y="1629"/>
                      <a:pt x="5222" y="1629"/>
                    </a:cubicBezTo>
                    <a:cubicBezTo>
                      <a:pt x="5196" y="1629"/>
                      <a:pt x="5154" y="1577"/>
                      <a:pt x="5143" y="1565"/>
                    </a:cubicBezTo>
                    <a:cubicBezTo>
                      <a:pt x="5133" y="1561"/>
                      <a:pt x="5109" y="1558"/>
                      <a:pt x="5081" y="1558"/>
                    </a:cubicBezTo>
                    <a:cubicBezTo>
                      <a:pt x="5033" y="1558"/>
                      <a:pt x="4972" y="1567"/>
                      <a:pt x="4956" y="1590"/>
                    </a:cubicBezTo>
                    <a:cubicBezTo>
                      <a:pt x="4907" y="1677"/>
                      <a:pt x="5080" y="1714"/>
                      <a:pt x="5143" y="1739"/>
                    </a:cubicBezTo>
                    <a:cubicBezTo>
                      <a:pt x="5118" y="1752"/>
                      <a:pt x="5093" y="1758"/>
                      <a:pt x="5070" y="1758"/>
                    </a:cubicBezTo>
                    <a:cubicBezTo>
                      <a:pt x="5046" y="1758"/>
                      <a:pt x="5025" y="1752"/>
                      <a:pt x="5006" y="1739"/>
                    </a:cubicBezTo>
                    <a:cubicBezTo>
                      <a:pt x="4969" y="1727"/>
                      <a:pt x="4956" y="1702"/>
                      <a:pt x="4907" y="1702"/>
                    </a:cubicBezTo>
                    <a:cubicBezTo>
                      <a:pt x="4807" y="1702"/>
                      <a:pt x="4782" y="1826"/>
                      <a:pt x="4882" y="1839"/>
                    </a:cubicBezTo>
                    <a:lnTo>
                      <a:pt x="4931" y="1839"/>
                    </a:lnTo>
                    <a:cubicBezTo>
                      <a:pt x="4937" y="1842"/>
                      <a:pt x="4940" y="1844"/>
                      <a:pt x="4943" y="1846"/>
                    </a:cubicBezTo>
                    <a:lnTo>
                      <a:pt x="4943" y="1846"/>
                    </a:lnTo>
                    <a:cubicBezTo>
                      <a:pt x="4942" y="1846"/>
                      <a:pt x="4942" y="1846"/>
                      <a:pt x="4942" y="1846"/>
                    </a:cubicBezTo>
                    <a:lnTo>
                      <a:pt x="4942" y="1846"/>
                    </a:lnTo>
                    <a:cubicBezTo>
                      <a:pt x="4940" y="1846"/>
                      <a:pt x="4942" y="1849"/>
                      <a:pt x="4956" y="1863"/>
                    </a:cubicBezTo>
                    <a:cubicBezTo>
                      <a:pt x="4956" y="1863"/>
                      <a:pt x="4969" y="1888"/>
                      <a:pt x="4969" y="1901"/>
                    </a:cubicBezTo>
                    <a:lnTo>
                      <a:pt x="4993" y="1901"/>
                    </a:lnTo>
                    <a:cubicBezTo>
                      <a:pt x="4993" y="1901"/>
                      <a:pt x="5043" y="1950"/>
                      <a:pt x="5068" y="1975"/>
                    </a:cubicBezTo>
                    <a:cubicBezTo>
                      <a:pt x="5093" y="2000"/>
                      <a:pt x="5080" y="2037"/>
                      <a:pt x="5130" y="2050"/>
                    </a:cubicBezTo>
                    <a:cubicBezTo>
                      <a:pt x="5111" y="2062"/>
                      <a:pt x="5090" y="2062"/>
                      <a:pt x="5068" y="2062"/>
                    </a:cubicBezTo>
                    <a:cubicBezTo>
                      <a:pt x="5046" y="2062"/>
                      <a:pt x="5025" y="2062"/>
                      <a:pt x="5006" y="2074"/>
                    </a:cubicBezTo>
                    <a:cubicBezTo>
                      <a:pt x="5006" y="2037"/>
                      <a:pt x="4985" y="1999"/>
                      <a:pt x="4947" y="1999"/>
                    </a:cubicBezTo>
                    <a:cubicBezTo>
                      <a:pt x="4935" y="1999"/>
                      <a:pt x="4922" y="2003"/>
                      <a:pt x="4907" y="2012"/>
                    </a:cubicBezTo>
                    <a:cubicBezTo>
                      <a:pt x="4898" y="1979"/>
                      <a:pt x="4873" y="1963"/>
                      <a:pt x="4843" y="1963"/>
                    </a:cubicBezTo>
                    <a:cubicBezTo>
                      <a:pt x="4828" y="1963"/>
                      <a:pt x="4811" y="1967"/>
                      <a:pt x="4795" y="1975"/>
                    </a:cubicBezTo>
                    <a:cubicBezTo>
                      <a:pt x="4782" y="1975"/>
                      <a:pt x="4758" y="2012"/>
                      <a:pt x="4745" y="2012"/>
                    </a:cubicBezTo>
                    <a:cubicBezTo>
                      <a:pt x="4720" y="2012"/>
                      <a:pt x="4708" y="1988"/>
                      <a:pt x="4695" y="1988"/>
                    </a:cubicBezTo>
                    <a:cubicBezTo>
                      <a:pt x="4671" y="1988"/>
                      <a:pt x="4658" y="2012"/>
                      <a:pt x="4633" y="2012"/>
                    </a:cubicBezTo>
                    <a:lnTo>
                      <a:pt x="4584" y="2012"/>
                    </a:lnTo>
                    <a:cubicBezTo>
                      <a:pt x="4546" y="2012"/>
                      <a:pt x="4497" y="2037"/>
                      <a:pt x="4534" y="2074"/>
                    </a:cubicBezTo>
                    <a:cubicBezTo>
                      <a:pt x="4559" y="2112"/>
                      <a:pt x="4633" y="2099"/>
                      <a:pt x="4658" y="2137"/>
                    </a:cubicBezTo>
                    <a:cubicBezTo>
                      <a:pt x="4683" y="2161"/>
                      <a:pt x="4646" y="2199"/>
                      <a:pt x="4695" y="2224"/>
                    </a:cubicBezTo>
                    <a:cubicBezTo>
                      <a:pt x="4745" y="2261"/>
                      <a:pt x="4758" y="2248"/>
                      <a:pt x="4782" y="2273"/>
                    </a:cubicBezTo>
                    <a:cubicBezTo>
                      <a:pt x="4733" y="2273"/>
                      <a:pt x="4708" y="2224"/>
                      <a:pt x="4671" y="2224"/>
                    </a:cubicBezTo>
                    <a:cubicBezTo>
                      <a:pt x="4584" y="2224"/>
                      <a:pt x="4646" y="2298"/>
                      <a:pt x="4658" y="2323"/>
                    </a:cubicBezTo>
                    <a:cubicBezTo>
                      <a:pt x="4671" y="2348"/>
                      <a:pt x="4658" y="2360"/>
                      <a:pt x="4671" y="2385"/>
                    </a:cubicBezTo>
                    <a:cubicBezTo>
                      <a:pt x="4683" y="2410"/>
                      <a:pt x="4708" y="2410"/>
                      <a:pt x="4733" y="2422"/>
                    </a:cubicBezTo>
                    <a:cubicBezTo>
                      <a:pt x="4745" y="2435"/>
                      <a:pt x="4745" y="2484"/>
                      <a:pt x="4807" y="2497"/>
                    </a:cubicBezTo>
                    <a:cubicBezTo>
                      <a:pt x="4801" y="2515"/>
                      <a:pt x="4798" y="2518"/>
                      <a:pt x="4792" y="2518"/>
                    </a:cubicBezTo>
                    <a:cubicBezTo>
                      <a:pt x="4789" y="2518"/>
                      <a:pt x="4785" y="2518"/>
                      <a:pt x="4779" y="2518"/>
                    </a:cubicBezTo>
                    <a:cubicBezTo>
                      <a:pt x="4774" y="2518"/>
                      <a:pt x="4767" y="2518"/>
                      <a:pt x="4758" y="2522"/>
                    </a:cubicBezTo>
                    <a:cubicBezTo>
                      <a:pt x="4758" y="2522"/>
                      <a:pt x="4671" y="2534"/>
                      <a:pt x="4683" y="2534"/>
                    </a:cubicBezTo>
                    <a:cubicBezTo>
                      <a:pt x="4683" y="2536"/>
                      <a:pt x="4682" y="2537"/>
                      <a:pt x="4682" y="2537"/>
                    </a:cubicBezTo>
                    <a:cubicBezTo>
                      <a:pt x="4676" y="2537"/>
                      <a:pt x="4656" y="2509"/>
                      <a:pt x="4646" y="2509"/>
                    </a:cubicBezTo>
                    <a:cubicBezTo>
                      <a:pt x="4633" y="2497"/>
                      <a:pt x="4621" y="2459"/>
                      <a:pt x="4596" y="2435"/>
                    </a:cubicBezTo>
                    <a:cubicBezTo>
                      <a:pt x="4577" y="2428"/>
                      <a:pt x="4559" y="2425"/>
                      <a:pt x="4539" y="2425"/>
                    </a:cubicBezTo>
                    <a:cubicBezTo>
                      <a:pt x="4518" y="2425"/>
                      <a:pt x="4497" y="2428"/>
                      <a:pt x="4472" y="2435"/>
                    </a:cubicBezTo>
                    <a:cubicBezTo>
                      <a:pt x="4447" y="2447"/>
                      <a:pt x="4435" y="2459"/>
                      <a:pt x="4422" y="2484"/>
                    </a:cubicBezTo>
                    <a:lnTo>
                      <a:pt x="4373" y="2484"/>
                    </a:lnTo>
                    <a:cubicBezTo>
                      <a:pt x="4360" y="2472"/>
                      <a:pt x="4335" y="2472"/>
                      <a:pt x="4323" y="2472"/>
                    </a:cubicBezTo>
                    <a:cubicBezTo>
                      <a:pt x="4323" y="2472"/>
                      <a:pt x="4273" y="2484"/>
                      <a:pt x="4286" y="2484"/>
                    </a:cubicBezTo>
                    <a:cubicBezTo>
                      <a:pt x="4248" y="2484"/>
                      <a:pt x="4211" y="2435"/>
                      <a:pt x="4174" y="2435"/>
                    </a:cubicBezTo>
                    <a:cubicBezTo>
                      <a:pt x="4137" y="2435"/>
                      <a:pt x="4112" y="2435"/>
                      <a:pt x="4074" y="2447"/>
                    </a:cubicBezTo>
                    <a:cubicBezTo>
                      <a:pt x="4055" y="2447"/>
                      <a:pt x="4043" y="2463"/>
                      <a:pt x="4026" y="2463"/>
                    </a:cubicBezTo>
                    <a:cubicBezTo>
                      <a:pt x="4022" y="2463"/>
                      <a:pt x="4017" y="2462"/>
                      <a:pt x="4012" y="2459"/>
                    </a:cubicBezTo>
                    <a:cubicBezTo>
                      <a:pt x="3963" y="2435"/>
                      <a:pt x="4062" y="2397"/>
                      <a:pt x="4074" y="2373"/>
                    </a:cubicBezTo>
                    <a:cubicBezTo>
                      <a:pt x="4087" y="2360"/>
                      <a:pt x="4087" y="2335"/>
                      <a:pt x="4112" y="2323"/>
                    </a:cubicBezTo>
                    <a:cubicBezTo>
                      <a:pt x="4116" y="2321"/>
                      <a:pt x="4121" y="2320"/>
                      <a:pt x="4126" y="2320"/>
                    </a:cubicBezTo>
                    <a:cubicBezTo>
                      <a:pt x="4137" y="2320"/>
                      <a:pt x="4149" y="2323"/>
                      <a:pt x="4161" y="2323"/>
                    </a:cubicBezTo>
                    <a:cubicBezTo>
                      <a:pt x="4180" y="2323"/>
                      <a:pt x="4199" y="2317"/>
                      <a:pt x="4211" y="2286"/>
                    </a:cubicBezTo>
                    <a:cubicBezTo>
                      <a:pt x="4221" y="2234"/>
                      <a:pt x="4189" y="2208"/>
                      <a:pt x="4141" y="2208"/>
                    </a:cubicBezTo>
                    <a:cubicBezTo>
                      <a:pt x="4132" y="2208"/>
                      <a:pt x="4122" y="2209"/>
                      <a:pt x="4112" y="2211"/>
                    </a:cubicBezTo>
                    <a:cubicBezTo>
                      <a:pt x="4087" y="2211"/>
                      <a:pt x="4074" y="2224"/>
                      <a:pt x="4050" y="2236"/>
                    </a:cubicBezTo>
                    <a:cubicBezTo>
                      <a:pt x="4037" y="2236"/>
                      <a:pt x="4037" y="2248"/>
                      <a:pt x="4025" y="2248"/>
                    </a:cubicBezTo>
                    <a:lnTo>
                      <a:pt x="3938" y="2248"/>
                    </a:lnTo>
                    <a:cubicBezTo>
                      <a:pt x="3975" y="2211"/>
                      <a:pt x="4174" y="2149"/>
                      <a:pt x="4062" y="2074"/>
                    </a:cubicBezTo>
                    <a:cubicBezTo>
                      <a:pt x="4050" y="2068"/>
                      <a:pt x="4034" y="2065"/>
                      <a:pt x="4017" y="2065"/>
                    </a:cubicBezTo>
                    <a:cubicBezTo>
                      <a:pt x="4000" y="2065"/>
                      <a:pt x="3981" y="2068"/>
                      <a:pt x="3963" y="2074"/>
                    </a:cubicBezTo>
                    <a:cubicBezTo>
                      <a:pt x="3938" y="2074"/>
                      <a:pt x="3925" y="2087"/>
                      <a:pt x="3901" y="2099"/>
                    </a:cubicBezTo>
                    <a:lnTo>
                      <a:pt x="3851" y="2099"/>
                    </a:lnTo>
                    <a:cubicBezTo>
                      <a:pt x="3863" y="2074"/>
                      <a:pt x="3888" y="2062"/>
                      <a:pt x="3913" y="2037"/>
                    </a:cubicBezTo>
                    <a:cubicBezTo>
                      <a:pt x="3925" y="2012"/>
                      <a:pt x="3938" y="1988"/>
                      <a:pt x="3963" y="1975"/>
                    </a:cubicBezTo>
                    <a:cubicBezTo>
                      <a:pt x="4000" y="1950"/>
                      <a:pt x="4037" y="1925"/>
                      <a:pt x="3963" y="1913"/>
                    </a:cubicBezTo>
                    <a:cubicBezTo>
                      <a:pt x="3950" y="1909"/>
                      <a:pt x="3940" y="1907"/>
                      <a:pt x="3931" y="1907"/>
                    </a:cubicBezTo>
                    <a:cubicBezTo>
                      <a:pt x="3887" y="1907"/>
                      <a:pt x="3880" y="1950"/>
                      <a:pt x="3838" y="1950"/>
                    </a:cubicBezTo>
                    <a:cubicBezTo>
                      <a:pt x="3851" y="1913"/>
                      <a:pt x="3925" y="1876"/>
                      <a:pt x="3901" y="1826"/>
                    </a:cubicBezTo>
                    <a:cubicBezTo>
                      <a:pt x="3882" y="1807"/>
                      <a:pt x="3860" y="1801"/>
                      <a:pt x="3837" y="1801"/>
                    </a:cubicBezTo>
                    <a:cubicBezTo>
                      <a:pt x="3814" y="1801"/>
                      <a:pt x="3789" y="1807"/>
                      <a:pt x="3764" y="1814"/>
                    </a:cubicBezTo>
                    <a:cubicBezTo>
                      <a:pt x="3764" y="1789"/>
                      <a:pt x="3814" y="1776"/>
                      <a:pt x="3838" y="1764"/>
                    </a:cubicBezTo>
                    <a:cubicBezTo>
                      <a:pt x="3876" y="1739"/>
                      <a:pt x="3901" y="1702"/>
                      <a:pt x="3925" y="1665"/>
                    </a:cubicBezTo>
                    <a:cubicBezTo>
                      <a:pt x="3948" y="1619"/>
                      <a:pt x="3941" y="1605"/>
                      <a:pt x="3920" y="1605"/>
                    </a:cubicBezTo>
                    <a:cubicBezTo>
                      <a:pt x="3886" y="1605"/>
                      <a:pt x="3817" y="1641"/>
                      <a:pt x="3775" y="1641"/>
                    </a:cubicBezTo>
                    <a:cubicBezTo>
                      <a:pt x="3771" y="1641"/>
                      <a:pt x="3767" y="1640"/>
                      <a:pt x="3764" y="1640"/>
                    </a:cubicBezTo>
                    <a:cubicBezTo>
                      <a:pt x="3677" y="1640"/>
                      <a:pt x="3838" y="1553"/>
                      <a:pt x="3851" y="1528"/>
                    </a:cubicBezTo>
                    <a:cubicBezTo>
                      <a:pt x="3863" y="1503"/>
                      <a:pt x="3876" y="1454"/>
                      <a:pt x="3838" y="1441"/>
                    </a:cubicBezTo>
                    <a:cubicBezTo>
                      <a:pt x="3809" y="1441"/>
                      <a:pt x="3801" y="1455"/>
                      <a:pt x="3789" y="1455"/>
                    </a:cubicBezTo>
                    <a:cubicBezTo>
                      <a:pt x="3781" y="1455"/>
                      <a:pt x="3771" y="1449"/>
                      <a:pt x="3752" y="1429"/>
                    </a:cubicBezTo>
                    <a:cubicBezTo>
                      <a:pt x="3801" y="1416"/>
                      <a:pt x="3863" y="1329"/>
                      <a:pt x="3826" y="1280"/>
                    </a:cubicBezTo>
                    <a:cubicBezTo>
                      <a:pt x="3815" y="1266"/>
                      <a:pt x="3806" y="1261"/>
                      <a:pt x="3798" y="1261"/>
                    </a:cubicBezTo>
                    <a:cubicBezTo>
                      <a:pt x="3770" y="1261"/>
                      <a:pt x="3756" y="1329"/>
                      <a:pt x="3727" y="1329"/>
                    </a:cubicBezTo>
                    <a:cubicBezTo>
                      <a:pt x="3702" y="1329"/>
                      <a:pt x="3727" y="1255"/>
                      <a:pt x="3727" y="1242"/>
                    </a:cubicBezTo>
                    <a:cubicBezTo>
                      <a:pt x="3727" y="1242"/>
                      <a:pt x="3689" y="1218"/>
                      <a:pt x="3689" y="1193"/>
                    </a:cubicBezTo>
                    <a:cubicBezTo>
                      <a:pt x="3677" y="1168"/>
                      <a:pt x="3714" y="1093"/>
                      <a:pt x="3689" y="1069"/>
                    </a:cubicBezTo>
                    <a:cubicBezTo>
                      <a:pt x="3676" y="1059"/>
                      <a:pt x="3665" y="1057"/>
                      <a:pt x="3656" y="1057"/>
                    </a:cubicBezTo>
                    <a:cubicBezTo>
                      <a:pt x="3647" y="1057"/>
                      <a:pt x="3639" y="1060"/>
                      <a:pt x="3630" y="1060"/>
                    </a:cubicBezTo>
                    <a:cubicBezTo>
                      <a:pt x="3626" y="1060"/>
                      <a:pt x="3621" y="1059"/>
                      <a:pt x="3615" y="1056"/>
                    </a:cubicBezTo>
                    <a:cubicBezTo>
                      <a:pt x="3602" y="1044"/>
                      <a:pt x="3590" y="1006"/>
                      <a:pt x="3553" y="1006"/>
                    </a:cubicBezTo>
                    <a:cubicBezTo>
                      <a:pt x="3516" y="1019"/>
                      <a:pt x="3491" y="1069"/>
                      <a:pt x="3478" y="1093"/>
                    </a:cubicBezTo>
                    <a:cubicBezTo>
                      <a:pt x="3478" y="1131"/>
                      <a:pt x="3478" y="1155"/>
                      <a:pt x="3466" y="1180"/>
                    </a:cubicBezTo>
                    <a:cubicBezTo>
                      <a:pt x="3453" y="1205"/>
                      <a:pt x="3441" y="1193"/>
                      <a:pt x="3429" y="1218"/>
                    </a:cubicBezTo>
                    <a:cubicBezTo>
                      <a:pt x="3429" y="1242"/>
                      <a:pt x="3416" y="1267"/>
                      <a:pt x="3416" y="1292"/>
                    </a:cubicBezTo>
                    <a:cubicBezTo>
                      <a:pt x="3413" y="1294"/>
                      <a:pt x="3409" y="1295"/>
                      <a:pt x="3406" y="1295"/>
                    </a:cubicBezTo>
                    <a:cubicBezTo>
                      <a:pt x="3385" y="1295"/>
                      <a:pt x="3365" y="1267"/>
                      <a:pt x="3354" y="1267"/>
                    </a:cubicBezTo>
                    <a:cubicBezTo>
                      <a:pt x="3345" y="1264"/>
                      <a:pt x="3337" y="1263"/>
                      <a:pt x="3331" y="1263"/>
                    </a:cubicBezTo>
                    <a:cubicBezTo>
                      <a:pt x="3285" y="1263"/>
                      <a:pt x="3306" y="1334"/>
                      <a:pt x="3317" y="1367"/>
                    </a:cubicBezTo>
                    <a:cubicBezTo>
                      <a:pt x="3329" y="1379"/>
                      <a:pt x="3342" y="1404"/>
                      <a:pt x="3354" y="1416"/>
                    </a:cubicBezTo>
                    <a:cubicBezTo>
                      <a:pt x="3354" y="1416"/>
                      <a:pt x="3365" y="1411"/>
                      <a:pt x="3376" y="1411"/>
                    </a:cubicBezTo>
                    <a:cubicBezTo>
                      <a:pt x="3382" y="1411"/>
                      <a:pt x="3387" y="1412"/>
                      <a:pt x="3391" y="1416"/>
                    </a:cubicBezTo>
                    <a:cubicBezTo>
                      <a:pt x="3400" y="1439"/>
                      <a:pt x="3390" y="1445"/>
                      <a:pt x="3372" y="1445"/>
                    </a:cubicBezTo>
                    <a:cubicBezTo>
                      <a:pt x="3349" y="1445"/>
                      <a:pt x="3314" y="1435"/>
                      <a:pt x="3289" y="1435"/>
                    </a:cubicBezTo>
                    <a:cubicBezTo>
                      <a:pt x="3280" y="1435"/>
                      <a:pt x="3272" y="1437"/>
                      <a:pt x="3267" y="1441"/>
                    </a:cubicBezTo>
                    <a:cubicBezTo>
                      <a:pt x="3242" y="1466"/>
                      <a:pt x="3280" y="1503"/>
                      <a:pt x="3292" y="1528"/>
                    </a:cubicBezTo>
                    <a:cubicBezTo>
                      <a:pt x="3304" y="1540"/>
                      <a:pt x="3379" y="1603"/>
                      <a:pt x="3367" y="1627"/>
                    </a:cubicBezTo>
                    <a:cubicBezTo>
                      <a:pt x="3367" y="1642"/>
                      <a:pt x="3363" y="1647"/>
                      <a:pt x="3357" y="1647"/>
                    </a:cubicBezTo>
                    <a:cubicBezTo>
                      <a:pt x="3349" y="1647"/>
                      <a:pt x="3337" y="1635"/>
                      <a:pt x="3329" y="1627"/>
                    </a:cubicBezTo>
                    <a:cubicBezTo>
                      <a:pt x="3312" y="1619"/>
                      <a:pt x="3256" y="1588"/>
                      <a:pt x="3217" y="1588"/>
                    </a:cubicBezTo>
                    <a:cubicBezTo>
                      <a:pt x="3199" y="1588"/>
                      <a:pt x="3184" y="1595"/>
                      <a:pt x="3180" y="1615"/>
                    </a:cubicBezTo>
                    <a:cubicBezTo>
                      <a:pt x="3205" y="1652"/>
                      <a:pt x="3230" y="1702"/>
                      <a:pt x="3255" y="1727"/>
                    </a:cubicBezTo>
                    <a:cubicBezTo>
                      <a:pt x="3267" y="1739"/>
                      <a:pt x="3292" y="1739"/>
                      <a:pt x="3304" y="1752"/>
                    </a:cubicBezTo>
                    <a:cubicBezTo>
                      <a:pt x="3317" y="1764"/>
                      <a:pt x="3329" y="1776"/>
                      <a:pt x="3354" y="1789"/>
                    </a:cubicBezTo>
                    <a:cubicBezTo>
                      <a:pt x="3379" y="1801"/>
                      <a:pt x="3404" y="1789"/>
                      <a:pt x="3404" y="1826"/>
                    </a:cubicBezTo>
                    <a:cubicBezTo>
                      <a:pt x="3367" y="1814"/>
                      <a:pt x="3329" y="1801"/>
                      <a:pt x="3280" y="1789"/>
                    </a:cubicBezTo>
                    <a:cubicBezTo>
                      <a:pt x="3193" y="1789"/>
                      <a:pt x="3230" y="1863"/>
                      <a:pt x="3255" y="1901"/>
                    </a:cubicBezTo>
                    <a:cubicBezTo>
                      <a:pt x="3242" y="1894"/>
                      <a:pt x="3211" y="1888"/>
                      <a:pt x="3183" y="1888"/>
                    </a:cubicBezTo>
                    <a:cubicBezTo>
                      <a:pt x="3155" y="1888"/>
                      <a:pt x="3131" y="1894"/>
                      <a:pt x="3131" y="1913"/>
                    </a:cubicBezTo>
                    <a:cubicBezTo>
                      <a:pt x="3118" y="1950"/>
                      <a:pt x="3193" y="1963"/>
                      <a:pt x="3205" y="1988"/>
                    </a:cubicBezTo>
                    <a:lnTo>
                      <a:pt x="3242" y="2025"/>
                    </a:lnTo>
                    <a:cubicBezTo>
                      <a:pt x="3242" y="2037"/>
                      <a:pt x="3230" y="2037"/>
                      <a:pt x="3242" y="2050"/>
                    </a:cubicBezTo>
                    <a:cubicBezTo>
                      <a:pt x="3255" y="2062"/>
                      <a:pt x="3242" y="2074"/>
                      <a:pt x="3255" y="2087"/>
                    </a:cubicBezTo>
                    <a:cubicBezTo>
                      <a:pt x="3267" y="2099"/>
                      <a:pt x="3292" y="2112"/>
                      <a:pt x="3292" y="2124"/>
                    </a:cubicBezTo>
                    <a:cubicBezTo>
                      <a:pt x="3290" y="2125"/>
                      <a:pt x="3287" y="2126"/>
                      <a:pt x="3285" y="2126"/>
                    </a:cubicBezTo>
                    <a:cubicBezTo>
                      <a:pt x="3261" y="2126"/>
                      <a:pt x="3229" y="2073"/>
                      <a:pt x="3217" y="2062"/>
                    </a:cubicBezTo>
                    <a:cubicBezTo>
                      <a:pt x="3208" y="2058"/>
                      <a:pt x="3188" y="2055"/>
                      <a:pt x="3164" y="2055"/>
                    </a:cubicBezTo>
                    <a:cubicBezTo>
                      <a:pt x="3122" y="2055"/>
                      <a:pt x="3072" y="2063"/>
                      <a:pt x="3056" y="2087"/>
                    </a:cubicBezTo>
                    <a:cubicBezTo>
                      <a:pt x="3006" y="2161"/>
                      <a:pt x="3155" y="2199"/>
                      <a:pt x="3217" y="2224"/>
                    </a:cubicBezTo>
                    <a:cubicBezTo>
                      <a:pt x="3193" y="2230"/>
                      <a:pt x="3171" y="2233"/>
                      <a:pt x="3149" y="2233"/>
                    </a:cubicBezTo>
                    <a:cubicBezTo>
                      <a:pt x="3127" y="2233"/>
                      <a:pt x="3106" y="2230"/>
                      <a:pt x="3081" y="2224"/>
                    </a:cubicBezTo>
                    <a:cubicBezTo>
                      <a:pt x="3056" y="2211"/>
                      <a:pt x="3044" y="2186"/>
                      <a:pt x="3006" y="2186"/>
                    </a:cubicBezTo>
                    <a:cubicBezTo>
                      <a:pt x="2907" y="2186"/>
                      <a:pt x="2895" y="2298"/>
                      <a:pt x="2982" y="2310"/>
                    </a:cubicBezTo>
                    <a:lnTo>
                      <a:pt x="3019" y="2310"/>
                    </a:lnTo>
                    <a:cubicBezTo>
                      <a:pt x="3024" y="2312"/>
                      <a:pt x="3028" y="2313"/>
                      <a:pt x="3030" y="2314"/>
                    </a:cubicBezTo>
                    <a:lnTo>
                      <a:pt x="3030" y="2314"/>
                    </a:lnTo>
                    <a:cubicBezTo>
                      <a:pt x="3028" y="2315"/>
                      <a:pt x="3028" y="2319"/>
                      <a:pt x="3044" y="2335"/>
                    </a:cubicBezTo>
                    <a:cubicBezTo>
                      <a:pt x="3044" y="2335"/>
                      <a:pt x="3056" y="2360"/>
                      <a:pt x="3056" y="2360"/>
                    </a:cubicBezTo>
                    <a:cubicBezTo>
                      <a:pt x="3068" y="2360"/>
                      <a:pt x="3068" y="2360"/>
                      <a:pt x="3081" y="2373"/>
                    </a:cubicBezTo>
                    <a:cubicBezTo>
                      <a:pt x="3106" y="2385"/>
                      <a:pt x="3131" y="2410"/>
                      <a:pt x="3143" y="2435"/>
                    </a:cubicBezTo>
                    <a:cubicBezTo>
                      <a:pt x="3168" y="2459"/>
                      <a:pt x="3155" y="2497"/>
                      <a:pt x="3205" y="2509"/>
                    </a:cubicBezTo>
                    <a:cubicBezTo>
                      <a:pt x="3186" y="2515"/>
                      <a:pt x="3168" y="2515"/>
                      <a:pt x="3149" y="2515"/>
                    </a:cubicBezTo>
                    <a:cubicBezTo>
                      <a:pt x="3131" y="2515"/>
                      <a:pt x="3112" y="2515"/>
                      <a:pt x="3093" y="2522"/>
                    </a:cubicBezTo>
                    <a:cubicBezTo>
                      <a:pt x="3093" y="2494"/>
                      <a:pt x="3072" y="2459"/>
                      <a:pt x="3041" y="2459"/>
                    </a:cubicBezTo>
                    <a:cubicBezTo>
                      <a:pt x="3030" y="2459"/>
                      <a:pt x="3019" y="2463"/>
                      <a:pt x="3006" y="2472"/>
                    </a:cubicBezTo>
                    <a:cubicBezTo>
                      <a:pt x="2998" y="2439"/>
                      <a:pt x="2973" y="2428"/>
                      <a:pt x="2947" y="2428"/>
                    </a:cubicBezTo>
                    <a:cubicBezTo>
                      <a:pt x="2933" y="2428"/>
                      <a:pt x="2919" y="2431"/>
                      <a:pt x="2907" y="2435"/>
                    </a:cubicBezTo>
                    <a:cubicBezTo>
                      <a:pt x="2882" y="2435"/>
                      <a:pt x="2870" y="2472"/>
                      <a:pt x="2857" y="2472"/>
                    </a:cubicBezTo>
                    <a:cubicBezTo>
                      <a:pt x="2832" y="2472"/>
                      <a:pt x="2820" y="2447"/>
                      <a:pt x="2808" y="2447"/>
                    </a:cubicBezTo>
                    <a:cubicBezTo>
                      <a:pt x="2795" y="2447"/>
                      <a:pt x="2770" y="2472"/>
                      <a:pt x="2758" y="2472"/>
                    </a:cubicBezTo>
                    <a:lnTo>
                      <a:pt x="2721" y="2472"/>
                    </a:lnTo>
                    <a:cubicBezTo>
                      <a:pt x="2683" y="2472"/>
                      <a:pt x="2634" y="2497"/>
                      <a:pt x="2659" y="2522"/>
                    </a:cubicBezTo>
                    <a:cubicBezTo>
                      <a:pt x="2683" y="2559"/>
                      <a:pt x="2758" y="2546"/>
                      <a:pt x="2783" y="2584"/>
                    </a:cubicBezTo>
                    <a:cubicBezTo>
                      <a:pt x="2795" y="2609"/>
                      <a:pt x="2770" y="2633"/>
                      <a:pt x="2808" y="2658"/>
                    </a:cubicBezTo>
                    <a:cubicBezTo>
                      <a:pt x="2857" y="2695"/>
                      <a:pt x="2870" y="2683"/>
                      <a:pt x="2882" y="2708"/>
                    </a:cubicBezTo>
                    <a:cubicBezTo>
                      <a:pt x="2845" y="2708"/>
                      <a:pt x="2832" y="2658"/>
                      <a:pt x="2783" y="2658"/>
                    </a:cubicBezTo>
                    <a:cubicBezTo>
                      <a:pt x="2708" y="2658"/>
                      <a:pt x="2758" y="2720"/>
                      <a:pt x="2770" y="2745"/>
                    </a:cubicBezTo>
                    <a:cubicBezTo>
                      <a:pt x="2783" y="2770"/>
                      <a:pt x="2770" y="2782"/>
                      <a:pt x="2795" y="2807"/>
                    </a:cubicBezTo>
                    <a:cubicBezTo>
                      <a:pt x="2808" y="2832"/>
                      <a:pt x="2820" y="2820"/>
                      <a:pt x="2845" y="2832"/>
                    </a:cubicBezTo>
                    <a:cubicBezTo>
                      <a:pt x="2857" y="2844"/>
                      <a:pt x="2857" y="2894"/>
                      <a:pt x="2919" y="2907"/>
                    </a:cubicBezTo>
                    <a:cubicBezTo>
                      <a:pt x="2907" y="2925"/>
                      <a:pt x="2904" y="2928"/>
                      <a:pt x="2899" y="2928"/>
                    </a:cubicBezTo>
                    <a:cubicBezTo>
                      <a:pt x="2897" y="2928"/>
                      <a:pt x="2894" y="2928"/>
                      <a:pt x="2890" y="2928"/>
                    </a:cubicBezTo>
                    <a:cubicBezTo>
                      <a:pt x="2885" y="2928"/>
                      <a:pt x="2879" y="2928"/>
                      <a:pt x="2870" y="2931"/>
                    </a:cubicBezTo>
                    <a:cubicBezTo>
                      <a:pt x="2845" y="2931"/>
                      <a:pt x="2820" y="2944"/>
                      <a:pt x="2795" y="2944"/>
                    </a:cubicBezTo>
                    <a:cubicBezTo>
                      <a:pt x="2783" y="2944"/>
                      <a:pt x="2783" y="2919"/>
                      <a:pt x="2770" y="2919"/>
                    </a:cubicBezTo>
                    <a:cubicBezTo>
                      <a:pt x="2758" y="2907"/>
                      <a:pt x="2746" y="2869"/>
                      <a:pt x="2733" y="2857"/>
                    </a:cubicBezTo>
                    <a:cubicBezTo>
                      <a:pt x="2714" y="2851"/>
                      <a:pt x="2693" y="2848"/>
                      <a:pt x="2671" y="2848"/>
                    </a:cubicBezTo>
                    <a:cubicBezTo>
                      <a:pt x="2649" y="2848"/>
                      <a:pt x="2628" y="2851"/>
                      <a:pt x="2609" y="2857"/>
                    </a:cubicBezTo>
                    <a:cubicBezTo>
                      <a:pt x="2584" y="2869"/>
                      <a:pt x="2559" y="2894"/>
                      <a:pt x="2572" y="2919"/>
                    </a:cubicBezTo>
                    <a:cubicBezTo>
                      <a:pt x="2559" y="2907"/>
                      <a:pt x="2547" y="2894"/>
                      <a:pt x="2534" y="2894"/>
                    </a:cubicBezTo>
                    <a:cubicBezTo>
                      <a:pt x="2522" y="2894"/>
                      <a:pt x="2510" y="2907"/>
                      <a:pt x="2497" y="2919"/>
                    </a:cubicBezTo>
                    <a:cubicBezTo>
                      <a:pt x="2472" y="2919"/>
                      <a:pt x="2435" y="2869"/>
                      <a:pt x="2398" y="2869"/>
                    </a:cubicBezTo>
                    <a:cubicBezTo>
                      <a:pt x="2373" y="2869"/>
                      <a:pt x="2348" y="2869"/>
                      <a:pt x="2323" y="2882"/>
                    </a:cubicBezTo>
                    <a:cubicBezTo>
                      <a:pt x="2303" y="2882"/>
                      <a:pt x="2284" y="2898"/>
                      <a:pt x="2270" y="2898"/>
                    </a:cubicBezTo>
                    <a:cubicBezTo>
                      <a:pt x="2267" y="2898"/>
                      <a:pt x="2264" y="2897"/>
                      <a:pt x="2261" y="2894"/>
                    </a:cubicBezTo>
                    <a:cubicBezTo>
                      <a:pt x="2211" y="2869"/>
                      <a:pt x="2298" y="2832"/>
                      <a:pt x="2311" y="2820"/>
                    </a:cubicBezTo>
                    <a:cubicBezTo>
                      <a:pt x="2323" y="2795"/>
                      <a:pt x="2323" y="2782"/>
                      <a:pt x="2348" y="2770"/>
                    </a:cubicBezTo>
                    <a:cubicBezTo>
                      <a:pt x="2352" y="2768"/>
                      <a:pt x="2357" y="2767"/>
                      <a:pt x="2362" y="2767"/>
                    </a:cubicBezTo>
                    <a:cubicBezTo>
                      <a:pt x="2373" y="2767"/>
                      <a:pt x="2385" y="2770"/>
                      <a:pt x="2396" y="2770"/>
                    </a:cubicBezTo>
                    <a:cubicBezTo>
                      <a:pt x="2413" y="2770"/>
                      <a:pt x="2429" y="2764"/>
                      <a:pt x="2435" y="2733"/>
                    </a:cubicBezTo>
                    <a:cubicBezTo>
                      <a:pt x="2445" y="2692"/>
                      <a:pt x="2422" y="2667"/>
                      <a:pt x="2378" y="2667"/>
                    </a:cubicBezTo>
                    <a:cubicBezTo>
                      <a:pt x="2369" y="2667"/>
                      <a:pt x="2359" y="2668"/>
                      <a:pt x="2348" y="2671"/>
                    </a:cubicBezTo>
                    <a:cubicBezTo>
                      <a:pt x="2336" y="2671"/>
                      <a:pt x="2311" y="2683"/>
                      <a:pt x="2298" y="2683"/>
                    </a:cubicBezTo>
                    <a:cubicBezTo>
                      <a:pt x="2286" y="2683"/>
                      <a:pt x="2286" y="2695"/>
                      <a:pt x="2274" y="2708"/>
                    </a:cubicBezTo>
                    <a:lnTo>
                      <a:pt x="2199" y="2708"/>
                    </a:lnTo>
                    <a:cubicBezTo>
                      <a:pt x="2236" y="2671"/>
                      <a:pt x="2398" y="2609"/>
                      <a:pt x="2311" y="2546"/>
                    </a:cubicBezTo>
                    <a:cubicBezTo>
                      <a:pt x="2292" y="2540"/>
                      <a:pt x="2277" y="2537"/>
                      <a:pt x="2261" y="2537"/>
                    </a:cubicBezTo>
                    <a:cubicBezTo>
                      <a:pt x="2246" y="2537"/>
                      <a:pt x="2230" y="2540"/>
                      <a:pt x="2211" y="2546"/>
                    </a:cubicBezTo>
                    <a:cubicBezTo>
                      <a:pt x="2199" y="2546"/>
                      <a:pt x="2187" y="2559"/>
                      <a:pt x="2162" y="2571"/>
                    </a:cubicBezTo>
                    <a:cubicBezTo>
                      <a:pt x="2156" y="2565"/>
                      <a:pt x="2149" y="2562"/>
                      <a:pt x="2143" y="2562"/>
                    </a:cubicBezTo>
                    <a:cubicBezTo>
                      <a:pt x="2137" y="2562"/>
                      <a:pt x="2131" y="2565"/>
                      <a:pt x="2125" y="2571"/>
                    </a:cubicBezTo>
                    <a:cubicBezTo>
                      <a:pt x="2137" y="2546"/>
                      <a:pt x="2162" y="2534"/>
                      <a:pt x="2174" y="2509"/>
                    </a:cubicBezTo>
                    <a:cubicBezTo>
                      <a:pt x="2187" y="2484"/>
                      <a:pt x="2199" y="2472"/>
                      <a:pt x="2224" y="2459"/>
                    </a:cubicBezTo>
                    <a:cubicBezTo>
                      <a:pt x="2249" y="2435"/>
                      <a:pt x="2286" y="2410"/>
                      <a:pt x="2224" y="2397"/>
                    </a:cubicBezTo>
                    <a:cubicBezTo>
                      <a:pt x="2217" y="2396"/>
                      <a:pt x="2211" y="2395"/>
                      <a:pt x="2205" y="2395"/>
                    </a:cubicBezTo>
                    <a:cubicBezTo>
                      <a:pt x="2159" y="2395"/>
                      <a:pt x="2145" y="2435"/>
                      <a:pt x="2112" y="2435"/>
                    </a:cubicBezTo>
                    <a:cubicBezTo>
                      <a:pt x="2125" y="2397"/>
                      <a:pt x="2187" y="2373"/>
                      <a:pt x="2162" y="2323"/>
                    </a:cubicBezTo>
                    <a:cubicBezTo>
                      <a:pt x="2151" y="2307"/>
                      <a:pt x="2136" y="2302"/>
                      <a:pt x="2119" y="2302"/>
                    </a:cubicBezTo>
                    <a:cubicBezTo>
                      <a:pt x="2097" y="2302"/>
                      <a:pt x="2071" y="2310"/>
                      <a:pt x="2050" y="2310"/>
                    </a:cubicBezTo>
                    <a:cubicBezTo>
                      <a:pt x="2050" y="2298"/>
                      <a:pt x="2087" y="2273"/>
                      <a:pt x="2112" y="2261"/>
                    </a:cubicBezTo>
                    <a:cubicBezTo>
                      <a:pt x="2137" y="2248"/>
                      <a:pt x="2162" y="2211"/>
                      <a:pt x="2187" y="2186"/>
                    </a:cubicBezTo>
                    <a:cubicBezTo>
                      <a:pt x="2211" y="2143"/>
                      <a:pt x="2203" y="2129"/>
                      <a:pt x="2181" y="2129"/>
                    </a:cubicBezTo>
                    <a:cubicBezTo>
                      <a:pt x="2147" y="2129"/>
                      <a:pt x="2080" y="2161"/>
                      <a:pt x="2050" y="2161"/>
                    </a:cubicBezTo>
                    <a:cubicBezTo>
                      <a:pt x="1976" y="2161"/>
                      <a:pt x="2112" y="2074"/>
                      <a:pt x="2125" y="2050"/>
                    </a:cubicBezTo>
                    <a:cubicBezTo>
                      <a:pt x="2137" y="2037"/>
                      <a:pt x="2149" y="1988"/>
                      <a:pt x="2112" y="1988"/>
                    </a:cubicBezTo>
                    <a:cubicBezTo>
                      <a:pt x="2106" y="1986"/>
                      <a:pt x="2101" y="1985"/>
                      <a:pt x="2097" y="1985"/>
                    </a:cubicBezTo>
                    <a:cubicBezTo>
                      <a:pt x="2084" y="1985"/>
                      <a:pt x="2076" y="1992"/>
                      <a:pt x="2067" y="1992"/>
                    </a:cubicBezTo>
                    <a:cubicBezTo>
                      <a:pt x="2059" y="1992"/>
                      <a:pt x="2051" y="1988"/>
                      <a:pt x="2038" y="1975"/>
                    </a:cubicBezTo>
                    <a:cubicBezTo>
                      <a:pt x="2087" y="1963"/>
                      <a:pt x="2137" y="1888"/>
                      <a:pt x="2100" y="1839"/>
                    </a:cubicBezTo>
                    <a:cubicBezTo>
                      <a:pt x="2091" y="1827"/>
                      <a:pt x="2084" y="1823"/>
                      <a:pt x="2078" y="1823"/>
                    </a:cubicBezTo>
                    <a:cubicBezTo>
                      <a:pt x="2056" y="1823"/>
                      <a:pt x="2042" y="1876"/>
                      <a:pt x="2013" y="1876"/>
                    </a:cubicBezTo>
                    <a:cubicBezTo>
                      <a:pt x="2000" y="1876"/>
                      <a:pt x="2013" y="1826"/>
                      <a:pt x="2013" y="1814"/>
                    </a:cubicBezTo>
                    <a:cubicBezTo>
                      <a:pt x="2013" y="1801"/>
                      <a:pt x="1988" y="1776"/>
                      <a:pt x="1976" y="1764"/>
                    </a:cubicBezTo>
                    <a:cubicBezTo>
                      <a:pt x="1976" y="1739"/>
                      <a:pt x="2000" y="1677"/>
                      <a:pt x="1976" y="1652"/>
                    </a:cubicBezTo>
                    <a:cubicBezTo>
                      <a:pt x="1963" y="1646"/>
                      <a:pt x="1954" y="1646"/>
                      <a:pt x="1946" y="1646"/>
                    </a:cubicBezTo>
                    <a:cubicBezTo>
                      <a:pt x="1938" y="1646"/>
                      <a:pt x="1932" y="1646"/>
                      <a:pt x="1926" y="1640"/>
                    </a:cubicBezTo>
                    <a:cubicBezTo>
                      <a:pt x="1901" y="1627"/>
                      <a:pt x="1901" y="1603"/>
                      <a:pt x="1864" y="1603"/>
                    </a:cubicBezTo>
                    <a:cubicBezTo>
                      <a:pt x="1839" y="1603"/>
                      <a:pt x="1814" y="1652"/>
                      <a:pt x="1802" y="1677"/>
                    </a:cubicBezTo>
                    <a:cubicBezTo>
                      <a:pt x="1802" y="1702"/>
                      <a:pt x="1802" y="1727"/>
                      <a:pt x="1789" y="1752"/>
                    </a:cubicBezTo>
                    <a:cubicBezTo>
                      <a:pt x="1777" y="1776"/>
                      <a:pt x="1764" y="1764"/>
                      <a:pt x="1752" y="1789"/>
                    </a:cubicBezTo>
                    <a:cubicBezTo>
                      <a:pt x="1752" y="1814"/>
                      <a:pt x="1752" y="1826"/>
                      <a:pt x="1740" y="1851"/>
                    </a:cubicBezTo>
                    <a:cubicBezTo>
                      <a:pt x="1735" y="1853"/>
                      <a:pt x="1731" y="1854"/>
                      <a:pt x="1727" y="1854"/>
                    </a:cubicBezTo>
                    <a:cubicBezTo>
                      <a:pt x="1710" y="1854"/>
                      <a:pt x="1700" y="1836"/>
                      <a:pt x="1690" y="1826"/>
                    </a:cubicBezTo>
                    <a:cubicBezTo>
                      <a:pt x="1685" y="1825"/>
                      <a:pt x="1681" y="1825"/>
                      <a:pt x="1677" y="1825"/>
                    </a:cubicBezTo>
                    <a:cubicBezTo>
                      <a:pt x="1630" y="1825"/>
                      <a:pt x="1642" y="1890"/>
                      <a:pt x="1665" y="1913"/>
                    </a:cubicBezTo>
                    <a:cubicBezTo>
                      <a:pt x="1665" y="1938"/>
                      <a:pt x="1677" y="1950"/>
                      <a:pt x="1702" y="1963"/>
                    </a:cubicBezTo>
                    <a:lnTo>
                      <a:pt x="1727" y="1963"/>
                    </a:lnTo>
                    <a:cubicBezTo>
                      <a:pt x="1736" y="1981"/>
                      <a:pt x="1727" y="1986"/>
                      <a:pt x="1710" y="1986"/>
                    </a:cubicBezTo>
                    <a:cubicBezTo>
                      <a:pt x="1692" y="1986"/>
                      <a:pt x="1664" y="1980"/>
                      <a:pt x="1643" y="1980"/>
                    </a:cubicBezTo>
                    <a:cubicBezTo>
                      <a:pt x="1631" y="1980"/>
                      <a:pt x="1621" y="1982"/>
                      <a:pt x="1615" y="1988"/>
                    </a:cubicBezTo>
                    <a:cubicBezTo>
                      <a:pt x="1603" y="2012"/>
                      <a:pt x="1628" y="2050"/>
                      <a:pt x="1640" y="2062"/>
                    </a:cubicBezTo>
                    <a:cubicBezTo>
                      <a:pt x="1640" y="2074"/>
                      <a:pt x="1715" y="2124"/>
                      <a:pt x="1702" y="2161"/>
                    </a:cubicBezTo>
                    <a:cubicBezTo>
                      <a:pt x="1702" y="2170"/>
                      <a:pt x="1700" y="2172"/>
                      <a:pt x="1695" y="2172"/>
                    </a:cubicBezTo>
                    <a:cubicBezTo>
                      <a:pt x="1687" y="2172"/>
                      <a:pt x="1673" y="2161"/>
                      <a:pt x="1665" y="2161"/>
                    </a:cubicBezTo>
                    <a:cubicBezTo>
                      <a:pt x="1656" y="2153"/>
                      <a:pt x="1603" y="2112"/>
                      <a:pt x="1569" y="2112"/>
                    </a:cubicBezTo>
                    <a:cubicBezTo>
                      <a:pt x="1555" y="2112"/>
                      <a:pt x="1544" y="2119"/>
                      <a:pt x="1541" y="2137"/>
                    </a:cubicBezTo>
                    <a:cubicBezTo>
                      <a:pt x="1541" y="2161"/>
                      <a:pt x="1591" y="2224"/>
                      <a:pt x="1603" y="2248"/>
                    </a:cubicBezTo>
                    <a:cubicBezTo>
                      <a:pt x="1628" y="2261"/>
                      <a:pt x="1640" y="2261"/>
                      <a:pt x="1653" y="2261"/>
                    </a:cubicBezTo>
                    <a:cubicBezTo>
                      <a:pt x="1653" y="2273"/>
                      <a:pt x="1665" y="2286"/>
                      <a:pt x="1690" y="2298"/>
                    </a:cubicBezTo>
                    <a:cubicBezTo>
                      <a:pt x="1715" y="2310"/>
                      <a:pt x="1740" y="2298"/>
                      <a:pt x="1740" y="2335"/>
                    </a:cubicBezTo>
                    <a:cubicBezTo>
                      <a:pt x="1702" y="2310"/>
                      <a:pt x="1665" y="2298"/>
                      <a:pt x="1628" y="2298"/>
                    </a:cubicBezTo>
                    <a:cubicBezTo>
                      <a:pt x="1553" y="2298"/>
                      <a:pt x="1591" y="2360"/>
                      <a:pt x="1603" y="2397"/>
                    </a:cubicBezTo>
                    <a:cubicBezTo>
                      <a:pt x="1591" y="2391"/>
                      <a:pt x="1566" y="2385"/>
                      <a:pt x="1542" y="2385"/>
                    </a:cubicBezTo>
                    <a:cubicBezTo>
                      <a:pt x="1519" y="2385"/>
                      <a:pt x="1497" y="2391"/>
                      <a:pt x="1491" y="2410"/>
                    </a:cubicBezTo>
                    <a:cubicBezTo>
                      <a:pt x="1491" y="2447"/>
                      <a:pt x="1553" y="2459"/>
                      <a:pt x="1566" y="2472"/>
                    </a:cubicBezTo>
                    <a:cubicBezTo>
                      <a:pt x="1591" y="2484"/>
                      <a:pt x="1591" y="2509"/>
                      <a:pt x="1591" y="2509"/>
                    </a:cubicBezTo>
                    <a:lnTo>
                      <a:pt x="1591" y="2534"/>
                    </a:lnTo>
                    <a:cubicBezTo>
                      <a:pt x="1601" y="2545"/>
                      <a:pt x="1603" y="2555"/>
                      <a:pt x="1603" y="2566"/>
                    </a:cubicBezTo>
                    <a:lnTo>
                      <a:pt x="1603" y="2566"/>
                    </a:lnTo>
                    <a:cubicBezTo>
                      <a:pt x="1587" y="2553"/>
                      <a:pt x="1571" y="2540"/>
                      <a:pt x="1566" y="2534"/>
                    </a:cubicBezTo>
                    <a:cubicBezTo>
                      <a:pt x="1553" y="2534"/>
                      <a:pt x="1454" y="2534"/>
                      <a:pt x="1429" y="2559"/>
                    </a:cubicBezTo>
                    <a:cubicBezTo>
                      <a:pt x="1392" y="2633"/>
                      <a:pt x="1528" y="2671"/>
                      <a:pt x="1578" y="2683"/>
                    </a:cubicBezTo>
                    <a:cubicBezTo>
                      <a:pt x="1559" y="2689"/>
                      <a:pt x="1541" y="2692"/>
                      <a:pt x="1522" y="2692"/>
                    </a:cubicBezTo>
                    <a:cubicBezTo>
                      <a:pt x="1504" y="2692"/>
                      <a:pt x="1485" y="2689"/>
                      <a:pt x="1466" y="2683"/>
                    </a:cubicBezTo>
                    <a:cubicBezTo>
                      <a:pt x="1441" y="2671"/>
                      <a:pt x="1429" y="2646"/>
                      <a:pt x="1392" y="2646"/>
                    </a:cubicBezTo>
                    <a:cubicBezTo>
                      <a:pt x="1305" y="2646"/>
                      <a:pt x="1292" y="2745"/>
                      <a:pt x="1379" y="2758"/>
                    </a:cubicBezTo>
                    <a:lnTo>
                      <a:pt x="1404" y="2758"/>
                    </a:lnTo>
                    <a:cubicBezTo>
                      <a:pt x="1410" y="2759"/>
                      <a:pt x="1413" y="2760"/>
                      <a:pt x="1415" y="2761"/>
                    </a:cubicBezTo>
                    <a:lnTo>
                      <a:pt x="1415" y="2761"/>
                    </a:lnTo>
                    <a:cubicBezTo>
                      <a:pt x="1413" y="2762"/>
                      <a:pt x="1413" y="2766"/>
                      <a:pt x="1429" y="2782"/>
                    </a:cubicBezTo>
                    <a:cubicBezTo>
                      <a:pt x="1429" y="2782"/>
                      <a:pt x="1441" y="2795"/>
                      <a:pt x="1441" y="2807"/>
                    </a:cubicBezTo>
                    <a:lnTo>
                      <a:pt x="1454" y="2807"/>
                    </a:lnTo>
                    <a:cubicBezTo>
                      <a:pt x="1454" y="2807"/>
                      <a:pt x="1504" y="2844"/>
                      <a:pt x="1516" y="2869"/>
                    </a:cubicBezTo>
                    <a:cubicBezTo>
                      <a:pt x="1528" y="2882"/>
                      <a:pt x="1516" y="2919"/>
                      <a:pt x="1566" y="2931"/>
                    </a:cubicBezTo>
                    <a:cubicBezTo>
                      <a:pt x="1553" y="2938"/>
                      <a:pt x="1535" y="2938"/>
                      <a:pt x="1516" y="2938"/>
                    </a:cubicBezTo>
                    <a:cubicBezTo>
                      <a:pt x="1497" y="2938"/>
                      <a:pt x="1479" y="2938"/>
                      <a:pt x="1466" y="2944"/>
                    </a:cubicBezTo>
                    <a:cubicBezTo>
                      <a:pt x="1466" y="2915"/>
                      <a:pt x="1451" y="2886"/>
                      <a:pt x="1422" y="2886"/>
                    </a:cubicBezTo>
                    <a:cubicBezTo>
                      <a:pt x="1413" y="2886"/>
                      <a:pt x="1403" y="2889"/>
                      <a:pt x="1392" y="2894"/>
                    </a:cubicBezTo>
                    <a:cubicBezTo>
                      <a:pt x="1392" y="2871"/>
                      <a:pt x="1372" y="2862"/>
                      <a:pt x="1348" y="2862"/>
                    </a:cubicBezTo>
                    <a:cubicBezTo>
                      <a:pt x="1334" y="2862"/>
                      <a:pt x="1318" y="2865"/>
                      <a:pt x="1305" y="2869"/>
                    </a:cubicBezTo>
                    <a:cubicBezTo>
                      <a:pt x="1268" y="2882"/>
                      <a:pt x="1280" y="2894"/>
                      <a:pt x="1255" y="2894"/>
                    </a:cubicBezTo>
                    <a:cubicBezTo>
                      <a:pt x="1243" y="2894"/>
                      <a:pt x="1243" y="2882"/>
                      <a:pt x="1230" y="2882"/>
                    </a:cubicBezTo>
                    <a:cubicBezTo>
                      <a:pt x="1218" y="2882"/>
                      <a:pt x="1193" y="2894"/>
                      <a:pt x="1181" y="2894"/>
                    </a:cubicBezTo>
                    <a:lnTo>
                      <a:pt x="1143" y="2894"/>
                    </a:lnTo>
                    <a:cubicBezTo>
                      <a:pt x="1131" y="2894"/>
                      <a:pt x="1081" y="2919"/>
                      <a:pt x="1094" y="2944"/>
                    </a:cubicBezTo>
                    <a:cubicBezTo>
                      <a:pt x="1119" y="2969"/>
                      <a:pt x="1181" y="2969"/>
                      <a:pt x="1193" y="2994"/>
                    </a:cubicBezTo>
                    <a:cubicBezTo>
                      <a:pt x="1218" y="3018"/>
                      <a:pt x="1181" y="3043"/>
                      <a:pt x="1218" y="3068"/>
                    </a:cubicBezTo>
                    <a:cubicBezTo>
                      <a:pt x="1219" y="3069"/>
                      <a:pt x="1221" y="3070"/>
                      <a:pt x="1222" y="3071"/>
                    </a:cubicBezTo>
                    <a:lnTo>
                      <a:pt x="1222" y="3071"/>
                    </a:lnTo>
                    <a:cubicBezTo>
                      <a:pt x="1217" y="3069"/>
                      <a:pt x="1212" y="3068"/>
                      <a:pt x="1206" y="3068"/>
                    </a:cubicBezTo>
                    <a:cubicBezTo>
                      <a:pt x="1143" y="3068"/>
                      <a:pt x="1181" y="3130"/>
                      <a:pt x="1193" y="3143"/>
                    </a:cubicBezTo>
                    <a:cubicBezTo>
                      <a:pt x="1206" y="3167"/>
                      <a:pt x="1193" y="3180"/>
                      <a:pt x="1206" y="3205"/>
                    </a:cubicBezTo>
                    <a:cubicBezTo>
                      <a:pt x="1218" y="3217"/>
                      <a:pt x="1243" y="3217"/>
                      <a:pt x="1255" y="3230"/>
                    </a:cubicBezTo>
                    <a:cubicBezTo>
                      <a:pt x="1255" y="3230"/>
                      <a:pt x="1268" y="3279"/>
                      <a:pt x="1317" y="3292"/>
                    </a:cubicBezTo>
                    <a:cubicBezTo>
                      <a:pt x="1311" y="3304"/>
                      <a:pt x="1308" y="3307"/>
                      <a:pt x="1303" y="3307"/>
                    </a:cubicBezTo>
                    <a:cubicBezTo>
                      <a:pt x="1299" y="3307"/>
                      <a:pt x="1292" y="3304"/>
                      <a:pt x="1280" y="3304"/>
                    </a:cubicBezTo>
                    <a:cubicBezTo>
                      <a:pt x="1255" y="3316"/>
                      <a:pt x="1230" y="3316"/>
                      <a:pt x="1218" y="3316"/>
                    </a:cubicBezTo>
                    <a:cubicBezTo>
                      <a:pt x="1206" y="3316"/>
                      <a:pt x="1193" y="3304"/>
                      <a:pt x="1193" y="3292"/>
                    </a:cubicBezTo>
                    <a:cubicBezTo>
                      <a:pt x="1181" y="3292"/>
                      <a:pt x="1168" y="3254"/>
                      <a:pt x="1156" y="3242"/>
                    </a:cubicBezTo>
                    <a:cubicBezTo>
                      <a:pt x="1137" y="3236"/>
                      <a:pt x="1119" y="3233"/>
                      <a:pt x="1101" y="3233"/>
                    </a:cubicBezTo>
                    <a:cubicBezTo>
                      <a:pt x="1084" y="3233"/>
                      <a:pt x="1069" y="3236"/>
                      <a:pt x="1056" y="3242"/>
                    </a:cubicBezTo>
                    <a:cubicBezTo>
                      <a:pt x="1019" y="3254"/>
                      <a:pt x="1007" y="3292"/>
                      <a:pt x="1032" y="3316"/>
                    </a:cubicBezTo>
                    <a:cubicBezTo>
                      <a:pt x="1056" y="3354"/>
                      <a:pt x="1069" y="3341"/>
                      <a:pt x="1081" y="3354"/>
                    </a:cubicBezTo>
                    <a:cubicBezTo>
                      <a:pt x="1106" y="3366"/>
                      <a:pt x="1106" y="3391"/>
                      <a:pt x="1119" y="3416"/>
                    </a:cubicBezTo>
                    <a:cubicBezTo>
                      <a:pt x="1143" y="3465"/>
                      <a:pt x="1206" y="3465"/>
                      <a:pt x="1255" y="3503"/>
                    </a:cubicBezTo>
                    <a:cubicBezTo>
                      <a:pt x="1248" y="3503"/>
                      <a:pt x="1225" y="3495"/>
                      <a:pt x="1206" y="3495"/>
                    </a:cubicBezTo>
                    <a:cubicBezTo>
                      <a:pt x="1192" y="3495"/>
                      <a:pt x="1181" y="3499"/>
                      <a:pt x="1181" y="3515"/>
                    </a:cubicBezTo>
                    <a:cubicBezTo>
                      <a:pt x="1143" y="3503"/>
                      <a:pt x="1131" y="3465"/>
                      <a:pt x="1094" y="3453"/>
                    </a:cubicBezTo>
                    <a:cubicBezTo>
                      <a:pt x="1085" y="3451"/>
                      <a:pt x="1078" y="3451"/>
                      <a:pt x="1070" y="3451"/>
                    </a:cubicBezTo>
                    <a:cubicBezTo>
                      <a:pt x="1023" y="3451"/>
                      <a:pt x="1001" y="3483"/>
                      <a:pt x="1044" y="3515"/>
                    </a:cubicBezTo>
                    <a:cubicBezTo>
                      <a:pt x="1069" y="3528"/>
                      <a:pt x="1069" y="3515"/>
                      <a:pt x="1081" y="3552"/>
                    </a:cubicBezTo>
                    <a:cubicBezTo>
                      <a:pt x="1094" y="3577"/>
                      <a:pt x="1081" y="3565"/>
                      <a:pt x="1094" y="3577"/>
                    </a:cubicBezTo>
                    <a:cubicBezTo>
                      <a:pt x="1106" y="3590"/>
                      <a:pt x="1131" y="3590"/>
                      <a:pt x="1143" y="3590"/>
                    </a:cubicBezTo>
                    <a:cubicBezTo>
                      <a:pt x="1153" y="3590"/>
                      <a:pt x="1181" y="3588"/>
                      <a:pt x="1208" y="3588"/>
                    </a:cubicBezTo>
                    <a:cubicBezTo>
                      <a:pt x="1248" y="3588"/>
                      <a:pt x="1285" y="3592"/>
                      <a:pt x="1255" y="3615"/>
                    </a:cubicBezTo>
                    <a:cubicBezTo>
                      <a:pt x="1239" y="3624"/>
                      <a:pt x="1221" y="3628"/>
                      <a:pt x="1202" y="3628"/>
                    </a:cubicBezTo>
                    <a:cubicBezTo>
                      <a:pt x="1151" y="3628"/>
                      <a:pt x="1096" y="3599"/>
                      <a:pt x="1069" y="3590"/>
                    </a:cubicBezTo>
                    <a:cubicBezTo>
                      <a:pt x="1044" y="3590"/>
                      <a:pt x="1019" y="3565"/>
                      <a:pt x="1007" y="3552"/>
                    </a:cubicBezTo>
                    <a:cubicBezTo>
                      <a:pt x="994" y="3540"/>
                      <a:pt x="1007" y="3515"/>
                      <a:pt x="970" y="3503"/>
                    </a:cubicBezTo>
                    <a:lnTo>
                      <a:pt x="932" y="3503"/>
                    </a:lnTo>
                    <a:cubicBezTo>
                      <a:pt x="945" y="3503"/>
                      <a:pt x="907" y="3478"/>
                      <a:pt x="907" y="3465"/>
                    </a:cubicBezTo>
                    <a:cubicBezTo>
                      <a:pt x="899" y="3457"/>
                      <a:pt x="884" y="3448"/>
                      <a:pt x="867" y="3448"/>
                    </a:cubicBezTo>
                    <a:cubicBezTo>
                      <a:pt x="860" y="3448"/>
                      <a:pt x="853" y="3449"/>
                      <a:pt x="845" y="3453"/>
                    </a:cubicBezTo>
                    <a:cubicBezTo>
                      <a:pt x="783" y="3465"/>
                      <a:pt x="820" y="3540"/>
                      <a:pt x="845" y="3565"/>
                    </a:cubicBezTo>
                    <a:cubicBezTo>
                      <a:pt x="820" y="3577"/>
                      <a:pt x="796" y="3565"/>
                      <a:pt x="796" y="3590"/>
                    </a:cubicBezTo>
                    <a:cubicBezTo>
                      <a:pt x="796" y="3615"/>
                      <a:pt x="858" y="3627"/>
                      <a:pt x="895" y="3627"/>
                    </a:cubicBezTo>
                    <a:cubicBezTo>
                      <a:pt x="808" y="3677"/>
                      <a:pt x="1019" y="3677"/>
                      <a:pt x="994" y="3739"/>
                    </a:cubicBezTo>
                    <a:cubicBezTo>
                      <a:pt x="986" y="3739"/>
                      <a:pt x="956" y="3733"/>
                      <a:pt x="933" y="3733"/>
                    </a:cubicBezTo>
                    <a:cubicBezTo>
                      <a:pt x="921" y="3733"/>
                      <a:pt x="912" y="3735"/>
                      <a:pt x="907" y="3739"/>
                    </a:cubicBezTo>
                    <a:cubicBezTo>
                      <a:pt x="883" y="3764"/>
                      <a:pt x="945" y="3813"/>
                      <a:pt x="970" y="3813"/>
                    </a:cubicBezTo>
                    <a:cubicBezTo>
                      <a:pt x="977" y="3815"/>
                      <a:pt x="984" y="3816"/>
                      <a:pt x="991" y="3816"/>
                    </a:cubicBezTo>
                    <a:cubicBezTo>
                      <a:pt x="1024" y="3816"/>
                      <a:pt x="1052" y="3798"/>
                      <a:pt x="1085" y="3798"/>
                    </a:cubicBezTo>
                    <a:cubicBezTo>
                      <a:pt x="1092" y="3798"/>
                      <a:pt x="1099" y="3799"/>
                      <a:pt x="1106" y="3801"/>
                    </a:cubicBezTo>
                    <a:cubicBezTo>
                      <a:pt x="1156" y="3813"/>
                      <a:pt x="1156" y="3838"/>
                      <a:pt x="1193" y="3850"/>
                    </a:cubicBezTo>
                    <a:cubicBezTo>
                      <a:pt x="1169" y="3874"/>
                      <a:pt x="1142" y="3880"/>
                      <a:pt x="1114" y="3880"/>
                    </a:cubicBezTo>
                    <a:cubicBezTo>
                      <a:pt x="1088" y="3880"/>
                      <a:pt x="1062" y="3875"/>
                      <a:pt x="1036" y="3875"/>
                    </a:cubicBezTo>
                    <a:cubicBezTo>
                      <a:pt x="1017" y="3875"/>
                      <a:pt x="999" y="3878"/>
                      <a:pt x="982" y="3888"/>
                    </a:cubicBezTo>
                    <a:cubicBezTo>
                      <a:pt x="957" y="3863"/>
                      <a:pt x="932" y="3863"/>
                      <a:pt x="920" y="3838"/>
                    </a:cubicBezTo>
                    <a:cubicBezTo>
                      <a:pt x="895" y="3826"/>
                      <a:pt x="907" y="3813"/>
                      <a:pt x="883" y="3788"/>
                    </a:cubicBezTo>
                    <a:cubicBezTo>
                      <a:pt x="870" y="3788"/>
                      <a:pt x="858" y="3776"/>
                      <a:pt x="845" y="3776"/>
                    </a:cubicBezTo>
                    <a:cubicBezTo>
                      <a:pt x="833" y="3764"/>
                      <a:pt x="820" y="3764"/>
                      <a:pt x="808" y="3764"/>
                    </a:cubicBezTo>
                    <a:lnTo>
                      <a:pt x="758" y="3764"/>
                    </a:lnTo>
                    <a:cubicBezTo>
                      <a:pt x="748" y="3753"/>
                      <a:pt x="746" y="3724"/>
                      <a:pt x="722" y="3724"/>
                    </a:cubicBezTo>
                    <a:cubicBezTo>
                      <a:pt x="718" y="3724"/>
                      <a:pt x="714" y="3725"/>
                      <a:pt x="709" y="3726"/>
                    </a:cubicBezTo>
                    <a:cubicBezTo>
                      <a:pt x="684" y="3726"/>
                      <a:pt x="696" y="3788"/>
                      <a:pt x="709" y="3813"/>
                    </a:cubicBezTo>
                    <a:cubicBezTo>
                      <a:pt x="721" y="3838"/>
                      <a:pt x="746" y="3863"/>
                      <a:pt x="771" y="3875"/>
                    </a:cubicBezTo>
                    <a:cubicBezTo>
                      <a:pt x="783" y="3882"/>
                      <a:pt x="796" y="3882"/>
                      <a:pt x="810" y="3882"/>
                    </a:cubicBezTo>
                    <a:cubicBezTo>
                      <a:pt x="824" y="3882"/>
                      <a:pt x="839" y="3882"/>
                      <a:pt x="858" y="3888"/>
                    </a:cubicBezTo>
                    <a:cubicBezTo>
                      <a:pt x="808" y="3937"/>
                      <a:pt x="895" y="3937"/>
                      <a:pt x="920" y="3962"/>
                    </a:cubicBezTo>
                    <a:cubicBezTo>
                      <a:pt x="945" y="3987"/>
                      <a:pt x="907" y="4012"/>
                      <a:pt x="932" y="4037"/>
                    </a:cubicBezTo>
                    <a:cubicBezTo>
                      <a:pt x="945" y="4043"/>
                      <a:pt x="966" y="4043"/>
                      <a:pt x="988" y="4043"/>
                    </a:cubicBezTo>
                    <a:cubicBezTo>
                      <a:pt x="1010" y="4043"/>
                      <a:pt x="1032" y="4043"/>
                      <a:pt x="1044" y="4049"/>
                    </a:cubicBezTo>
                    <a:cubicBezTo>
                      <a:pt x="1019" y="4049"/>
                      <a:pt x="957" y="4049"/>
                      <a:pt x="945" y="4074"/>
                    </a:cubicBezTo>
                    <a:cubicBezTo>
                      <a:pt x="932" y="4099"/>
                      <a:pt x="1007" y="4124"/>
                      <a:pt x="1032" y="4124"/>
                    </a:cubicBezTo>
                    <a:lnTo>
                      <a:pt x="1094" y="4124"/>
                    </a:lnTo>
                    <a:cubicBezTo>
                      <a:pt x="1098" y="4128"/>
                      <a:pt x="1099" y="4129"/>
                      <a:pt x="1100" y="4129"/>
                    </a:cubicBezTo>
                    <a:cubicBezTo>
                      <a:pt x="1101" y="4129"/>
                      <a:pt x="1098" y="4124"/>
                      <a:pt x="1106" y="4124"/>
                    </a:cubicBezTo>
                    <a:cubicBezTo>
                      <a:pt x="1143" y="4124"/>
                      <a:pt x="1193" y="4124"/>
                      <a:pt x="1230" y="4136"/>
                    </a:cubicBezTo>
                    <a:cubicBezTo>
                      <a:pt x="1181" y="4149"/>
                      <a:pt x="1131" y="4161"/>
                      <a:pt x="1094" y="4186"/>
                    </a:cubicBezTo>
                    <a:cubicBezTo>
                      <a:pt x="1075" y="4210"/>
                      <a:pt x="1103" y="4217"/>
                      <a:pt x="1146" y="4217"/>
                    </a:cubicBezTo>
                    <a:cubicBezTo>
                      <a:pt x="1216" y="4217"/>
                      <a:pt x="1322" y="4198"/>
                      <a:pt x="1330" y="4198"/>
                    </a:cubicBezTo>
                    <a:lnTo>
                      <a:pt x="1330" y="4198"/>
                    </a:lnTo>
                    <a:cubicBezTo>
                      <a:pt x="1330" y="4223"/>
                      <a:pt x="1271" y="4229"/>
                      <a:pt x="1209" y="4229"/>
                    </a:cubicBezTo>
                    <a:cubicBezTo>
                      <a:pt x="1147" y="4229"/>
                      <a:pt x="1081" y="4223"/>
                      <a:pt x="1069" y="4223"/>
                    </a:cubicBezTo>
                    <a:cubicBezTo>
                      <a:pt x="1019" y="4198"/>
                      <a:pt x="970" y="4186"/>
                      <a:pt x="920" y="4186"/>
                    </a:cubicBezTo>
                    <a:cubicBezTo>
                      <a:pt x="907" y="4186"/>
                      <a:pt x="895" y="4198"/>
                      <a:pt x="883" y="4198"/>
                    </a:cubicBezTo>
                    <a:cubicBezTo>
                      <a:pt x="845" y="4198"/>
                      <a:pt x="796" y="4186"/>
                      <a:pt x="771" y="4173"/>
                    </a:cubicBezTo>
                    <a:cubicBezTo>
                      <a:pt x="734" y="4149"/>
                      <a:pt x="746" y="4124"/>
                      <a:pt x="696" y="4111"/>
                    </a:cubicBezTo>
                    <a:cubicBezTo>
                      <a:pt x="670" y="4094"/>
                      <a:pt x="644" y="4071"/>
                      <a:pt x="614" y="4071"/>
                    </a:cubicBezTo>
                    <a:cubicBezTo>
                      <a:pt x="601" y="4071"/>
                      <a:pt x="587" y="4075"/>
                      <a:pt x="572" y="4086"/>
                    </a:cubicBezTo>
                    <a:cubicBezTo>
                      <a:pt x="563" y="4067"/>
                      <a:pt x="560" y="4041"/>
                      <a:pt x="543" y="4041"/>
                    </a:cubicBezTo>
                    <a:cubicBezTo>
                      <a:pt x="538" y="4041"/>
                      <a:pt x="531" y="4043"/>
                      <a:pt x="522" y="4049"/>
                    </a:cubicBezTo>
                    <a:cubicBezTo>
                      <a:pt x="485" y="4086"/>
                      <a:pt x="547" y="4136"/>
                      <a:pt x="585" y="4161"/>
                    </a:cubicBezTo>
                    <a:cubicBezTo>
                      <a:pt x="622" y="4173"/>
                      <a:pt x="622" y="4273"/>
                      <a:pt x="696" y="4285"/>
                    </a:cubicBezTo>
                    <a:cubicBezTo>
                      <a:pt x="659" y="4310"/>
                      <a:pt x="634" y="4310"/>
                      <a:pt x="684" y="4335"/>
                    </a:cubicBezTo>
                    <a:cubicBezTo>
                      <a:pt x="721" y="4360"/>
                      <a:pt x="746" y="4347"/>
                      <a:pt x="771" y="4360"/>
                    </a:cubicBezTo>
                    <a:cubicBezTo>
                      <a:pt x="783" y="4385"/>
                      <a:pt x="771" y="4409"/>
                      <a:pt x="820" y="4422"/>
                    </a:cubicBezTo>
                    <a:cubicBezTo>
                      <a:pt x="870" y="4434"/>
                      <a:pt x="907" y="4434"/>
                      <a:pt x="957" y="4459"/>
                    </a:cubicBezTo>
                    <a:cubicBezTo>
                      <a:pt x="970" y="4459"/>
                      <a:pt x="970" y="4471"/>
                      <a:pt x="982" y="4484"/>
                    </a:cubicBezTo>
                    <a:cubicBezTo>
                      <a:pt x="994" y="4496"/>
                      <a:pt x="1019" y="4509"/>
                      <a:pt x="1044" y="4509"/>
                    </a:cubicBezTo>
                    <a:cubicBezTo>
                      <a:pt x="1069" y="4521"/>
                      <a:pt x="1143" y="4534"/>
                      <a:pt x="1119" y="4571"/>
                    </a:cubicBezTo>
                    <a:cubicBezTo>
                      <a:pt x="1100" y="4583"/>
                      <a:pt x="1075" y="4586"/>
                      <a:pt x="1052" y="4586"/>
                    </a:cubicBezTo>
                    <a:cubicBezTo>
                      <a:pt x="1029" y="4586"/>
                      <a:pt x="1007" y="4583"/>
                      <a:pt x="994" y="4583"/>
                    </a:cubicBezTo>
                    <a:cubicBezTo>
                      <a:pt x="932" y="4571"/>
                      <a:pt x="920" y="4521"/>
                      <a:pt x="858" y="4509"/>
                    </a:cubicBezTo>
                    <a:cubicBezTo>
                      <a:pt x="801" y="4509"/>
                      <a:pt x="745" y="4560"/>
                      <a:pt x="707" y="4560"/>
                    </a:cubicBezTo>
                    <a:cubicBezTo>
                      <a:pt x="703" y="4560"/>
                      <a:pt x="700" y="4560"/>
                      <a:pt x="696" y="4558"/>
                    </a:cubicBezTo>
                    <a:cubicBezTo>
                      <a:pt x="659" y="4534"/>
                      <a:pt x="684" y="4521"/>
                      <a:pt x="647" y="4509"/>
                    </a:cubicBezTo>
                    <a:lnTo>
                      <a:pt x="597" y="4509"/>
                    </a:lnTo>
                    <a:cubicBezTo>
                      <a:pt x="586" y="4509"/>
                      <a:pt x="573" y="4508"/>
                      <a:pt x="559" y="4508"/>
                    </a:cubicBezTo>
                    <a:cubicBezTo>
                      <a:pt x="524" y="4508"/>
                      <a:pt x="489" y="4514"/>
                      <a:pt x="498" y="4558"/>
                    </a:cubicBezTo>
                    <a:cubicBezTo>
                      <a:pt x="510" y="4620"/>
                      <a:pt x="572" y="4596"/>
                      <a:pt x="585" y="4620"/>
                    </a:cubicBezTo>
                    <a:cubicBezTo>
                      <a:pt x="609" y="4645"/>
                      <a:pt x="572" y="4670"/>
                      <a:pt x="622" y="4683"/>
                    </a:cubicBezTo>
                    <a:cubicBezTo>
                      <a:pt x="634" y="4691"/>
                      <a:pt x="644" y="4694"/>
                      <a:pt x="652" y="4694"/>
                    </a:cubicBezTo>
                    <a:cubicBezTo>
                      <a:pt x="669" y="4694"/>
                      <a:pt x="680" y="4683"/>
                      <a:pt x="696" y="4683"/>
                    </a:cubicBezTo>
                    <a:cubicBezTo>
                      <a:pt x="696" y="4695"/>
                      <a:pt x="709" y="4695"/>
                      <a:pt x="709" y="4707"/>
                    </a:cubicBezTo>
                    <a:cubicBezTo>
                      <a:pt x="721" y="4720"/>
                      <a:pt x="709" y="4720"/>
                      <a:pt x="696" y="4732"/>
                    </a:cubicBezTo>
                    <a:cubicBezTo>
                      <a:pt x="696" y="4782"/>
                      <a:pt x="758" y="4757"/>
                      <a:pt x="808" y="4782"/>
                    </a:cubicBezTo>
                    <a:cubicBezTo>
                      <a:pt x="808" y="4782"/>
                      <a:pt x="820" y="4794"/>
                      <a:pt x="833" y="4794"/>
                    </a:cubicBezTo>
                    <a:cubicBezTo>
                      <a:pt x="845" y="4807"/>
                      <a:pt x="870" y="4794"/>
                      <a:pt x="870" y="4819"/>
                    </a:cubicBezTo>
                    <a:lnTo>
                      <a:pt x="734" y="4819"/>
                    </a:lnTo>
                    <a:cubicBezTo>
                      <a:pt x="696" y="4794"/>
                      <a:pt x="721" y="4794"/>
                      <a:pt x="671" y="4794"/>
                    </a:cubicBezTo>
                    <a:cubicBezTo>
                      <a:pt x="622" y="4807"/>
                      <a:pt x="622" y="4819"/>
                      <a:pt x="585" y="4819"/>
                    </a:cubicBezTo>
                    <a:cubicBezTo>
                      <a:pt x="576" y="4823"/>
                      <a:pt x="572" y="4825"/>
                      <a:pt x="569" y="4825"/>
                    </a:cubicBezTo>
                    <a:cubicBezTo>
                      <a:pt x="562" y="4825"/>
                      <a:pt x="560" y="4819"/>
                      <a:pt x="535" y="4819"/>
                    </a:cubicBezTo>
                    <a:lnTo>
                      <a:pt x="510" y="4819"/>
                    </a:lnTo>
                    <a:lnTo>
                      <a:pt x="485" y="4807"/>
                    </a:lnTo>
                    <a:lnTo>
                      <a:pt x="411" y="4807"/>
                    </a:lnTo>
                    <a:cubicBezTo>
                      <a:pt x="398" y="4794"/>
                      <a:pt x="398" y="4794"/>
                      <a:pt x="386" y="4782"/>
                    </a:cubicBezTo>
                    <a:cubicBezTo>
                      <a:pt x="361" y="4782"/>
                      <a:pt x="324" y="4770"/>
                      <a:pt x="286" y="4770"/>
                    </a:cubicBezTo>
                    <a:cubicBezTo>
                      <a:pt x="271" y="4764"/>
                      <a:pt x="256" y="4759"/>
                      <a:pt x="243" y="4759"/>
                    </a:cubicBezTo>
                    <a:cubicBezTo>
                      <a:pt x="225" y="4759"/>
                      <a:pt x="212" y="4770"/>
                      <a:pt x="212" y="4807"/>
                    </a:cubicBezTo>
                    <a:cubicBezTo>
                      <a:pt x="224" y="4856"/>
                      <a:pt x="311" y="4856"/>
                      <a:pt x="361" y="4856"/>
                    </a:cubicBezTo>
                    <a:cubicBezTo>
                      <a:pt x="336" y="4906"/>
                      <a:pt x="386" y="4919"/>
                      <a:pt x="423" y="4931"/>
                    </a:cubicBezTo>
                    <a:cubicBezTo>
                      <a:pt x="460" y="4943"/>
                      <a:pt x="498" y="4943"/>
                      <a:pt x="522" y="4943"/>
                    </a:cubicBezTo>
                    <a:cubicBezTo>
                      <a:pt x="451" y="4974"/>
                      <a:pt x="480" y="4996"/>
                      <a:pt x="534" y="4996"/>
                    </a:cubicBezTo>
                    <a:cubicBezTo>
                      <a:pt x="546" y="4996"/>
                      <a:pt x="559" y="4995"/>
                      <a:pt x="572" y="4993"/>
                    </a:cubicBezTo>
                    <a:lnTo>
                      <a:pt x="572" y="4993"/>
                    </a:lnTo>
                    <a:cubicBezTo>
                      <a:pt x="495" y="5037"/>
                      <a:pt x="528" y="5050"/>
                      <a:pt x="589" y="5050"/>
                    </a:cubicBezTo>
                    <a:cubicBezTo>
                      <a:pt x="664" y="5050"/>
                      <a:pt x="783" y="5030"/>
                      <a:pt x="783" y="5030"/>
                    </a:cubicBezTo>
                    <a:lnTo>
                      <a:pt x="783" y="5030"/>
                    </a:lnTo>
                    <a:cubicBezTo>
                      <a:pt x="783" y="5030"/>
                      <a:pt x="635" y="5157"/>
                      <a:pt x="720" y="5157"/>
                    </a:cubicBezTo>
                    <a:cubicBezTo>
                      <a:pt x="727" y="5157"/>
                      <a:pt x="735" y="5156"/>
                      <a:pt x="746" y="5155"/>
                    </a:cubicBezTo>
                    <a:lnTo>
                      <a:pt x="746" y="5155"/>
                    </a:lnTo>
                    <a:cubicBezTo>
                      <a:pt x="721" y="5167"/>
                      <a:pt x="709" y="5179"/>
                      <a:pt x="684" y="5192"/>
                    </a:cubicBezTo>
                    <a:cubicBezTo>
                      <a:pt x="647" y="5192"/>
                      <a:pt x="622" y="5192"/>
                      <a:pt x="585" y="5179"/>
                    </a:cubicBezTo>
                    <a:cubicBezTo>
                      <a:pt x="547" y="5167"/>
                      <a:pt x="547" y="5155"/>
                      <a:pt x="510" y="5142"/>
                    </a:cubicBezTo>
                    <a:cubicBezTo>
                      <a:pt x="491" y="5136"/>
                      <a:pt x="460" y="5130"/>
                      <a:pt x="432" y="5130"/>
                    </a:cubicBezTo>
                    <a:cubicBezTo>
                      <a:pt x="404" y="5130"/>
                      <a:pt x="380" y="5136"/>
                      <a:pt x="373" y="5155"/>
                    </a:cubicBezTo>
                    <a:lnTo>
                      <a:pt x="349" y="5142"/>
                    </a:lnTo>
                    <a:cubicBezTo>
                      <a:pt x="336" y="5130"/>
                      <a:pt x="349" y="5130"/>
                      <a:pt x="349" y="5117"/>
                    </a:cubicBezTo>
                    <a:cubicBezTo>
                      <a:pt x="333" y="5102"/>
                      <a:pt x="308" y="5091"/>
                      <a:pt x="286" y="5091"/>
                    </a:cubicBezTo>
                    <a:cubicBezTo>
                      <a:pt x="272" y="5091"/>
                      <a:pt x="259" y="5095"/>
                      <a:pt x="249" y="5105"/>
                    </a:cubicBezTo>
                    <a:cubicBezTo>
                      <a:pt x="175" y="5155"/>
                      <a:pt x="237" y="5204"/>
                      <a:pt x="286" y="5217"/>
                    </a:cubicBezTo>
                    <a:cubicBezTo>
                      <a:pt x="336" y="5241"/>
                      <a:pt x="398" y="5266"/>
                      <a:pt x="448" y="5266"/>
                    </a:cubicBezTo>
                    <a:cubicBezTo>
                      <a:pt x="485" y="5279"/>
                      <a:pt x="535" y="5279"/>
                      <a:pt x="572" y="5279"/>
                    </a:cubicBezTo>
                    <a:cubicBezTo>
                      <a:pt x="597" y="5279"/>
                      <a:pt x="605" y="5273"/>
                      <a:pt x="615" y="5273"/>
                    </a:cubicBezTo>
                    <a:cubicBezTo>
                      <a:pt x="620" y="5273"/>
                      <a:pt x="626" y="5275"/>
                      <a:pt x="634" y="5279"/>
                    </a:cubicBezTo>
                    <a:lnTo>
                      <a:pt x="485" y="5279"/>
                    </a:lnTo>
                    <a:cubicBezTo>
                      <a:pt x="435" y="5291"/>
                      <a:pt x="386" y="5304"/>
                      <a:pt x="324" y="5304"/>
                    </a:cubicBezTo>
                    <a:lnTo>
                      <a:pt x="212" y="5304"/>
                    </a:lnTo>
                    <a:cubicBezTo>
                      <a:pt x="175" y="5304"/>
                      <a:pt x="137" y="5279"/>
                      <a:pt x="88" y="5279"/>
                    </a:cubicBezTo>
                    <a:cubicBezTo>
                      <a:pt x="75" y="5291"/>
                      <a:pt x="50" y="5304"/>
                      <a:pt x="38" y="5316"/>
                    </a:cubicBezTo>
                    <a:cubicBezTo>
                      <a:pt x="26" y="5353"/>
                      <a:pt x="63" y="5366"/>
                      <a:pt x="50" y="5391"/>
                    </a:cubicBezTo>
                    <a:cubicBezTo>
                      <a:pt x="50" y="5403"/>
                      <a:pt x="13" y="5403"/>
                      <a:pt x="26" y="5440"/>
                    </a:cubicBezTo>
                    <a:cubicBezTo>
                      <a:pt x="26" y="5449"/>
                      <a:pt x="31" y="5452"/>
                      <a:pt x="38" y="5452"/>
                    </a:cubicBezTo>
                    <a:cubicBezTo>
                      <a:pt x="45" y="5452"/>
                      <a:pt x="56" y="5449"/>
                      <a:pt x="64" y="5449"/>
                    </a:cubicBezTo>
                    <a:cubicBezTo>
                      <a:pt x="68" y="5449"/>
                      <a:pt x="73" y="5450"/>
                      <a:pt x="75" y="5453"/>
                    </a:cubicBezTo>
                    <a:cubicBezTo>
                      <a:pt x="100" y="5477"/>
                      <a:pt x="88" y="5490"/>
                      <a:pt x="137" y="5502"/>
                    </a:cubicBezTo>
                    <a:cubicBezTo>
                      <a:pt x="145" y="5505"/>
                      <a:pt x="153" y="5506"/>
                      <a:pt x="160" y="5506"/>
                    </a:cubicBezTo>
                    <a:cubicBezTo>
                      <a:pt x="179" y="5506"/>
                      <a:pt x="195" y="5499"/>
                      <a:pt x="215" y="5499"/>
                    </a:cubicBezTo>
                    <a:cubicBezTo>
                      <a:pt x="222" y="5499"/>
                      <a:pt x="229" y="5500"/>
                      <a:pt x="237" y="5502"/>
                    </a:cubicBezTo>
                    <a:cubicBezTo>
                      <a:pt x="274" y="5527"/>
                      <a:pt x="274" y="5527"/>
                      <a:pt x="286" y="5540"/>
                    </a:cubicBezTo>
                    <a:cubicBezTo>
                      <a:pt x="240" y="5567"/>
                      <a:pt x="277" y="5581"/>
                      <a:pt x="320" y="5581"/>
                    </a:cubicBezTo>
                    <a:cubicBezTo>
                      <a:pt x="334" y="5581"/>
                      <a:pt x="349" y="5580"/>
                      <a:pt x="361" y="5577"/>
                    </a:cubicBezTo>
                    <a:cubicBezTo>
                      <a:pt x="411" y="5564"/>
                      <a:pt x="423" y="5527"/>
                      <a:pt x="460" y="5515"/>
                    </a:cubicBezTo>
                    <a:lnTo>
                      <a:pt x="498" y="5502"/>
                    </a:lnTo>
                    <a:cubicBezTo>
                      <a:pt x="498" y="5515"/>
                      <a:pt x="510" y="5515"/>
                      <a:pt x="522" y="5527"/>
                    </a:cubicBezTo>
                    <a:lnTo>
                      <a:pt x="560" y="5527"/>
                    </a:lnTo>
                    <a:lnTo>
                      <a:pt x="609" y="5502"/>
                    </a:lnTo>
                    <a:lnTo>
                      <a:pt x="609" y="5515"/>
                    </a:lnTo>
                    <a:cubicBezTo>
                      <a:pt x="634" y="5515"/>
                      <a:pt x="647" y="5540"/>
                      <a:pt x="671" y="5540"/>
                    </a:cubicBezTo>
                    <a:cubicBezTo>
                      <a:pt x="671" y="5552"/>
                      <a:pt x="647" y="5577"/>
                      <a:pt x="684" y="5577"/>
                    </a:cubicBezTo>
                    <a:cubicBezTo>
                      <a:pt x="734" y="5577"/>
                      <a:pt x="783" y="5540"/>
                      <a:pt x="808" y="5527"/>
                    </a:cubicBezTo>
                    <a:cubicBezTo>
                      <a:pt x="833" y="5527"/>
                      <a:pt x="852" y="5516"/>
                      <a:pt x="870" y="5516"/>
                    </a:cubicBezTo>
                    <a:cubicBezTo>
                      <a:pt x="878" y="5516"/>
                      <a:pt x="887" y="5519"/>
                      <a:pt x="895" y="5527"/>
                    </a:cubicBezTo>
                    <a:cubicBezTo>
                      <a:pt x="907" y="5552"/>
                      <a:pt x="858" y="5564"/>
                      <a:pt x="833" y="5564"/>
                    </a:cubicBezTo>
                    <a:cubicBezTo>
                      <a:pt x="771" y="5577"/>
                      <a:pt x="696" y="5589"/>
                      <a:pt x="634" y="5614"/>
                    </a:cubicBezTo>
                    <a:cubicBezTo>
                      <a:pt x="597" y="5639"/>
                      <a:pt x="609" y="5639"/>
                      <a:pt x="560" y="5639"/>
                    </a:cubicBezTo>
                    <a:cubicBezTo>
                      <a:pt x="535" y="5626"/>
                      <a:pt x="498" y="5626"/>
                      <a:pt x="460" y="5626"/>
                    </a:cubicBezTo>
                    <a:cubicBezTo>
                      <a:pt x="423" y="5626"/>
                      <a:pt x="398" y="5639"/>
                      <a:pt x="361" y="5651"/>
                    </a:cubicBezTo>
                    <a:cubicBezTo>
                      <a:pt x="349" y="5664"/>
                      <a:pt x="349" y="5689"/>
                      <a:pt x="336" y="5689"/>
                    </a:cubicBezTo>
                    <a:cubicBezTo>
                      <a:pt x="332" y="5693"/>
                      <a:pt x="326" y="5694"/>
                      <a:pt x="320" y="5694"/>
                    </a:cubicBezTo>
                    <a:cubicBezTo>
                      <a:pt x="309" y="5694"/>
                      <a:pt x="295" y="5689"/>
                      <a:pt x="286" y="5689"/>
                    </a:cubicBezTo>
                    <a:cubicBezTo>
                      <a:pt x="237" y="5701"/>
                      <a:pt x="175" y="5726"/>
                      <a:pt x="113" y="5738"/>
                    </a:cubicBezTo>
                    <a:cubicBezTo>
                      <a:pt x="88" y="5738"/>
                      <a:pt x="50" y="5738"/>
                      <a:pt x="26" y="5751"/>
                    </a:cubicBezTo>
                    <a:cubicBezTo>
                      <a:pt x="13" y="5763"/>
                      <a:pt x="75" y="5788"/>
                      <a:pt x="100" y="5800"/>
                    </a:cubicBezTo>
                    <a:cubicBezTo>
                      <a:pt x="137" y="5813"/>
                      <a:pt x="187" y="5825"/>
                      <a:pt x="224" y="5825"/>
                    </a:cubicBezTo>
                    <a:cubicBezTo>
                      <a:pt x="262" y="5825"/>
                      <a:pt x="286" y="5800"/>
                      <a:pt x="324" y="5800"/>
                    </a:cubicBezTo>
                    <a:cubicBezTo>
                      <a:pt x="361" y="5800"/>
                      <a:pt x="299" y="5825"/>
                      <a:pt x="311" y="5838"/>
                    </a:cubicBezTo>
                    <a:cubicBezTo>
                      <a:pt x="311" y="5850"/>
                      <a:pt x="361" y="5862"/>
                      <a:pt x="373" y="5862"/>
                    </a:cubicBezTo>
                    <a:cubicBezTo>
                      <a:pt x="423" y="5862"/>
                      <a:pt x="473" y="5850"/>
                      <a:pt x="510" y="5825"/>
                    </a:cubicBezTo>
                    <a:lnTo>
                      <a:pt x="510" y="5825"/>
                    </a:lnTo>
                    <a:cubicBezTo>
                      <a:pt x="496" y="5849"/>
                      <a:pt x="509" y="5856"/>
                      <a:pt x="532" y="5856"/>
                    </a:cubicBezTo>
                    <a:cubicBezTo>
                      <a:pt x="569" y="5856"/>
                      <a:pt x="631" y="5838"/>
                      <a:pt x="647" y="5838"/>
                    </a:cubicBezTo>
                    <a:cubicBezTo>
                      <a:pt x="671" y="5825"/>
                      <a:pt x="709" y="5825"/>
                      <a:pt x="734" y="5825"/>
                    </a:cubicBezTo>
                    <a:lnTo>
                      <a:pt x="758" y="5825"/>
                    </a:lnTo>
                    <a:cubicBezTo>
                      <a:pt x="746" y="5825"/>
                      <a:pt x="721" y="5838"/>
                      <a:pt x="709" y="5838"/>
                    </a:cubicBezTo>
                    <a:cubicBezTo>
                      <a:pt x="671" y="5862"/>
                      <a:pt x="696" y="5887"/>
                      <a:pt x="647" y="5887"/>
                    </a:cubicBezTo>
                    <a:cubicBezTo>
                      <a:pt x="630" y="5891"/>
                      <a:pt x="614" y="5893"/>
                      <a:pt x="597" y="5893"/>
                    </a:cubicBezTo>
                    <a:cubicBezTo>
                      <a:pt x="565" y="5893"/>
                      <a:pt x="535" y="5887"/>
                      <a:pt x="510" y="5887"/>
                    </a:cubicBezTo>
                    <a:cubicBezTo>
                      <a:pt x="460" y="5887"/>
                      <a:pt x="386" y="5912"/>
                      <a:pt x="336" y="5925"/>
                    </a:cubicBezTo>
                    <a:cubicBezTo>
                      <a:pt x="274" y="5937"/>
                      <a:pt x="262" y="5949"/>
                      <a:pt x="299" y="5987"/>
                    </a:cubicBezTo>
                    <a:cubicBezTo>
                      <a:pt x="314" y="6009"/>
                      <a:pt x="338" y="6013"/>
                      <a:pt x="362" y="6013"/>
                    </a:cubicBezTo>
                    <a:cubicBezTo>
                      <a:pt x="379" y="6013"/>
                      <a:pt x="396" y="6011"/>
                      <a:pt x="411" y="6011"/>
                    </a:cubicBezTo>
                    <a:lnTo>
                      <a:pt x="609" y="6011"/>
                    </a:lnTo>
                    <a:cubicBezTo>
                      <a:pt x="597" y="6061"/>
                      <a:pt x="734" y="6074"/>
                      <a:pt x="771" y="6086"/>
                    </a:cubicBezTo>
                    <a:cubicBezTo>
                      <a:pt x="750" y="6094"/>
                      <a:pt x="728" y="6097"/>
                      <a:pt x="706" y="6097"/>
                    </a:cubicBezTo>
                    <a:cubicBezTo>
                      <a:pt x="660" y="6097"/>
                      <a:pt x="614" y="6086"/>
                      <a:pt x="572" y="6086"/>
                    </a:cubicBezTo>
                    <a:cubicBezTo>
                      <a:pt x="535" y="6086"/>
                      <a:pt x="522" y="6098"/>
                      <a:pt x="485" y="6111"/>
                    </a:cubicBezTo>
                    <a:cubicBezTo>
                      <a:pt x="460" y="6111"/>
                      <a:pt x="423" y="6098"/>
                      <a:pt x="398" y="6098"/>
                    </a:cubicBezTo>
                    <a:lnTo>
                      <a:pt x="324" y="6098"/>
                    </a:lnTo>
                    <a:cubicBezTo>
                      <a:pt x="311" y="6098"/>
                      <a:pt x="311" y="6074"/>
                      <a:pt x="299" y="6074"/>
                    </a:cubicBezTo>
                    <a:cubicBezTo>
                      <a:pt x="289" y="6068"/>
                      <a:pt x="280" y="6067"/>
                      <a:pt x="271" y="6067"/>
                    </a:cubicBezTo>
                    <a:cubicBezTo>
                      <a:pt x="243" y="6067"/>
                      <a:pt x="221" y="6088"/>
                      <a:pt x="191" y="6088"/>
                    </a:cubicBezTo>
                    <a:cubicBezTo>
                      <a:pt x="186" y="6088"/>
                      <a:pt x="180" y="6087"/>
                      <a:pt x="175" y="6086"/>
                    </a:cubicBezTo>
                    <a:cubicBezTo>
                      <a:pt x="150" y="6086"/>
                      <a:pt x="113" y="6086"/>
                      <a:pt x="100" y="6074"/>
                    </a:cubicBezTo>
                    <a:cubicBezTo>
                      <a:pt x="80" y="6064"/>
                      <a:pt x="68" y="6045"/>
                      <a:pt x="51" y="6045"/>
                    </a:cubicBezTo>
                    <a:cubicBezTo>
                      <a:pt x="47" y="6045"/>
                      <a:pt x="43" y="6046"/>
                      <a:pt x="38" y="6049"/>
                    </a:cubicBezTo>
                    <a:cubicBezTo>
                      <a:pt x="13" y="6061"/>
                      <a:pt x="1" y="6074"/>
                      <a:pt x="1" y="6098"/>
                    </a:cubicBezTo>
                    <a:cubicBezTo>
                      <a:pt x="1" y="6148"/>
                      <a:pt x="26" y="6136"/>
                      <a:pt x="63" y="6148"/>
                    </a:cubicBezTo>
                    <a:cubicBezTo>
                      <a:pt x="69" y="6151"/>
                      <a:pt x="74" y="6152"/>
                      <a:pt x="77" y="6152"/>
                    </a:cubicBezTo>
                    <a:cubicBezTo>
                      <a:pt x="81" y="6152"/>
                      <a:pt x="83" y="6151"/>
                      <a:pt x="85" y="6151"/>
                    </a:cubicBezTo>
                    <a:cubicBezTo>
                      <a:pt x="88" y="6151"/>
                      <a:pt x="88" y="6154"/>
                      <a:pt x="88" y="6173"/>
                    </a:cubicBezTo>
                    <a:cubicBezTo>
                      <a:pt x="88" y="6210"/>
                      <a:pt x="63" y="6210"/>
                      <a:pt x="75" y="6235"/>
                    </a:cubicBezTo>
                    <a:cubicBezTo>
                      <a:pt x="88" y="6260"/>
                      <a:pt x="150" y="6272"/>
                      <a:pt x="187" y="6272"/>
                    </a:cubicBezTo>
                    <a:cubicBezTo>
                      <a:pt x="262" y="6272"/>
                      <a:pt x="324" y="6285"/>
                      <a:pt x="386" y="6297"/>
                    </a:cubicBezTo>
                    <a:cubicBezTo>
                      <a:pt x="460" y="6310"/>
                      <a:pt x="423" y="6347"/>
                      <a:pt x="473" y="6359"/>
                    </a:cubicBezTo>
                    <a:cubicBezTo>
                      <a:pt x="482" y="6365"/>
                      <a:pt x="494" y="6368"/>
                      <a:pt x="507" y="6368"/>
                    </a:cubicBezTo>
                    <a:cubicBezTo>
                      <a:pt x="545" y="6368"/>
                      <a:pt x="594" y="6347"/>
                      <a:pt x="622" y="6347"/>
                    </a:cubicBezTo>
                    <a:cubicBezTo>
                      <a:pt x="659" y="6353"/>
                      <a:pt x="699" y="6356"/>
                      <a:pt x="740" y="6356"/>
                    </a:cubicBezTo>
                    <a:cubicBezTo>
                      <a:pt x="780" y="6356"/>
                      <a:pt x="820" y="6353"/>
                      <a:pt x="858" y="6347"/>
                    </a:cubicBezTo>
                    <a:cubicBezTo>
                      <a:pt x="920" y="6347"/>
                      <a:pt x="982" y="6347"/>
                      <a:pt x="1032" y="6310"/>
                    </a:cubicBezTo>
                    <a:cubicBezTo>
                      <a:pt x="1032" y="6310"/>
                      <a:pt x="1056" y="6272"/>
                      <a:pt x="1056" y="6272"/>
                    </a:cubicBezTo>
                    <a:cubicBezTo>
                      <a:pt x="1061" y="6268"/>
                      <a:pt x="1065" y="6267"/>
                      <a:pt x="1069" y="6267"/>
                    </a:cubicBezTo>
                    <a:cubicBezTo>
                      <a:pt x="1077" y="6267"/>
                      <a:pt x="1085" y="6272"/>
                      <a:pt x="1094" y="6272"/>
                    </a:cubicBezTo>
                    <a:cubicBezTo>
                      <a:pt x="1119" y="6260"/>
                      <a:pt x="1143" y="6260"/>
                      <a:pt x="1168" y="6260"/>
                    </a:cubicBezTo>
                    <a:cubicBezTo>
                      <a:pt x="1213" y="6269"/>
                      <a:pt x="1219" y="6304"/>
                      <a:pt x="1247" y="6304"/>
                    </a:cubicBezTo>
                    <a:cubicBezTo>
                      <a:pt x="1258" y="6304"/>
                      <a:pt x="1272" y="6299"/>
                      <a:pt x="1292" y="6285"/>
                    </a:cubicBezTo>
                    <a:cubicBezTo>
                      <a:pt x="1330" y="6260"/>
                      <a:pt x="1317" y="6260"/>
                      <a:pt x="1355" y="6260"/>
                    </a:cubicBezTo>
                    <a:lnTo>
                      <a:pt x="1404" y="6260"/>
                    </a:lnTo>
                    <a:cubicBezTo>
                      <a:pt x="1429" y="6247"/>
                      <a:pt x="1417" y="6235"/>
                      <a:pt x="1417" y="6235"/>
                    </a:cubicBezTo>
                    <a:cubicBezTo>
                      <a:pt x="1421" y="6231"/>
                      <a:pt x="1426" y="6230"/>
                      <a:pt x="1432" y="6230"/>
                    </a:cubicBezTo>
                    <a:cubicBezTo>
                      <a:pt x="1444" y="6230"/>
                      <a:pt x="1458" y="6235"/>
                      <a:pt x="1466" y="6235"/>
                    </a:cubicBezTo>
                    <a:cubicBezTo>
                      <a:pt x="1479" y="6223"/>
                      <a:pt x="1491" y="6223"/>
                      <a:pt x="1491" y="6210"/>
                    </a:cubicBezTo>
                    <a:cubicBezTo>
                      <a:pt x="1528" y="6223"/>
                      <a:pt x="1566" y="6235"/>
                      <a:pt x="1615" y="6235"/>
                    </a:cubicBezTo>
                    <a:lnTo>
                      <a:pt x="1640" y="6235"/>
                    </a:lnTo>
                    <a:cubicBezTo>
                      <a:pt x="1640" y="6285"/>
                      <a:pt x="1615" y="6334"/>
                      <a:pt x="1615" y="6359"/>
                    </a:cubicBezTo>
                    <a:cubicBezTo>
                      <a:pt x="1615" y="6384"/>
                      <a:pt x="1603" y="6471"/>
                      <a:pt x="1640" y="6496"/>
                    </a:cubicBezTo>
                    <a:cubicBezTo>
                      <a:pt x="1659" y="6502"/>
                      <a:pt x="1677" y="6505"/>
                      <a:pt x="1695" y="6505"/>
                    </a:cubicBezTo>
                    <a:cubicBezTo>
                      <a:pt x="1712" y="6505"/>
                      <a:pt x="1727" y="6502"/>
                      <a:pt x="1740" y="6496"/>
                    </a:cubicBezTo>
                    <a:lnTo>
                      <a:pt x="1938" y="6496"/>
                    </a:lnTo>
                    <a:cubicBezTo>
                      <a:pt x="1963" y="6496"/>
                      <a:pt x="1988" y="6498"/>
                      <a:pt x="2011" y="6498"/>
                    </a:cubicBezTo>
                    <a:cubicBezTo>
                      <a:pt x="2046" y="6498"/>
                      <a:pt x="2077" y="6493"/>
                      <a:pt x="2100" y="6471"/>
                    </a:cubicBezTo>
                    <a:cubicBezTo>
                      <a:pt x="2137" y="6434"/>
                      <a:pt x="2125" y="6359"/>
                      <a:pt x="2112" y="6310"/>
                    </a:cubicBezTo>
                    <a:lnTo>
                      <a:pt x="2112" y="6310"/>
                    </a:lnTo>
                    <a:cubicBezTo>
                      <a:pt x="2156" y="6316"/>
                      <a:pt x="2199" y="6319"/>
                      <a:pt x="2243" y="6319"/>
                    </a:cubicBezTo>
                    <a:cubicBezTo>
                      <a:pt x="2286" y="6319"/>
                      <a:pt x="2329" y="6316"/>
                      <a:pt x="2373" y="6310"/>
                    </a:cubicBezTo>
                    <a:cubicBezTo>
                      <a:pt x="2447" y="6310"/>
                      <a:pt x="2534" y="6310"/>
                      <a:pt x="2584" y="6260"/>
                    </a:cubicBezTo>
                    <a:lnTo>
                      <a:pt x="2596" y="6247"/>
                    </a:lnTo>
                    <a:lnTo>
                      <a:pt x="2659" y="6247"/>
                    </a:lnTo>
                    <a:cubicBezTo>
                      <a:pt x="2659" y="6247"/>
                      <a:pt x="2683" y="6285"/>
                      <a:pt x="2696" y="6297"/>
                    </a:cubicBezTo>
                    <a:cubicBezTo>
                      <a:pt x="2746" y="6322"/>
                      <a:pt x="2795" y="6334"/>
                      <a:pt x="2857" y="6334"/>
                    </a:cubicBezTo>
                    <a:lnTo>
                      <a:pt x="2957" y="6334"/>
                    </a:lnTo>
                    <a:cubicBezTo>
                      <a:pt x="2994" y="6334"/>
                      <a:pt x="3006" y="6310"/>
                      <a:pt x="3031" y="6310"/>
                    </a:cubicBezTo>
                    <a:cubicBezTo>
                      <a:pt x="3073" y="6310"/>
                      <a:pt x="3103" y="6326"/>
                      <a:pt x="3137" y="6326"/>
                    </a:cubicBezTo>
                    <a:cubicBezTo>
                      <a:pt x="3154" y="6326"/>
                      <a:pt x="3172" y="6322"/>
                      <a:pt x="3193" y="6310"/>
                    </a:cubicBezTo>
                    <a:cubicBezTo>
                      <a:pt x="3205" y="6297"/>
                      <a:pt x="3217" y="6272"/>
                      <a:pt x="3230" y="6272"/>
                    </a:cubicBezTo>
                    <a:cubicBezTo>
                      <a:pt x="3234" y="6268"/>
                      <a:pt x="3238" y="6267"/>
                      <a:pt x="3243" y="6267"/>
                    </a:cubicBezTo>
                    <a:cubicBezTo>
                      <a:pt x="3252" y="6267"/>
                      <a:pt x="3263" y="6272"/>
                      <a:pt x="3280" y="6272"/>
                    </a:cubicBezTo>
                    <a:cubicBezTo>
                      <a:pt x="3280" y="6285"/>
                      <a:pt x="3267" y="6310"/>
                      <a:pt x="3267" y="6322"/>
                    </a:cubicBezTo>
                    <a:cubicBezTo>
                      <a:pt x="3267" y="6372"/>
                      <a:pt x="3255" y="6459"/>
                      <a:pt x="3292" y="6483"/>
                    </a:cubicBezTo>
                    <a:cubicBezTo>
                      <a:pt x="3317" y="6490"/>
                      <a:pt x="3339" y="6493"/>
                      <a:pt x="3359" y="6493"/>
                    </a:cubicBezTo>
                    <a:cubicBezTo>
                      <a:pt x="3379" y="6493"/>
                      <a:pt x="3398" y="6490"/>
                      <a:pt x="3416" y="6483"/>
                    </a:cubicBezTo>
                    <a:lnTo>
                      <a:pt x="3640" y="6483"/>
                    </a:lnTo>
                    <a:cubicBezTo>
                      <a:pt x="3670" y="6483"/>
                      <a:pt x="3697" y="6485"/>
                      <a:pt x="3722" y="6485"/>
                    </a:cubicBezTo>
                    <a:cubicBezTo>
                      <a:pt x="3760" y="6485"/>
                      <a:pt x="3791" y="6481"/>
                      <a:pt x="3814" y="6459"/>
                    </a:cubicBezTo>
                    <a:cubicBezTo>
                      <a:pt x="3863" y="6409"/>
                      <a:pt x="3851" y="6334"/>
                      <a:pt x="3838" y="6285"/>
                    </a:cubicBezTo>
                    <a:cubicBezTo>
                      <a:pt x="3863" y="6272"/>
                      <a:pt x="3888" y="6272"/>
                      <a:pt x="3925" y="6272"/>
                    </a:cubicBezTo>
                    <a:cubicBezTo>
                      <a:pt x="3969" y="6279"/>
                      <a:pt x="4015" y="6282"/>
                      <a:pt x="4064" y="6282"/>
                    </a:cubicBezTo>
                    <a:cubicBezTo>
                      <a:pt x="4112" y="6282"/>
                      <a:pt x="4161" y="6279"/>
                      <a:pt x="4211" y="6272"/>
                    </a:cubicBezTo>
                    <a:cubicBezTo>
                      <a:pt x="4298" y="6272"/>
                      <a:pt x="4385" y="6272"/>
                      <a:pt x="4447" y="6223"/>
                    </a:cubicBezTo>
                    <a:cubicBezTo>
                      <a:pt x="4447" y="6210"/>
                      <a:pt x="4459" y="6210"/>
                      <a:pt x="4459" y="6210"/>
                    </a:cubicBezTo>
                    <a:cubicBezTo>
                      <a:pt x="4459" y="6204"/>
                      <a:pt x="4463" y="6201"/>
                      <a:pt x="4466" y="6201"/>
                    </a:cubicBezTo>
                    <a:cubicBezTo>
                      <a:pt x="4469" y="6201"/>
                      <a:pt x="4472" y="6204"/>
                      <a:pt x="4472" y="6210"/>
                    </a:cubicBezTo>
                    <a:cubicBezTo>
                      <a:pt x="4484" y="6210"/>
                      <a:pt x="4497" y="6247"/>
                      <a:pt x="4509" y="6260"/>
                    </a:cubicBezTo>
                    <a:cubicBezTo>
                      <a:pt x="4571" y="6285"/>
                      <a:pt x="4633" y="6297"/>
                      <a:pt x="4708" y="6297"/>
                    </a:cubicBezTo>
                    <a:lnTo>
                      <a:pt x="4832" y="6297"/>
                    </a:lnTo>
                    <a:cubicBezTo>
                      <a:pt x="4857" y="6297"/>
                      <a:pt x="4882" y="6272"/>
                      <a:pt x="4907" y="6272"/>
                    </a:cubicBezTo>
                    <a:cubicBezTo>
                      <a:pt x="4956" y="6272"/>
                      <a:pt x="4989" y="6289"/>
                      <a:pt x="5024" y="6289"/>
                    </a:cubicBezTo>
                    <a:cubicBezTo>
                      <a:pt x="5042" y="6289"/>
                      <a:pt x="5060" y="6285"/>
                      <a:pt x="5080" y="6272"/>
                    </a:cubicBezTo>
                    <a:cubicBezTo>
                      <a:pt x="5105" y="6260"/>
                      <a:pt x="5105" y="6235"/>
                      <a:pt x="5130" y="6235"/>
                    </a:cubicBezTo>
                    <a:cubicBezTo>
                      <a:pt x="5134" y="6231"/>
                      <a:pt x="5140" y="6230"/>
                      <a:pt x="5146" y="6230"/>
                    </a:cubicBezTo>
                    <a:cubicBezTo>
                      <a:pt x="5159" y="6230"/>
                      <a:pt x="5176" y="6235"/>
                      <a:pt x="5192" y="6235"/>
                    </a:cubicBezTo>
                    <a:lnTo>
                      <a:pt x="5217" y="6235"/>
                    </a:lnTo>
                    <a:cubicBezTo>
                      <a:pt x="5205" y="6247"/>
                      <a:pt x="5205" y="6272"/>
                      <a:pt x="5205" y="6297"/>
                    </a:cubicBezTo>
                    <a:cubicBezTo>
                      <a:pt x="5205" y="6334"/>
                      <a:pt x="5180" y="6446"/>
                      <a:pt x="5229" y="6471"/>
                    </a:cubicBezTo>
                    <a:cubicBezTo>
                      <a:pt x="5254" y="6477"/>
                      <a:pt x="5276" y="6480"/>
                      <a:pt x="5298" y="6480"/>
                    </a:cubicBezTo>
                    <a:cubicBezTo>
                      <a:pt x="5319" y="6480"/>
                      <a:pt x="5341" y="6477"/>
                      <a:pt x="5366" y="6471"/>
                    </a:cubicBezTo>
                    <a:lnTo>
                      <a:pt x="5614" y="6471"/>
                    </a:lnTo>
                    <a:cubicBezTo>
                      <a:pt x="5649" y="6471"/>
                      <a:pt x="5682" y="6473"/>
                      <a:pt x="5711" y="6473"/>
                    </a:cubicBezTo>
                    <a:cubicBezTo>
                      <a:pt x="5755" y="6473"/>
                      <a:pt x="5791" y="6469"/>
                      <a:pt x="5813" y="6446"/>
                    </a:cubicBezTo>
                    <a:cubicBezTo>
                      <a:pt x="5850" y="6396"/>
                      <a:pt x="5850" y="6334"/>
                      <a:pt x="5838" y="6285"/>
                    </a:cubicBezTo>
                    <a:cubicBezTo>
                      <a:pt x="5888" y="6272"/>
                      <a:pt x="5925" y="6272"/>
                      <a:pt x="5962" y="6260"/>
                    </a:cubicBezTo>
                    <a:cubicBezTo>
                      <a:pt x="6006" y="6266"/>
                      <a:pt x="6049" y="6269"/>
                      <a:pt x="6093" y="6269"/>
                    </a:cubicBezTo>
                    <a:cubicBezTo>
                      <a:pt x="6136" y="6269"/>
                      <a:pt x="6180" y="6266"/>
                      <a:pt x="6223" y="6260"/>
                    </a:cubicBezTo>
                    <a:cubicBezTo>
                      <a:pt x="6298" y="6260"/>
                      <a:pt x="6384" y="6260"/>
                      <a:pt x="6434" y="6210"/>
                    </a:cubicBezTo>
                    <a:cubicBezTo>
                      <a:pt x="6434" y="6210"/>
                      <a:pt x="6459" y="6173"/>
                      <a:pt x="6471" y="6173"/>
                    </a:cubicBezTo>
                    <a:cubicBezTo>
                      <a:pt x="6471" y="6169"/>
                      <a:pt x="6474" y="6167"/>
                      <a:pt x="6478" y="6167"/>
                    </a:cubicBezTo>
                    <a:cubicBezTo>
                      <a:pt x="6487" y="6167"/>
                      <a:pt x="6500" y="6173"/>
                      <a:pt x="6509" y="6173"/>
                    </a:cubicBezTo>
                    <a:lnTo>
                      <a:pt x="6546" y="6173"/>
                    </a:lnTo>
                    <a:cubicBezTo>
                      <a:pt x="6558" y="6173"/>
                      <a:pt x="6571" y="6210"/>
                      <a:pt x="6583" y="6223"/>
                    </a:cubicBezTo>
                    <a:cubicBezTo>
                      <a:pt x="6639" y="6251"/>
                      <a:pt x="6695" y="6265"/>
                      <a:pt x="6751" y="6265"/>
                    </a:cubicBezTo>
                    <a:cubicBezTo>
                      <a:pt x="6769" y="6265"/>
                      <a:pt x="6788" y="6263"/>
                      <a:pt x="6807" y="6260"/>
                    </a:cubicBezTo>
                    <a:cubicBezTo>
                      <a:pt x="6825" y="6266"/>
                      <a:pt x="6847" y="6269"/>
                      <a:pt x="6869" y="6269"/>
                    </a:cubicBezTo>
                    <a:cubicBezTo>
                      <a:pt x="6891" y="6269"/>
                      <a:pt x="6912" y="6266"/>
                      <a:pt x="6931" y="6260"/>
                    </a:cubicBezTo>
                    <a:cubicBezTo>
                      <a:pt x="6968" y="6260"/>
                      <a:pt x="6993" y="6235"/>
                      <a:pt x="7030" y="6235"/>
                    </a:cubicBezTo>
                    <a:cubicBezTo>
                      <a:pt x="7068" y="6235"/>
                      <a:pt x="7092" y="6235"/>
                      <a:pt x="7117" y="6247"/>
                    </a:cubicBezTo>
                    <a:lnTo>
                      <a:pt x="7117" y="6285"/>
                    </a:lnTo>
                    <a:cubicBezTo>
                      <a:pt x="7117" y="6334"/>
                      <a:pt x="7105" y="6434"/>
                      <a:pt x="7142" y="6459"/>
                    </a:cubicBezTo>
                    <a:cubicBezTo>
                      <a:pt x="7159" y="6467"/>
                      <a:pt x="7174" y="6470"/>
                      <a:pt x="7188" y="6470"/>
                    </a:cubicBezTo>
                    <a:cubicBezTo>
                      <a:pt x="7215" y="6470"/>
                      <a:pt x="7237" y="6459"/>
                      <a:pt x="7254" y="6459"/>
                    </a:cubicBezTo>
                    <a:lnTo>
                      <a:pt x="7490" y="6459"/>
                    </a:lnTo>
                    <a:cubicBezTo>
                      <a:pt x="7515" y="6459"/>
                      <a:pt x="7538" y="6460"/>
                      <a:pt x="7560" y="6460"/>
                    </a:cubicBezTo>
                    <a:cubicBezTo>
                      <a:pt x="7603" y="6460"/>
                      <a:pt x="7639" y="6454"/>
                      <a:pt x="7664" y="6421"/>
                    </a:cubicBezTo>
                    <a:cubicBezTo>
                      <a:pt x="7701" y="6372"/>
                      <a:pt x="7701" y="6310"/>
                      <a:pt x="7689" y="6260"/>
                    </a:cubicBezTo>
                    <a:cubicBezTo>
                      <a:pt x="7738" y="6247"/>
                      <a:pt x="7788" y="6235"/>
                      <a:pt x="7850" y="6235"/>
                    </a:cubicBezTo>
                    <a:lnTo>
                      <a:pt x="8136" y="6235"/>
                    </a:lnTo>
                    <a:cubicBezTo>
                      <a:pt x="8210" y="6235"/>
                      <a:pt x="8285" y="6223"/>
                      <a:pt x="8359" y="6185"/>
                    </a:cubicBezTo>
                    <a:cubicBezTo>
                      <a:pt x="8359" y="6198"/>
                      <a:pt x="8359" y="6198"/>
                      <a:pt x="8372" y="6210"/>
                    </a:cubicBezTo>
                    <a:cubicBezTo>
                      <a:pt x="8409" y="6238"/>
                      <a:pt x="8460" y="6252"/>
                      <a:pt x="8510" y="6252"/>
                    </a:cubicBezTo>
                    <a:cubicBezTo>
                      <a:pt x="8526" y="6252"/>
                      <a:pt x="8542" y="6251"/>
                      <a:pt x="8558" y="6247"/>
                    </a:cubicBezTo>
                    <a:cubicBezTo>
                      <a:pt x="8577" y="6254"/>
                      <a:pt x="8598" y="6257"/>
                      <a:pt x="8620" y="6257"/>
                    </a:cubicBezTo>
                    <a:cubicBezTo>
                      <a:pt x="8642" y="6257"/>
                      <a:pt x="8663" y="6254"/>
                      <a:pt x="8682" y="6247"/>
                    </a:cubicBezTo>
                    <a:cubicBezTo>
                      <a:pt x="8719" y="6247"/>
                      <a:pt x="8732" y="6223"/>
                      <a:pt x="8769" y="6223"/>
                    </a:cubicBezTo>
                    <a:cubicBezTo>
                      <a:pt x="8775" y="6221"/>
                      <a:pt x="8781" y="6221"/>
                      <a:pt x="8786" y="6221"/>
                    </a:cubicBezTo>
                    <a:cubicBezTo>
                      <a:pt x="8821" y="6221"/>
                      <a:pt x="8850" y="6242"/>
                      <a:pt x="8885" y="6242"/>
                    </a:cubicBezTo>
                    <a:cubicBezTo>
                      <a:pt x="8902" y="6242"/>
                      <a:pt x="8921" y="6237"/>
                      <a:pt x="8943" y="6223"/>
                    </a:cubicBezTo>
                    <a:cubicBezTo>
                      <a:pt x="8955" y="6210"/>
                      <a:pt x="8968" y="6185"/>
                      <a:pt x="8980" y="6173"/>
                    </a:cubicBezTo>
                    <a:lnTo>
                      <a:pt x="9142" y="6173"/>
                    </a:lnTo>
                    <a:cubicBezTo>
                      <a:pt x="9129" y="6198"/>
                      <a:pt x="9129" y="6223"/>
                      <a:pt x="9129" y="6247"/>
                    </a:cubicBezTo>
                    <a:cubicBezTo>
                      <a:pt x="9129" y="6297"/>
                      <a:pt x="9104" y="6409"/>
                      <a:pt x="9154" y="6434"/>
                    </a:cubicBezTo>
                    <a:cubicBezTo>
                      <a:pt x="9171" y="6442"/>
                      <a:pt x="9187" y="6445"/>
                      <a:pt x="9203" y="6445"/>
                    </a:cubicBezTo>
                    <a:cubicBezTo>
                      <a:pt x="9235" y="6445"/>
                      <a:pt x="9266" y="6434"/>
                      <a:pt x="9291" y="6434"/>
                    </a:cubicBezTo>
                    <a:lnTo>
                      <a:pt x="9539" y="6434"/>
                    </a:lnTo>
                    <a:cubicBezTo>
                      <a:pt x="9564" y="6434"/>
                      <a:pt x="9595" y="6436"/>
                      <a:pt x="9625" y="6436"/>
                    </a:cubicBezTo>
                    <a:cubicBezTo>
                      <a:pt x="9671" y="6436"/>
                      <a:pt x="9715" y="6431"/>
                      <a:pt x="9738" y="6409"/>
                    </a:cubicBezTo>
                    <a:cubicBezTo>
                      <a:pt x="9775" y="6359"/>
                      <a:pt x="9787" y="6297"/>
                      <a:pt x="9775" y="6247"/>
                    </a:cubicBezTo>
                    <a:lnTo>
                      <a:pt x="9837" y="6247"/>
                    </a:lnTo>
                    <a:cubicBezTo>
                      <a:pt x="9912" y="6247"/>
                      <a:pt x="9986" y="6247"/>
                      <a:pt x="10048" y="6198"/>
                    </a:cubicBezTo>
                    <a:cubicBezTo>
                      <a:pt x="10048" y="6198"/>
                      <a:pt x="10061" y="6161"/>
                      <a:pt x="10073" y="6161"/>
                    </a:cubicBezTo>
                    <a:cubicBezTo>
                      <a:pt x="10077" y="6156"/>
                      <a:pt x="10083" y="6155"/>
                      <a:pt x="10089" y="6155"/>
                    </a:cubicBezTo>
                    <a:cubicBezTo>
                      <a:pt x="10101" y="6155"/>
                      <a:pt x="10114" y="6161"/>
                      <a:pt x="10123" y="6161"/>
                    </a:cubicBezTo>
                    <a:cubicBezTo>
                      <a:pt x="10148" y="6148"/>
                      <a:pt x="10172" y="6148"/>
                      <a:pt x="10197" y="6148"/>
                    </a:cubicBezTo>
                    <a:cubicBezTo>
                      <a:pt x="10251" y="6157"/>
                      <a:pt x="10260" y="6192"/>
                      <a:pt x="10293" y="6192"/>
                    </a:cubicBezTo>
                    <a:cubicBezTo>
                      <a:pt x="10306" y="6192"/>
                      <a:pt x="10322" y="6187"/>
                      <a:pt x="10346" y="6173"/>
                    </a:cubicBezTo>
                    <a:cubicBezTo>
                      <a:pt x="10384" y="6148"/>
                      <a:pt x="10371" y="6148"/>
                      <a:pt x="10408" y="6148"/>
                    </a:cubicBezTo>
                    <a:lnTo>
                      <a:pt x="10495" y="6148"/>
                    </a:lnTo>
                    <a:cubicBezTo>
                      <a:pt x="10495" y="6148"/>
                      <a:pt x="10495" y="6161"/>
                      <a:pt x="10508" y="6161"/>
                    </a:cubicBezTo>
                    <a:cubicBezTo>
                      <a:pt x="10555" y="6198"/>
                      <a:pt x="10610" y="6215"/>
                      <a:pt x="10666" y="6215"/>
                    </a:cubicBezTo>
                    <a:cubicBezTo>
                      <a:pt x="10684" y="6215"/>
                      <a:pt x="10701" y="6213"/>
                      <a:pt x="10719" y="6210"/>
                    </a:cubicBezTo>
                    <a:cubicBezTo>
                      <a:pt x="10719" y="6235"/>
                      <a:pt x="10719" y="6247"/>
                      <a:pt x="10719" y="6260"/>
                    </a:cubicBezTo>
                    <a:cubicBezTo>
                      <a:pt x="10719" y="6297"/>
                      <a:pt x="10706" y="6396"/>
                      <a:pt x="10744" y="6421"/>
                    </a:cubicBezTo>
                    <a:lnTo>
                      <a:pt x="11092" y="6421"/>
                    </a:lnTo>
                    <a:cubicBezTo>
                      <a:pt x="11121" y="6421"/>
                      <a:pt x="11149" y="6423"/>
                      <a:pt x="11174" y="6423"/>
                    </a:cubicBezTo>
                    <a:cubicBezTo>
                      <a:pt x="11212" y="6423"/>
                      <a:pt x="11243" y="6419"/>
                      <a:pt x="11265" y="6396"/>
                    </a:cubicBezTo>
                    <a:cubicBezTo>
                      <a:pt x="11315" y="6347"/>
                      <a:pt x="11303" y="6272"/>
                      <a:pt x="11290" y="6210"/>
                    </a:cubicBezTo>
                    <a:lnTo>
                      <a:pt x="11290" y="6210"/>
                    </a:lnTo>
                    <a:cubicBezTo>
                      <a:pt x="11299" y="6212"/>
                      <a:pt x="11308" y="6213"/>
                      <a:pt x="11316" y="6213"/>
                    </a:cubicBezTo>
                    <a:cubicBezTo>
                      <a:pt x="11357" y="6213"/>
                      <a:pt x="11394" y="6191"/>
                      <a:pt x="11414" y="6161"/>
                    </a:cubicBezTo>
                    <a:cubicBezTo>
                      <a:pt x="11414" y="6161"/>
                      <a:pt x="11439" y="6123"/>
                      <a:pt x="11452" y="6123"/>
                    </a:cubicBezTo>
                    <a:lnTo>
                      <a:pt x="11477" y="6123"/>
                    </a:lnTo>
                    <a:cubicBezTo>
                      <a:pt x="11489" y="6136"/>
                      <a:pt x="11477" y="6161"/>
                      <a:pt x="11489" y="6161"/>
                    </a:cubicBezTo>
                    <a:cubicBezTo>
                      <a:pt x="11491" y="6163"/>
                      <a:pt x="11495" y="6164"/>
                      <a:pt x="11500" y="6164"/>
                    </a:cubicBezTo>
                    <a:cubicBezTo>
                      <a:pt x="11519" y="6164"/>
                      <a:pt x="11556" y="6146"/>
                      <a:pt x="11576" y="6136"/>
                    </a:cubicBezTo>
                    <a:lnTo>
                      <a:pt x="11613" y="6136"/>
                    </a:lnTo>
                    <a:cubicBezTo>
                      <a:pt x="11626" y="6148"/>
                      <a:pt x="11626" y="6161"/>
                      <a:pt x="11638" y="6161"/>
                    </a:cubicBezTo>
                    <a:cubicBezTo>
                      <a:pt x="11650" y="6173"/>
                      <a:pt x="11650" y="6173"/>
                      <a:pt x="11663" y="6173"/>
                    </a:cubicBezTo>
                    <a:cubicBezTo>
                      <a:pt x="11678" y="6180"/>
                      <a:pt x="11690" y="6183"/>
                      <a:pt x="11700" y="6183"/>
                    </a:cubicBezTo>
                    <a:cubicBezTo>
                      <a:pt x="11740" y="6183"/>
                      <a:pt x="11750" y="6136"/>
                      <a:pt x="11799" y="6136"/>
                    </a:cubicBezTo>
                    <a:cubicBezTo>
                      <a:pt x="11824" y="6136"/>
                      <a:pt x="11849" y="6136"/>
                      <a:pt x="11874" y="6148"/>
                    </a:cubicBezTo>
                    <a:cubicBezTo>
                      <a:pt x="11882" y="6148"/>
                      <a:pt x="11890" y="6143"/>
                      <a:pt x="11899" y="6143"/>
                    </a:cubicBezTo>
                    <a:cubicBezTo>
                      <a:pt x="11903" y="6143"/>
                      <a:pt x="11907" y="6144"/>
                      <a:pt x="11911" y="6148"/>
                    </a:cubicBezTo>
                    <a:cubicBezTo>
                      <a:pt x="11924" y="6161"/>
                      <a:pt x="11936" y="6185"/>
                      <a:pt x="11948" y="6198"/>
                    </a:cubicBezTo>
                    <a:cubicBezTo>
                      <a:pt x="11998" y="6223"/>
                      <a:pt x="12035" y="6235"/>
                      <a:pt x="12085" y="6235"/>
                    </a:cubicBezTo>
                    <a:cubicBezTo>
                      <a:pt x="12085" y="6272"/>
                      <a:pt x="12073" y="6372"/>
                      <a:pt x="12110" y="6409"/>
                    </a:cubicBezTo>
                    <a:cubicBezTo>
                      <a:pt x="12126" y="6417"/>
                      <a:pt x="12142" y="6420"/>
                      <a:pt x="12156" y="6420"/>
                    </a:cubicBezTo>
                    <a:cubicBezTo>
                      <a:pt x="12184" y="6420"/>
                      <a:pt x="12209" y="6409"/>
                      <a:pt x="12234" y="6409"/>
                    </a:cubicBezTo>
                    <a:lnTo>
                      <a:pt x="12458" y="6409"/>
                    </a:lnTo>
                    <a:cubicBezTo>
                      <a:pt x="12482" y="6409"/>
                      <a:pt x="12506" y="6410"/>
                      <a:pt x="12528" y="6410"/>
                    </a:cubicBezTo>
                    <a:cubicBezTo>
                      <a:pt x="12571" y="6410"/>
                      <a:pt x="12607" y="6405"/>
                      <a:pt x="12632" y="6372"/>
                    </a:cubicBezTo>
                    <a:cubicBezTo>
                      <a:pt x="12681" y="6322"/>
                      <a:pt x="12669" y="6247"/>
                      <a:pt x="12656" y="6185"/>
                    </a:cubicBezTo>
                    <a:lnTo>
                      <a:pt x="12669" y="6185"/>
                    </a:lnTo>
                    <a:cubicBezTo>
                      <a:pt x="12682" y="6188"/>
                      <a:pt x="12695" y="6189"/>
                      <a:pt x="12708" y="6189"/>
                    </a:cubicBezTo>
                    <a:cubicBezTo>
                      <a:pt x="12769" y="6189"/>
                      <a:pt x="12829" y="6166"/>
                      <a:pt x="12880" y="6136"/>
                    </a:cubicBezTo>
                    <a:lnTo>
                      <a:pt x="13017" y="6136"/>
                    </a:lnTo>
                    <a:cubicBezTo>
                      <a:pt x="13017" y="6148"/>
                      <a:pt x="13029" y="6148"/>
                      <a:pt x="13041" y="6161"/>
                    </a:cubicBezTo>
                    <a:cubicBezTo>
                      <a:pt x="13055" y="6167"/>
                      <a:pt x="13067" y="6171"/>
                      <a:pt x="13078" y="6171"/>
                    </a:cubicBezTo>
                    <a:cubicBezTo>
                      <a:pt x="13105" y="6171"/>
                      <a:pt x="13123" y="6150"/>
                      <a:pt x="13141" y="6123"/>
                    </a:cubicBezTo>
                    <a:cubicBezTo>
                      <a:pt x="13147" y="6129"/>
                      <a:pt x="13156" y="6136"/>
                      <a:pt x="13170" y="6136"/>
                    </a:cubicBezTo>
                    <a:cubicBezTo>
                      <a:pt x="13184" y="6136"/>
                      <a:pt x="13203" y="6129"/>
                      <a:pt x="13228" y="6111"/>
                    </a:cubicBezTo>
                    <a:lnTo>
                      <a:pt x="13290" y="6111"/>
                    </a:lnTo>
                    <a:cubicBezTo>
                      <a:pt x="13302" y="6123"/>
                      <a:pt x="13315" y="6161"/>
                      <a:pt x="13327" y="6173"/>
                    </a:cubicBezTo>
                    <a:cubicBezTo>
                      <a:pt x="13374" y="6201"/>
                      <a:pt x="13420" y="6215"/>
                      <a:pt x="13472" y="6215"/>
                    </a:cubicBezTo>
                    <a:cubicBezTo>
                      <a:pt x="13489" y="6215"/>
                      <a:pt x="13507" y="6213"/>
                      <a:pt x="13526" y="6210"/>
                    </a:cubicBezTo>
                    <a:cubicBezTo>
                      <a:pt x="13544" y="6216"/>
                      <a:pt x="13563" y="6220"/>
                      <a:pt x="13582" y="6220"/>
                    </a:cubicBezTo>
                    <a:cubicBezTo>
                      <a:pt x="13600" y="6220"/>
                      <a:pt x="13619" y="6216"/>
                      <a:pt x="13638" y="6210"/>
                    </a:cubicBezTo>
                    <a:lnTo>
                      <a:pt x="13650" y="6210"/>
                    </a:lnTo>
                    <a:cubicBezTo>
                      <a:pt x="13650" y="6260"/>
                      <a:pt x="13638" y="6372"/>
                      <a:pt x="13687" y="6396"/>
                    </a:cubicBezTo>
                    <a:cubicBezTo>
                      <a:pt x="13706" y="6403"/>
                      <a:pt x="13728" y="6406"/>
                      <a:pt x="13749" y="6406"/>
                    </a:cubicBezTo>
                    <a:cubicBezTo>
                      <a:pt x="13771" y="6406"/>
                      <a:pt x="13793" y="6403"/>
                      <a:pt x="13811" y="6396"/>
                    </a:cubicBezTo>
                    <a:lnTo>
                      <a:pt x="14147" y="6396"/>
                    </a:lnTo>
                    <a:cubicBezTo>
                      <a:pt x="14178" y="6396"/>
                      <a:pt x="14218" y="6403"/>
                      <a:pt x="14255" y="6403"/>
                    </a:cubicBezTo>
                    <a:cubicBezTo>
                      <a:pt x="14293" y="6403"/>
                      <a:pt x="14327" y="6396"/>
                      <a:pt x="14345" y="6372"/>
                    </a:cubicBezTo>
                    <a:cubicBezTo>
                      <a:pt x="14383" y="6322"/>
                      <a:pt x="14383" y="6272"/>
                      <a:pt x="14383" y="6210"/>
                    </a:cubicBezTo>
                    <a:cubicBezTo>
                      <a:pt x="14408" y="6210"/>
                      <a:pt x="14432" y="6198"/>
                      <a:pt x="14457" y="6198"/>
                    </a:cubicBezTo>
                    <a:cubicBezTo>
                      <a:pt x="14501" y="6204"/>
                      <a:pt x="14544" y="6207"/>
                      <a:pt x="14589" y="6207"/>
                    </a:cubicBezTo>
                    <a:cubicBezTo>
                      <a:pt x="14634" y="6207"/>
                      <a:pt x="14681" y="6204"/>
                      <a:pt x="14730" y="6198"/>
                    </a:cubicBezTo>
                    <a:cubicBezTo>
                      <a:pt x="14805" y="6198"/>
                      <a:pt x="14879" y="6198"/>
                      <a:pt x="14942" y="6148"/>
                    </a:cubicBezTo>
                    <a:cubicBezTo>
                      <a:pt x="14942" y="6136"/>
                      <a:pt x="14954" y="6111"/>
                      <a:pt x="14966" y="6098"/>
                    </a:cubicBezTo>
                    <a:lnTo>
                      <a:pt x="15016" y="6098"/>
                    </a:lnTo>
                    <a:cubicBezTo>
                      <a:pt x="15041" y="6098"/>
                      <a:pt x="15066" y="6098"/>
                      <a:pt x="15091" y="6086"/>
                    </a:cubicBezTo>
                    <a:lnTo>
                      <a:pt x="15103" y="6086"/>
                    </a:lnTo>
                    <a:cubicBezTo>
                      <a:pt x="15103" y="6111"/>
                      <a:pt x="15115" y="6111"/>
                      <a:pt x="15128" y="6123"/>
                    </a:cubicBezTo>
                    <a:cubicBezTo>
                      <a:pt x="15175" y="6161"/>
                      <a:pt x="15230" y="6177"/>
                      <a:pt x="15286" y="6177"/>
                    </a:cubicBezTo>
                    <a:cubicBezTo>
                      <a:pt x="15304" y="6177"/>
                      <a:pt x="15321" y="6176"/>
                      <a:pt x="15339" y="6173"/>
                    </a:cubicBezTo>
                    <a:lnTo>
                      <a:pt x="15476" y="6173"/>
                    </a:lnTo>
                    <a:cubicBezTo>
                      <a:pt x="15513" y="6173"/>
                      <a:pt x="15538" y="6148"/>
                      <a:pt x="15563" y="6148"/>
                    </a:cubicBezTo>
                    <a:cubicBezTo>
                      <a:pt x="15575" y="6142"/>
                      <a:pt x="15584" y="6139"/>
                      <a:pt x="15594" y="6139"/>
                    </a:cubicBezTo>
                    <a:cubicBezTo>
                      <a:pt x="15603" y="6139"/>
                      <a:pt x="15612" y="6142"/>
                      <a:pt x="15625" y="6148"/>
                    </a:cubicBezTo>
                    <a:cubicBezTo>
                      <a:pt x="15625" y="6161"/>
                      <a:pt x="15625" y="6185"/>
                      <a:pt x="15625" y="6198"/>
                    </a:cubicBezTo>
                    <a:cubicBezTo>
                      <a:pt x="15625" y="6247"/>
                      <a:pt x="15600" y="6347"/>
                      <a:pt x="15649" y="6372"/>
                    </a:cubicBezTo>
                    <a:cubicBezTo>
                      <a:pt x="15662" y="6380"/>
                      <a:pt x="15676" y="6383"/>
                      <a:pt x="15690" y="6383"/>
                    </a:cubicBezTo>
                    <a:cubicBezTo>
                      <a:pt x="15717" y="6383"/>
                      <a:pt x="15745" y="6372"/>
                      <a:pt x="15761" y="6372"/>
                    </a:cubicBezTo>
                    <a:lnTo>
                      <a:pt x="15997" y="6372"/>
                    </a:lnTo>
                    <a:cubicBezTo>
                      <a:pt x="16022" y="6372"/>
                      <a:pt x="16049" y="6374"/>
                      <a:pt x="16075" y="6374"/>
                    </a:cubicBezTo>
                    <a:cubicBezTo>
                      <a:pt x="16113" y="6374"/>
                      <a:pt x="16149" y="6369"/>
                      <a:pt x="16171" y="6347"/>
                    </a:cubicBezTo>
                    <a:cubicBezTo>
                      <a:pt x="16196" y="6297"/>
                      <a:pt x="16208" y="6247"/>
                      <a:pt x="16196" y="6185"/>
                    </a:cubicBezTo>
                    <a:lnTo>
                      <a:pt x="16246" y="6185"/>
                    </a:lnTo>
                    <a:cubicBezTo>
                      <a:pt x="16289" y="6192"/>
                      <a:pt x="16333" y="6195"/>
                      <a:pt x="16376" y="6195"/>
                    </a:cubicBezTo>
                    <a:cubicBezTo>
                      <a:pt x="16420" y="6195"/>
                      <a:pt x="16463" y="6192"/>
                      <a:pt x="16506" y="6185"/>
                    </a:cubicBezTo>
                    <a:cubicBezTo>
                      <a:pt x="16581" y="6185"/>
                      <a:pt x="16655" y="6185"/>
                      <a:pt x="16718" y="6136"/>
                    </a:cubicBezTo>
                    <a:cubicBezTo>
                      <a:pt x="16718" y="6136"/>
                      <a:pt x="16742" y="6098"/>
                      <a:pt x="16742" y="6098"/>
                    </a:cubicBezTo>
                    <a:lnTo>
                      <a:pt x="16792" y="6098"/>
                    </a:lnTo>
                    <a:lnTo>
                      <a:pt x="16842" y="6086"/>
                    </a:lnTo>
                    <a:cubicBezTo>
                      <a:pt x="16842" y="6098"/>
                      <a:pt x="16854" y="6111"/>
                      <a:pt x="16867" y="6123"/>
                    </a:cubicBezTo>
                    <a:cubicBezTo>
                      <a:pt x="16904" y="6151"/>
                      <a:pt x="16955" y="6165"/>
                      <a:pt x="17005" y="6165"/>
                    </a:cubicBezTo>
                    <a:cubicBezTo>
                      <a:pt x="17021" y="6165"/>
                      <a:pt x="17037" y="6164"/>
                      <a:pt x="17053" y="6161"/>
                    </a:cubicBezTo>
                    <a:cubicBezTo>
                      <a:pt x="17072" y="6167"/>
                      <a:pt x="17093" y="6170"/>
                      <a:pt x="17115" y="6170"/>
                    </a:cubicBezTo>
                    <a:cubicBezTo>
                      <a:pt x="17137" y="6170"/>
                      <a:pt x="17158" y="6167"/>
                      <a:pt x="17177" y="6161"/>
                    </a:cubicBezTo>
                    <a:cubicBezTo>
                      <a:pt x="17214" y="6161"/>
                      <a:pt x="17239" y="6148"/>
                      <a:pt x="17264" y="6136"/>
                    </a:cubicBezTo>
                    <a:cubicBezTo>
                      <a:pt x="17301" y="6136"/>
                      <a:pt x="17332" y="6157"/>
                      <a:pt x="17365" y="6157"/>
                    </a:cubicBezTo>
                    <a:cubicBezTo>
                      <a:pt x="17377" y="6157"/>
                      <a:pt x="17388" y="6154"/>
                      <a:pt x="17401" y="6148"/>
                    </a:cubicBezTo>
                    <a:cubicBezTo>
                      <a:pt x="17401" y="6173"/>
                      <a:pt x="17401" y="6185"/>
                      <a:pt x="17401" y="6198"/>
                    </a:cubicBezTo>
                    <a:cubicBezTo>
                      <a:pt x="17401" y="6235"/>
                      <a:pt x="17388" y="6322"/>
                      <a:pt x="17425" y="6347"/>
                    </a:cubicBezTo>
                    <a:cubicBezTo>
                      <a:pt x="17444" y="6353"/>
                      <a:pt x="17463" y="6356"/>
                      <a:pt x="17481" y="6356"/>
                    </a:cubicBezTo>
                    <a:cubicBezTo>
                      <a:pt x="17500" y="6356"/>
                      <a:pt x="17519" y="6353"/>
                      <a:pt x="17537" y="6347"/>
                    </a:cubicBezTo>
                    <a:lnTo>
                      <a:pt x="17773" y="6347"/>
                    </a:lnTo>
                    <a:cubicBezTo>
                      <a:pt x="17811" y="6347"/>
                      <a:pt x="17845" y="6353"/>
                      <a:pt x="17874" y="6353"/>
                    </a:cubicBezTo>
                    <a:cubicBezTo>
                      <a:pt x="17904" y="6353"/>
                      <a:pt x="17928" y="6347"/>
                      <a:pt x="17947" y="6322"/>
                    </a:cubicBezTo>
                    <a:cubicBezTo>
                      <a:pt x="17972" y="6285"/>
                      <a:pt x="17984" y="6235"/>
                      <a:pt x="17972" y="6198"/>
                    </a:cubicBezTo>
                    <a:lnTo>
                      <a:pt x="17984" y="6198"/>
                    </a:lnTo>
                    <a:cubicBezTo>
                      <a:pt x="17991" y="6200"/>
                      <a:pt x="17999" y="6200"/>
                      <a:pt x="18007" y="6200"/>
                    </a:cubicBezTo>
                    <a:cubicBezTo>
                      <a:pt x="18055" y="6200"/>
                      <a:pt x="18114" y="6173"/>
                      <a:pt x="18146" y="6173"/>
                    </a:cubicBezTo>
                    <a:cubicBezTo>
                      <a:pt x="18183" y="6179"/>
                      <a:pt x="18220" y="6182"/>
                      <a:pt x="18258" y="6182"/>
                    </a:cubicBezTo>
                    <a:cubicBezTo>
                      <a:pt x="18295" y="6182"/>
                      <a:pt x="18332" y="6179"/>
                      <a:pt x="18369" y="6173"/>
                    </a:cubicBezTo>
                    <a:cubicBezTo>
                      <a:pt x="18444" y="6173"/>
                      <a:pt x="18506" y="6173"/>
                      <a:pt x="18556" y="6136"/>
                    </a:cubicBezTo>
                    <a:cubicBezTo>
                      <a:pt x="18556" y="6136"/>
                      <a:pt x="18568" y="6098"/>
                      <a:pt x="18581" y="6098"/>
                    </a:cubicBezTo>
                    <a:cubicBezTo>
                      <a:pt x="18585" y="6094"/>
                      <a:pt x="18589" y="6093"/>
                      <a:pt x="18593" y="6093"/>
                    </a:cubicBezTo>
                    <a:cubicBezTo>
                      <a:pt x="18601" y="6093"/>
                      <a:pt x="18609" y="6098"/>
                      <a:pt x="18618" y="6098"/>
                    </a:cubicBezTo>
                    <a:cubicBezTo>
                      <a:pt x="18618" y="6098"/>
                      <a:pt x="18630" y="6111"/>
                      <a:pt x="18630" y="6111"/>
                    </a:cubicBezTo>
                    <a:cubicBezTo>
                      <a:pt x="18692" y="6148"/>
                      <a:pt x="18754" y="6161"/>
                      <a:pt x="18829" y="6161"/>
                    </a:cubicBezTo>
                    <a:lnTo>
                      <a:pt x="18953" y="6161"/>
                    </a:lnTo>
                    <a:cubicBezTo>
                      <a:pt x="18978" y="6161"/>
                      <a:pt x="19003" y="6136"/>
                      <a:pt x="19028" y="6136"/>
                    </a:cubicBezTo>
                    <a:cubicBezTo>
                      <a:pt x="19065" y="6136"/>
                      <a:pt x="19102" y="6136"/>
                      <a:pt x="19139" y="6148"/>
                    </a:cubicBezTo>
                    <a:cubicBezTo>
                      <a:pt x="19139" y="6161"/>
                      <a:pt x="19139" y="6173"/>
                      <a:pt x="19139" y="6185"/>
                    </a:cubicBezTo>
                    <a:cubicBezTo>
                      <a:pt x="19139" y="6223"/>
                      <a:pt x="19127" y="6310"/>
                      <a:pt x="19164" y="6334"/>
                    </a:cubicBezTo>
                    <a:lnTo>
                      <a:pt x="19462" y="6334"/>
                    </a:lnTo>
                    <a:cubicBezTo>
                      <a:pt x="19487" y="6334"/>
                      <a:pt x="19510" y="6336"/>
                      <a:pt x="19531" y="6336"/>
                    </a:cubicBezTo>
                    <a:cubicBezTo>
                      <a:pt x="19562" y="6336"/>
                      <a:pt x="19589" y="6332"/>
                      <a:pt x="19611" y="6310"/>
                    </a:cubicBezTo>
                    <a:cubicBezTo>
                      <a:pt x="19649" y="6272"/>
                      <a:pt x="19636" y="6173"/>
                      <a:pt x="19624" y="6123"/>
                    </a:cubicBezTo>
                    <a:cubicBezTo>
                      <a:pt x="19624" y="6123"/>
                      <a:pt x="19624" y="6086"/>
                      <a:pt x="19624" y="6061"/>
                    </a:cubicBezTo>
                    <a:lnTo>
                      <a:pt x="19649" y="6061"/>
                    </a:lnTo>
                    <a:cubicBezTo>
                      <a:pt x="19673" y="6061"/>
                      <a:pt x="19698" y="6049"/>
                      <a:pt x="19711" y="6049"/>
                    </a:cubicBezTo>
                    <a:cubicBezTo>
                      <a:pt x="19723" y="6061"/>
                      <a:pt x="19736" y="6074"/>
                      <a:pt x="19760" y="6074"/>
                    </a:cubicBezTo>
                    <a:lnTo>
                      <a:pt x="19798" y="6074"/>
                    </a:lnTo>
                    <a:cubicBezTo>
                      <a:pt x="19810" y="6074"/>
                      <a:pt x="19798" y="6098"/>
                      <a:pt x="19810" y="6111"/>
                    </a:cubicBezTo>
                    <a:cubicBezTo>
                      <a:pt x="19812" y="6113"/>
                      <a:pt x="19814" y="6113"/>
                      <a:pt x="19817" y="6113"/>
                    </a:cubicBezTo>
                    <a:cubicBezTo>
                      <a:pt x="19836" y="6113"/>
                      <a:pt x="19876" y="6086"/>
                      <a:pt x="19897" y="6086"/>
                    </a:cubicBezTo>
                    <a:cubicBezTo>
                      <a:pt x="19922" y="6086"/>
                      <a:pt x="19934" y="6098"/>
                      <a:pt x="19959" y="6123"/>
                    </a:cubicBezTo>
                    <a:cubicBezTo>
                      <a:pt x="19972" y="6127"/>
                      <a:pt x="19982" y="6129"/>
                      <a:pt x="19991" y="6129"/>
                    </a:cubicBezTo>
                    <a:cubicBezTo>
                      <a:pt x="20035" y="6129"/>
                      <a:pt x="20042" y="6086"/>
                      <a:pt x="20083" y="6086"/>
                    </a:cubicBezTo>
                    <a:cubicBezTo>
                      <a:pt x="20108" y="6086"/>
                      <a:pt x="20121" y="6086"/>
                      <a:pt x="20145" y="6098"/>
                    </a:cubicBezTo>
                    <a:lnTo>
                      <a:pt x="20183" y="6098"/>
                    </a:lnTo>
                    <a:cubicBezTo>
                      <a:pt x="20183" y="6098"/>
                      <a:pt x="20195" y="6123"/>
                      <a:pt x="20207" y="6136"/>
                    </a:cubicBezTo>
                    <a:cubicBezTo>
                      <a:pt x="20245" y="6164"/>
                      <a:pt x="20289" y="6178"/>
                      <a:pt x="20335" y="6178"/>
                    </a:cubicBezTo>
                    <a:cubicBezTo>
                      <a:pt x="20350" y="6178"/>
                      <a:pt x="20366" y="6176"/>
                      <a:pt x="20381" y="6173"/>
                    </a:cubicBezTo>
                    <a:lnTo>
                      <a:pt x="20481" y="6173"/>
                    </a:lnTo>
                    <a:cubicBezTo>
                      <a:pt x="20518" y="6173"/>
                      <a:pt x="20530" y="6148"/>
                      <a:pt x="20555" y="6148"/>
                    </a:cubicBezTo>
                    <a:cubicBezTo>
                      <a:pt x="20572" y="6148"/>
                      <a:pt x="20586" y="6151"/>
                      <a:pt x="20600" y="6154"/>
                    </a:cubicBezTo>
                    <a:lnTo>
                      <a:pt x="20600" y="6154"/>
                    </a:lnTo>
                    <a:cubicBezTo>
                      <a:pt x="20613" y="6147"/>
                      <a:pt x="20621" y="6137"/>
                      <a:pt x="20617" y="6123"/>
                    </a:cubicBezTo>
                    <a:lnTo>
                      <a:pt x="20742" y="6123"/>
                    </a:lnTo>
                    <a:cubicBezTo>
                      <a:pt x="20746" y="6119"/>
                      <a:pt x="20750" y="6115"/>
                      <a:pt x="20754" y="6111"/>
                    </a:cubicBezTo>
                    <a:lnTo>
                      <a:pt x="20804" y="6111"/>
                    </a:lnTo>
                    <a:cubicBezTo>
                      <a:pt x="20822" y="6117"/>
                      <a:pt x="20841" y="6120"/>
                      <a:pt x="20860" y="6120"/>
                    </a:cubicBezTo>
                    <a:cubicBezTo>
                      <a:pt x="20878" y="6120"/>
                      <a:pt x="20897" y="6117"/>
                      <a:pt x="20915" y="6111"/>
                    </a:cubicBezTo>
                    <a:cubicBezTo>
                      <a:pt x="20918" y="6111"/>
                      <a:pt x="20920" y="6111"/>
                      <a:pt x="20922" y="6111"/>
                    </a:cubicBezTo>
                    <a:lnTo>
                      <a:pt x="20922" y="6111"/>
                    </a:lnTo>
                    <a:cubicBezTo>
                      <a:pt x="20943" y="6102"/>
                      <a:pt x="20956" y="6087"/>
                      <a:pt x="20940" y="6061"/>
                    </a:cubicBezTo>
                    <a:cubicBezTo>
                      <a:pt x="20928" y="6036"/>
                      <a:pt x="20878" y="6036"/>
                      <a:pt x="20853" y="6036"/>
                    </a:cubicBezTo>
                    <a:cubicBezTo>
                      <a:pt x="20841" y="6043"/>
                      <a:pt x="20825" y="6046"/>
                      <a:pt x="20810" y="6046"/>
                    </a:cubicBezTo>
                    <a:cubicBezTo>
                      <a:pt x="20794" y="6046"/>
                      <a:pt x="20779" y="6043"/>
                      <a:pt x="20766" y="6036"/>
                    </a:cubicBezTo>
                    <a:cubicBezTo>
                      <a:pt x="20717" y="6024"/>
                      <a:pt x="20704" y="5999"/>
                      <a:pt x="20642" y="5999"/>
                    </a:cubicBezTo>
                    <a:cubicBezTo>
                      <a:pt x="20626" y="5999"/>
                      <a:pt x="20604" y="6005"/>
                      <a:pt x="20587" y="6005"/>
                    </a:cubicBezTo>
                    <a:cubicBezTo>
                      <a:pt x="20579" y="6005"/>
                      <a:pt x="20572" y="6003"/>
                      <a:pt x="20568" y="5999"/>
                    </a:cubicBezTo>
                    <a:cubicBezTo>
                      <a:pt x="20543" y="5987"/>
                      <a:pt x="20555" y="5974"/>
                      <a:pt x="20530" y="5949"/>
                    </a:cubicBezTo>
                    <a:cubicBezTo>
                      <a:pt x="20518" y="5937"/>
                      <a:pt x="20493" y="5925"/>
                      <a:pt x="20468" y="5925"/>
                    </a:cubicBezTo>
                    <a:lnTo>
                      <a:pt x="20493" y="5925"/>
                    </a:lnTo>
                    <a:cubicBezTo>
                      <a:pt x="20518" y="5925"/>
                      <a:pt x="20543" y="5937"/>
                      <a:pt x="20568" y="5949"/>
                    </a:cubicBezTo>
                    <a:cubicBezTo>
                      <a:pt x="20576" y="5949"/>
                      <a:pt x="20650" y="5971"/>
                      <a:pt x="20692" y="5971"/>
                    </a:cubicBezTo>
                    <a:cubicBezTo>
                      <a:pt x="20713" y="5971"/>
                      <a:pt x="20725" y="5966"/>
                      <a:pt x="20717" y="5949"/>
                    </a:cubicBezTo>
                    <a:lnTo>
                      <a:pt x="20717" y="5949"/>
                    </a:lnTo>
                    <a:cubicBezTo>
                      <a:pt x="20735" y="5956"/>
                      <a:pt x="20776" y="5965"/>
                      <a:pt x="20813" y="5965"/>
                    </a:cubicBezTo>
                    <a:cubicBezTo>
                      <a:pt x="20850" y="5965"/>
                      <a:pt x="20884" y="5956"/>
                      <a:pt x="20891" y="5925"/>
                    </a:cubicBezTo>
                    <a:cubicBezTo>
                      <a:pt x="20903" y="5937"/>
                      <a:pt x="20928" y="5937"/>
                      <a:pt x="20940" y="5937"/>
                    </a:cubicBezTo>
                    <a:cubicBezTo>
                      <a:pt x="20965" y="5937"/>
                      <a:pt x="20977" y="5925"/>
                      <a:pt x="20990" y="5912"/>
                    </a:cubicBezTo>
                    <a:cubicBezTo>
                      <a:pt x="20998" y="5912"/>
                      <a:pt x="21029" y="5918"/>
                      <a:pt x="21059" y="5918"/>
                    </a:cubicBezTo>
                    <a:cubicBezTo>
                      <a:pt x="21074" y="5918"/>
                      <a:pt x="21089" y="5916"/>
                      <a:pt x="21102" y="5912"/>
                    </a:cubicBezTo>
                    <a:cubicBezTo>
                      <a:pt x="21139" y="5912"/>
                      <a:pt x="21226" y="5900"/>
                      <a:pt x="21201" y="5862"/>
                    </a:cubicBezTo>
                    <a:cubicBezTo>
                      <a:pt x="21195" y="5850"/>
                      <a:pt x="21182" y="5847"/>
                      <a:pt x="21168" y="5847"/>
                    </a:cubicBezTo>
                    <a:cubicBezTo>
                      <a:pt x="21154" y="5847"/>
                      <a:pt x="21139" y="5850"/>
                      <a:pt x="21127" y="5850"/>
                    </a:cubicBezTo>
                    <a:cubicBezTo>
                      <a:pt x="21089" y="5838"/>
                      <a:pt x="21052" y="5825"/>
                      <a:pt x="21015" y="5813"/>
                    </a:cubicBezTo>
                    <a:cubicBezTo>
                      <a:pt x="20990" y="5813"/>
                      <a:pt x="20965" y="5800"/>
                      <a:pt x="20940" y="5788"/>
                    </a:cubicBezTo>
                    <a:cubicBezTo>
                      <a:pt x="20930" y="5788"/>
                      <a:pt x="20920" y="5790"/>
                      <a:pt x="20910" y="5790"/>
                    </a:cubicBezTo>
                    <a:cubicBezTo>
                      <a:pt x="20896" y="5790"/>
                      <a:pt x="20881" y="5785"/>
                      <a:pt x="20866" y="5763"/>
                    </a:cubicBezTo>
                    <a:cubicBezTo>
                      <a:pt x="20841" y="5726"/>
                      <a:pt x="20853" y="5713"/>
                      <a:pt x="20816" y="5701"/>
                    </a:cubicBezTo>
                    <a:cubicBezTo>
                      <a:pt x="20811" y="5700"/>
                      <a:pt x="20806" y="5700"/>
                      <a:pt x="20802" y="5700"/>
                    </a:cubicBezTo>
                    <a:cubicBezTo>
                      <a:pt x="20753" y="5700"/>
                      <a:pt x="20705" y="5743"/>
                      <a:pt x="20657" y="5743"/>
                    </a:cubicBezTo>
                    <a:cubicBezTo>
                      <a:pt x="20648" y="5743"/>
                      <a:pt x="20639" y="5742"/>
                      <a:pt x="20630" y="5738"/>
                    </a:cubicBezTo>
                    <a:cubicBezTo>
                      <a:pt x="20605" y="5738"/>
                      <a:pt x="20580" y="5713"/>
                      <a:pt x="20543" y="5701"/>
                    </a:cubicBezTo>
                    <a:cubicBezTo>
                      <a:pt x="20518" y="5701"/>
                      <a:pt x="20468" y="5701"/>
                      <a:pt x="20431" y="5689"/>
                    </a:cubicBezTo>
                    <a:cubicBezTo>
                      <a:pt x="20394" y="5676"/>
                      <a:pt x="20344" y="5676"/>
                      <a:pt x="20332" y="5651"/>
                    </a:cubicBezTo>
                    <a:cubicBezTo>
                      <a:pt x="20332" y="5643"/>
                      <a:pt x="20350" y="5634"/>
                      <a:pt x="20370" y="5634"/>
                    </a:cubicBezTo>
                    <a:cubicBezTo>
                      <a:pt x="20378" y="5634"/>
                      <a:pt x="20387" y="5635"/>
                      <a:pt x="20394" y="5639"/>
                    </a:cubicBezTo>
                    <a:cubicBezTo>
                      <a:pt x="20431" y="5651"/>
                      <a:pt x="20481" y="5664"/>
                      <a:pt x="20518" y="5676"/>
                    </a:cubicBezTo>
                    <a:cubicBezTo>
                      <a:pt x="20533" y="5683"/>
                      <a:pt x="20542" y="5686"/>
                      <a:pt x="20548" y="5686"/>
                    </a:cubicBezTo>
                    <a:cubicBezTo>
                      <a:pt x="20561" y="5686"/>
                      <a:pt x="20555" y="5669"/>
                      <a:pt x="20555" y="5651"/>
                    </a:cubicBezTo>
                    <a:cubicBezTo>
                      <a:pt x="20580" y="5651"/>
                      <a:pt x="20592" y="5639"/>
                      <a:pt x="20617" y="5626"/>
                    </a:cubicBezTo>
                    <a:lnTo>
                      <a:pt x="20617" y="5614"/>
                    </a:lnTo>
                    <a:lnTo>
                      <a:pt x="20667" y="5639"/>
                    </a:lnTo>
                    <a:lnTo>
                      <a:pt x="20717" y="5639"/>
                    </a:lnTo>
                    <a:cubicBezTo>
                      <a:pt x="20729" y="5626"/>
                      <a:pt x="20729" y="5626"/>
                      <a:pt x="20742" y="5614"/>
                    </a:cubicBezTo>
                    <a:lnTo>
                      <a:pt x="20766" y="5626"/>
                    </a:lnTo>
                    <a:cubicBezTo>
                      <a:pt x="20804" y="5639"/>
                      <a:pt x="20828" y="5676"/>
                      <a:pt x="20866" y="5689"/>
                    </a:cubicBezTo>
                    <a:cubicBezTo>
                      <a:pt x="20878" y="5692"/>
                      <a:pt x="20893" y="5693"/>
                      <a:pt x="20907" y="5693"/>
                    </a:cubicBezTo>
                    <a:cubicBezTo>
                      <a:pt x="20950" y="5693"/>
                      <a:pt x="20987" y="5679"/>
                      <a:pt x="20940" y="5651"/>
                    </a:cubicBezTo>
                    <a:cubicBezTo>
                      <a:pt x="20965" y="5651"/>
                      <a:pt x="20977" y="5626"/>
                      <a:pt x="20990" y="5614"/>
                    </a:cubicBezTo>
                    <a:cubicBezTo>
                      <a:pt x="21006" y="5614"/>
                      <a:pt x="21034" y="5620"/>
                      <a:pt x="21062" y="5620"/>
                    </a:cubicBezTo>
                    <a:cubicBezTo>
                      <a:pt x="21075" y="5620"/>
                      <a:pt x="21089" y="5618"/>
                      <a:pt x="21102" y="5614"/>
                    </a:cubicBezTo>
                    <a:cubicBezTo>
                      <a:pt x="21127" y="5602"/>
                      <a:pt x="21114" y="5602"/>
                      <a:pt x="21127" y="5577"/>
                    </a:cubicBezTo>
                    <a:cubicBezTo>
                      <a:pt x="21139" y="5571"/>
                      <a:pt x="21142" y="5571"/>
                      <a:pt x="21145" y="5571"/>
                    </a:cubicBezTo>
                    <a:cubicBezTo>
                      <a:pt x="21148" y="5571"/>
                      <a:pt x="21151" y="5571"/>
                      <a:pt x="21164" y="5564"/>
                    </a:cubicBezTo>
                    <a:cubicBezTo>
                      <a:pt x="21189" y="5552"/>
                      <a:pt x="21213" y="5564"/>
                      <a:pt x="21201" y="5527"/>
                    </a:cubicBezTo>
                    <a:cubicBezTo>
                      <a:pt x="21201" y="5515"/>
                      <a:pt x="21189" y="5502"/>
                      <a:pt x="21176" y="5502"/>
                    </a:cubicBezTo>
                    <a:cubicBezTo>
                      <a:pt x="21189" y="5490"/>
                      <a:pt x="21189" y="5477"/>
                      <a:pt x="21189" y="5465"/>
                    </a:cubicBezTo>
                    <a:cubicBezTo>
                      <a:pt x="21201" y="5428"/>
                      <a:pt x="21164" y="5391"/>
                      <a:pt x="21114" y="5391"/>
                    </a:cubicBezTo>
                    <a:cubicBezTo>
                      <a:pt x="21089" y="5391"/>
                      <a:pt x="21077" y="5415"/>
                      <a:pt x="21064" y="5415"/>
                    </a:cubicBezTo>
                    <a:cubicBezTo>
                      <a:pt x="21056" y="5419"/>
                      <a:pt x="21051" y="5421"/>
                      <a:pt x="21047" y="5421"/>
                    </a:cubicBezTo>
                    <a:cubicBezTo>
                      <a:pt x="21040" y="5421"/>
                      <a:pt x="21040" y="5415"/>
                      <a:pt x="21040" y="5415"/>
                    </a:cubicBezTo>
                    <a:lnTo>
                      <a:pt x="20965" y="5428"/>
                    </a:lnTo>
                    <a:cubicBezTo>
                      <a:pt x="20928" y="5440"/>
                      <a:pt x="20903" y="5453"/>
                      <a:pt x="20866" y="5453"/>
                    </a:cubicBezTo>
                    <a:cubicBezTo>
                      <a:pt x="20841" y="5453"/>
                      <a:pt x="20841" y="5440"/>
                      <a:pt x="20828" y="5428"/>
                    </a:cubicBezTo>
                    <a:cubicBezTo>
                      <a:pt x="20804" y="5403"/>
                      <a:pt x="20779" y="5391"/>
                      <a:pt x="20742" y="5391"/>
                    </a:cubicBezTo>
                    <a:lnTo>
                      <a:pt x="20704" y="5391"/>
                    </a:lnTo>
                    <a:cubicBezTo>
                      <a:pt x="20779" y="5391"/>
                      <a:pt x="20841" y="5366"/>
                      <a:pt x="20903" y="5353"/>
                    </a:cubicBezTo>
                    <a:cubicBezTo>
                      <a:pt x="20953" y="5328"/>
                      <a:pt x="21089" y="5266"/>
                      <a:pt x="20977" y="5217"/>
                    </a:cubicBezTo>
                    <a:cubicBezTo>
                      <a:pt x="20965" y="5210"/>
                      <a:pt x="20950" y="5207"/>
                      <a:pt x="20934" y="5207"/>
                    </a:cubicBezTo>
                    <a:cubicBezTo>
                      <a:pt x="20919" y="5207"/>
                      <a:pt x="20903" y="5210"/>
                      <a:pt x="20891" y="5217"/>
                    </a:cubicBezTo>
                    <a:cubicBezTo>
                      <a:pt x="20878" y="5229"/>
                      <a:pt x="20891" y="5254"/>
                      <a:pt x="20866" y="5254"/>
                    </a:cubicBezTo>
                    <a:cubicBezTo>
                      <a:pt x="20857" y="5258"/>
                      <a:pt x="20852" y="5259"/>
                      <a:pt x="20848" y="5259"/>
                    </a:cubicBezTo>
                    <a:cubicBezTo>
                      <a:pt x="20840" y="5259"/>
                      <a:pt x="20837" y="5254"/>
                      <a:pt x="20828" y="5254"/>
                    </a:cubicBezTo>
                    <a:cubicBezTo>
                      <a:pt x="20816" y="5254"/>
                      <a:pt x="20766" y="5279"/>
                      <a:pt x="20729" y="5279"/>
                    </a:cubicBezTo>
                    <a:cubicBezTo>
                      <a:pt x="20684" y="5279"/>
                      <a:pt x="20665" y="5252"/>
                      <a:pt x="20634" y="5252"/>
                    </a:cubicBezTo>
                    <a:cubicBezTo>
                      <a:pt x="20623" y="5252"/>
                      <a:pt x="20609" y="5256"/>
                      <a:pt x="20592" y="5266"/>
                    </a:cubicBezTo>
                    <a:cubicBezTo>
                      <a:pt x="20571" y="5277"/>
                      <a:pt x="20568" y="5306"/>
                      <a:pt x="20552" y="5306"/>
                    </a:cubicBezTo>
                    <a:cubicBezTo>
                      <a:pt x="20549" y="5306"/>
                      <a:pt x="20546" y="5305"/>
                      <a:pt x="20543" y="5304"/>
                    </a:cubicBezTo>
                    <a:cubicBezTo>
                      <a:pt x="20509" y="5304"/>
                      <a:pt x="20496" y="5283"/>
                      <a:pt x="20484" y="5279"/>
                    </a:cubicBezTo>
                    <a:lnTo>
                      <a:pt x="20484" y="5279"/>
                    </a:lnTo>
                    <a:cubicBezTo>
                      <a:pt x="20494" y="5281"/>
                      <a:pt x="20502" y="5282"/>
                      <a:pt x="20509" y="5282"/>
                    </a:cubicBezTo>
                    <a:cubicBezTo>
                      <a:pt x="20590" y="5282"/>
                      <a:pt x="20443" y="5166"/>
                      <a:pt x="20443" y="5155"/>
                    </a:cubicBezTo>
                    <a:cubicBezTo>
                      <a:pt x="20443" y="5154"/>
                      <a:pt x="20446" y="5153"/>
                      <a:pt x="20451" y="5153"/>
                    </a:cubicBezTo>
                    <a:cubicBezTo>
                      <a:pt x="20479" y="5153"/>
                      <a:pt x="20586" y="5170"/>
                      <a:pt x="20650" y="5170"/>
                    </a:cubicBezTo>
                    <a:cubicBezTo>
                      <a:pt x="20703" y="5170"/>
                      <a:pt x="20727" y="5158"/>
                      <a:pt x="20655" y="5117"/>
                    </a:cubicBezTo>
                    <a:cubicBezTo>
                      <a:pt x="20729" y="5117"/>
                      <a:pt x="20791" y="5105"/>
                      <a:pt x="20704" y="5068"/>
                    </a:cubicBezTo>
                    <a:cubicBezTo>
                      <a:pt x="20729" y="5068"/>
                      <a:pt x="20766" y="5068"/>
                      <a:pt x="20804" y="5055"/>
                    </a:cubicBezTo>
                    <a:cubicBezTo>
                      <a:pt x="20841" y="5043"/>
                      <a:pt x="20891" y="5030"/>
                      <a:pt x="20866" y="4981"/>
                    </a:cubicBezTo>
                    <a:cubicBezTo>
                      <a:pt x="20915" y="4981"/>
                      <a:pt x="21002" y="4981"/>
                      <a:pt x="21015" y="4919"/>
                    </a:cubicBezTo>
                    <a:cubicBezTo>
                      <a:pt x="21023" y="4885"/>
                      <a:pt x="21004" y="4880"/>
                      <a:pt x="20979" y="4880"/>
                    </a:cubicBezTo>
                    <a:cubicBezTo>
                      <a:pt x="20966" y="4880"/>
                      <a:pt x="20953" y="4881"/>
                      <a:pt x="20940" y="4881"/>
                    </a:cubicBezTo>
                    <a:cubicBezTo>
                      <a:pt x="20853" y="4906"/>
                      <a:pt x="20804" y="4931"/>
                      <a:pt x="20729" y="4943"/>
                    </a:cubicBezTo>
                    <a:lnTo>
                      <a:pt x="20655" y="4943"/>
                    </a:lnTo>
                    <a:cubicBezTo>
                      <a:pt x="20617" y="4931"/>
                      <a:pt x="20642" y="4919"/>
                      <a:pt x="20617" y="4894"/>
                    </a:cubicBezTo>
                    <a:cubicBezTo>
                      <a:pt x="20613" y="4891"/>
                      <a:pt x="20607" y="4890"/>
                      <a:pt x="20601" y="4890"/>
                    </a:cubicBezTo>
                    <a:cubicBezTo>
                      <a:pt x="20575" y="4890"/>
                      <a:pt x="20538" y="4911"/>
                      <a:pt x="20518" y="4931"/>
                    </a:cubicBezTo>
                    <a:cubicBezTo>
                      <a:pt x="20483" y="4940"/>
                      <a:pt x="20442" y="4949"/>
                      <a:pt x="20403" y="4949"/>
                    </a:cubicBezTo>
                    <a:cubicBezTo>
                      <a:pt x="20387" y="4949"/>
                      <a:pt x="20371" y="4947"/>
                      <a:pt x="20357" y="4943"/>
                    </a:cubicBezTo>
                    <a:cubicBezTo>
                      <a:pt x="20381" y="4931"/>
                      <a:pt x="20406" y="4919"/>
                      <a:pt x="20431" y="4906"/>
                    </a:cubicBezTo>
                    <a:cubicBezTo>
                      <a:pt x="20443" y="4906"/>
                      <a:pt x="20456" y="4906"/>
                      <a:pt x="20468" y="4894"/>
                    </a:cubicBezTo>
                    <a:cubicBezTo>
                      <a:pt x="20506" y="4881"/>
                      <a:pt x="20481" y="4894"/>
                      <a:pt x="20493" y="4856"/>
                    </a:cubicBezTo>
                    <a:cubicBezTo>
                      <a:pt x="20498" y="4828"/>
                      <a:pt x="20512" y="4821"/>
                      <a:pt x="20531" y="4821"/>
                    </a:cubicBezTo>
                    <a:cubicBezTo>
                      <a:pt x="20546" y="4821"/>
                      <a:pt x="20563" y="4825"/>
                      <a:pt x="20581" y="4825"/>
                    </a:cubicBezTo>
                    <a:cubicBezTo>
                      <a:pt x="20598" y="4825"/>
                      <a:pt x="20615" y="4822"/>
                      <a:pt x="20630" y="4807"/>
                    </a:cubicBezTo>
                    <a:cubicBezTo>
                      <a:pt x="20642" y="4782"/>
                      <a:pt x="20630" y="4770"/>
                      <a:pt x="20642" y="4757"/>
                    </a:cubicBezTo>
                    <a:cubicBezTo>
                      <a:pt x="20655" y="4732"/>
                      <a:pt x="20679" y="4745"/>
                      <a:pt x="20704" y="4720"/>
                    </a:cubicBezTo>
                    <a:cubicBezTo>
                      <a:pt x="20742" y="4695"/>
                      <a:pt x="20729" y="4633"/>
                      <a:pt x="20692" y="4633"/>
                    </a:cubicBezTo>
                    <a:lnTo>
                      <a:pt x="20568" y="4633"/>
                    </a:lnTo>
                    <a:cubicBezTo>
                      <a:pt x="20543" y="4645"/>
                      <a:pt x="20543" y="4645"/>
                      <a:pt x="20543" y="4658"/>
                    </a:cubicBezTo>
                    <a:cubicBezTo>
                      <a:pt x="20530" y="4670"/>
                      <a:pt x="20555" y="4683"/>
                      <a:pt x="20518" y="4695"/>
                    </a:cubicBezTo>
                    <a:cubicBezTo>
                      <a:pt x="20511" y="4697"/>
                      <a:pt x="20504" y="4698"/>
                      <a:pt x="20497" y="4698"/>
                    </a:cubicBezTo>
                    <a:cubicBezTo>
                      <a:pt x="20454" y="4698"/>
                      <a:pt x="20412" y="4670"/>
                      <a:pt x="20369" y="4670"/>
                    </a:cubicBezTo>
                    <a:cubicBezTo>
                      <a:pt x="20322" y="4670"/>
                      <a:pt x="20241" y="4712"/>
                      <a:pt x="20177" y="4712"/>
                    </a:cubicBezTo>
                    <a:cubicBezTo>
                      <a:pt x="20155" y="4712"/>
                      <a:pt x="20136" y="4707"/>
                      <a:pt x="20121" y="4695"/>
                    </a:cubicBezTo>
                    <a:cubicBezTo>
                      <a:pt x="20083" y="4658"/>
                      <a:pt x="20121" y="4658"/>
                      <a:pt x="20158" y="4645"/>
                    </a:cubicBezTo>
                    <a:cubicBezTo>
                      <a:pt x="20183" y="4633"/>
                      <a:pt x="20220" y="4620"/>
                      <a:pt x="20245" y="4608"/>
                    </a:cubicBezTo>
                    <a:cubicBezTo>
                      <a:pt x="20257" y="4583"/>
                      <a:pt x="20270" y="4571"/>
                      <a:pt x="20294" y="4571"/>
                    </a:cubicBezTo>
                    <a:lnTo>
                      <a:pt x="20344" y="4571"/>
                    </a:lnTo>
                    <a:cubicBezTo>
                      <a:pt x="20369" y="4571"/>
                      <a:pt x="20381" y="4546"/>
                      <a:pt x="20394" y="4534"/>
                    </a:cubicBezTo>
                    <a:cubicBezTo>
                      <a:pt x="20404" y="4534"/>
                      <a:pt x="20422" y="4565"/>
                      <a:pt x="20447" y="4565"/>
                    </a:cubicBezTo>
                    <a:cubicBezTo>
                      <a:pt x="20454" y="4565"/>
                      <a:pt x="20461" y="4563"/>
                      <a:pt x="20468" y="4558"/>
                    </a:cubicBezTo>
                    <a:cubicBezTo>
                      <a:pt x="20506" y="4534"/>
                      <a:pt x="20468" y="4521"/>
                      <a:pt x="20468" y="4496"/>
                    </a:cubicBezTo>
                    <a:cubicBezTo>
                      <a:pt x="20468" y="4490"/>
                      <a:pt x="20468" y="4490"/>
                      <a:pt x="20471" y="4490"/>
                    </a:cubicBezTo>
                    <a:cubicBezTo>
                      <a:pt x="20475" y="4490"/>
                      <a:pt x="20481" y="4490"/>
                      <a:pt x="20493" y="4484"/>
                    </a:cubicBezTo>
                    <a:cubicBezTo>
                      <a:pt x="20506" y="4471"/>
                      <a:pt x="20543" y="4471"/>
                      <a:pt x="20555" y="4459"/>
                    </a:cubicBezTo>
                    <a:cubicBezTo>
                      <a:pt x="20580" y="4447"/>
                      <a:pt x="20555" y="4434"/>
                      <a:pt x="20543" y="4422"/>
                    </a:cubicBezTo>
                    <a:cubicBezTo>
                      <a:pt x="20617" y="4397"/>
                      <a:pt x="20592" y="4322"/>
                      <a:pt x="20655" y="4285"/>
                    </a:cubicBezTo>
                    <a:cubicBezTo>
                      <a:pt x="20704" y="4248"/>
                      <a:pt x="20754" y="4235"/>
                      <a:pt x="20717" y="4186"/>
                    </a:cubicBezTo>
                    <a:cubicBezTo>
                      <a:pt x="20705" y="4174"/>
                      <a:pt x="20697" y="4170"/>
                      <a:pt x="20691" y="4170"/>
                    </a:cubicBezTo>
                    <a:cubicBezTo>
                      <a:pt x="20677" y="4170"/>
                      <a:pt x="20672" y="4193"/>
                      <a:pt x="20655" y="4211"/>
                    </a:cubicBezTo>
                    <a:cubicBezTo>
                      <a:pt x="20644" y="4203"/>
                      <a:pt x="20634" y="4200"/>
                      <a:pt x="20625" y="4200"/>
                    </a:cubicBezTo>
                    <a:cubicBezTo>
                      <a:pt x="20603" y="4200"/>
                      <a:pt x="20585" y="4218"/>
                      <a:pt x="20568" y="4235"/>
                    </a:cubicBezTo>
                    <a:cubicBezTo>
                      <a:pt x="20543" y="4248"/>
                      <a:pt x="20530" y="4260"/>
                      <a:pt x="20506" y="4260"/>
                    </a:cubicBezTo>
                    <a:cubicBezTo>
                      <a:pt x="20481" y="4273"/>
                      <a:pt x="20456" y="4285"/>
                      <a:pt x="20431" y="4298"/>
                    </a:cubicBezTo>
                    <a:cubicBezTo>
                      <a:pt x="20419" y="4322"/>
                      <a:pt x="20406" y="4335"/>
                      <a:pt x="20381" y="4335"/>
                    </a:cubicBezTo>
                    <a:cubicBezTo>
                      <a:pt x="20344" y="4335"/>
                      <a:pt x="20369" y="4335"/>
                      <a:pt x="20332" y="4322"/>
                    </a:cubicBezTo>
                    <a:cubicBezTo>
                      <a:pt x="20311" y="4317"/>
                      <a:pt x="20293" y="4314"/>
                      <a:pt x="20275" y="4314"/>
                    </a:cubicBezTo>
                    <a:cubicBezTo>
                      <a:pt x="20251" y="4314"/>
                      <a:pt x="20229" y="4320"/>
                      <a:pt x="20207" y="4335"/>
                    </a:cubicBezTo>
                    <a:cubicBezTo>
                      <a:pt x="20145" y="4347"/>
                      <a:pt x="20096" y="4360"/>
                      <a:pt x="20034" y="4360"/>
                    </a:cubicBezTo>
                    <a:cubicBezTo>
                      <a:pt x="20021" y="4360"/>
                      <a:pt x="19909" y="4360"/>
                      <a:pt x="19909" y="4335"/>
                    </a:cubicBezTo>
                    <a:cubicBezTo>
                      <a:pt x="19909" y="4330"/>
                      <a:pt x="19919" y="4329"/>
                      <a:pt x="19935" y="4329"/>
                    </a:cubicBezTo>
                    <a:cubicBezTo>
                      <a:pt x="19973" y="4329"/>
                      <a:pt x="20047" y="4339"/>
                      <a:pt x="20097" y="4339"/>
                    </a:cubicBezTo>
                    <a:cubicBezTo>
                      <a:pt x="20138" y="4339"/>
                      <a:pt x="20163" y="4332"/>
                      <a:pt x="20145" y="4310"/>
                    </a:cubicBezTo>
                    <a:cubicBezTo>
                      <a:pt x="20096" y="4285"/>
                      <a:pt x="20058" y="4273"/>
                      <a:pt x="20009" y="4273"/>
                    </a:cubicBezTo>
                    <a:cubicBezTo>
                      <a:pt x="20021" y="4260"/>
                      <a:pt x="20035" y="4256"/>
                      <a:pt x="20050" y="4256"/>
                    </a:cubicBezTo>
                    <a:cubicBezTo>
                      <a:pt x="20079" y="4256"/>
                      <a:pt x="20112" y="4273"/>
                      <a:pt x="20145" y="4273"/>
                    </a:cubicBezTo>
                    <a:cubicBezTo>
                      <a:pt x="20179" y="4273"/>
                      <a:pt x="20173" y="4267"/>
                      <a:pt x="20180" y="4267"/>
                    </a:cubicBezTo>
                    <a:cubicBezTo>
                      <a:pt x="20184" y="4267"/>
                      <a:pt x="20191" y="4269"/>
                      <a:pt x="20207" y="4273"/>
                    </a:cubicBezTo>
                    <a:cubicBezTo>
                      <a:pt x="20257" y="4273"/>
                      <a:pt x="20282" y="4273"/>
                      <a:pt x="20294" y="4235"/>
                    </a:cubicBezTo>
                    <a:cubicBezTo>
                      <a:pt x="20294" y="4198"/>
                      <a:pt x="20232" y="4186"/>
                      <a:pt x="20195" y="4186"/>
                    </a:cubicBezTo>
                    <a:cubicBezTo>
                      <a:pt x="20220" y="4186"/>
                      <a:pt x="20294" y="4186"/>
                      <a:pt x="20319" y="4161"/>
                    </a:cubicBezTo>
                    <a:cubicBezTo>
                      <a:pt x="20319" y="4136"/>
                      <a:pt x="20319" y="4111"/>
                      <a:pt x="20319" y="4074"/>
                    </a:cubicBezTo>
                    <a:lnTo>
                      <a:pt x="20406" y="4074"/>
                    </a:lnTo>
                    <a:cubicBezTo>
                      <a:pt x="20431" y="4062"/>
                      <a:pt x="20419" y="4049"/>
                      <a:pt x="20431" y="4037"/>
                    </a:cubicBezTo>
                    <a:cubicBezTo>
                      <a:pt x="20443" y="4024"/>
                      <a:pt x="20443" y="4024"/>
                      <a:pt x="20456" y="4024"/>
                    </a:cubicBezTo>
                    <a:cubicBezTo>
                      <a:pt x="20456" y="4012"/>
                      <a:pt x="20493" y="4000"/>
                      <a:pt x="20506" y="3975"/>
                    </a:cubicBezTo>
                    <a:cubicBezTo>
                      <a:pt x="20518" y="3950"/>
                      <a:pt x="20568" y="3850"/>
                      <a:pt x="20506" y="3850"/>
                    </a:cubicBezTo>
                    <a:cubicBezTo>
                      <a:pt x="20481" y="3850"/>
                      <a:pt x="20456" y="3900"/>
                      <a:pt x="20443" y="3913"/>
                    </a:cubicBezTo>
                    <a:lnTo>
                      <a:pt x="20381" y="3913"/>
                    </a:lnTo>
                    <a:cubicBezTo>
                      <a:pt x="20344" y="3925"/>
                      <a:pt x="20319" y="3975"/>
                      <a:pt x="20270" y="3987"/>
                    </a:cubicBezTo>
                    <a:cubicBezTo>
                      <a:pt x="20253" y="3991"/>
                      <a:pt x="20239" y="3993"/>
                      <a:pt x="20227" y="3993"/>
                    </a:cubicBezTo>
                    <a:cubicBezTo>
                      <a:pt x="20202" y="3993"/>
                      <a:pt x="20183" y="3987"/>
                      <a:pt x="20158" y="3987"/>
                    </a:cubicBezTo>
                    <a:cubicBezTo>
                      <a:pt x="20148" y="3990"/>
                      <a:pt x="20137" y="3992"/>
                      <a:pt x="20126" y="3992"/>
                    </a:cubicBezTo>
                    <a:cubicBezTo>
                      <a:pt x="20095" y="3992"/>
                      <a:pt x="20061" y="3980"/>
                      <a:pt x="20034" y="3962"/>
                    </a:cubicBezTo>
                    <a:cubicBezTo>
                      <a:pt x="20058" y="3950"/>
                      <a:pt x="20083" y="3950"/>
                      <a:pt x="20108" y="3950"/>
                    </a:cubicBezTo>
                    <a:cubicBezTo>
                      <a:pt x="20125" y="3950"/>
                      <a:pt x="20130" y="3955"/>
                      <a:pt x="20143" y="3955"/>
                    </a:cubicBezTo>
                    <a:cubicBezTo>
                      <a:pt x="20150" y="3955"/>
                      <a:pt x="20158" y="3954"/>
                      <a:pt x="20170" y="3950"/>
                    </a:cubicBezTo>
                    <a:cubicBezTo>
                      <a:pt x="20195" y="3937"/>
                      <a:pt x="20220" y="3925"/>
                      <a:pt x="20245" y="3925"/>
                    </a:cubicBezTo>
                    <a:cubicBezTo>
                      <a:pt x="20263" y="3925"/>
                      <a:pt x="20276" y="3928"/>
                      <a:pt x="20287" y="3928"/>
                    </a:cubicBezTo>
                    <a:cubicBezTo>
                      <a:pt x="20298" y="3928"/>
                      <a:pt x="20307" y="3925"/>
                      <a:pt x="20319" y="3913"/>
                    </a:cubicBezTo>
                    <a:cubicBezTo>
                      <a:pt x="20344" y="3900"/>
                      <a:pt x="20357" y="3875"/>
                      <a:pt x="20344" y="3850"/>
                    </a:cubicBezTo>
                    <a:cubicBezTo>
                      <a:pt x="20338" y="3844"/>
                      <a:pt x="20313" y="3841"/>
                      <a:pt x="20287" y="3841"/>
                    </a:cubicBezTo>
                    <a:cubicBezTo>
                      <a:pt x="20260" y="3841"/>
                      <a:pt x="20232" y="3844"/>
                      <a:pt x="20220" y="3850"/>
                    </a:cubicBezTo>
                    <a:cubicBezTo>
                      <a:pt x="20220" y="3813"/>
                      <a:pt x="20257" y="3813"/>
                      <a:pt x="20307" y="3801"/>
                    </a:cubicBezTo>
                    <a:cubicBezTo>
                      <a:pt x="20344" y="3788"/>
                      <a:pt x="20381" y="3776"/>
                      <a:pt x="20332" y="3751"/>
                    </a:cubicBezTo>
                    <a:cubicBezTo>
                      <a:pt x="20357" y="3751"/>
                      <a:pt x="20369" y="3764"/>
                      <a:pt x="20394" y="3764"/>
                    </a:cubicBezTo>
                    <a:cubicBezTo>
                      <a:pt x="20419" y="3751"/>
                      <a:pt x="20443" y="3714"/>
                      <a:pt x="20431" y="3701"/>
                    </a:cubicBezTo>
                    <a:cubicBezTo>
                      <a:pt x="20419" y="3677"/>
                      <a:pt x="20394" y="3689"/>
                      <a:pt x="20381" y="3677"/>
                    </a:cubicBezTo>
                    <a:cubicBezTo>
                      <a:pt x="20419" y="3652"/>
                      <a:pt x="20456" y="3577"/>
                      <a:pt x="20381" y="3565"/>
                    </a:cubicBezTo>
                    <a:cubicBezTo>
                      <a:pt x="20344" y="3565"/>
                      <a:pt x="20344" y="3590"/>
                      <a:pt x="20319" y="3602"/>
                    </a:cubicBezTo>
                    <a:lnTo>
                      <a:pt x="20307" y="3627"/>
                    </a:lnTo>
                    <a:cubicBezTo>
                      <a:pt x="20301" y="3621"/>
                      <a:pt x="20294" y="3618"/>
                      <a:pt x="20290" y="3618"/>
                    </a:cubicBezTo>
                    <a:cubicBezTo>
                      <a:pt x="20285" y="3618"/>
                      <a:pt x="20282" y="3621"/>
                      <a:pt x="20282" y="3627"/>
                    </a:cubicBezTo>
                    <a:cubicBezTo>
                      <a:pt x="20270" y="3627"/>
                      <a:pt x="20245" y="3627"/>
                      <a:pt x="20245" y="3639"/>
                    </a:cubicBezTo>
                    <a:cubicBezTo>
                      <a:pt x="20232" y="3652"/>
                      <a:pt x="20245" y="3677"/>
                      <a:pt x="20220" y="3689"/>
                    </a:cubicBezTo>
                    <a:cubicBezTo>
                      <a:pt x="20195" y="3701"/>
                      <a:pt x="20195" y="3701"/>
                      <a:pt x="20170" y="3701"/>
                    </a:cubicBezTo>
                    <a:cubicBezTo>
                      <a:pt x="20145" y="3714"/>
                      <a:pt x="20108" y="3726"/>
                      <a:pt x="20071" y="3739"/>
                    </a:cubicBezTo>
                    <a:cubicBezTo>
                      <a:pt x="20046" y="3739"/>
                      <a:pt x="20021" y="3751"/>
                      <a:pt x="19996" y="3751"/>
                    </a:cubicBezTo>
                    <a:cubicBezTo>
                      <a:pt x="20034" y="3714"/>
                      <a:pt x="20083" y="3726"/>
                      <a:pt x="20133" y="3714"/>
                    </a:cubicBezTo>
                    <a:cubicBezTo>
                      <a:pt x="20170" y="3689"/>
                      <a:pt x="20133" y="3677"/>
                      <a:pt x="20158" y="3652"/>
                    </a:cubicBezTo>
                    <a:cubicBezTo>
                      <a:pt x="20170" y="3627"/>
                      <a:pt x="20195" y="3639"/>
                      <a:pt x="20207" y="3627"/>
                    </a:cubicBezTo>
                    <a:cubicBezTo>
                      <a:pt x="20220" y="3615"/>
                      <a:pt x="20207" y="3590"/>
                      <a:pt x="20195" y="3577"/>
                    </a:cubicBezTo>
                    <a:cubicBezTo>
                      <a:pt x="20191" y="3573"/>
                      <a:pt x="20185" y="3572"/>
                      <a:pt x="20179" y="3572"/>
                    </a:cubicBezTo>
                    <a:cubicBezTo>
                      <a:pt x="20166" y="3572"/>
                      <a:pt x="20150" y="3577"/>
                      <a:pt x="20133" y="3577"/>
                    </a:cubicBezTo>
                    <a:cubicBezTo>
                      <a:pt x="20096" y="3590"/>
                      <a:pt x="20058" y="3602"/>
                      <a:pt x="20021" y="3615"/>
                    </a:cubicBezTo>
                    <a:cubicBezTo>
                      <a:pt x="20021" y="3602"/>
                      <a:pt x="20034" y="3602"/>
                      <a:pt x="20058" y="3577"/>
                    </a:cubicBezTo>
                    <a:cubicBezTo>
                      <a:pt x="20083" y="3565"/>
                      <a:pt x="20071" y="3540"/>
                      <a:pt x="20096" y="3503"/>
                    </a:cubicBezTo>
                    <a:cubicBezTo>
                      <a:pt x="20108" y="3478"/>
                      <a:pt x="20257" y="3441"/>
                      <a:pt x="20207" y="3366"/>
                    </a:cubicBezTo>
                    <a:cubicBezTo>
                      <a:pt x="20190" y="3357"/>
                      <a:pt x="20172" y="3349"/>
                      <a:pt x="20150" y="3349"/>
                    </a:cubicBezTo>
                    <a:cubicBezTo>
                      <a:pt x="20141" y="3349"/>
                      <a:pt x="20131" y="3350"/>
                      <a:pt x="20121" y="3354"/>
                    </a:cubicBezTo>
                    <a:cubicBezTo>
                      <a:pt x="20071" y="3354"/>
                      <a:pt x="20083" y="3366"/>
                      <a:pt x="20058" y="3391"/>
                    </a:cubicBezTo>
                    <a:cubicBezTo>
                      <a:pt x="20038" y="3425"/>
                      <a:pt x="20021" y="3433"/>
                      <a:pt x="19999" y="3433"/>
                    </a:cubicBezTo>
                    <a:cubicBezTo>
                      <a:pt x="19982" y="3433"/>
                      <a:pt x="19962" y="3428"/>
                      <a:pt x="19934" y="3428"/>
                    </a:cubicBezTo>
                    <a:cubicBezTo>
                      <a:pt x="19959" y="3403"/>
                      <a:pt x="19972" y="3366"/>
                      <a:pt x="19996" y="3341"/>
                    </a:cubicBezTo>
                    <a:cubicBezTo>
                      <a:pt x="19996" y="3329"/>
                      <a:pt x="20021" y="3329"/>
                      <a:pt x="20021" y="3316"/>
                    </a:cubicBezTo>
                    <a:cubicBezTo>
                      <a:pt x="20034" y="3304"/>
                      <a:pt x="20021" y="3292"/>
                      <a:pt x="20021" y="3279"/>
                    </a:cubicBezTo>
                    <a:cubicBezTo>
                      <a:pt x="20021" y="3254"/>
                      <a:pt x="20058" y="3254"/>
                      <a:pt x="20058" y="3230"/>
                    </a:cubicBezTo>
                    <a:cubicBezTo>
                      <a:pt x="20058" y="3205"/>
                      <a:pt x="20046" y="3192"/>
                      <a:pt x="20021" y="3192"/>
                    </a:cubicBezTo>
                    <a:cubicBezTo>
                      <a:pt x="20009" y="3192"/>
                      <a:pt x="19996" y="3205"/>
                      <a:pt x="19984" y="3217"/>
                    </a:cubicBezTo>
                    <a:cubicBezTo>
                      <a:pt x="19972" y="3217"/>
                      <a:pt x="19922" y="3230"/>
                      <a:pt x="19885" y="3242"/>
                    </a:cubicBezTo>
                    <a:cubicBezTo>
                      <a:pt x="19897" y="3205"/>
                      <a:pt x="19959" y="3205"/>
                      <a:pt x="19984" y="3192"/>
                    </a:cubicBezTo>
                    <a:cubicBezTo>
                      <a:pt x="20021" y="3180"/>
                      <a:pt x="20021" y="3180"/>
                      <a:pt x="20034" y="3167"/>
                    </a:cubicBezTo>
                    <a:cubicBezTo>
                      <a:pt x="20034" y="3155"/>
                      <a:pt x="20021" y="3118"/>
                      <a:pt x="20034" y="3118"/>
                    </a:cubicBezTo>
                    <a:cubicBezTo>
                      <a:pt x="20034" y="3105"/>
                      <a:pt x="20133" y="3080"/>
                      <a:pt x="20145" y="3056"/>
                    </a:cubicBezTo>
                    <a:cubicBezTo>
                      <a:pt x="20145" y="3031"/>
                      <a:pt x="20096" y="3018"/>
                      <a:pt x="20071" y="3018"/>
                    </a:cubicBezTo>
                    <a:lnTo>
                      <a:pt x="20046" y="3018"/>
                    </a:lnTo>
                    <a:cubicBezTo>
                      <a:pt x="20034" y="3006"/>
                      <a:pt x="20021" y="2994"/>
                      <a:pt x="20009" y="2994"/>
                    </a:cubicBezTo>
                    <a:cubicBezTo>
                      <a:pt x="19996" y="3006"/>
                      <a:pt x="19984" y="3006"/>
                      <a:pt x="19972" y="3018"/>
                    </a:cubicBezTo>
                    <a:cubicBezTo>
                      <a:pt x="19947" y="3018"/>
                      <a:pt x="19909" y="2969"/>
                      <a:pt x="19872" y="2969"/>
                    </a:cubicBezTo>
                    <a:cubicBezTo>
                      <a:pt x="19847" y="2969"/>
                      <a:pt x="19822" y="2969"/>
                      <a:pt x="19798" y="2981"/>
                    </a:cubicBezTo>
                    <a:cubicBezTo>
                      <a:pt x="19778" y="2981"/>
                      <a:pt x="19758" y="2997"/>
                      <a:pt x="19744" y="2997"/>
                    </a:cubicBezTo>
                    <a:cubicBezTo>
                      <a:pt x="19741" y="2997"/>
                      <a:pt x="19738" y="2996"/>
                      <a:pt x="19736" y="2994"/>
                    </a:cubicBezTo>
                    <a:cubicBezTo>
                      <a:pt x="19711" y="2981"/>
                      <a:pt x="19773" y="2931"/>
                      <a:pt x="19785" y="2919"/>
                    </a:cubicBezTo>
                    <a:cubicBezTo>
                      <a:pt x="19798" y="2907"/>
                      <a:pt x="19798" y="2882"/>
                      <a:pt x="19822" y="2869"/>
                    </a:cubicBezTo>
                    <a:cubicBezTo>
                      <a:pt x="19834" y="2869"/>
                      <a:pt x="19847" y="2874"/>
                      <a:pt x="19861" y="2874"/>
                    </a:cubicBezTo>
                    <a:cubicBezTo>
                      <a:pt x="19878" y="2874"/>
                      <a:pt x="19896" y="2867"/>
                      <a:pt x="19909" y="2832"/>
                    </a:cubicBezTo>
                    <a:cubicBezTo>
                      <a:pt x="19920" y="2791"/>
                      <a:pt x="19887" y="2767"/>
                      <a:pt x="19848" y="2767"/>
                    </a:cubicBezTo>
                    <a:cubicBezTo>
                      <a:pt x="19840" y="2767"/>
                      <a:pt x="19831" y="2768"/>
                      <a:pt x="19822" y="2770"/>
                    </a:cubicBezTo>
                    <a:cubicBezTo>
                      <a:pt x="19810" y="2770"/>
                      <a:pt x="19785" y="2782"/>
                      <a:pt x="19773" y="2782"/>
                    </a:cubicBezTo>
                    <a:cubicBezTo>
                      <a:pt x="19760" y="2782"/>
                      <a:pt x="19760" y="2807"/>
                      <a:pt x="19748" y="2807"/>
                    </a:cubicBezTo>
                    <a:lnTo>
                      <a:pt x="19673" y="2807"/>
                    </a:lnTo>
                    <a:cubicBezTo>
                      <a:pt x="19711" y="2770"/>
                      <a:pt x="19872" y="2708"/>
                      <a:pt x="19785" y="2646"/>
                    </a:cubicBezTo>
                    <a:lnTo>
                      <a:pt x="19686" y="2646"/>
                    </a:lnTo>
                    <a:cubicBezTo>
                      <a:pt x="19673" y="2646"/>
                      <a:pt x="19661" y="2658"/>
                      <a:pt x="19636" y="2671"/>
                    </a:cubicBezTo>
                    <a:lnTo>
                      <a:pt x="19599" y="2671"/>
                    </a:lnTo>
                    <a:cubicBezTo>
                      <a:pt x="19611" y="2646"/>
                      <a:pt x="19636" y="2633"/>
                      <a:pt x="19649" y="2609"/>
                    </a:cubicBezTo>
                    <a:cubicBezTo>
                      <a:pt x="19661" y="2584"/>
                      <a:pt x="19673" y="2571"/>
                      <a:pt x="19698" y="2559"/>
                    </a:cubicBezTo>
                    <a:cubicBezTo>
                      <a:pt x="19723" y="2534"/>
                      <a:pt x="19760" y="2509"/>
                      <a:pt x="19698" y="2497"/>
                    </a:cubicBezTo>
                    <a:cubicBezTo>
                      <a:pt x="19691" y="2495"/>
                      <a:pt x="19685" y="2495"/>
                      <a:pt x="19679" y="2495"/>
                    </a:cubicBezTo>
                    <a:cubicBezTo>
                      <a:pt x="19633" y="2495"/>
                      <a:pt x="19620" y="2534"/>
                      <a:pt x="19587" y="2534"/>
                    </a:cubicBezTo>
                    <a:cubicBezTo>
                      <a:pt x="19599" y="2497"/>
                      <a:pt x="19661" y="2472"/>
                      <a:pt x="19636" y="2435"/>
                    </a:cubicBezTo>
                    <a:cubicBezTo>
                      <a:pt x="19624" y="2410"/>
                      <a:pt x="19605" y="2404"/>
                      <a:pt x="19585" y="2404"/>
                    </a:cubicBezTo>
                    <a:cubicBezTo>
                      <a:pt x="19565" y="2404"/>
                      <a:pt x="19543" y="2410"/>
                      <a:pt x="19524" y="2410"/>
                    </a:cubicBezTo>
                    <a:cubicBezTo>
                      <a:pt x="19524" y="2397"/>
                      <a:pt x="19562" y="2385"/>
                      <a:pt x="19587" y="2373"/>
                    </a:cubicBezTo>
                    <a:cubicBezTo>
                      <a:pt x="19611" y="2348"/>
                      <a:pt x="19636" y="2310"/>
                      <a:pt x="19661" y="2286"/>
                    </a:cubicBezTo>
                    <a:cubicBezTo>
                      <a:pt x="19685" y="2242"/>
                      <a:pt x="19677" y="2229"/>
                      <a:pt x="19656" y="2229"/>
                    </a:cubicBezTo>
                    <a:cubicBezTo>
                      <a:pt x="19622" y="2229"/>
                      <a:pt x="19555" y="2261"/>
                      <a:pt x="19524" y="2261"/>
                    </a:cubicBezTo>
                    <a:cubicBezTo>
                      <a:pt x="19450" y="2261"/>
                      <a:pt x="19587" y="2174"/>
                      <a:pt x="19599" y="2161"/>
                    </a:cubicBezTo>
                    <a:cubicBezTo>
                      <a:pt x="19611" y="2137"/>
                      <a:pt x="19624" y="2099"/>
                      <a:pt x="19587" y="2087"/>
                    </a:cubicBezTo>
                    <a:cubicBezTo>
                      <a:pt x="19581" y="2085"/>
                      <a:pt x="19576" y="2084"/>
                      <a:pt x="19572" y="2084"/>
                    </a:cubicBezTo>
                    <a:cubicBezTo>
                      <a:pt x="19558" y="2084"/>
                      <a:pt x="19551" y="2092"/>
                      <a:pt x="19541" y="2092"/>
                    </a:cubicBezTo>
                    <a:cubicBezTo>
                      <a:pt x="19534" y="2092"/>
                      <a:pt x="19525" y="2088"/>
                      <a:pt x="19512" y="2074"/>
                    </a:cubicBezTo>
                    <a:cubicBezTo>
                      <a:pt x="19562" y="2062"/>
                      <a:pt x="19611" y="1988"/>
                      <a:pt x="19574" y="1938"/>
                    </a:cubicBezTo>
                    <a:cubicBezTo>
                      <a:pt x="19567" y="1928"/>
                      <a:pt x="19560" y="1924"/>
                      <a:pt x="19554" y="1924"/>
                    </a:cubicBezTo>
                    <a:cubicBezTo>
                      <a:pt x="19531" y="1924"/>
                      <a:pt x="19517" y="1988"/>
                      <a:pt x="19487" y="1988"/>
                    </a:cubicBezTo>
                    <a:cubicBezTo>
                      <a:pt x="19475" y="1988"/>
                      <a:pt x="19487" y="1925"/>
                      <a:pt x="19487" y="1913"/>
                    </a:cubicBezTo>
                    <a:cubicBezTo>
                      <a:pt x="19487" y="1901"/>
                      <a:pt x="19462" y="1888"/>
                      <a:pt x="19450" y="1863"/>
                    </a:cubicBezTo>
                    <a:cubicBezTo>
                      <a:pt x="19450" y="1851"/>
                      <a:pt x="19475" y="1776"/>
                      <a:pt x="19450" y="1764"/>
                    </a:cubicBezTo>
                    <a:cubicBezTo>
                      <a:pt x="19437" y="1752"/>
                      <a:pt x="19428" y="1752"/>
                      <a:pt x="19420" y="1752"/>
                    </a:cubicBezTo>
                    <a:cubicBezTo>
                      <a:pt x="19413" y="1752"/>
                      <a:pt x="19406" y="1752"/>
                      <a:pt x="19400" y="1739"/>
                    </a:cubicBezTo>
                    <a:cubicBezTo>
                      <a:pt x="19375" y="1727"/>
                      <a:pt x="19375" y="1702"/>
                      <a:pt x="19338" y="1702"/>
                    </a:cubicBezTo>
                    <a:cubicBezTo>
                      <a:pt x="19313" y="1702"/>
                      <a:pt x="19288" y="1752"/>
                      <a:pt x="19276" y="1776"/>
                    </a:cubicBezTo>
                    <a:cubicBezTo>
                      <a:pt x="19276" y="1801"/>
                      <a:pt x="19276" y="1826"/>
                      <a:pt x="19264" y="1851"/>
                    </a:cubicBezTo>
                    <a:cubicBezTo>
                      <a:pt x="19251" y="1876"/>
                      <a:pt x="19239" y="1876"/>
                      <a:pt x="19226" y="1888"/>
                    </a:cubicBezTo>
                    <a:cubicBezTo>
                      <a:pt x="19226" y="1913"/>
                      <a:pt x="19226" y="1938"/>
                      <a:pt x="19214" y="1963"/>
                    </a:cubicBezTo>
                    <a:cubicBezTo>
                      <a:pt x="19201" y="1963"/>
                      <a:pt x="19189" y="1938"/>
                      <a:pt x="19164" y="1925"/>
                    </a:cubicBezTo>
                    <a:cubicBezTo>
                      <a:pt x="19160" y="1925"/>
                      <a:pt x="19155" y="1924"/>
                      <a:pt x="19152" y="1924"/>
                    </a:cubicBezTo>
                    <a:cubicBezTo>
                      <a:pt x="19106" y="1924"/>
                      <a:pt x="19128" y="1990"/>
                      <a:pt x="19139" y="2025"/>
                    </a:cubicBezTo>
                    <a:cubicBezTo>
                      <a:pt x="19139" y="2037"/>
                      <a:pt x="19152" y="2050"/>
                      <a:pt x="19177" y="2062"/>
                    </a:cubicBezTo>
                    <a:lnTo>
                      <a:pt x="19201" y="2062"/>
                    </a:lnTo>
                    <a:cubicBezTo>
                      <a:pt x="19211" y="2080"/>
                      <a:pt x="19201" y="2085"/>
                      <a:pt x="19184" y="2085"/>
                    </a:cubicBezTo>
                    <a:cubicBezTo>
                      <a:pt x="19166" y="2085"/>
                      <a:pt x="19139" y="2079"/>
                      <a:pt x="19117" y="2079"/>
                    </a:cubicBezTo>
                    <a:cubicBezTo>
                      <a:pt x="19105" y="2079"/>
                      <a:pt x="19095" y="2081"/>
                      <a:pt x="19090" y="2087"/>
                    </a:cubicBezTo>
                    <a:cubicBezTo>
                      <a:pt x="19077" y="2112"/>
                      <a:pt x="19090" y="2149"/>
                      <a:pt x="19115" y="2161"/>
                    </a:cubicBezTo>
                    <a:cubicBezTo>
                      <a:pt x="19127" y="2174"/>
                      <a:pt x="19189" y="2236"/>
                      <a:pt x="19177" y="2261"/>
                    </a:cubicBezTo>
                    <a:cubicBezTo>
                      <a:pt x="19177" y="2271"/>
                      <a:pt x="19172" y="2275"/>
                      <a:pt x="19166" y="2275"/>
                    </a:cubicBezTo>
                    <a:cubicBezTo>
                      <a:pt x="19158" y="2275"/>
                      <a:pt x="19147" y="2268"/>
                      <a:pt x="19139" y="2261"/>
                    </a:cubicBezTo>
                    <a:cubicBezTo>
                      <a:pt x="19131" y="2252"/>
                      <a:pt x="19083" y="2221"/>
                      <a:pt x="19052" y="2221"/>
                    </a:cubicBezTo>
                    <a:cubicBezTo>
                      <a:pt x="19038" y="2221"/>
                      <a:pt x="19028" y="2228"/>
                      <a:pt x="19028" y="2248"/>
                    </a:cubicBezTo>
                    <a:cubicBezTo>
                      <a:pt x="19028" y="2261"/>
                      <a:pt x="19065" y="2335"/>
                      <a:pt x="19090" y="2348"/>
                    </a:cubicBezTo>
                    <a:cubicBezTo>
                      <a:pt x="19102" y="2360"/>
                      <a:pt x="19115" y="2360"/>
                      <a:pt x="19127" y="2373"/>
                    </a:cubicBezTo>
                    <a:cubicBezTo>
                      <a:pt x="19139" y="2373"/>
                      <a:pt x="19139" y="2385"/>
                      <a:pt x="19164" y="2397"/>
                    </a:cubicBezTo>
                    <a:cubicBezTo>
                      <a:pt x="19189" y="2410"/>
                      <a:pt x="19214" y="2397"/>
                      <a:pt x="19214" y="2435"/>
                    </a:cubicBezTo>
                    <a:cubicBezTo>
                      <a:pt x="19177" y="2422"/>
                      <a:pt x="19152" y="2410"/>
                      <a:pt x="19115" y="2397"/>
                    </a:cubicBezTo>
                    <a:cubicBezTo>
                      <a:pt x="19040" y="2397"/>
                      <a:pt x="19077" y="2459"/>
                      <a:pt x="19090" y="2497"/>
                    </a:cubicBezTo>
                    <a:cubicBezTo>
                      <a:pt x="19077" y="2491"/>
                      <a:pt x="19052" y="2484"/>
                      <a:pt x="19029" y="2484"/>
                    </a:cubicBezTo>
                    <a:cubicBezTo>
                      <a:pt x="19006" y="2484"/>
                      <a:pt x="18984" y="2491"/>
                      <a:pt x="18978" y="2509"/>
                    </a:cubicBezTo>
                    <a:cubicBezTo>
                      <a:pt x="18978" y="2546"/>
                      <a:pt x="19028" y="2559"/>
                      <a:pt x="19052" y="2571"/>
                    </a:cubicBezTo>
                    <a:cubicBezTo>
                      <a:pt x="19077" y="2584"/>
                      <a:pt x="19077" y="2596"/>
                      <a:pt x="19077" y="2609"/>
                    </a:cubicBezTo>
                    <a:lnTo>
                      <a:pt x="19077" y="2633"/>
                    </a:lnTo>
                    <a:cubicBezTo>
                      <a:pt x="19088" y="2644"/>
                      <a:pt x="19089" y="2654"/>
                      <a:pt x="19090" y="2664"/>
                    </a:cubicBezTo>
                    <a:lnTo>
                      <a:pt x="19090" y="2664"/>
                    </a:lnTo>
                    <a:cubicBezTo>
                      <a:pt x="19074" y="2652"/>
                      <a:pt x="19058" y="2639"/>
                      <a:pt x="19052" y="2633"/>
                    </a:cubicBezTo>
                    <a:cubicBezTo>
                      <a:pt x="19040" y="2633"/>
                      <a:pt x="18941" y="2633"/>
                      <a:pt x="18916" y="2658"/>
                    </a:cubicBezTo>
                    <a:cubicBezTo>
                      <a:pt x="18879" y="2733"/>
                      <a:pt x="19003" y="2758"/>
                      <a:pt x="19065" y="2782"/>
                    </a:cubicBezTo>
                    <a:cubicBezTo>
                      <a:pt x="19046" y="2789"/>
                      <a:pt x="19025" y="2792"/>
                      <a:pt x="19004" y="2792"/>
                    </a:cubicBezTo>
                    <a:cubicBezTo>
                      <a:pt x="18984" y="2792"/>
                      <a:pt x="18966" y="2789"/>
                      <a:pt x="18953" y="2782"/>
                    </a:cubicBezTo>
                    <a:cubicBezTo>
                      <a:pt x="18928" y="2770"/>
                      <a:pt x="18916" y="2745"/>
                      <a:pt x="18879" y="2745"/>
                    </a:cubicBezTo>
                    <a:cubicBezTo>
                      <a:pt x="18792" y="2745"/>
                      <a:pt x="18779" y="2844"/>
                      <a:pt x="18866" y="2857"/>
                    </a:cubicBezTo>
                    <a:lnTo>
                      <a:pt x="18891" y="2857"/>
                    </a:lnTo>
                    <a:cubicBezTo>
                      <a:pt x="18896" y="2859"/>
                      <a:pt x="18900" y="2860"/>
                      <a:pt x="18902" y="2860"/>
                    </a:cubicBezTo>
                    <a:lnTo>
                      <a:pt x="18902" y="2860"/>
                    </a:lnTo>
                    <a:cubicBezTo>
                      <a:pt x="18900" y="2861"/>
                      <a:pt x="18900" y="2866"/>
                      <a:pt x="18916" y="2882"/>
                    </a:cubicBezTo>
                    <a:cubicBezTo>
                      <a:pt x="18916" y="2882"/>
                      <a:pt x="18916" y="2894"/>
                      <a:pt x="18928" y="2907"/>
                    </a:cubicBezTo>
                    <a:lnTo>
                      <a:pt x="18941" y="2907"/>
                    </a:lnTo>
                    <a:cubicBezTo>
                      <a:pt x="18941" y="2907"/>
                      <a:pt x="18990" y="2944"/>
                      <a:pt x="19003" y="2969"/>
                    </a:cubicBezTo>
                    <a:cubicBezTo>
                      <a:pt x="19015" y="2981"/>
                      <a:pt x="19003" y="3018"/>
                      <a:pt x="19052" y="3031"/>
                    </a:cubicBezTo>
                    <a:cubicBezTo>
                      <a:pt x="19040" y="3037"/>
                      <a:pt x="19021" y="3037"/>
                      <a:pt x="19003" y="3037"/>
                    </a:cubicBezTo>
                    <a:cubicBezTo>
                      <a:pt x="18984" y="3037"/>
                      <a:pt x="18966" y="3037"/>
                      <a:pt x="18953" y="3043"/>
                    </a:cubicBezTo>
                    <a:cubicBezTo>
                      <a:pt x="18953" y="3014"/>
                      <a:pt x="18938" y="2985"/>
                      <a:pt x="18908" y="2985"/>
                    </a:cubicBezTo>
                    <a:cubicBezTo>
                      <a:pt x="18900" y="2985"/>
                      <a:pt x="18890" y="2988"/>
                      <a:pt x="18879" y="2994"/>
                    </a:cubicBezTo>
                    <a:cubicBezTo>
                      <a:pt x="18879" y="2970"/>
                      <a:pt x="18859" y="2961"/>
                      <a:pt x="18835" y="2961"/>
                    </a:cubicBezTo>
                    <a:cubicBezTo>
                      <a:pt x="18821" y="2961"/>
                      <a:pt x="18805" y="2964"/>
                      <a:pt x="18792" y="2969"/>
                    </a:cubicBezTo>
                    <a:cubicBezTo>
                      <a:pt x="18754" y="2981"/>
                      <a:pt x="18767" y="2994"/>
                      <a:pt x="18742" y="2994"/>
                    </a:cubicBezTo>
                    <a:cubicBezTo>
                      <a:pt x="18730" y="2994"/>
                      <a:pt x="18730" y="2981"/>
                      <a:pt x="18717" y="2981"/>
                    </a:cubicBezTo>
                    <a:cubicBezTo>
                      <a:pt x="18705" y="2981"/>
                      <a:pt x="18680" y="2994"/>
                      <a:pt x="18667" y="2994"/>
                    </a:cubicBezTo>
                    <a:lnTo>
                      <a:pt x="18655" y="2994"/>
                    </a:lnTo>
                    <a:cubicBezTo>
                      <a:pt x="18655" y="2981"/>
                      <a:pt x="18655" y="2969"/>
                      <a:pt x="18643" y="2956"/>
                    </a:cubicBezTo>
                    <a:cubicBezTo>
                      <a:pt x="18624" y="2938"/>
                      <a:pt x="18600" y="2927"/>
                      <a:pt x="18573" y="2927"/>
                    </a:cubicBezTo>
                    <a:cubicBezTo>
                      <a:pt x="18563" y="2927"/>
                      <a:pt x="18553" y="2928"/>
                      <a:pt x="18543" y="2931"/>
                    </a:cubicBezTo>
                    <a:cubicBezTo>
                      <a:pt x="18481" y="2931"/>
                      <a:pt x="18494" y="2944"/>
                      <a:pt x="18469" y="2981"/>
                    </a:cubicBezTo>
                    <a:cubicBezTo>
                      <a:pt x="18441" y="3016"/>
                      <a:pt x="18421" y="3023"/>
                      <a:pt x="18396" y="3023"/>
                    </a:cubicBezTo>
                    <a:cubicBezTo>
                      <a:pt x="18376" y="3023"/>
                      <a:pt x="18353" y="3018"/>
                      <a:pt x="18320" y="3018"/>
                    </a:cubicBezTo>
                    <a:cubicBezTo>
                      <a:pt x="18357" y="2981"/>
                      <a:pt x="18369" y="2944"/>
                      <a:pt x="18394" y="2919"/>
                    </a:cubicBezTo>
                    <a:cubicBezTo>
                      <a:pt x="18407" y="2900"/>
                      <a:pt x="18413" y="2897"/>
                      <a:pt x="18418" y="2897"/>
                    </a:cubicBezTo>
                    <a:cubicBezTo>
                      <a:pt x="18420" y="2897"/>
                      <a:pt x="18422" y="2898"/>
                      <a:pt x="18424" y="2898"/>
                    </a:cubicBezTo>
                    <a:cubicBezTo>
                      <a:pt x="18426" y="2898"/>
                      <a:pt x="18428" y="2897"/>
                      <a:pt x="18431" y="2894"/>
                    </a:cubicBezTo>
                    <a:cubicBezTo>
                      <a:pt x="18431" y="2882"/>
                      <a:pt x="18431" y="2869"/>
                      <a:pt x="18431" y="2844"/>
                    </a:cubicBezTo>
                    <a:cubicBezTo>
                      <a:pt x="18431" y="2832"/>
                      <a:pt x="18456" y="2820"/>
                      <a:pt x="18469" y="2795"/>
                    </a:cubicBezTo>
                    <a:cubicBezTo>
                      <a:pt x="18469" y="2770"/>
                      <a:pt x="18456" y="2758"/>
                      <a:pt x="18431" y="2745"/>
                    </a:cubicBezTo>
                    <a:cubicBezTo>
                      <a:pt x="18407" y="2745"/>
                      <a:pt x="18394" y="2770"/>
                      <a:pt x="18382" y="2782"/>
                    </a:cubicBezTo>
                    <a:cubicBezTo>
                      <a:pt x="18369" y="2782"/>
                      <a:pt x="18295" y="2795"/>
                      <a:pt x="18270" y="2807"/>
                    </a:cubicBezTo>
                    <a:cubicBezTo>
                      <a:pt x="18282" y="2770"/>
                      <a:pt x="18345" y="2770"/>
                      <a:pt x="18382" y="2758"/>
                    </a:cubicBezTo>
                    <a:cubicBezTo>
                      <a:pt x="18419" y="2745"/>
                      <a:pt x="18419" y="2745"/>
                      <a:pt x="18431" y="2720"/>
                    </a:cubicBezTo>
                    <a:cubicBezTo>
                      <a:pt x="18444" y="2708"/>
                      <a:pt x="18419" y="2671"/>
                      <a:pt x="18431" y="2671"/>
                    </a:cubicBezTo>
                    <a:cubicBezTo>
                      <a:pt x="18444" y="2658"/>
                      <a:pt x="18556" y="2633"/>
                      <a:pt x="18556" y="2596"/>
                    </a:cubicBezTo>
                    <a:cubicBezTo>
                      <a:pt x="18568" y="2571"/>
                      <a:pt x="18506" y="2559"/>
                      <a:pt x="18481" y="2559"/>
                    </a:cubicBezTo>
                    <a:lnTo>
                      <a:pt x="18444" y="2559"/>
                    </a:lnTo>
                    <a:cubicBezTo>
                      <a:pt x="18431" y="2546"/>
                      <a:pt x="18419" y="2534"/>
                      <a:pt x="18407" y="2534"/>
                    </a:cubicBezTo>
                    <a:cubicBezTo>
                      <a:pt x="18394" y="2546"/>
                      <a:pt x="18369" y="2546"/>
                      <a:pt x="18357" y="2559"/>
                    </a:cubicBezTo>
                    <a:cubicBezTo>
                      <a:pt x="18332" y="2559"/>
                      <a:pt x="18295" y="2509"/>
                      <a:pt x="18245" y="2509"/>
                    </a:cubicBezTo>
                    <a:cubicBezTo>
                      <a:pt x="18220" y="2509"/>
                      <a:pt x="18183" y="2509"/>
                      <a:pt x="18158" y="2522"/>
                    </a:cubicBezTo>
                    <a:cubicBezTo>
                      <a:pt x="18138" y="2522"/>
                      <a:pt x="18119" y="2537"/>
                      <a:pt x="18105" y="2537"/>
                    </a:cubicBezTo>
                    <a:cubicBezTo>
                      <a:pt x="18102" y="2537"/>
                      <a:pt x="18099" y="2536"/>
                      <a:pt x="18096" y="2534"/>
                    </a:cubicBezTo>
                    <a:cubicBezTo>
                      <a:pt x="18034" y="2509"/>
                      <a:pt x="18133" y="2459"/>
                      <a:pt x="18158" y="2447"/>
                    </a:cubicBezTo>
                    <a:cubicBezTo>
                      <a:pt x="18171" y="2435"/>
                      <a:pt x="18171" y="2410"/>
                      <a:pt x="18196" y="2397"/>
                    </a:cubicBezTo>
                    <a:cubicBezTo>
                      <a:pt x="18200" y="2395"/>
                      <a:pt x="18204" y="2395"/>
                      <a:pt x="18210" y="2395"/>
                    </a:cubicBezTo>
                    <a:cubicBezTo>
                      <a:pt x="18220" y="2395"/>
                      <a:pt x="18233" y="2397"/>
                      <a:pt x="18245" y="2397"/>
                    </a:cubicBezTo>
                    <a:cubicBezTo>
                      <a:pt x="18264" y="2397"/>
                      <a:pt x="18282" y="2391"/>
                      <a:pt x="18295" y="2360"/>
                    </a:cubicBezTo>
                    <a:cubicBezTo>
                      <a:pt x="18305" y="2308"/>
                      <a:pt x="18272" y="2283"/>
                      <a:pt x="18225" y="2283"/>
                    </a:cubicBezTo>
                    <a:cubicBezTo>
                      <a:pt x="18216" y="2283"/>
                      <a:pt x="18206" y="2284"/>
                      <a:pt x="18196" y="2286"/>
                    </a:cubicBezTo>
                    <a:cubicBezTo>
                      <a:pt x="18171" y="2286"/>
                      <a:pt x="18158" y="2298"/>
                      <a:pt x="18133" y="2298"/>
                    </a:cubicBezTo>
                    <a:cubicBezTo>
                      <a:pt x="18121" y="2298"/>
                      <a:pt x="18121" y="2323"/>
                      <a:pt x="18109" y="2323"/>
                    </a:cubicBezTo>
                    <a:lnTo>
                      <a:pt x="18022" y="2323"/>
                    </a:lnTo>
                    <a:cubicBezTo>
                      <a:pt x="18059" y="2286"/>
                      <a:pt x="18258" y="2211"/>
                      <a:pt x="18146" y="2149"/>
                    </a:cubicBezTo>
                    <a:cubicBezTo>
                      <a:pt x="18127" y="2143"/>
                      <a:pt x="18109" y="2140"/>
                      <a:pt x="18091" y="2140"/>
                    </a:cubicBezTo>
                    <a:cubicBezTo>
                      <a:pt x="18074" y="2140"/>
                      <a:pt x="18059" y="2143"/>
                      <a:pt x="18046" y="2149"/>
                    </a:cubicBezTo>
                    <a:cubicBezTo>
                      <a:pt x="18022" y="2149"/>
                      <a:pt x="17997" y="2161"/>
                      <a:pt x="17984" y="2161"/>
                    </a:cubicBezTo>
                    <a:cubicBezTo>
                      <a:pt x="17976" y="2166"/>
                      <a:pt x="17969" y="2167"/>
                      <a:pt x="17963" y="2167"/>
                    </a:cubicBezTo>
                    <a:cubicBezTo>
                      <a:pt x="17951" y="2167"/>
                      <a:pt x="17943" y="2161"/>
                      <a:pt x="17935" y="2161"/>
                    </a:cubicBezTo>
                    <a:cubicBezTo>
                      <a:pt x="17947" y="2137"/>
                      <a:pt x="17972" y="2137"/>
                      <a:pt x="17984" y="2112"/>
                    </a:cubicBezTo>
                    <a:cubicBezTo>
                      <a:pt x="17997" y="2087"/>
                      <a:pt x="18022" y="2062"/>
                      <a:pt x="18046" y="2050"/>
                    </a:cubicBezTo>
                    <a:cubicBezTo>
                      <a:pt x="18084" y="2025"/>
                      <a:pt x="18109" y="2000"/>
                      <a:pt x="18046" y="1975"/>
                    </a:cubicBezTo>
                    <a:cubicBezTo>
                      <a:pt x="18040" y="1974"/>
                      <a:pt x="18033" y="1973"/>
                      <a:pt x="18028" y="1973"/>
                    </a:cubicBezTo>
                    <a:cubicBezTo>
                      <a:pt x="17969" y="1973"/>
                      <a:pt x="17955" y="2025"/>
                      <a:pt x="17910" y="2025"/>
                    </a:cubicBezTo>
                    <a:cubicBezTo>
                      <a:pt x="17935" y="1975"/>
                      <a:pt x="18009" y="1950"/>
                      <a:pt x="17984" y="1901"/>
                    </a:cubicBezTo>
                    <a:cubicBezTo>
                      <a:pt x="17966" y="1882"/>
                      <a:pt x="17941" y="1876"/>
                      <a:pt x="17916" y="1876"/>
                    </a:cubicBezTo>
                    <a:cubicBezTo>
                      <a:pt x="17891" y="1876"/>
                      <a:pt x="17866" y="1882"/>
                      <a:pt x="17848" y="1888"/>
                    </a:cubicBezTo>
                    <a:cubicBezTo>
                      <a:pt x="17848" y="1863"/>
                      <a:pt x="17897" y="1851"/>
                      <a:pt x="17922" y="1839"/>
                    </a:cubicBezTo>
                    <a:cubicBezTo>
                      <a:pt x="17960" y="1814"/>
                      <a:pt x="17984" y="1776"/>
                      <a:pt x="17997" y="1739"/>
                    </a:cubicBezTo>
                    <a:cubicBezTo>
                      <a:pt x="18025" y="1691"/>
                      <a:pt x="18017" y="1677"/>
                      <a:pt x="17994" y="1677"/>
                    </a:cubicBezTo>
                    <a:cubicBezTo>
                      <a:pt x="17956" y="1677"/>
                      <a:pt x="17878" y="1714"/>
                      <a:pt x="17848" y="1714"/>
                    </a:cubicBezTo>
                    <a:cubicBezTo>
                      <a:pt x="17761" y="1714"/>
                      <a:pt x="17910" y="1627"/>
                      <a:pt x="17935" y="1590"/>
                    </a:cubicBezTo>
                    <a:cubicBezTo>
                      <a:pt x="17947" y="1565"/>
                      <a:pt x="17960" y="1528"/>
                      <a:pt x="17910" y="1516"/>
                    </a:cubicBezTo>
                    <a:cubicBezTo>
                      <a:pt x="17905" y="1514"/>
                      <a:pt x="17902" y="1514"/>
                      <a:pt x="17898" y="1514"/>
                    </a:cubicBezTo>
                    <a:cubicBezTo>
                      <a:pt x="17882" y="1514"/>
                      <a:pt x="17874" y="1526"/>
                      <a:pt x="17860" y="1526"/>
                    </a:cubicBezTo>
                    <a:cubicBezTo>
                      <a:pt x="17852" y="1526"/>
                      <a:pt x="17840" y="1521"/>
                      <a:pt x="17823" y="1503"/>
                    </a:cubicBezTo>
                    <a:cubicBezTo>
                      <a:pt x="17885" y="1491"/>
                      <a:pt x="17947" y="1404"/>
                      <a:pt x="17910" y="1342"/>
                    </a:cubicBezTo>
                    <a:cubicBezTo>
                      <a:pt x="17900" y="1332"/>
                      <a:pt x="17891" y="1328"/>
                      <a:pt x="17884" y="1328"/>
                    </a:cubicBezTo>
                    <a:cubicBezTo>
                      <a:pt x="17854" y="1328"/>
                      <a:pt x="17838" y="1391"/>
                      <a:pt x="17798" y="1391"/>
                    </a:cubicBezTo>
                    <a:cubicBezTo>
                      <a:pt x="17786" y="1391"/>
                      <a:pt x="17798" y="1329"/>
                      <a:pt x="17798" y="1317"/>
                    </a:cubicBezTo>
                    <a:cubicBezTo>
                      <a:pt x="17798" y="1304"/>
                      <a:pt x="17773" y="1280"/>
                      <a:pt x="17761" y="1267"/>
                    </a:cubicBezTo>
                    <a:cubicBezTo>
                      <a:pt x="17748" y="1242"/>
                      <a:pt x="17786" y="1168"/>
                      <a:pt x="17761" y="1143"/>
                    </a:cubicBezTo>
                    <a:cubicBezTo>
                      <a:pt x="17752" y="1134"/>
                      <a:pt x="17744" y="1131"/>
                      <a:pt x="17737" y="1131"/>
                    </a:cubicBezTo>
                    <a:cubicBezTo>
                      <a:pt x="17729" y="1131"/>
                      <a:pt x="17722" y="1134"/>
                      <a:pt x="17714" y="1134"/>
                    </a:cubicBezTo>
                    <a:cubicBezTo>
                      <a:pt x="17709" y="1134"/>
                      <a:pt x="17704" y="1133"/>
                      <a:pt x="17699" y="1131"/>
                    </a:cubicBezTo>
                    <a:cubicBezTo>
                      <a:pt x="17674" y="1106"/>
                      <a:pt x="17674" y="1081"/>
                      <a:pt x="17637" y="1081"/>
                    </a:cubicBezTo>
                    <a:cubicBezTo>
                      <a:pt x="17599" y="1081"/>
                      <a:pt x="17575" y="1131"/>
                      <a:pt x="17562" y="1168"/>
                    </a:cubicBezTo>
                    <a:cubicBezTo>
                      <a:pt x="17562" y="1193"/>
                      <a:pt x="17562" y="1218"/>
                      <a:pt x="17550" y="1255"/>
                    </a:cubicBezTo>
                    <a:cubicBezTo>
                      <a:pt x="17525" y="1280"/>
                      <a:pt x="17512" y="1267"/>
                      <a:pt x="17512" y="1280"/>
                    </a:cubicBezTo>
                    <a:cubicBezTo>
                      <a:pt x="17500" y="1317"/>
                      <a:pt x="17500" y="1342"/>
                      <a:pt x="17488" y="1367"/>
                    </a:cubicBezTo>
                    <a:cubicBezTo>
                      <a:pt x="17484" y="1368"/>
                      <a:pt x="17481" y="1369"/>
                      <a:pt x="17478" y="1369"/>
                    </a:cubicBezTo>
                    <a:cubicBezTo>
                      <a:pt x="17459" y="1369"/>
                      <a:pt x="17449" y="1342"/>
                      <a:pt x="17438" y="1342"/>
                    </a:cubicBezTo>
                    <a:cubicBezTo>
                      <a:pt x="17427" y="1339"/>
                      <a:pt x="17418" y="1337"/>
                      <a:pt x="17411" y="1337"/>
                    </a:cubicBezTo>
                    <a:cubicBezTo>
                      <a:pt x="17357" y="1337"/>
                      <a:pt x="17379" y="1407"/>
                      <a:pt x="17401" y="1429"/>
                    </a:cubicBezTo>
                    <a:cubicBezTo>
                      <a:pt x="17413" y="1454"/>
                      <a:pt x="17425" y="1466"/>
                      <a:pt x="17438" y="1478"/>
                    </a:cubicBezTo>
                    <a:cubicBezTo>
                      <a:pt x="17438" y="1478"/>
                      <a:pt x="17449" y="1473"/>
                      <a:pt x="17456" y="1473"/>
                    </a:cubicBezTo>
                    <a:cubicBezTo>
                      <a:pt x="17460" y="1473"/>
                      <a:pt x="17463" y="1474"/>
                      <a:pt x="17463" y="1478"/>
                    </a:cubicBezTo>
                    <a:cubicBezTo>
                      <a:pt x="17479" y="1505"/>
                      <a:pt x="17465" y="1511"/>
                      <a:pt x="17441" y="1511"/>
                    </a:cubicBezTo>
                    <a:cubicBezTo>
                      <a:pt x="17423" y="1511"/>
                      <a:pt x="17401" y="1508"/>
                      <a:pt x="17382" y="1508"/>
                    </a:cubicBezTo>
                    <a:cubicBezTo>
                      <a:pt x="17368" y="1508"/>
                      <a:pt x="17357" y="1510"/>
                      <a:pt x="17351" y="1516"/>
                    </a:cubicBezTo>
                    <a:cubicBezTo>
                      <a:pt x="17326" y="1528"/>
                      <a:pt x="17351" y="1578"/>
                      <a:pt x="17363" y="1590"/>
                    </a:cubicBezTo>
                    <a:cubicBezTo>
                      <a:pt x="17388" y="1615"/>
                      <a:pt x="17463" y="1677"/>
                      <a:pt x="17450" y="1702"/>
                    </a:cubicBezTo>
                    <a:cubicBezTo>
                      <a:pt x="17445" y="1717"/>
                      <a:pt x="17441" y="1722"/>
                      <a:pt x="17435" y="1722"/>
                    </a:cubicBezTo>
                    <a:cubicBezTo>
                      <a:pt x="17426" y="1722"/>
                      <a:pt x="17416" y="1709"/>
                      <a:pt x="17401" y="1702"/>
                    </a:cubicBezTo>
                    <a:cubicBezTo>
                      <a:pt x="17392" y="1694"/>
                      <a:pt x="17339" y="1657"/>
                      <a:pt x="17301" y="1657"/>
                    </a:cubicBezTo>
                    <a:cubicBezTo>
                      <a:pt x="17283" y="1657"/>
                      <a:pt x="17268" y="1665"/>
                      <a:pt x="17264" y="1689"/>
                    </a:cubicBezTo>
                    <a:cubicBezTo>
                      <a:pt x="17276" y="1727"/>
                      <a:pt x="17301" y="1764"/>
                      <a:pt x="17339" y="1801"/>
                    </a:cubicBezTo>
                    <a:cubicBezTo>
                      <a:pt x="17351" y="1814"/>
                      <a:pt x="17363" y="1814"/>
                      <a:pt x="17376" y="1826"/>
                    </a:cubicBezTo>
                    <a:cubicBezTo>
                      <a:pt x="17388" y="1839"/>
                      <a:pt x="17401" y="1851"/>
                      <a:pt x="17438" y="1863"/>
                    </a:cubicBezTo>
                    <a:cubicBezTo>
                      <a:pt x="17463" y="1876"/>
                      <a:pt x="17488" y="1863"/>
                      <a:pt x="17488" y="1901"/>
                    </a:cubicBezTo>
                    <a:cubicBezTo>
                      <a:pt x="17450" y="1876"/>
                      <a:pt x="17401" y="1863"/>
                      <a:pt x="17363" y="1863"/>
                    </a:cubicBezTo>
                    <a:cubicBezTo>
                      <a:pt x="17264" y="1863"/>
                      <a:pt x="17314" y="1938"/>
                      <a:pt x="17326" y="1975"/>
                    </a:cubicBezTo>
                    <a:cubicBezTo>
                      <a:pt x="17314" y="1969"/>
                      <a:pt x="17286" y="1963"/>
                      <a:pt x="17259" y="1963"/>
                    </a:cubicBezTo>
                    <a:cubicBezTo>
                      <a:pt x="17233" y="1963"/>
                      <a:pt x="17208" y="1969"/>
                      <a:pt x="17202" y="1988"/>
                    </a:cubicBezTo>
                    <a:cubicBezTo>
                      <a:pt x="17190" y="2025"/>
                      <a:pt x="17264" y="2037"/>
                      <a:pt x="17289" y="2050"/>
                    </a:cubicBezTo>
                    <a:cubicBezTo>
                      <a:pt x="17301" y="2062"/>
                      <a:pt x="17314" y="2074"/>
                      <a:pt x="17326" y="2099"/>
                    </a:cubicBezTo>
                    <a:lnTo>
                      <a:pt x="17326" y="2124"/>
                    </a:lnTo>
                    <a:cubicBezTo>
                      <a:pt x="17326" y="2137"/>
                      <a:pt x="17326" y="2149"/>
                      <a:pt x="17339" y="2161"/>
                    </a:cubicBezTo>
                    <a:cubicBezTo>
                      <a:pt x="17339" y="2174"/>
                      <a:pt x="17363" y="2174"/>
                      <a:pt x="17376" y="2186"/>
                    </a:cubicBezTo>
                    <a:cubicBezTo>
                      <a:pt x="17374" y="2187"/>
                      <a:pt x="17371" y="2188"/>
                      <a:pt x="17368" y="2188"/>
                    </a:cubicBezTo>
                    <a:cubicBezTo>
                      <a:pt x="17342" y="2188"/>
                      <a:pt x="17300" y="2137"/>
                      <a:pt x="17289" y="2137"/>
                    </a:cubicBezTo>
                    <a:cubicBezTo>
                      <a:pt x="17284" y="2131"/>
                      <a:pt x="17259" y="2128"/>
                      <a:pt x="17232" y="2128"/>
                    </a:cubicBezTo>
                    <a:cubicBezTo>
                      <a:pt x="17193" y="2128"/>
                      <a:pt x="17147" y="2134"/>
                      <a:pt x="17140" y="2149"/>
                    </a:cubicBezTo>
                    <a:cubicBezTo>
                      <a:pt x="17078" y="2236"/>
                      <a:pt x="17239" y="2273"/>
                      <a:pt x="17289" y="2286"/>
                    </a:cubicBezTo>
                    <a:cubicBezTo>
                      <a:pt x="17270" y="2298"/>
                      <a:pt x="17249" y="2304"/>
                      <a:pt x="17227" y="2304"/>
                    </a:cubicBezTo>
                    <a:cubicBezTo>
                      <a:pt x="17205" y="2304"/>
                      <a:pt x="17183" y="2298"/>
                      <a:pt x="17165" y="2286"/>
                    </a:cubicBezTo>
                    <a:cubicBezTo>
                      <a:pt x="17127" y="2273"/>
                      <a:pt x="17127" y="2261"/>
                      <a:pt x="17078" y="2261"/>
                    </a:cubicBezTo>
                    <a:cubicBezTo>
                      <a:pt x="16991" y="2261"/>
                      <a:pt x="16966" y="2360"/>
                      <a:pt x="17065" y="2373"/>
                    </a:cubicBezTo>
                    <a:lnTo>
                      <a:pt x="17103" y="2373"/>
                    </a:lnTo>
                    <a:cubicBezTo>
                      <a:pt x="17121" y="2385"/>
                      <a:pt x="17118" y="2385"/>
                      <a:pt x="17113" y="2385"/>
                    </a:cubicBezTo>
                    <a:cubicBezTo>
                      <a:pt x="17109" y="2385"/>
                      <a:pt x="17103" y="2385"/>
                      <a:pt x="17115" y="2397"/>
                    </a:cubicBezTo>
                    <a:cubicBezTo>
                      <a:pt x="17115" y="2397"/>
                      <a:pt x="17127" y="2422"/>
                      <a:pt x="17140" y="2435"/>
                    </a:cubicBezTo>
                    <a:lnTo>
                      <a:pt x="17152" y="2435"/>
                    </a:lnTo>
                    <a:cubicBezTo>
                      <a:pt x="17152" y="2447"/>
                      <a:pt x="17202" y="2484"/>
                      <a:pt x="17227" y="2509"/>
                    </a:cubicBezTo>
                    <a:cubicBezTo>
                      <a:pt x="17239" y="2522"/>
                      <a:pt x="17227" y="2571"/>
                      <a:pt x="17276" y="2584"/>
                    </a:cubicBezTo>
                    <a:cubicBezTo>
                      <a:pt x="17264" y="2590"/>
                      <a:pt x="17245" y="2590"/>
                      <a:pt x="17225" y="2590"/>
                    </a:cubicBezTo>
                    <a:cubicBezTo>
                      <a:pt x="17205" y="2590"/>
                      <a:pt x="17183" y="2590"/>
                      <a:pt x="17165" y="2596"/>
                    </a:cubicBezTo>
                    <a:cubicBezTo>
                      <a:pt x="17165" y="2568"/>
                      <a:pt x="17144" y="2533"/>
                      <a:pt x="17112" y="2533"/>
                    </a:cubicBezTo>
                    <a:cubicBezTo>
                      <a:pt x="17102" y="2533"/>
                      <a:pt x="17090" y="2537"/>
                      <a:pt x="17078" y="2546"/>
                    </a:cubicBezTo>
                    <a:cubicBezTo>
                      <a:pt x="17069" y="2513"/>
                      <a:pt x="17050" y="2502"/>
                      <a:pt x="17023" y="2502"/>
                    </a:cubicBezTo>
                    <a:cubicBezTo>
                      <a:pt x="17010" y="2502"/>
                      <a:pt x="16995" y="2505"/>
                      <a:pt x="16978" y="2509"/>
                    </a:cubicBezTo>
                    <a:cubicBezTo>
                      <a:pt x="16966" y="2509"/>
                      <a:pt x="16954" y="2546"/>
                      <a:pt x="16929" y="2546"/>
                    </a:cubicBezTo>
                    <a:cubicBezTo>
                      <a:pt x="16904" y="2546"/>
                      <a:pt x="16904" y="2522"/>
                      <a:pt x="16891" y="2522"/>
                    </a:cubicBezTo>
                    <a:cubicBezTo>
                      <a:pt x="16867" y="2522"/>
                      <a:pt x="16854" y="2534"/>
                      <a:pt x="16829" y="2546"/>
                    </a:cubicBezTo>
                    <a:lnTo>
                      <a:pt x="16792" y="2546"/>
                    </a:lnTo>
                    <a:cubicBezTo>
                      <a:pt x="16780" y="2546"/>
                      <a:pt x="16718" y="2559"/>
                      <a:pt x="16742" y="2596"/>
                    </a:cubicBezTo>
                    <a:cubicBezTo>
                      <a:pt x="16693" y="2596"/>
                      <a:pt x="16705" y="2621"/>
                      <a:pt x="16680" y="2646"/>
                    </a:cubicBezTo>
                    <a:cubicBezTo>
                      <a:pt x="16655" y="2683"/>
                      <a:pt x="16637" y="2692"/>
                      <a:pt x="16615" y="2692"/>
                    </a:cubicBezTo>
                    <a:cubicBezTo>
                      <a:pt x="16593" y="2692"/>
                      <a:pt x="16569" y="2683"/>
                      <a:pt x="16531" y="2683"/>
                    </a:cubicBezTo>
                    <a:cubicBezTo>
                      <a:pt x="16569" y="2658"/>
                      <a:pt x="16581" y="2609"/>
                      <a:pt x="16606" y="2584"/>
                    </a:cubicBezTo>
                    <a:cubicBezTo>
                      <a:pt x="16618" y="2565"/>
                      <a:pt x="16624" y="2562"/>
                      <a:pt x="16629" y="2562"/>
                    </a:cubicBezTo>
                    <a:cubicBezTo>
                      <a:pt x="16631" y="2562"/>
                      <a:pt x="16633" y="2563"/>
                      <a:pt x="16635" y="2563"/>
                    </a:cubicBezTo>
                    <a:cubicBezTo>
                      <a:pt x="16638" y="2563"/>
                      <a:pt x="16640" y="2562"/>
                      <a:pt x="16643" y="2559"/>
                    </a:cubicBezTo>
                    <a:cubicBezTo>
                      <a:pt x="16655" y="2534"/>
                      <a:pt x="16643" y="2522"/>
                      <a:pt x="16643" y="2497"/>
                    </a:cubicBezTo>
                    <a:cubicBezTo>
                      <a:pt x="16643" y="2484"/>
                      <a:pt x="16668" y="2472"/>
                      <a:pt x="16680" y="2447"/>
                    </a:cubicBezTo>
                    <a:cubicBezTo>
                      <a:pt x="16680" y="2422"/>
                      <a:pt x="16668" y="2397"/>
                      <a:pt x="16643" y="2397"/>
                    </a:cubicBezTo>
                    <a:cubicBezTo>
                      <a:pt x="16618" y="2397"/>
                      <a:pt x="16606" y="2422"/>
                      <a:pt x="16593" y="2422"/>
                    </a:cubicBezTo>
                    <a:cubicBezTo>
                      <a:pt x="16581" y="2435"/>
                      <a:pt x="16519" y="2447"/>
                      <a:pt x="16482" y="2459"/>
                    </a:cubicBezTo>
                    <a:cubicBezTo>
                      <a:pt x="16494" y="2422"/>
                      <a:pt x="16556" y="2422"/>
                      <a:pt x="16593" y="2397"/>
                    </a:cubicBezTo>
                    <a:cubicBezTo>
                      <a:pt x="16618" y="2397"/>
                      <a:pt x="16631" y="2385"/>
                      <a:pt x="16643" y="2373"/>
                    </a:cubicBezTo>
                    <a:cubicBezTo>
                      <a:pt x="16655" y="2348"/>
                      <a:pt x="16631" y="2323"/>
                      <a:pt x="16643" y="2310"/>
                    </a:cubicBezTo>
                    <a:cubicBezTo>
                      <a:pt x="16655" y="2286"/>
                      <a:pt x="16767" y="2273"/>
                      <a:pt x="16767" y="2236"/>
                    </a:cubicBezTo>
                    <a:cubicBezTo>
                      <a:pt x="16780" y="2199"/>
                      <a:pt x="16718" y="2186"/>
                      <a:pt x="16693" y="2186"/>
                    </a:cubicBezTo>
                    <a:lnTo>
                      <a:pt x="16655" y="2186"/>
                    </a:lnTo>
                    <a:cubicBezTo>
                      <a:pt x="16655" y="2174"/>
                      <a:pt x="16631" y="2161"/>
                      <a:pt x="16618" y="2161"/>
                    </a:cubicBezTo>
                    <a:cubicBezTo>
                      <a:pt x="16606" y="2174"/>
                      <a:pt x="16593" y="2174"/>
                      <a:pt x="16581" y="2186"/>
                    </a:cubicBezTo>
                    <a:cubicBezTo>
                      <a:pt x="16544" y="2186"/>
                      <a:pt x="16506" y="2137"/>
                      <a:pt x="16469" y="2124"/>
                    </a:cubicBezTo>
                    <a:cubicBezTo>
                      <a:pt x="16432" y="2124"/>
                      <a:pt x="16395" y="2137"/>
                      <a:pt x="16370" y="2149"/>
                    </a:cubicBezTo>
                    <a:cubicBezTo>
                      <a:pt x="16350" y="2149"/>
                      <a:pt x="16330" y="2165"/>
                      <a:pt x="16317" y="2165"/>
                    </a:cubicBezTo>
                    <a:cubicBezTo>
                      <a:pt x="16313" y="2165"/>
                      <a:pt x="16310" y="2164"/>
                      <a:pt x="16308" y="2161"/>
                    </a:cubicBezTo>
                    <a:cubicBezTo>
                      <a:pt x="16258" y="2137"/>
                      <a:pt x="16357" y="2087"/>
                      <a:pt x="16370" y="2062"/>
                    </a:cubicBezTo>
                    <a:cubicBezTo>
                      <a:pt x="16382" y="2050"/>
                      <a:pt x="16382" y="2025"/>
                      <a:pt x="16407" y="2012"/>
                    </a:cubicBezTo>
                    <a:cubicBezTo>
                      <a:pt x="16411" y="2010"/>
                      <a:pt x="16416" y="2010"/>
                      <a:pt x="16421" y="2010"/>
                    </a:cubicBezTo>
                    <a:cubicBezTo>
                      <a:pt x="16432" y="2010"/>
                      <a:pt x="16444" y="2012"/>
                      <a:pt x="16457" y="2012"/>
                    </a:cubicBezTo>
                    <a:cubicBezTo>
                      <a:pt x="16475" y="2012"/>
                      <a:pt x="16494" y="2006"/>
                      <a:pt x="16506" y="1975"/>
                    </a:cubicBezTo>
                    <a:cubicBezTo>
                      <a:pt x="16517" y="1913"/>
                      <a:pt x="16484" y="1885"/>
                      <a:pt x="16436" y="1885"/>
                    </a:cubicBezTo>
                    <a:cubicBezTo>
                      <a:pt x="16427" y="1885"/>
                      <a:pt x="16417" y="1886"/>
                      <a:pt x="16407" y="1888"/>
                    </a:cubicBezTo>
                    <a:cubicBezTo>
                      <a:pt x="16395" y="1888"/>
                      <a:pt x="16370" y="1901"/>
                      <a:pt x="16345" y="1913"/>
                    </a:cubicBezTo>
                    <a:cubicBezTo>
                      <a:pt x="16333" y="1913"/>
                      <a:pt x="16333" y="1925"/>
                      <a:pt x="16320" y="1925"/>
                    </a:cubicBezTo>
                    <a:cubicBezTo>
                      <a:pt x="16316" y="1930"/>
                      <a:pt x="16308" y="1931"/>
                      <a:pt x="16298" y="1931"/>
                    </a:cubicBezTo>
                    <a:cubicBezTo>
                      <a:pt x="16277" y="1931"/>
                      <a:pt x="16250" y="1925"/>
                      <a:pt x="16233" y="1925"/>
                    </a:cubicBezTo>
                    <a:cubicBezTo>
                      <a:pt x="16270" y="1888"/>
                      <a:pt x="16469" y="1814"/>
                      <a:pt x="16357" y="1739"/>
                    </a:cubicBezTo>
                    <a:cubicBezTo>
                      <a:pt x="16339" y="1733"/>
                      <a:pt x="16320" y="1730"/>
                      <a:pt x="16303" y="1730"/>
                    </a:cubicBezTo>
                    <a:cubicBezTo>
                      <a:pt x="16286" y="1730"/>
                      <a:pt x="16270" y="1733"/>
                      <a:pt x="16258" y="1739"/>
                    </a:cubicBezTo>
                    <a:cubicBezTo>
                      <a:pt x="16233" y="1739"/>
                      <a:pt x="16208" y="1752"/>
                      <a:pt x="16196" y="1764"/>
                    </a:cubicBezTo>
                    <a:lnTo>
                      <a:pt x="16146" y="1764"/>
                    </a:lnTo>
                    <a:cubicBezTo>
                      <a:pt x="16159" y="1739"/>
                      <a:pt x="16184" y="1727"/>
                      <a:pt x="16208" y="1689"/>
                    </a:cubicBezTo>
                    <a:cubicBezTo>
                      <a:pt x="16208" y="1665"/>
                      <a:pt x="16233" y="1652"/>
                      <a:pt x="16258" y="1640"/>
                    </a:cubicBezTo>
                    <a:cubicBezTo>
                      <a:pt x="16295" y="1603"/>
                      <a:pt x="16333" y="1578"/>
                      <a:pt x="16258" y="1553"/>
                    </a:cubicBezTo>
                    <a:cubicBezTo>
                      <a:pt x="16251" y="1552"/>
                      <a:pt x="16245" y="1551"/>
                      <a:pt x="16239" y="1551"/>
                    </a:cubicBezTo>
                    <a:cubicBezTo>
                      <a:pt x="16181" y="1551"/>
                      <a:pt x="16168" y="1603"/>
                      <a:pt x="16134" y="1603"/>
                    </a:cubicBezTo>
                    <a:cubicBezTo>
                      <a:pt x="16146" y="1553"/>
                      <a:pt x="16221" y="1516"/>
                      <a:pt x="16196" y="1466"/>
                    </a:cubicBezTo>
                    <a:cubicBezTo>
                      <a:pt x="16177" y="1447"/>
                      <a:pt x="16152" y="1441"/>
                      <a:pt x="16128" y="1441"/>
                    </a:cubicBezTo>
                    <a:cubicBezTo>
                      <a:pt x="16103" y="1441"/>
                      <a:pt x="16078" y="1447"/>
                      <a:pt x="16059" y="1454"/>
                    </a:cubicBezTo>
                    <a:cubicBezTo>
                      <a:pt x="16059" y="1429"/>
                      <a:pt x="16109" y="1416"/>
                      <a:pt x="16134" y="1391"/>
                    </a:cubicBezTo>
                    <a:cubicBezTo>
                      <a:pt x="16171" y="1367"/>
                      <a:pt x="16196" y="1329"/>
                      <a:pt x="16208" y="1292"/>
                    </a:cubicBezTo>
                    <a:cubicBezTo>
                      <a:pt x="16237" y="1240"/>
                      <a:pt x="16231" y="1224"/>
                      <a:pt x="16210" y="1224"/>
                    </a:cubicBezTo>
                    <a:cubicBezTo>
                      <a:pt x="16175" y="1224"/>
                      <a:pt x="16098" y="1267"/>
                      <a:pt x="16059" y="1267"/>
                    </a:cubicBezTo>
                    <a:cubicBezTo>
                      <a:pt x="15972" y="1267"/>
                      <a:pt x="16121" y="1168"/>
                      <a:pt x="16146" y="1143"/>
                    </a:cubicBezTo>
                    <a:cubicBezTo>
                      <a:pt x="16159" y="1106"/>
                      <a:pt x="16171" y="1056"/>
                      <a:pt x="16134" y="1056"/>
                    </a:cubicBezTo>
                    <a:cubicBezTo>
                      <a:pt x="16126" y="1054"/>
                      <a:pt x="16119" y="1053"/>
                      <a:pt x="16113" y="1053"/>
                    </a:cubicBezTo>
                    <a:cubicBezTo>
                      <a:pt x="16099" y="1053"/>
                      <a:pt x="16090" y="1058"/>
                      <a:pt x="16081" y="1058"/>
                    </a:cubicBezTo>
                    <a:cubicBezTo>
                      <a:pt x="16072" y="1058"/>
                      <a:pt x="16063" y="1053"/>
                      <a:pt x="16047" y="1031"/>
                    </a:cubicBezTo>
                    <a:cubicBezTo>
                      <a:pt x="16097" y="1019"/>
                      <a:pt x="16159" y="932"/>
                      <a:pt x="16121" y="882"/>
                    </a:cubicBezTo>
                    <a:cubicBezTo>
                      <a:pt x="16112" y="872"/>
                      <a:pt x="16103" y="868"/>
                      <a:pt x="16096" y="868"/>
                    </a:cubicBezTo>
                    <a:cubicBezTo>
                      <a:pt x="16065" y="868"/>
                      <a:pt x="16049" y="932"/>
                      <a:pt x="16010" y="932"/>
                    </a:cubicBezTo>
                    <a:cubicBezTo>
                      <a:pt x="15997" y="932"/>
                      <a:pt x="16010" y="857"/>
                      <a:pt x="16010" y="845"/>
                    </a:cubicBezTo>
                    <a:cubicBezTo>
                      <a:pt x="16010" y="833"/>
                      <a:pt x="15985" y="808"/>
                      <a:pt x="15972" y="795"/>
                    </a:cubicBezTo>
                    <a:cubicBezTo>
                      <a:pt x="15972" y="770"/>
                      <a:pt x="16010" y="684"/>
                      <a:pt x="15972" y="659"/>
                    </a:cubicBezTo>
                    <a:cubicBezTo>
                      <a:pt x="15963" y="649"/>
                      <a:pt x="15956" y="647"/>
                      <a:pt x="15949" y="647"/>
                    </a:cubicBezTo>
                    <a:cubicBezTo>
                      <a:pt x="15941" y="647"/>
                      <a:pt x="15934" y="650"/>
                      <a:pt x="15926" y="650"/>
                    </a:cubicBezTo>
                    <a:cubicBezTo>
                      <a:pt x="15921" y="650"/>
                      <a:pt x="15916" y="649"/>
                      <a:pt x="15910" y="646"/>
                    </a:cubicBezTo>
                    <a:cubicBezTo>
                      <a:pt x="15898" y="621"/>
                      <a:pt x="15885" y="597"/>
                      <a:pt x="15848" y="597"/>
                    </a:cubicBezTo>
                    <a:cubicBezTo>
                      <a:pt x="15811" y="597"/>
                      <a:pt x="15786" y="646"/>
                      <a:pt x="15774" y="684"/>
                    </a:cubicBezTo>
                    <a:cubicBezTo>
                      <a:pt x="15774" y="721"/>
                      <a:pt x="15774" y="746"/>
                      <a:pt x="15761" y="770"/>
                    </a:cubicBezTo>
                    <a:cubicBezTo>
                      <a:pt x="15749" y="808"/>
                      <a:pt x="15736" y="795"/>
                      <a:pt x="15724" y="820"/>
                    </a:cubicBezTo>
                    <a:cubicBezTo>
                      <a:pt x="15712" y="833"/>
                      <a:pt x="15712" y="895"/>
                      <a:pt x="15712" y="907"/>
                    </a:cubicBezTo>
                    <a:cubicBezTo>
                      <a:pt x="15699" y="907"/>
                      <a:pt x="15662" y="882"/>
                      <a:pt x="15649" y="870"/>
                    </a:cubicBezTo>
                    <a:cubicBezTo>
                      <a:pt x="15640" y="867"/>
                      <a:pt x="15632" y="866"/>
                      <a:pt x="15625" y="866"/>
                    </a:cubicBezTo>
                    <a:cubicBezTo>
                      <a:pt x="15570" y="866"/>
                      <a:pt x="15601" y="948"/>
                      <a:pt x="15612" y="982"/>
                    </a:cubicBezTo>
                    <a:cubicBezTo>
                      <a:pt x="15625" y="994"/>
                      <a:pt x="15637" y="1019"/>
                      <a:pt x="15649" y="1031"/>
                    </a:cubicBezTo>
                    <a:cubicBezTo>
                      <a:pt x="15649" y="1031"/>
                      <a:pt x="15661" y="1026"/>
                      <a:pt x="15672" y="1026"/>
                    </a:cubicBezTo>
                    <a:cubicBezTo>
                      <a:pt x="15677" y="1026"/>
                      <a:pt x="15683" y="1027"/>
                      <a:pt x="15687" y="1031"/>
                    </a:cubicBezTo>
                    <a:cubicBezTo>
                      <a:pt x="15697" y="1056"/>
                      <a:pt x="15682" y="1063"/>
                      <a:pt x="15660" y="1063"/>
                    </a:cubicBezTo>
                    <a:cubicBezTo>
                      <a:pt x="15634" y="1063"/>
                      <a:pt x="15597" y="1054"/>
                      <a:pt x="15575" y="1054"/>
                    </a:cubicBezTo>
                    <a:cubicBezTo>
                      <a:pt x="15570" y="1054"/>
                      <a:pt x="15566" y="1055"/>
                      <a:pt x="15563" y="1056"/>
                    </a:cubicBezTo>
                    <a:cubicBezTo>
                      <a:pt x="15538" y="1081"/>
                      <a:pt x="15575" y="1131"/>
                      <a:pt x="15587" y="1155"/>
                    </a:cubicBezTo>
                    <a:cubicBezTo>
                      <a:pt x="15600" y="1168"/>
                      <a:pt x="15674" y="1242"/>
                      <a:pt x="15662" y="1267"/>
                    </a:cubicBezTo>
                    <a:cubicBezTo>
                      <a:pt x="15662" y="1282"/>
                      <a:pt x="15658" y="1287"/>
                      <a:pt x="15653" y="1287"/>
                    </a:cubicBezTo>
                    <a:cubicBezTo>
                      <a:pt x="15644" y="1287"/>
                      <a:pt x="15632" y="1275"/>
                      <a:pt x="15625" y="1267"/>
                    </a:cubicBezTo>
                    <a:cubicBezTo>
                      <a:pt x="15608" y="1259"/>
                      <a:pt x="15551" y="1222"/>
                      <a:pt x="15513" y="1222"/>
                    </a:cubicBezTo>
                    <a:cubicBezTo>
                      <a:pt x="15494" y="1222"/>
                      <a:pt x="15480" y="1231"/>
                      <a:pt x="15476" y="1255"/>
                    </a:cubicBezTo>
                    <a:cubicBezTo>
                      <a:pt x="15488" y="1292"/>
                      <a:pt x="15513" y="1342"/>
                      <a:pt x="15550" y="1379"/>
                    </a:cubicBezTo>
                    <a:cubicBezTo>
                      <a:pt x="15563" y="1391"/>
                      <a:pt x="15587" y="1391"/>
                      <a:pt x="15600" y="1404"/>
                    </a:cubicBezTo>
                    <a:cubicBezTo>
                      <a:pt x="15612" y="1416"/>
                      <a:pt x="15612" y="1429"/>
                      <a:pt x="15649" y="1454"/>
                    </a:cubicBezTo>
                    <a:cubicBezTo>
                      <a:pt x="15674" y="1466"/>
                      <a:pt x="15699" y="1454"/>
                      <a:pt x="15699" y="1491"/>
                    </a:cubicBezTo>
                    <a:cubicBezTo>
                      <a:pt x="15662" y="1478"/>
                      <a:pt x="15625" y="1441"/>
                      <a:pt x="15575" y="1441"/>
                    </a:cubicBezTo>
                    <a:cubicBezTo>
                      <a:pt x="15488" y="1454"/>
                      <a:pt x="15525" y="1528"/>
                      <a:pt x="15550" y="1565"/>
                    </a:cubicBezTo>
                    <a:cubicBezTo>
                      <a:pt x="15538" y="1559"/>
                      <a:pt x="15507" y="1553"/>
                      <a:pt x="15477" y="1553"/>
                    </a:cubicBezTo>
                    <a:cubicBezTo>
                      <a:pt x="15448" y="1553"/>
                      <a:pt x="15420" y="1559"/>
                      <a:pt x="15414" y="1578"/>
                    </a:cubicBezTo>
                    <a:cubicBezTo>
                      <a:pt x="15414" y="1627"/>
                      <a:pt x="15476" y="1640"/>
                      <a:pt x="15500" y="1652"/>
                    </a:cubicBezTo>
                    <a:lnTo>
                      <a:pt x="15538" y="1702"/>
                    </a:lnTo>
                    <a:lnTo>
                      <a:pt x="15538" y="1727"/>
                    </a:lnTo>
                    <a:cubicBezTo>
                      <a:pt x="15538" y="1739"/>
                      <a:pt x="15538" y="1752"/>
                      <a:pt x="15550" y="1764"/>
                    </a:cubicBezTo>
                    <a:cubicBezTo>
                      <a:pt x="15563" y="1776"/>
                      <a:pt x="15587" y="1789"/>
                      <a:pt x="15587" y="1801"/>
                    </a:cubicBezTo>
                    <a:cubicBezTo>
                      <a:pt x="15585" y="1802"/>
                      <a:pt x="15583" y="1803"/>
                      <a:pt x="15580" y="1803"/>
                    </a:cubicBezTo>
                    <a:cubicBezTo>
                      <a:pt x="15556" y="1803"/>
                      <a:pt x="15523" y="1750"/>
                      <a:pt x="15500" y="1739"/>
                    </a:cubicBezTo>
                    <a:cubicBezTo>
                      <a:pt x="15496" y="1735"/>
                      <a:pt x="15478" y="1732"/>
                      <a:pt x="15456" y="1732"/>
                    </a:cubicBezTo>
                    <a:cubicBezTo>
                      <a:pt x="15418" y="1732"/>
                      <a:pt x="15367" y="1740"/>
                      <a:pt x="15351" y="1764"/>
                    </a:cubicBezTo>
                    <a:cubicBezTo>
                      <a:pt x="15302" y="1851"/>
                      <a:pt x="15451" y="1888"/>
                      <a:pt x="15500" y="1913"/>
                    </a:cubicBezTo>
                    <a:cubicBezTo>
                      <a:pt x="15482" y="1925"/>
                      <a:pt x="15460" y="1932"/>
                      <a:pt x="15438" y="1932"/>
                    </a:cubicBezTo>
                    <a:cubicBezTo>
                      <a:pt x="15417" y="1932"/>
                      <a:pt x="15395" y="1925"/>
                      <a:pt x="15376" y="1913"/>
                    </a:cubicBezTo>
                    <a:cubicBezTo>
                      <a:pt x="15351" y="1901"/>
                      <a:pt x="15339" y="1876"/>
                      <a:pt x="15302" y="1876"/>
                    </a:cubicBezTo>
                    <a:cubicBezTo>
                      <a:pt x="15202" y="1876"/>
                      <a:pt x="15190" y="1988"/>
                      <a:pt x="15277" y="2012"/>
                    </a:cubicBezTo>
                    <a:cubicBezTo>
                      <a:pt x="15285" y="2012"/>
                      <a:pt x="15293" y="2007"/>
                      <a:pt x="15302" y="2007"/>
                    </a:cubicBezTo>
                    <a:cubicBezTo>
                      <a:pt x="15306" y="2007"/>
                      <a:pt x="15310" y="2008"/>
                      <a:pt x="15314" y="2012"/>
                    </a:cubicBezTo>
                    <a:cubicBezTo>
                      <a:pt x="15319" y="2014"/>
                      <a:pt x="15323" y="2015"/>
                      <a:pt x="15325" y="2016"/>
                    </a:cubicBezTo>
                    <a:lnTo>
                      <a:pt x="15325" y="2016"/>
                    </a:lnTo>
                    <a:cubicBezTo>
                      <a:pt x="15323" y="2017"/>
                      <a:pt x="15323" y="2021"/>
                      <a:pt x="15339" y="2037"/>
                    </a:cubicBezTo>
                    <a:cubicBezTo>
                      <a:pt x="15339" y="2050"/>
                      <a:pt x="15351" y="2050"/>
                      <a:pt x="15351" y="2062"/>
                    </a:cubicBezTo>
                    <a:lnTo>
                      <a:pt x="15376" y="2062"/>
                    </a:lnTo>
                    <a:cubicBezTo>
                      <a:pt x="15376" y="2062"/>
                      <a:pt x="15426" y="2112"/>
                      <a:pt x="15438" y="2137"/>
                    </a:cubicBezTo>
                    <a:cubicBezTo>
                      <a:pt x="15463" y="2161"/>
                      <a:pt x="15438" y="2199"/>
                      <a:pt x="15500" y="2224"/>
                    </a:cubicBezTo>
                    <a:cubicBezTo>
                      <a:pt x="15482" y="2230"/>
                      <a:pt x="15460" y="2230"/>
                      <a:pt x="15440" y="2230"/>
                    </a:cubicBezTo>
                    <a:cubicBezTo>
                      <a:pt x="15420" y="2230"/>
                      <a:pt x="15401" y="2230"/>
                      <a:pt x="15389" y="2236"/>
                    </a:cubicBezTo>
                    <a:cubicBezTo>
                      <a:pt x="15389" y="2208"/>
                      <a:pt x="15368" y="2173"/>
                      <a:pt x="15331" y="2173"/>
                    </a:cubicBezTo>
                    <a:cubicBezTo>
                      <a:pt x="15319" y="2173"/>
                      <a:pt x="15305" y="2177"/>
                      <a:pt x="15289" y="2186"/>
                    </a:cubicBezTo>
                    <a:cubicBezTo>
                      <a:pt x="15289" y="2143"/>
                      <a:pt x="15266" y="2130"/>
                      <a:pt x="15239" y="2130"/>
                    </a:cubicBezTo>
                    <a:cubicBezTo>
                      <a:pt x="15227" y="2130"/>
                      <a:pt x="15214" y="2133"/>
                      <a:pt x="15202" y="2137"/>
                    </a:cubicBezTo>
                    <a:cubicBezTo>
                      <a:pt x="15178" y="2137"/>
                      <a:pt x="15165" y="2174"/>
                      <a:pt x="15140" y="2174"/>
                    </a:cubicBezTo>
                    <a:cubicBezTo>
                      <a:pt x="15128" y="2174"/>
                      <a:pt x="15115" y="2161"/>
                      <a:pt x="15103" y="2161"/>
                    </a:cubicBezTo>
                    <a:cubicBezTo>
                      <a:pt x="15091" y="2161"/>
                      <a:pt x="15066" y="2174"/>
                      <a:pt x="15053" y="2174"/>
                    </a:cubicBezTo>
                    <a:cubicBezTo>
                      <a:pt x="15045" y="2178"/>
                      <a:pt x="15038" y="2179"/>
                      <a:pt x="15032" y="2179"/>
                    </a:cubicBezTo>
                    <a:cubicBezTo>
                      <a:pt x="15020" y="2179"/>
                      <a:pt x="15012" y="2174"/>
                      <a:pt x="15004" y="2174"/>
                    </a:cubicBezTo>
                    <a:cubicBezTo>
                      <a:pt x="14991" y="2174"/>
                      <a:pt x="14942" y="2199"/>
                      <a:pt x="14954" y="2224"/>
                    </a:cubicBezTo>
                    <a:cubicBezTo>
                      <a:pt x="14942" y="2236"/>
                      <a:pt x="14942" y="2248"/>
                      <a:pt x="14917" y="2273"/>
                    </a:cubicBezTo>
                    <a:cubicBezTo>
                      <a:pt x="14889" y="2315"/>
                      <a:pt x="14865" y="2322"/>
                      <a:pt x="14836" y="2322"/>
                    </a:cubicBezTo>
                    <a:cubicBezTo>
                      <a:pt x="14823" y="2322"/>
                      <a:pt x="14808" y="2320"/>
                      <a:pt x="14791" y="2320"/>
                    </a:cubicBezTo>
                    <a:cubicBezTo>
                      <a:pt x="14780" y="2320"/>
                      <a:pt x="14768" y="2321"/>
                      <a:pt x="14755" y="2323"/>
                    </a:cubicBezTo>
                    <a:cubicBezTo>
                      <a:pt x="14793" y="2286"/>
                      <a:pt x="14805" y="2236"/>
                      <a:pt x="14830" y="2199"/>
                    </a:cubicBezTo>
                    <a:cubicBezTo>
                      <a:pt x="14842" y="2186"/>
                      <a:pt x="14867" y="2186"/>
                      <a:pt x="14879" y="2174"/>
                    </a:cubicBezTo>
                    <a:cubicBezTo>
                      <a:pt x="14879" y="2149"/>
                      <a:pt x="14879" y="2137"/>
                      <a:pt x="14879" y="2112"/>
                    </a:cubicBezTo>
                    <a:cubicBezTo>
                      <a:pt x="14892" y="2087"/>
                      <a:pt x="14917" y="2087"/>
                      <a:pt x="14917" y="2062"/>
                    </a:cubicBezTo>
                    <a:cubicBezTo>
                      <a:pt x="14929" y="2025"/>
                      <a:pt x="14904" y="2000"/>
                      <a:pt x="14879" y="2000"/>
                    </a:cubicBezTo>
                    <a:cubicBezTo>
                      <a:pt x="14855" y="2000"/>
                      <a:pt x="14842" y="2025"/>
                      <a:pt x="14830" y="2037"/>
                    </a:cubicBezTo>
                    <a:cubicBezTo>
                      <a:pt x="14793" y="2050"/>
                      <a:pt x="14743" y="2062"/>
                      <a:pt x="14706" y="2062"/>
                    </a:cubicBezTo>
                    <a:cubicBezTo>
                      <a:pt x="14718" y="2025"/>
                      <a:pt x="14793" y="2025"/>
                      <a:pt x="14830" y="2012"/>
                    </a:cubicBezTo>
                    <a:cubicBezTo>
                      <a:pt x="14867" y="1988"/>
                      <a:pt x="14879" y="1988"/>
                      <a:pt x="14892" y="1975"/>
                    </a:cubicBezTo>
                    <a:cubicBezTo>
                      <a:pt x="14892" y="1950"/>
                      <a:pt x="14879" y="1913"/>
                      <a:pt x="14892" y="1901"/>
                    </a:cubicBezTo>
                    <a:cubicBezTo>
                      <a:pt x="14904" y="1888"/>
                      <a:pt x="15016" y="1863"/>
                      <a:pt x="15029" y="1826"/>
                    </a:cubicBezTo>
                    <a:cubicBezTo>
                      <a:pt x="15041" y="1789"/>
                      <a:pt x="14979" y="1776"/>
                      <a:pt x="14942" y="1776"/>
                    </a:cubicBezTo>
                    <a:lnTo>
                      <a:pt x="14904" y="1776"/>
                    </a:lnTo>
                    <a:cubicBezTo>
                      <a:pt x="14892" y="1752"/>
                      <a:pt x="14879" y="1752"/>
                      <a:pt x="14855" y="1752"/>
                    </a:cubicBezTo>
                    <a:cubicBezTo>
                      <a:pt x="14842" y="1752"/>
                      <a:pt x="14817" y="1764"/>
                      <a:pt x="14805" y="1776"/>
                    </a:cubicBezTo>
                    <a:cubicBezTo>
                      <a:pt x="14768" y="1776"/>
                      <a:pt x="14730" y="1714"/>
                      <a:pt x="14681" y="1702"/>
                    </a:cubicBezTo>
                    <a:cubicBezTo>
                      <a:pt x="14644" y="1702"/>
                      <a:pt x="14619" y="1714"/>
                      <a:pt x="14581" y="1727"/>
                    </a:cubicBezTo>
                    <a:cubicBezTo>
                      <a:pt x="14562" y="1727"/>
                      <a:pt x="14542" y="1743"/>
                      <a:pt x="14522" y="1743"/>
                    </a:cubicBezTo>
                    <a:cubicBezTo>
                      <a:pt x="14517" y="1743"/>
                      <a:pt x="14512" y="1742"/>
                      <a:pt x="14507" y="1739"/>
                    </a:cubicBezTo>
                    <a:cubicBezTo>
                      <a:pt x="14445" y="1714"/>
                      <a:pt x="14557" y="1665"/>
                      <a:pt x="14581" y="1640"/>
                    </a:cubicBezTo>
                    <a:cubicBezTo>
                      <a:pt x="14594" y="1627"/>
                      <a:pt x="14594" y="1590"/>
                      <a:pt x="14619" y="1578"/>
                    </a:cubicBezTo>
                    <a:cubicBezTo>
                      <a:pt x="14625" y="1576"/>
                      <a:pt x="14631" y="1575"/>
                      <a:pt x="14638" y="1575"/>
                    </a:cubicBezTo>
                    <a:cubicBezTo>
                      <a:pt x="14652" y="1575"/>
                      <a:pt x="14666" y="1578"/>
                      <a:pt x="14679" y="1578"/>
                    </a:cubicBezTo>
                    <a:cubicBezTo>
                      <a:pt x="14699" y="1578"/>
                      <a:pt x="14718" y="1571"/>
                      <a:pt x="14730" y="1540"/>
                    </a:cubicBezTo>
                    <a:cubicBezTo>
                      <a:pt x="14741" y="1475"/>
                      <a:pt x="14705" y="1439"/>
                      <a:pt x="14646" y="1439"/>
                    </a:cubicBezTo>
                    <a:cubicBezTo>
                      <a:pt x="14637" y="1439"/>
                      <a:pt x="14628" y="1440"/>
                      <a:pt x="14619" y="1441"/>
                    </a:cubicBezTo>
                    <a:cubicBezTo>
                      <a:pt x="14594" y="1454"/>
                      <a:pt x="14581" y="1454"/>
                      <a:pt x="14557" y="1466"/>
                    </a:cubicBezTo>
                    <a:cubicBezTo>
                      <a:pt x="14544" y="1466"/>
                      <a:pt x="14532" y="1491"/>
                      <a:pt x="14519" y="1491"/>
                    </a:cubicBezTo>
                    <a:lnTo>
                      <a:pt x="14432" y="1491"/>
                    </a:lnTo>
                    <a:cubicBezTo>
                      <a:pt x="14470" y="1441"/>
                      <a:pt x="14681" y="1367"/>
                      <a:pt x="14569" y="1280"/>
                    </a:cubicBezTo>
                    <a:cubicBezTo>
                      <a:pt x="14550" y="1273"/>
                      <a:pt x="14529" y="1270"/>
                      <a:pt x="14507" y="1270"/>
                    </a:cubicBezTo>
                    <a:cubicBezTo>
                      <a:pt x="14485" y="1270"/>
                      <a:pt x="14463" y="1273"/>
                      <a:pt x="14445" y="1280"/>
                    </a:cubicBezTo>
                    <a:cubicBezTo>
                      <a:pt x="14432" y="1280"/>
                      <a:pt x="14408" y="1304"/>
                      <a:pt x="14383" y="1304"/>
                    </a:cubicBezTo>
                    <a:cubicBezTo>
                      <a:pt x="14374" y="1309"/>
                      <a:pt x="14369" y="1310"/>
                      <a:pt x="14364" y="1310"/>
                    </a:cubicBezTo>
                    <a:cubicBezTo>
                      <a:pt x="14354" y="1310"/>
                      <a:pt x="14345" y="1304"/>
                      <a:pt x="14321" y="1304"/>
                    </a:cubicBezTo>
                    <a:cubicBezTo>
                      <a:pt x="14345" y="1280"/>
                      <a:pt x="14370" y="1267"/>
                      <a:pt x="14395" y="1230"/>
                    </a:cubicBezTo>
                    <a:cubicBezTo>
                      <a:pt x="14408" y="1205"/>
                      <a:pt x="14420" y="1180"/>
                      <a:pt x="14457" y="1168"/>
                    </a:cubicBezTo>
                    <a:cubicBezTo>
                      <a:pt x="14494" y="1143"/>
                      <a:pt x="14532" y="1106"/>
                      <a:pt x="14457" y="1081"/>
                    </a:cubicBezTo>
                    <a:cubicBezTo>
                      <a:pt x="14449" y="1080"/>
                      <a:pt x="14442" y="1079"/>
                      <a:pt x="14435" y="1079"/>
                    </a:cubicBezTo>
                    <a:cubicBezTo>
                      <a:pt x="14368" y="1079"/>
                      <a:pt x="14353" y="1131"/>
                      <a:pt x="14308" y="1131"/>
                    </a:cubicBezTo>
                    <a:cubicBezTo>
                      <a:pt x="14333" y="1081"/>
                      <a:pt x="14420" y="1044"/>
                      <a:pt x="14383" y="994"/>
                    </a:cubicBezTo>
                    <a:cubicBezTo>
                      <a:pt x="14364" y="969"/>
                      <a:pt x="14339" y="963"/>
                      <a:pt x="14311" y="963"/>
                    </a:cubicBezTo>
                    <a:cubicBezTo>
                      <a:pt x="14283" y="963"/>
                      <a:pt x="14252" y="969"/>
                      <a:pt x="14221" y="969"/>
                    </a:cubicBezTo>
                    <a:cubicBezTo>
                      <a:pt x="14221" y="944"/>
                      <a:pt x="14283" y="932"/>
                      <a:pt x="14308" y="907"/>
                    </a:cubicBezTo>
                    <a:cubicBezTo>
                      <a:pt x="14345" y="882"/>
                      <a:pt x="14383" y="845"/>
                      <a:pt x="14395" y="795"/>
                    </a:cubicBezTo>
                    <a:cubicBezTo>
                      <a:pt x="14428" y="739"/>
                      <a:pt x="14420" y="722"/>
                      <a:pt x="14395" y="722"/>
                    </a:cubicBezTo>
                    <a:cubicBezTo>
                      <a:pt x="14352" y="722"/>
                      <a:pt x="14260" y="770"/>
                      <a:pt x="14221" y="770"/>
                    </a:cubicBezTo>
                    <a:cubicBezTo>
                      <a:pt x="14134" y="770"/>
                      <a:pt x="14296" y="659"/>
                      <a:pt x="14321" y="621"/>
                    </a:cubicBezTo>
                    <a:cubicBezTo>
                      <a:pt x="14333" y="597"/>
                      <a:pt x="14345" y="547"/>
                      <a:pt x="14308" y="534"/>
                    </a:cubicBezTo>
                    <a:cubicBezTo>
                      <a:pt x="14302" y="533"/>
                      <a:pt x="14297" y="532"/>
                      <a:pt x="14292" y="532"/>
                    </a:cubicBezTo>
                    <a:cubicBezTo>
                      <a:pt x="14272" y="532"/>
                      <a:pt x="14261" y="545"/>
                      <a:pt x="14247" y="545"/>
                    </a:cubicBezTo>
                    <a:cubicBezTo>
                      <a:pt x="14237" y="545"/>
                      <a:pt x="14226" y="539"/>
                      <a:pt x="14209" y="522"/>
                    </a:cubicBezTo>
                    <a:cubicBezTo>
                      <a:pt x="14271" y="497"/>
                      <a:pt x="14345" y="398"/>
                      <a:pt x="14296" y="336"/>
                    </a:cubicBezTo>
                    <a:cubicBezTo>
                      <a:pt x="14287" y="327"/>
                      <a:pt x="14279" y="323"/>
                      <a:pt x="14272" y="323"/>
                    </a:cubicBezTo>
                    <a:cubicBezTo>
                      <a:pt x="14240" y="323"/>
                      <a:pt x="14222" y="398"/>
                      <a:pt x="14172" y="398"/>
                    </a:cubicBezTo>
                    <a:cubicBezTo>
                      <a:pt x="14159" y="398"/>
                      <a:pt x="14172" y="311"/>
                      <a:pt x="14172" y="298"/>
                    </a:cubicBezTo>
                    <a:cubicBezTo>
                      <a:pt x="14172" y="286"/>
                      <a:pt x="14147" y="261"/>
                      <a:pt x="14134" y="236"/>
                    </a:cubicBezTo>
                    <a:cubicBezTo>
                      <a:pt x="14122" y="212"/>
                      <a:pt x="14159" y="125"/>
                      <a:pt x="14134" y="100"/>
                    </a:cubicBezTo>
                    <a:cubicBezTo>
                      <a:pt x="14122" y="87"/>
                      <a:pt x="14109" y="87"/>
                      <a:pt x="14097" y="87"/>
                    </a:cubicBezTo>
                    <a:cubicBezTo>
                      <a:pt x="14085" y="87"/>
                      <a:pt x="14072" y="87"/>
                      <a:pt x="14060" y="75"/>
                    </a:cubicBezTo>
                    <a:cubicBezTo>
                      <a:pt x="14047" y="63"/>
                      <a:pt x="14035" y="25"/>
                      <a:pt x="13998" y="25"/>
                    </a:cubicBezTo>
                    <a:cubicBezTo>
                      <a:pt x="13948" y="25"/>
                      <a:pt x="13923" y="87"/>
                      <a:pt x="13911" y="125"/>
                    </a:cubicBezTo>
                    <a:cubicBezTo>
                      <a:pt x="13911" y="162"/>
                      <a:pt x="13911" y="187"/>
                      <a:pt x="13898" y="224"/>
                    </a:cubicBezTo>
                    <a:cubicBezTo>
                      <a:pt x="13873" y="261"/>
                      <a:pt x="13861" y="249"/>
                      <a:pt x="13849" y="274"/>
                    </a:cubicBezTo>
                    <a:cubicBezTo>
                      <a:pt x="13836" y="286"/>
                      <a:pt x="13836" y="361"/>
                      <a:pt x="13836" y="361"/>
                    </a:cubicBezTo>
                    <a:cubicBezTo>
                      <a:pt x="13824" y="361"/>
                      <a:pt x="13787" y="336"/>
                      <a:pt x="13774" y="323"/>
                    </a:cubicBezTo>
                    <a:cubicBezTo>
                      <a:pt x="13763" y="321"/>
                      <a:pt x="13754" y="319"/>
                      <a:pt x="13746" y="319"/>
                    </a:cubicBezTo>
                    <a:cubicBezTo>
                      <a:pt x="13683" y="319"/>
                      <a:pt x="13713" y="403"/>
                      <a:pt x="13724" y="448"/>
                    </a:cubicBezTo>
                    <a:cubicBezTo>
                      <a:pt x="13737" y="472"/>
                      <a:pt x="13749" y="485"/>
                      <a:pt x="13774" y="497"/>
                    </a:cubicBezTo>
                    <a:cubicBezTo>
                      <a:pt x="13774" y="497"/>
                      <a:pt x="13785" y="492"/>
                      <a:pt x="13796" y="492"/>
                    </a:cubicBezTo>
                    <a:cubicBezTo>
                      <a:pt x="13802" y="492"/>
                      <a:pt x="13807" y="493"/>
                      <a:pt x="13811" y="497"/>
                    </a:cubicBezTo>
                    <a:cubicBezTo>
                      <a:pt x="13821" y="532"/>
                      <a:pt x="13806" y="541"/>
                      <a:pt x="13782" y="541"/>
                    </a:cubicBezTo>
                    <a:cubicBezTo>
                      <a:pt x="13755" y="541"/>
                      <a:pt x="13718" y="529"/>
                      <a:pt x="13694" y="529"/>
                    </a:cubicBezTo>
                    <a:cubicBezTo>
                      <a:pt x="13685" y="529"/>
                      <a:pt x="13679" y="531"/>
                      <a:pt x="13675" y="534"/>
                    </a:cubicBezTo>
                    <a:cubicBezTo>
                      <a:pt x="13650" y="559"/>
                      <a:pt x="13687" y="621"/>
                      <a:pt x="13700" y="634"/>
                    </a:cubicBezTo>
                    <a:cubicBezTo>
                      <a:pt x="13712" y="659"/>
                      <a:pt x="13799" y="733"/>
                      <a:pt x="13787" y="770"/>
                    </a:cubicBezTo>
                    <a:cubicBezTo>
                      <a:pt x="13782" y="785"/>
                      <a:pt x="13775" y="790"/>
                      <a:pt x="13768" y="790"/>
                    </a:cubicBezTo>
                    <a:cubicBezTo>
                      <a:pt x="13757" y="790"/>
                      <a:pt x="13744" y="778"/>
                      <a:pt x="13737" y="770"/>
                    </a:cubicBezTo>
                    <a:cubicBezTo>
                      <a:pt x="13728" y="762"/>
                      <a:pt x="13664" y="716"/>
                      <a:pt x="13622" y="716"/>
                    </a:cubicBezTo>
                    <a:cubicBezTo>
                      <a:pt x="13605" y="716"/>
                      <a:pt x="13591" y="724"/>
                      <a:pt x="13588" y="746"/>
                    </a:cubicBezTo>
                    <a:cubicBezTo>
                      <a:pt x="13600" y="795"/>
                      <a:pt x="13625" y="845"/>
                      <a:pt x="13662" y="882"/>
                    </a:cubicBezTo>
                    <a:cubicBezTo>
                      <a:pt x="13675" y="895"/>
                      <a:pt x="13700" y="895"/>
                      <a:pt x="13712" y="907"/>
                    </a:cubicBezTo>
                    <a:cubicBezTo>
                      <a:pt x="13724" y="919"/>
                      <a:pt x="13737" y="944"/>
                      <a:pt x="13774" y="957"/>
                    </a:cubicBezTo>
                    <a:cubicBezTo>
                      <a:pt x="13799" y="969"/>
                      <a:pt x="13836" y="957"/>
                      <a:pt x="13824" y="1006"/>
                    </a:cubicBezTo>
                    <a:cubicBezTo>
                      <a:pt x="13787" y="982"/>
                      <a:pt x="13737" y="957"/>
                      <a:pt x="13687" y="957"/>
                    </a:cubicBezTo>
                    <a:cubicBezTo>
                      <a:pt x="13588" y="969"/>
                      <a:pt x="13638" y="1044"/>
                      <a:pt x="13650" y="1093"/>
                    </a:cubicBezTo>
                    <a:cubicBezTo>
                      <a:pt x="13638" y="1081"/>
                      <a:pt x="13606" y="1072"/>
                      <a:pt x="13577" y="1072"/>
                    </a:cubicBezTo>
                    <a:cubicBezTo>
                      <a:pt x="13547" y="1072"/>
                      <a:pt x="13520" y="1081"/>
                      <a:pt x="13513" y="1106"/>
                    </a:cubicBezTo>
                    <a:cubicBezTo>
                      <a:pt x="13501" y="1143"/>
                      <a:pt x="13588" y="1168"/>
                      <a:pt x="13613" y="1180"/>
                    </a:cubicBezTo>
                    <a:lnTo>
                      <a:pt x="13650" y="1230"/>
                    </a:lnTo>
                    <a:lnTo>
                      <a:pt x="13650" y="1267"/>
                    </a:lnTo>
                    <a:cubicBezTo>
                      <a:pt x="13650" y="1280"/>
                      <a:pt x="13650" y="1304"/>
                      <a:pt x="13662" y="1317"/>
                    </a:cubicBezTo>
                    <a:cubicBezTo>
                      <a:pt x="13662" y="1329"/>
                      <a:pt x="13700" y="1329"/>
                      <a:pt x="13700" y="1342"/>
                    </a:cubicBezTo>
                    <a:cubicBezTo>
                      <a:pt x="13697" y="1345"/>
                      <a:pt x="13693" y="1346"/>
                      <a:pt x="13689" y="1346"/>
                    </a:cubicBezTo>
                    <a:cubicBezTo>
                      <a:pt x="13663" y="1346"/>
                      <a:pt x="13624" y="1280"/>
                      <a:pt x="13613" y="1280"/>
                    </a:cubicBezTo>
                    <a:cubicBezTo>
                      <a:pt x="13604" y="1275"/>
                      <a:pt x="13580" y="1272"/>
                      <a:pt x="13552" y="1272"/>
                    </a:cubicBezTo>
                    <a:cubicBezTo>
                      <a:pt x="13504" y="1272"/>
                      <a:pt x="13447" y="1281"/>
                      <a:pt x="13439" y="1304"/>
                    </a:cubicBezTo>
                    <a:cubicBezTo>
                      <a:pt x="13377" y="1391"/>
                      <a:pt x="13551" y="1441"/>
                      <a:pt x="13613" y="1466"/>
                    </a:cubicBezTo>
                    <a:cubicBezTo>
                      <a:pt x="13594" y="1478"/>
                      <a:pt x="13569" y="1485"/>
                      <a:pt x="13544" y="1485"/>
                    </a:cubicBezTo>
                    <a:cubicBezTo>
                      <a:pt x="13520" y="1485"/>
                      <a:pt x="13495" y="1478"/>
                      <a:pt x="13476" y="1466"/>
                    </a:cubicBezTo>
                    <a:cubicBezTo>
                      <a:pt x="13439" y="1454"/>
                      <a:pt x="13439" y="1416"/>
                      <a:pt x="13389" y="1416"/>
                    </a:cubicBezTo>
                    <a:cubicBezTo>
                      <a:pt x="13277" y="1416"/>
                      <a:pt x="13265" y="1553"/>
                      <a:pt x="13364" y="1578"/>
                    </a:cubicBezTo>
                    <a:cubicBezTo>
                      <a:pt x="13373" y="1578"/>
                      <a:pt x="13381" y="1572"/>
                      <a:pt x="13389" y="1572"/>
                    </a:cubicBezTo>
                    <a:cubicBezTo>
                      <a:pt x="13393" y="1572"/>
                      <a:pt x="13397" y="1574"/>
                      <a:pt x="13402" y="1578"/>
                    </a:cubicBezTo>
                    <a:cubicBezTo>
                      <a:pt x="13409" y="1581"/>
                      <a:pt x="13413" y="1584"/>
                      <a:pt x="13417" y="1585"/>
                    </a:cubicBezTo>
                    <a:lnTo>
                      <a:pt x="13417" y="1585"/>
                    </a:lnTo>
                    <a:cubicBezTo>
                      <a:pt x="13416" y="1585"/>
                      <a:pt x="13416" y="1585"/>
                      <a:pt x="13416" y="1585"/>
                    </a:cubicBezTo>
                    <a:lnTo>
                      <a:pt x="13416" y="1585"/>
                    </a:lnTo>
                    <a:cubicBezTo>
                      <a:pt x="13412" y="1585"/>
                      <a:pt x="13412" y="1588"/>
                      <a:pt x="13426" y="1603"/>
                    </a:cubicBezTo>
                    <a:cubicBezTo>
                      <a:pt x="13426" y="1615"/>
                      <a:pt x="13439" y="1627"/>
                      <a:pt x="13451" y="1640"/>
                    </a:cubicBezTo>
                    <a:lnTo>
                      <a:pt x="13464" y="1640"/>
                    </a:lnTo>
                    <a:cubicBezTo>
                      <a:pt x="13476" y="1640"/>
                      <a:pt x="13526" y="1689"/>
                      <a:pt x="13551" y="1714"/>
                    </a:cubicBezTo>
                    <a:cubicBezTo>
                      <a:pt x="13563" y="1739"/>
                      <a:pt x="13551" y="1789"/>
                      <a:pt x="13600" y="1801"/>
                    </a:cubicBezTo>
                    <a:cubicBezTo>
                      <a:pt x="13588" y="1814"/>
                      <a:pt x="13569" y="1814"/>
                      <a:pt x="13549" y="1814"/>
                    </a:cubicBezTo>
                    <a:cubicBezTo>
                      <a:pt x="13529" y="1814"/>
                      <a:pt x="13507" y="1814"/>
                      <a:pt x="13488" y="1826"/>
                    </a:cubicBezTo>
                    <a:cubicBezTo>
                      <a:pt x="13488" y="1789"/>
                      <a:pt x="13460" y="1751"/>
                      <a:pt x="13419" y="1751"/>
                    </a:cubicBezTo>
                    <a:cubicBezTo>
                      <a:pt x="13406" y="1751"/>
                      <a:pt x="13392" y="1755"/>
                      <a:pt x="13377" y="1764"/>
                    </a:cubicBezTo>
                    <a:cubicBezTo>
                      <a:pt x="13368" y="1731"/>
                      <a:pt x="13349" y="1714"/>
                      <a:pt x="13322" y="1714"/>
                    </a:cubicBezTo>
                    <a:cubicBezTo>
                      <a:pt x="13309" y="1714"/>
                      <a:pt x="13294" y="1718"/>
                      <a:pt x="13277" y="1727"/>
                    </a:cubicBezTo>
                    <a:cubicBezTo>
                      <a:pt x="13253" y="1727"/>
                      <a:pt x="13240" y="1764"/>
                      <a:pt x="13215" y="1764"/>
                    </a:cubicBezTo>
                    <a:cubicBezTo>
                      <a:pt x="13190" y="1764"/>
                      <a:pt x="13190" y="1739"/>
                      <a:pt x="13166" y="1739"/>
                    </a:cubicBezTo>
                    <a:cubicBezTo>
                      <a:pt x="13153" y="1739"/>
                      <a:pt x="13128" y="1752"/>
                      <a:pt x="13103" y="1764"/>
                    </a:cubicBezTo>
                    <a:lnTo>
                      <a:pt x="13066" y="1764"/>
                    </a:lnTo>
                    <a:cubicBezTo>
                      <a:pt x="13017" y="1764"/>
                      <a:pt x="12979" y="1789"/>
                      <a:pt x="13004" y="1826"/>
                    </a:cubicBezTo>
                    <a:cubicBezTo>
                      <a:pt x="13029" y="1863"/>
                      <a:pt x="13116" y="1851"/>
                      <a:pt x="13128" y="1888"/>
                    </a:cubicBezTo>
                    <a:cubicBezTo>
                      <a:pt x="13153" y="1925"/>
                      <a:pt x="13116" y="1950"/>
                      <a:pt x="13166" y="1988"/>
                    </a:cubicBezTo>
                    <a:cubicBezTo>
                      <a:pt x="13215" y="2025"/>
                      <a:pt x="13228" y="2012"/>
                      <a:pt x="13253" y="2050"/>
                    </a:cubicBezTo>
                    <a:cubicBezTo>
                      <a:pt x="13203" y="2050"/>
                      <a:pt x="13190" y="1988"/>
                      <a:pt x="13141" y="1988"/>
                    </a:cubicBezTo>
                    <a:cubicBezTo>
                      <a:pt x="13066" y="1988"/>
                      <a:pt x="13116" y="2062"/>
                      <a:pt x="13128" y="2087"/>
                    </a:cubicBezTo>
                    <a:cubicBezTo>
                      <a:pt x="13141" y="2112"/>
                      <a:pt x="13128" y="2137"/>
                      <a:pt x="13141" y="2161"/>
                    </a:cubicBezTo>
                    <a:cubicBezTo>
                      <a:pt x="13128" y="2161"/>
                      <a:pt x="13116" y="2174"/>
                      <a:pt x="13116" y="2174"/>
                    </a:cubicBezTo>
                    <a:cubicBezTo>
                      <a:pt x="13091" y="2174"/>
                      <a:pt x="13041" y="2124"/>
                      <a:pt x="13004" y="2112"/>
                    </a:cubicBezTo>
                    <a:cubicBezTo>
                      <a:pt x="12979" y="2112"/>
                      <a:pt x="12942" y="2124"/>
                      <a:pt x="12917" y="2124"/>
                    </a:cubicBezTo>
                    <a:cubicBezTo>
                      <a:pt x="12896" y="2124"/>
                      <a:pt x="12875" y="2152"/>
                      <a:pt x="12853" y="2152"/>
                    </a:cubicBezTo>
                    <a:cubicBezTo>
                      <a:pt x="12850" y="2152"/>
                      <a:pt x="12846" y="2151"/>
                      <a:pt x="12843" y="2149"/>
                    </a:cubicBezTo>
                    <a:cubicBezTo>
                      <a:pt x="12793" y="2124"/>
                      <a:pt x="12892" y="2074"/>
                      <a:pt x="12917" y="2050"/>
                    </a:cubicBezTo>
                    <a:cubicBezTo>
                      <a:pt x="12930" y="2037"/>
                      <a:pt x="12930" y="2012"/>
                      <a:pt x="12954" y="2000"/>
                    </a:cubicBezTo>
                    <a:cubicBezTo>
                      <a:pt x="12959" y="1998"/>
                      <a:pt x="12963" y="1997"/>
                      <a:pt x="12969" y="1997"/>
                    </a:cubicBezTo>
                    <a:cubicBezTo>
                      <a:pt x="12979" y="1997"/>
                      <a:pt x="12991" y="2000"/>
                      <a:pt x="13003" y="2000"/>
                    </a:cubicBezTo>
                    <a:cubicBezTo>
                      <a:pt x="13020" y="2000"/>
                      <a:pt x="13035" y="1994"/>
                      <a:pt x="13041" y="1963"/>
                    </a:cubicBezTo>
                    <a:cubicBezTo>
                      <a:pt x="13062" y="1900"/>
                      <a:pt x="13031" y="1873"/>
                      <a:pt x="12983" y="1873"/>
                    </a:cubicBezTo>
                    <a:cubicBezTo>
                      <a:pt x="12974" y="1873"/>
                      <a:pt x="12965" y="1874"/>
                      <a:pt x="12954" y="1876"/>
                    </a:cubicBezTo>
                    <a:cubicBezTo>
                      <a:pt x="12930" y="1876"/>
                      <a:pt x="12905" y="1888"/>
                      <a:pt x="12892" y="1888"/>
                    </a:cubicBezTo>
                    <a:cubicBezTo>
                      <a:pt x="12868" y="1901"/>
                      <a:pt x="12880" y="1913"/>
                      <a:pt x="12868" y="1913"/>
                    </a:cubicBezTo>
                    <a:cubicBezTo>
                      <a:pt x="12863" y="1917"/>
                      <a:pt x="12855" y="1919"/>
                      <a:pt x="12845" y="1919"/>
                    </a:cubicBezTo>
                    <a:cubicBezTo>
                      <a:pt x="12825" y="1919"/>
                      <a:pt x="12797" y="1913"/>
                      <a:pt x="12781" y="1913"/>
                    </a:cubicBezTo>
                    <a:cubicBezTo>
                      <a:pt x="12818" y="1876"/>
                      <a:pt x="13004" y="1801"/>
                      <a:pt x="12905" y="1727"/>
                    </a:cubicBezTo>
                    <a:cubicBezTo>
                      <a:pt x="12886" y="1721"/>
                      <a:pt x="12868" y="1717"/>
                      <a:pt x="12849" y="1717"/>
                    </a:cubicBezTo>
                    <a:cubicBezTo>
                      <a:pt x="12830" y="1717"/>
                      <a:pt x="12812" y="1721"/>
                      <a:pt x="12793" y="1727"/>
                    </a:cubicBezTo>
                    <a:cubicBezTo>
                      <a:pt x="12781" y="1727"/>
                      <a:pt x="12756" y="1739"/>
                      <a:pt x="12743" y="1752"/>
                    </a:cubicBezTo>
                    <a:lnTo>
                      <a:pt x="12681" y="1752"/>
                    </a:lnTo>
                    <a:cubicBezTo>
                      <a:pt x="12706" y="1714"/>
                      <a:pt x="12731" y="1702"/>
                      <a:pt x="12743" y="1677"/>
                    </a:cubicBezTo>
                    <a:cubicBezTo>
                      <a:pt x="12756" y="1652"/>
                      <a:pt x="12781" y="1627"/>
                      <a:pt x="12793" y="1615"/>
                    </a:cubicBezTo>
                    <a:cubicBezTo>
                      <a:pt x="12843" y="1590"/>
                      <a:pt x="12868" y="1565"/>
                      <a:pt x="12793" y="1540"/>
                    </a:cubicBezTo>
                    <a:cubicBezTo>
                      <a:pt x="12787" y="1539"/>
                      <a:pt x="12782" y="1539"/>
                      <a:pt x="12777" y="1539"/>
                    </a:cubicBezTo>
                    <a:cubicBezTo>
                      <a:pt x="12728" y="1539"/>
                      <a:pt x="12714" y="1590"/>
                      <a:pt x="12669" y="1590"/>
                    </a:cubicBezTo>
                    <a:cubicBezTo>
                      <a:pt x="12694" y="1540"/>
                      <a:pt x="12768" y="1503"/>
                      <a:pt x="12731" y="1454"/>
                    </a:cubicBezTo>
                    <a:cubicBezTo>
                      <a:pt x="12720" y="1431"/>
                      <a:pt x="12701" y="1424"/>
                      <a:pt x="12680" y="1424"/>
                    </a:cubicBezTo>
                    <a:cubicBezTo>
                      <a:pt x="12655" y="1424"/>
                      <a:pt x="12627" y="1434"/>
                      <a:pt x="12607" y="1441"/>
                    </a:cubicBezTo>
                    <a:cubicBezTo>
                      <a:pt x="12607" y="1416"/>
                      <a:pt x="12656" y="1391"/>
                      <a:pt x="12681" y="1379"/>
                    </a:cubicBezTo>
                    <a:cubicBezTo>
                      <a:pt x="12706" y="1354"/>
                      <a:pt x="12743" y="1317"/>
                      <a:pt x="12756" y="1280"/>
                    </a:cubicBezTo>
                    <a:cubicBezTo>
                      <a:pt x="12784" y="1228"/>
                      <a:pt x="12777" y="1212"/>
                      <a:pt x="12754" y="1212"/>
                    </a:cubicBezTo>
                    <a:cubicBezTo>
                      <a:pt x="12716" y="1212"/>
                      <a:pt x="12638" y="1255"/>
                      <a:pt x="12607" y="1255"/>
                    </a:cubicBezTo>
                    <a:cubicBezTo>
                      <a:pt x="12520" y="1255"/>
                      <a:pt x="12669" y="1155"/>
                      <a:pt x="12681" y="1118"/>
                    </a:cubicBezTo>
                    <a:cubicBezTo>
                      <a:pt x="12706" y="1093"/>
                      <a:pt x="12718" y="1044"/>
                      <a:pt x="12669" y="1031"/>
                    </a:cubicBezTo>
                    <a:cubicBezTo>
                      <a:pt x="12646" y="1031"/>
                      <a:pt x="12637" y="1045"/>
                      <a:pt x="12623" y="1045"/>
                    </a:cubicBezTo>
                    <a:cubicBezTo>
                      <a:pt x="12614" y="1045"/>
                      <a:pt x="12602" y="1039"/>
                      <a:pt x="12582" y="1019"/>
                    </a:cubicBezTo>
                    <a:cubicBezTo>
                      <a:pt x="12644" y="1006"/>
                      <a:pt x="12706" y="919"/>
                      <a:pt x="12669" y="870"/>
                    </a:cubicBezTo>
                    <a:cubicBezTo>
                      <a:pt x="12659" y="860"/>
                      <a:pt x="12650" y="856"/>
                      <a:pt x="12643" y="856"/>
                    </a:cubicBezTo>
                    <a:cubicBezTo>
                      <a:pt x="12613" y="856"/>
                      <a:pt x="12597" y="919"/>
                      <a:pt x="12557" y="919"/>
                    </a:cubicBezTo>
                    <a:cubicBezTo>
                      <a:pt x="12545" y="919"/>
                      <a:pt x="12557" y="845"/>
                      <a:pt x="12557" y="833"/>
                    </a:cubicBezTo>
                    <a:cubicBezTo>
                      <a:pt x="12557" y="820"/>
                      <a:pt x="12532" y="795"/>
                      <a:pt x="12520" y="770"/>
                    </a:cubicBezTo>
                    <a:cubicBezTo>
                      <a:pt x="12507" y="758"/>
                      <a:pt x="12545" y="671"/>
                      <a:pt x="12520" y="646"/>
                    </a:cubicBezTo>
                    <a:cubicBezTo>
                      <a:pt x="12511" y="637"/>
                      <a:pt x="12503" y="635"/>
                      <a:pt x="12496" y="635"/>
                    </a:cubicBezTo>
                    <a:cubicBezTo>
                      <a:pt x="12488" y="635"/>
                      <a:pt x="12481" y="638"/>
                      <a:pt x="12473" y="638"/>
                    </a:cubicBezTo>
                    <a:cubicBezTo>
                      <a:pt x="12468" y="638"/>
                      <a:pt x="12463" y="637"/>
                      <a:pt x="12458" y="634"/>
                    </a:cubicBezTo>
                    <a:cubicBezTo>
                      <a:pt x="12436" y="612"/>
                      <a:pt x="12433" y="582"/>
                      <a:pt x="12409" y="582"/>
                    </a:cubicBezTo>
                    <a:cubicBezTo>
                      <a:pt x="12405" y="582"/>
                      <a:pt x="12401" y="582"/>
                      <a:pt x="12396" y="584"/>
                    </a:cubicBezTo>
                    <a:cubicBezTo>
                      <a:pt x="12358" y="584"/>
                      <a:pt x="12321" y="634"/>
                      <a:pt x="12321" y="671"/>
                    </a:cubicBezTo>
                    <a:cubicBezTo>
                      <a:pt x="12309" y="708"/>
                      <a:pt x="12321" y="733"/>
                      <a:pt x="12309" y="758"/>
                    </a:cubicBezTo>
                    <a:cubicBezTo>
                      <a:pt x="12296" y="795"/>
                      <a:pt x="12271" y="783"/>
                      <a:pt x="12271" y="795"/>
                    </a:cubicBezTo>
                    <a:cubicBezTo>
                      <a:pt x="12259" y="820"/>
                      <a:pt x="12259" y="882"/>
                      <a:pt x="12247" y="882"/>
                    </a:cubicBezTo>
                    <a:cubicBezTo>
                      <a:pt x="12247" y="884"/>
                      <a:pt x="12246" y="885"/>
                      <a:pt x="12244" y="885"/>
                    </a:cubicBezTo>
                    <a:cubicBezTo>
                      <a:pt x="12236" y="885"/>
                      <a:pt x="12207" y="857"/>
                      <a:pt x="12197" y="857"/>
                    </a:cubicBezTo>
                    <a:cubicBezTo>
                      <a:pt x="12186" y="854"/>
                      <a:pt x="12177" y="853"/>
                      <a:pt x="12170" y="853"/>
                    </a:cubicBezTo>
                    <a:cubicBezTo>
                      <a:pt x="12116" y="853"/>
                      <a:pt x="12138" y="924"/>
                      <a:pt x="12160" y="957"/>
                    </a:cubicBezTo>
                    <a:cubicBezTo>
                      <a:pt x="12160" y="982"/>
                      <a:pt x="12184" y="1006"/>
                      <a:pt x="12197" y="1019"/>
                    </a:cubicBezTo>
                    <a:cubicBezTo>
                      <a:pt x="12197" y="1019"/>
                      <a:pt x="12208" y="1013"/>
                      <a:pt x="12215" y="1013"/>
                    </a:cubicBezTo>
                    <a:cubicBezTo>
                      <a:pt x="12219" y="1013"/>
                      <a:pt x="12222" y="1015"/>
                      <a:pt x="12222" y="1019"/>
                    </a:cubicBezTo>
                    <a:cubicBezTo>
                      <a:pt x="12235" y="1041"/>
                      <a:pt x="12228" y="1047"/>
                      <a:pt x="12211" y="1047"/>
                    </a:cubicBezTo>
                    <a:cubicBezTo>
                      <a:pt x="12191" y="1047"/>
                      <a:pt x="12156" y="1037"/>
                      <a:pt x="12132" y="1037"/>
                    </a:cubicBezTo>
                    <a:cubicBezTo>
                      <a:pt x="12122" y="1037"/>
                      <a:pt x="12114" y="1039"/>
                      <a:pt x="12110" y="1044"/>
                    </a:cubicBezTo>
                    <a:cubicBezTo>
                      <a:pt x="12085" y="1069"/>
                      <a:pt x="12122" y="1118"/>
                      <a:pt x="12122" y="1131"/>
                    </a:cubicBezTo>
                    <a:cubicBezTo>
                      <a:pt x="12135" y="1155"/>
                      <a:pt x="12222" y="1218"/>
                      <a:pt x="12209" y="1255"/>
                    </a:cubicBezTo>
                    <a:cubicBezTo>
                      <a:pt x="12204" y="1269"/>
                      <a:pt x="12200" y="1274"/>
                      <a:pt x="12194" y="1274"/>
                    </a:cubicBezTo>
                    <a:cubicBezTo>
                      <a:pt x="12185" y="1274"/>
                      <a:pt x="12175" y="1262"/>
                      <a:pt x="12160" y="1255"/>
                    </a:cubicBezTo>
                    <a:cubicBezTo>
                      <a:pt x="12151" y="1246"/>
                      <a:pt x="12097" y="1210"/>
                      <a:pt x="12060" y="1210"/>
                    </a:cubicBezTo>
                    <a:cubicBezTo>
                      <a:pt x="12042" y="1210"/>
                      <a:pt x="12027" y="1218"/>
                      <a:pt x="12023" y="1242"/>
                    </a:cubicBezTo>
                    <a:cubicBezTo>
                      <a:pt x="12035" y="1280"/>
                      <a:pt x="12060" y="1329"/>
                      <a:pt x="12097" y="1367"/>
                    </a:cubicBezTo>
                    <a:cubicBezTo>
                      <a:pt x="12110" y="1367"/>
                      <a:pt x="12122" y="1379"/>
                      <a:pt x="12135" y="1391"/>
                    </a:cubicBezTo>
                    <a:cubicBezTo>
                      <a:pt x="12147" y="1404"/>
                      <a:pt x="12160" y="1416"/>
                      <a:pt x="12184" y="1429"/>
                    </a:cubicBezTo>
                    <a:cubicBezTo>
                      <a:pt x="12222" y="1441"/>
                      <a:pt x="12247" y="1429"/>
                      <a:pt x="12247" y="1466"/>
                    </a:cubicBezTo>
                    <a:cubicBezTo>
                      <a:pt x="12209" y="1454"/>
                      <a:pt x="12172" y="1429"/>
                      <a:pt x="12122" y="1429"/>
                    </a:cubicBezTo>
                    <a:cubicBezTo>
                      <a:pt x="12023" y="1441"/>
                      <a:pt x="12073" y="1503"/>
                      <a:pt x="12085" y="1553"/>
                    </a:cubicBezTo>
                    <a:cubicBezTo>
                      <a:pt x="12074" y="1542"/>
                      <a:pt x="12050" y="1536"/>
                      <a:pt x="12026" y="1536"/>
                    </a:cubicBezTo>
                    <a:cubicBezTo>
                      <a:pt x="11997" y="1536"/>
                      <a:pt x="11968" y="1545"/>
                      <a:pt x="11961" y="1565"/>
                    </a:cubicBezTo>
                    <a:cubicBezTo>
                      <a:pt x="11948" y="1603"/>
                      <a:pt x="12023" y="1627"/>
                      <a:pt x="12048" y="1640"/>
                    </a:cubicBezTo>
                    <a:cubicBezTo>
                      <a:pt x="12073" y="1665"/>
                      <a:pt x="12085" y="1677"/>
                      <a:pt x="12085" y="1677"/>
                    </a:cubicBezTo>
                    <a:cubicBezTo>
                      <a:pt x="12085" y="1689"/>
                      <a:pt x="12073" y="1702"/>
                      <a:pt x="12085" y="1714"/>
                    </a:cubicBezTo>
                    <a:cubicBezTo>
                      <a:pt x="12085" y="1727"/>
                      <a:pt x="12085" y="1739"/>
                      <a:pt x="12097" y="1752"/>
                    </a:cubicBezTo>
                    <a:cubicBezTo>
                      <a:pt x="12110" y="1764"/>
                      <a:pt x="12135" y="1776"/>
                      <a:pt x="12135" y="1789"/>
                    </a:cubicBezTo>
                    <a:cubicBezTo>
                      <a:pt x="12133" y="1790"/>
                      <a:pt x="12131" y="1790"/>
                      <a:pt x="12129" y="1790"/>
                    </a:cubicBezTo>
                    <a:cubicBezTo>
                      <a:pt x="12104" y="1790"/>
                      <a:pt x="12071" y="1727"/>
                      <a:pt x="12048" y="1727"/>
                    </a:cubicBezTo>
                    <a:cubicBezTo>
                      <a:pt x="12043" y="1722"/>
                      <a:pt x="12024" y="1719"/>
                      <a:pt x="12000" y="1719"/>
                    </a:cubicBezTo>
                    <a:cubicBezTo>
                      <a:pt x="11959" y="1719"/>
                      <a:pt x="11907" y="1728"/>
                      <a:pt x="11899" y="1752"/>
                    </a:cubicBezTo>
                    <a:cubicBezTo>
                      <a:pt x="11837" y="1839"/>
                      <a:pt x="11998" y="1876"/>
                      <a:pt x="12048" y="1901"/>
                    </a:cubicBezTo>
                    <a:cubicBezTo>
                      <a:pt x="12029" y="1907"/>
                      <a:pt x="12007" y="1910"/>
                      <a:pt x="11986" y="1910"/>
                    </a:cubicBezTo>
                    <a:cubicBezTo>
                      <a:pt x="11964" y="1910"/>
                      <a:pt x="11942" y="1907"/>
                      <a:pt x="11924" y="1901"/>
                    </a:cubicBezTo>
                    <a:cubicBezTo>
                      <a:pt x="11886" y="1888"/>
                      <a:pt x="11886" y="1863"/>
                      <a:pt x="11837" y="1863"/>
                    </a:cubicBezTo>
                    <a:cubicBezTo>
                      <a:pt x="11750" y="1863"/>
                      <a:pt x="11725" y="1975"/>
                      <a:pt x="11824" y="2000"/>
                    </a:cubicBezTo>
                    <a:cubicBezTo>
                      <a:pt x="11833" y="2000"/>
                      <a:pt x="11841" y="1994"/>
                      <a:pt x="11849" y="1994"/>
                    </a:cubicBezTo>
                    <a:cubicBezTo>
                      <a:pt x="11853" y="1994"/>
                      <a:pt x="11857" y="1996"/>
                      <a:pt x="11862" y="2000"/>
                    </a:cubicBezTo>
                    <a:cubicBezTo>
                      <a:pt x="11866" y="2002"/>
                      <a:pt x="11870" y="2003"/>
                      <a:pt x="11872" y="2003"/>
                    </a:cubicBezTo>
                    <a:lnTo>
                      <a:pt x="11872" y="2003"/>
                    </a:lnTo>
                    <a:cubicBezTo>
                      <a:pt x="11867" y="2003"/>
                      <a:pt x="11862" y="2007"/>
                      <a:pt x="11874" y="2025"/>
                    </a:cubicBezTo>
                    <a:cubicBezTo>
                      <a:pt x="11886" y="2025"/>
                      <a:pt x="11886" y="2037"/>
                      <a:pt x="11899" y="2050"/>
                    </a:cubicBezTo>
                    <a:lnTo>
                      <a:pt x="11911" y="2050"/>
                    </a:lnTo>
                    <a:cubicBezTo>
                      <a:pt x="11924" y="2050"/>
                      <a:pt x="11961" y="2099"/>
                      <a:pt x="11986" y="2124"/>
                    </a:cubicBezTo>
                    <a:cubicBezTo>
                      <a:pt x="12011" y="2149"/>
                      <a:pt x="11986" y="2186"/>
                      <a:pt x="12035" y="2199"/>
                    </a:cubicBezTo>
                    <a:cubicBezTo>
                      <a:pt x="12023" y="2211"/>
                      <a:pt x="12004" y="2211"/>
                      <a:pt x="11984" y="2211"/>
                    </a:cubicBezTo>
                    <a:cubicBezTo>
                      <a:pt x="11964" y="2211"/>
                      <a:pt x="11942" y="2211"/>
                      <a:pt x="11924" y="2224"/>
                    </a:cubicBezTo>
                    <a:cubicBezTo>
                      <a:pt x="11924" y="2186"/>
                      <a:pt x="11902" y="2148"/>
                      <a:pt x="11870" y="2148"/>
                    </a:cubicBezTo>
                    <a:cubicBezTo>
                      <a:pt x="11860" y="2148"/>
                      <a:pt x="11849" y="2152"/>
                      <a:pt x="11837" y="2161"/>
                    </a:cubicBezTo>
                    <a:cubicBezTo>
                      <a:pt x="11828" y="2128"/>
                      <a:pt x="11809" y="2117"/>
                      <a:pt x="11782" y="2117"/>
                    </a:cubicBezTo>
                    <a:cubicBezTo>
                      <a:pt x="11769" y="2117"/>
                      <a:pt x="11754" y="2120"/>
                      <a:pt x="11737" y="2124"/>
                    </a:cubicBezTo>
                    <a:cubicBezTo>
                      <a:pt x="11725" y="2124"/>
                      <a:pt x="11712" y="2161"/>
                      <a:pt x="11688" y="2161"/>
                    </a:cubicBezTo>
                    <a:cubicBezTo>
                      <a:pt x="11675" y="2161"/>
                      <a:pt x="11663" y="2137"/>
                      <a:pt x="11650" y="2137"/>
                    </a:cubicBezTo>
                    <a:cubicBezTo>
                      <a:pt x="11638" y="2137"/>
                      <a:pt x="11613" y="2161"/>
                      <a:pt x="11588" y="2161"/>
                    </a:cubicBezTo>
                    <a:lnTo>
                      <a:pt x="11551" y="2161"/>
                    </a:lnTo>
                    <a:cubicBezTo>
                      <a:pt x="11551" y="2149"/>
                      <a:pt x="11551" y="2124"/>
                      <a:pt x="11526" y="2112"/>
                    </a:cubicBezTo>
                    <a:cubicBezTo>
                      <a:pt x="11508" y="2106"/>
                      <a:pt x="11489" y="2102"/>
                      <a:pt x="11470" y="2102"/>
                    </a:cubicBezTo>
                    <a:cubicBezTo>
                      <a:pt x="11452" y="2102"/>
                      <a:pt x="11433" y="2106"/>
                      <a:pt x="11414" y="2112"/>
                    </a:cubicBezTo>
                    <a:cubicBezTo>
                      <a:pt x="11390" y="2112"/>
                      <a:pt x="11377" y="2124"/>
                      <a:pt x="11352" y="2124"/>
                    </a:cubicBezTo>
                    <a:cubicBezTo>
                      <a:pt x="11348" y="2128"/>
                      <a:pt x="11344" y="2130"/>
                      <a:pt x="11339" y="2130"/>
                    </a:cubicBezTo>
                    <a:cubicBezTo>
                      <a:pt x="11330" y="2130"/>
                      <a:pt x="11319" y="2124"/>
                      <a:pt x="11303" y="2124"/>
                    </a:cubicBezTo>
                    <a:cubicBezTo>
                      <a:pt x="11327" y="2099"/>
                      <a:pt x="11352" y="2099"/>
                      <a:pt x="11365" y="2074"/>
                    </a:cubicBezTo>
                    <a:cubicBezTo>
                      <a:pt x="11377" y="2050"/>
                      <a:pt x="11402" y="2025"/>
                      <a:pt x="11414" y="2012"/>
                    </a:cubicBezTo>
                    <a:cubicBezTo>
                      <a:pt x="11452" y="1988"/>
                      <a:pt x="11489" y="1963"/>
                      <a:pt x="11414" y="1938"/>
                    </a:cubicBezTo>
                    <a:cubicBezTo>
                      <a:pt x="11408" y="1937"/>
                      <a:pt x="11401" y="1936"/>
                      <a:pt x="11396" y="1936"/>
                    </a:cubicBezTo>
                    <a:cubicBezTo>
                      <a:pt x="11339" y="1936"/>
                      <a:pt x="11335" y="1988"/>
                      <a:pt x="11290" y="1988"/>
                    </a:cubicBezTo>
                    <a:cubicBezTo>
                      <a:pt x="11315" y="1950"/>
                      <a:pt x="11390" y="1913"/>
                      <a:pt x="11352" y="1863"/>
                    </a:cubicBezTo>
                    <a:cubicBezTo>
                      <a:pt x="11340" y="1845"/>
                      <a:pt x="11318" y="1839"/>
                      <a:pt x="11295" y="1839"/>
                    </a:cubicBezTo>
                    <a:cubicBezTo>
                      <a:pt x="11272" y="1839"/>
                      <a:pt x="11247" y="1845"/>
                      <a:pt x="11228" y="1851"/>
                    </a:cubicBezTo>
                    <a:cubicBezTo>
                      <a:pt x="11228" y="1826"/>
                      <a:pt x="11278" y="1814"/>
                      <a:pt x="11303" y="1801"/>
                    </a:cubicBezTo>
                    <a:cubicBezTo>
                      <a:pt x="11327" y="1776"/>
                      <a:pt x="11365" y="1739"/>
                      <a:pt x="11377" y="1702"/>
                    </a:cubicBezTo>
                    <a:cubicBezTo>
                      <a:pt x="11406" y="1654"/>
                      <a:pt x="11398" y="1639"/>
                      <a:pt x="11374" y="1639"/>
                    </a:cubicBezTo>
                    <a:cubicBezTo>
                      <a:pt x="11336" y="1639"/>
                      <a:pt x="11259" y="1677"/>
                      <a:pt x="11228" y="1677"/>
                    </a:cubicBezTo>
                    <a:cubicBezTo>
                      <a:pt x="11141" y="1677"/>
                      <a:pt x="11290" y="1590"/>
                      <a:pt x="11303" y="1553"/>
                    </a:cubicBezTo>
                    <a:cubicBezTo>
                      <a:pt x="11327" y="1528"/>
                      <a:pt x="11340" y="1491"/>
                      <a:pt x="11290" y="1478"/>
                    </a:cubicBezTo>
                    <a:cubicBezTo>
                      <a:pt x="11286" y="1477"/>
                      <a:pt x="11282" y="1476"/>
                      <a:pt x="11278" y="1476"/>
                    </a:cubicBezTo>
                    <a:cubicBezTo>
                      <a:pt x="11263" y="1476"/>
                      <a:pt x="11254" y="1489"/>
                      <a:pt x="11241" y="1489"/>
                    </a:cubicBezTo>
                    <a:cubicBezTo>
                      <a:pt x="11232" y="1489"/>
                      <a:pt x="11221" y="1483"/>
                      <a:pt x="11203" y="1466"/>
                    </a:cubicBezTo>
                    <a:cubicBezTo>
                      <a:pt x="11265" y="1454"/>
                      <a:pt x="11327" y="1367"/>
                      <a:pt x="11290" y="1304"/>
                    </a:cubicBezTo>
                    <a:cubicBezTo>
                      <a:pt x="11280" y="1295"/>
                      <a:pt x="11272" y="1291"/>
                      <a:pt x="11264" y="1291"/>
                    </a:cubicBezTo>
                    <a:cubicBezTo>
                      <a:pt x="11234" y="1291"/>
                      <a:pt x="11218" y="1354"/>
                      <a:pt x="11178" y="1354"/>
                    </a:cubicBezTo>
                    <a:cubicBezTo>
                      <a:pt x="11166" y="1354"/>
                      <a:pt x="11178" y="1292"/>
                      <a:pt x="11178" y="1280"/>
                    </a:cubicBezTo>
                    <a:cubicBezTo>
                      <a:pt x="11178" y="1267"/>
                      <a:pt x="11154" y="1242"/>
                      <a:pt x="11141" y="1230"/>
                    </a:cubicBezTo>
                    <a:cubicBezTo>
                      <a:pt x="11129" y="1205"/>
                      <a:pt x="11166" y="1131"/>
                      <a:pt x="11141" y="1106"/>
                    </a:cubicBezTo>
                    <a:cubicBezTo>
                      <a:pt x="11132" y="1097"/>
                      <a:pt x="11125" y="1094"/>
                      <a:pt x="11117" y="1094"/>
                    </a:cubicBezTo>
                    <a:cubicBezTo>
                      <a:pt x="11110" y="1094"/>
                      <a:pt x="11103" y="1097"/>
                      <a:pt x="11094" y="1097"/>
                    </a:cubicBezTo>
                    <a:cubicBezTo>
                      <a:pt x="11090" y="1097"/>
                      <a:pt x="11085" y="1096"/>
                      <a:pt x="11079" y="1093"/>
                    </a:cubicBezTo>
                    <a:cubicBezTo>
                      <a:pt x="11067" y="1081"/>
                      <a:pt x="11054" y="1044"/>
                      <a:pt x="11017" y="1044"/>
                    </a:cubicBezTo>
                    <a:cubicBezTo>
                      <a:pt x="10980" y="1044"/>
                      <a:pt x="10942" y="1093"/>
                      <a:pt x="10942" y="1131"/>
                    </a:cubicBezTo>
                    <a:cubicBezTo>
                      <a:pt x="10942" y="1155"/>
                      <a:pt x="10942" y="1180"/>
                      <a:pt x="10930" y="1218"/>
                    </a:cubicBezTo>
                    <a:cubicBezTo>
                      <a:pt x="10918" y="1242"/>
                      <a:pt x="10893" y="1230"/>
                      <a:pt x="10893" y="1255"/>
                    </a:cubicBezTo>
                    <a:cubicBezTo>
                      <a:pt x="10880" y="1280"/>
                      <a:pt x="10880" y="1304"/>
                      <a:pt x="10868" y="1329"/>
                    </a:cubicBezTo>
                    <a:cubicBezTo>
                      <a:pt x="10864" y="1331"/>
                      <a:pt x="10861" y="1332"/>
                      <a:pt x="10858" y="1332"/>
                    </a:cubicBezTo>
                    <a:cubicBezTo>
                      <a:pt x="10840" y="1332"/>
                      <a:pt x="10829" y="1304"/>
                      <a:pt x="10818" y="1304"/>
                    </a:cubicBezTo>
                    <a:cubicBezTo>
                      <a:pt x="10808" y="1301"/>
                      <a:pt x="10799" y="1300"/>
                      <a:pt x="10791" y="1300"/>
                    </a:cubicBezTo>
                    <a:cubicBezTo>
                      <a:pt x="10737" y="1300"/>
                      <a:pt x="10759" y="1371"/>
                      <a:pt x="10781" y="1404"/>
                    </a:cubicBezTo>
                    <a:cubicBezTo>
                      <a:pt x="10781" y="1416"/>
                      <a:pt x="10806" y="1429"/>
                      <a:pt x="10818" y="1441"/>
                    </a:cubicBezTo>
                    <a:lnTo>
                      <a:pt x="10843" y="1441"/>
                    </a:lnTo>
                    <a:cubicBezTo>
                      <a:pt x="10859" y="1468"/>
                      <a:pt x="10845" y="1474"/>
                      <a:pt x="10821" y="1474"/>
                    </a:cubicBezTo>
                    <a:cubicBezTo>
                      <a:pt x="10804" y="1474"/>
                      <a:pt x="10781" y="1471"/>
                      <a:pt x="10762" y="1471"/>
                    </a:cubicBezTo>
                    <a:cubicBezTo>
                      <a:pt x="10749" y="1471"/>
                      <a:pt x="10737" y="1472"/>
                      <a:pt x="10731" y="1478"/>
                    </a:cubicBezTo>
                    <a:cubicBezTo>
                      <a:pt x="10706" y="1491"/>
                      <a:pt x="10731" y="1540"/>
                      <a:pt x="10744" y="1553"/>
                    </a:cubicBezTo>
                    <a:cubicBezTo>
                      <a:pt x="10769" y="1578"/>
                      <a:pt x="10843" y="1640"/>
                      <a:pt x="10831" y="1665"/>
                    </a:cubicBezTo>
                    <a:cubicBezTo>
                      <a:pt x="10826" y="1679"/>
                      <a:pt x="10821" y="1684"/>
                      <a:pt x="10815" y="1684"/>
                    </a:cubicBezTo>
                    <a:cubicBezTo>
                      <a:pt x="10807" y="1684"/>
                      <a:pt x="10796" y="1672"/>
                      <a:pt x="10781" y="1665"/>
                    </a:cubicBezTo>
                    <a:cubicBezTo>
                      <a:pt x="10773" y="1656"/>
                      <a:pt x="10719" y="1620"/>
                      <a:pt x="10681" y="1620"/>
                    </a:cubicBezTo>
                    <a:cubicBezTo>
                      <a:pt x="10663" y="1620"/>
                      <a:pt x="10648" y="1628"/>
                      <a:pt x="10644" y="1652"/>
                    </a:cubicBezTo>
                    <a:cubicBezTo>
                      <a:pt x="10644" y="1665"/>
                      <a:pt x="10694" y="1752"/>
                      <a:pt x="10719" y="1764"/>
                    </a:cubicBezTo>
                    <a:cubicBezTo>
                      <a:pt x="10731" y="1776"/>
                      <a:pt x="10744" y="1776"/>
                      <a:pt x="10756" y="1789"/>
                    </a:cubicBezTo>
                    <a:cubicBezTo>
                      <a:pt x="10769" y="1801"/>
                      <a:pt x="10781" y="1814"/>
                      <a:pt x="10806" y="1826"/>
                    </a:cubicBezTo>
                    <a:cubicBezTo>
                      <a:pt x="10843" y="1839"/>
                      <a:pt x="10868" y="1826"/>
                      <a:pt x="10868" y="1863"/>
                    </a:cubicBezTo>
                    <a:cubicBezTo>
                      <a:pt x="10831" y="1839"/>
                      <a:pt x="10781" y="1826"/>
                      <a:pt x="10744" y="1826"/>
                    </a:cubicBezTo>
                    <a:cubicBezTo>
                      <a:pt x="10644" y="1826"/>
                      <a:pt x="10694" y="1901"/>
                      <a:pt x="10706" y="1938"/>
                    </a:cubicBezTo>
                    <a:cubicBezTo>
                      <a:pt x="10694" y="1932"/>
                      <a:pt x="10666" y="1925"/>
                      <a:pt x="10640" y="1925"/>
                    </a:cubicBezTo>
                    <a:cubicBezTo>
                      <a:pt x="10613" y="1925"/>
                      <a:pt x="10589" y="1932"/>
                      <a:pt x="10582" y="1950"/>
                    </a:cubicBezTo>
                    <a:cubicBezTo>
                      <a:pt x="10570" y="1988"/>
                      <a:pt x="10644" y="2000"/>
                      <a:pt x="10669" y="2025"/>
                    </a:cubicBezTo>
                    <a:cubicBezTo>
                      <a:pt x="10682" y="2037"/>
                      <a:pt x="10694" y="2050"/>
                      <a:pt x="10706" y="2062"/>
                    </a:cubicBezTo>
                    <a:lnTo>
                      <a:pt x="10706" y="2087"/>
                    </a:lnTo>
                    <a:cubicBezTo>
                      <a:pt x="10706" y="2099"/>
                      <a:pt x="10706" y="2112"/>
                      <a:pt x="10706" y="2124"/>
                    </a:cubicBezTo>
                    <a:cubicBezTo>
                      <a:pt x="10719" y="2137"/>
                      <a:pt x="10744" y="2149"/>
                      <a:pt x="10756" y="2149"/>
                    </a:cubicBezTo>
                    <a:cubicBezTo>
                      <a:pt x="10754" y="2150"/>
                      <a:pt x="10751" y="2151"/>
                      <a:pt x="10749" y="2151"/>
                    </a:cubicBezTo>
                    <a:cubicBezTo>
                      <a:pt x="10723" y="2151"/>
                      <a:pt x="10681" y="2099"/>
                      <a:pt x="10669" y="2099"/>
                    </a:cubicBezTo>
                    <a:cubicBezTo>
                      <a:pt x="10664" y="2094"/>
                      <a:pt x="10640" y="2091"/>
                      <a:pt x="10612" y="2091"/>
                    </a:cubicBezTo>
                    <a:cubicBezTo>
                      <a:pt x="10573" y="2091"/>
                      <a:pt x="10527" y="2097"/>
                      <a:pt x="10520" y="2112"/>
                    </a:cubicBezTo>
                    <a:cubicBezTo>
                      <a:pt x="10495" y="2149"/>
                      <a:pt x="10520" y="2174"/>
                      <a:pt x="10533" y="2199"/>
                    </a:cubicBezTo>
                    <a:cubicBezTo>
                      <a:pt x="10508" y="2186"/>
                      <a:pt x="10483" y="2186"/>
                      <a:pt x="10446" y="2186"/>
                    </a:cubicBezTo>
                    <a:cubicBezTo>
                      <a:pt x="10384" y="2186"/>
                      <a:pt x="10396" y="2211"/>
                      <a:pt x="10371" y="2248"/>
                    </a:cubicBezTo>
                    <a:cubicBezTo>
                      <a:pt x="10340" y="2286"/>
                      <a:pt x="10318" y="2295"/>
                      <a:pt x="10294" y="2295"/>
                    </a:cubicBezTo>
                    <a:cubicBezTo>
                      <a:pt x="10269" y="2295"/>
                      <a:pt x="10241" y="2286"/>
                      <a:pt x="10197" y="2286"/>
                    </a:cubicBezTo>
                    <a:cubicBezTo>
                      <a:pt x="10235" y="2248"/>
                      <a:pt x="10247" y="2199"/>
                      <a:pt x="10284" y="2174"/>
                    </a:cubicBezTo>
                    <a:cubicBezTo>
                      <a:pt x="10297" y="2161"/>
                      <a:pt x="10321" y="2161"/>
                      <a:pt x="10321" y="2137"/>
                    </a:cubicBezTo>
                    <a:cubicBezTo>
                      <a:pt x="10334" y="2124"/>
                      <a:pt x="10321" y="2112"/>
                      <a:pt x="10334" y="2087"/>
                    </a:cubicBezTo>
                    <a:cubicBezTo>
                      <a:pt x="10334" y="2062"/>
                      <a:pt x="10371" y="2050"/>
                      <a:pt x="10371" y="2025"/>
                    </a:cubicBezTo>
                    <a:cubicBezTo>
                      <a:pt x="10384" y="2000"/>
                      <a:pt x="10359" y="1975"/>
                      <a:pt x="10334" y="1963"/>
                    </a:cubicBezTo>
                    <a:cubicBezTo>
                      <a:pt x="10309" y="1963"/>
                      <a:pt x="10297" y="2000"/>
                      <a:pt x="10284" y="2000"/>
                    </a:cubicBezTo>
                    <a:cubicBezTo>
                      <a:pt x="10235" y="2012"/>
                      <a:pt x="10197" y="2025"/>
                      <a:pt x="10148" y="2037"/>
                    </a:cubicBezTo>
                    <a:cubicBezTo>
                      <a:pt x="10172" y="2000"/>
                      <a:pt x="10247" y="2000"/>
                      <a:pt x="10284" y="1975"/>
                    </a:cubicBezTo>
                    <a:cubicBezTo>
                      <a:pt x="10297" y="1975"/>
                      <a:pt x="10321" y="1963"/>
                      <a:pt x="10334" y="1938"/>
                    </a:cubicBezTo>
                    <a:cubicBezTo>
                      <a:pt x="10346" y="1925"/>
                      <a:pt x="10321" y="1888"/>
                      <a:pt x="10334" y="1876"/>
                    </a:cubicBezTo>
                    <a:cubicBezTo>
                      <a:pt x="10346" y="1863"/>
                      <a:pt x="10471" y="1839"/>
                      <a:pt x="10483" y="1789"/>
                    </a:cubicBezTo>
                    <a:cubicBezTo>
                      <a:pt x="10495" y="1752"/>
                      <a:pt x="10421" y="1752"/>
                      <a:pt x="10396" y="1739"/>
                    </a:cubicBezTo>
                    <a:lnTo>
                      <a:pt x="10359" y="1739"/>
                    </a:lnTo>
                    <a:cubicBezTo>
                      <a:pt x="10346" y="1727"/>
                      <a:pt x="10321" y="1714"/>
                      <a:pt x="10309" y="1714"/>
                    </a:cubicBezTo>
                    <a:cubicBezTo>
                      <a:pt x="10284" y="1727"/>
                      <a:pt x="10272" y="1739"/>
                      <a:pt x="10259" y="1739"/>
                    </a:cubicBezTo>
                    <a:cubicBezTo>
                      <a:pt x="10222" y="1739"/>
                      <a:pt x="10185" y="1689"/>
                      <a:pt x="10135" y="1677"/>
                    </a:cubicBezTo>
                    <a:cubicBezTo>
                      <a:pt x="10098" y="1677"/>
                      <a:pt x="10061" y="1689"/>
                      <a:pt x="10036" y="1689"/>
                    </a:cubicBezTo>
                    <a:cubicBezTo>
                      <a:pt x="10004" y="1689"/>
                      <a:pt x="9990" y="1717"/>
                      <a:pt x="9963" y="1717"/>
                    </a:cubicBezTo>
                    <a:cubicBezTo>
                      <a:pt x="9959" y="1717"/>
                      <a:pt x="9954" y="1716"/>
                      <a:pt x="9949" y="1714"/>
                    </a:cubicBezTo>
                    <a:cubicBezTo>
                      <a:pt x="9899" y="1689"/>
                      <a:pt x="10011" y="1627"/>
                      <a:pt x="10023" y="1615"/>
                    </a:cubicBezTo>
                    <a:cubicBezTo>
                      <a:pt x="10048" y="1590"/>
                      <a:pt x="10036" y="1565"/>
                      <a:pt x="10073" y="1553"/>
                    </a:cubicBezTo>
                    <a:cubicBezTo>
                      <a:pt x="10080" y="1551"/>
                      <a:pt x="10086" y="1550"/>
                      <a:pt x="10093" y="1550"/>
                    </a:cubicBezTo>
                    <a:cubicBezTo>
                      <a:pt x="10104" y="1550"/>
                      <a:pt x="10115" y="1552"/>
                      <a:pt x="10125" y="1552"/>
                    </a:cubicBezTo>
                    <a:cubicBezTo>
                      <a:pt x="10147" y="1552"/>
                      <a:pt x="10166" y="1545"/>
                      <a:pt x="10172" y="1503"/>
                    </a:cubicBezTo>
                    <a:cubicBezTo>
                      <a:pt x="10192" y="1444"/>
                      <a:pt x="10165" y="1409"/>
                      <a:pt x="10116" y="1409"/>
                    </a:cubicBezTo>
                    <a:cubicBezTo>
                      <a:pt x="10103" y="1409"/>
                      <a:pt x="10089" y="1411"/>
                      <a:pt x="10073" y="1416"/>
                    </a:cubicBezTo>
                    <a:cubicBezTo>
                      <a:pt x="10048" y="1416"/>
                      <a:pt x="10023" y="1429"/>
                      <a:pt x="10011" y="1441"/>
                    </a:cubicBezTo>
                    <a:cubicBezTo>
                      <a:pt x="9986" y="1441"/>
                      <a:pt x="9986" y="1454"/>
                      <a:pt x="9974" y="1466"/>
                    </a:cubicBezTo>
                    <a:lnTo>
                      <a:pt x="9887" y="1466"/>
                    </a:lnTo>
                    <a:cubicBezTo>
                      <a:pt x="9912" y="1416"/>
                      <a:pt x="10135" y="1329"/>
                      <a:pt x="10023" y="1255"/>
                    </a:cubicBezTo>
                    <a:cubicBezTo>
                      <a:pt x="9999" y="1249"/>
                      <a:pt x="9977" y="1245"/>
                      <a:pt x="9957" y="1245"/>
                    </a:cubicBezTo>
                    <a:cubicBezTo>
                      <a:pt x="9936" y="1245"/>
                      <a:pt x="9918" y="1249"/>
                      <a:pt x="9899" y="1255"/>
                    </a:cubicBezTo>
                    <a:cubicBezTo>
                      <a:pt x="9874" y="1255"/>
                      <a:pt x="9850" y="1267"/>
                      <a:pt x="9837" y="1280"/>
                    </a:cubicBezTo>
                    <a:lnTo>
                      <a:pt x="9775" y="1280"/>
                    </a:lnTo>
                    <a:cubicBezTo>
                      <a:pt x="9800" y="1242"/>
                      <a:pt x="9825" y="1230"/>
                      <a:pt x="9850" y="1205"/>
                    </a:cubicBezTo>
                    <a:cubicBezTo>
                      <a:pt x="9850" y="1180"/>
                      <a:pt x="9874" y="1155"/>
                      <a:pt x="9899" y="1143"/>
                    </a:cubicBezTo>
                    <a:cubicBezTo>
                      <a:pt x="9949" y="1106"/>
                      <a:pt x="9986" y="1081"/>
                      <a:pt x="9899" y="1056"/>
                    </a:cubicBezTo>
                    <a:cubicBezTo>
                      <a:pt x="9889" y="1053"/>
                      <a:pt x="9879" y="1051"/>
                      <a:pt x="9871" y="1051"/>
                    </a:cubicBezTo>
                    <a:cubicBezTo>
                      <a:pt x="9820" y="1051"/>
                      <a:pt x="9805" y="1106"/>
                      <a:pt x="9763" y="1106"/>
                    </a:cubicBezTo>
                    <a:cubicBezTo>
                      <a:pt x="9787" y="1056"/>
                      <a:pt x="9862" y="1019"/>
                      <a:pt x="9825" y="957"/>
                    </a:cubicBezTo>
                    <a:cubicBezTo>
                      <a:pt x="9808" y="934"/>
                      <a:pt x="9786" y="927"/>
                      <a:pt x="9762" y="927"/>
                    </a:cubicBezTo>
                    <a:cubicBezTo>
                      <a:pt x="9734" y="927"/>
                      <a:pt x="9703" y="938"/>
                      <a:pt x="9676" y="944"/>
                    </a:cubicBezTo>
                    <a:cubicBezTo>
                      <a:pt x="9676" y="919"/>
                      <a:pt x="9725" y="895"/>
                      <a:pt x="9750" y="882"/>
                    </a:cubicBezTo>
                    <a:cubicBezTo>
                      <a:pt x="9800" y="857"/>
                      <a:pt x="9825" y="808"/>
                      <a:pt x="9850" y="770"/>
                    </a:cubicBezTo>
                    <a:cubicBezTo>
                      <a:pt x="9877" y="715"/>
                      <a:pt x="9869" y="697"/>
                      <a:pt x="9844" y="697"/>
                    </a:cubicBezTo>
                    <a:cubicBezTo>
                      <a:pt x="9802" y="697"/>
                      <a:pt x="9714" y="746"/>
                      <a:pt x="9676" y="746"/>
                    </a:cubicBezTo>
                    <a:cubicBezTo>
                      <a:pt x="9576" y="746"/>
                      <a:pt x="9750" y="634"/>
                      <a:pt x="9775" y="597"/>
                    </a:cubicBezTo>
                    <a:cubicBezTo>
                      <a:pt x="9787" y="559"/>
                      <a:pt x="9800" y="510"/>
                      <a:pt x="9750" y="510"/>
                    </a:cubicBezTo>
                    <a:cubicBezTo>
                      <a:pt x="9744" y="508"/>
                      <a:pt x="9739" y="508"/>
                      <a:pt x="9735" y="508"/>
                    </a:cubicBezTo>
                    <a:cubicBezTo>
                      <a:pt x="9717" y="508"/>
                      <a:pt x="9710" y="517"/>
                      <a:pt x="9699" y="517"/>
                    </a:cubicBezTo>
                    <a:cubicBezTo>
                      <a:pt x="9689" y="517"/>
                      <a:pt x="9676" y="510"/>
                      <a:pt x="9651" y="485"/>
                    </a:cubicBezTo>
                    <a:cubicBezTo>
                      <a:pt x="9725" y="472"/>
                      <a:pt x="9787" y="373"/>
                      <a:pt x="9738" y="311"/>
                    </a:cubicBezTo>
                    <a:cubicBezTo>
                      <a:pt x="9730" y="298"/>
                      <a:pt x="9723" y="294"/>
                      <a:pt x="9717" y="294"/>
                    </a:cubicBezTo>
                    <a:cubicBezTo>
                      <a:pt x="9690" y="294"/>
                      <a:pt x="9666" y="373"/>
                      <a:pt x="9626" y="373"/>
                    </a:cubicBezTo>
                    <a:cubicBezTo>
                      <a:pt x="9614" y="373"/>
                      <a:pt x="9626" y="286"/>
                      <a:pt x="9626" y="274"/>
                    </a:cubicBezTo>
                    <a:cubicBezTo>
                      <a:pt x="9626" y="261"/>
                      <a:pt x="9589" y="236"/>
                      <a:pt x="9589" y="212"/>
                    </a:cubicBezTo>
                    <a:cubicBezTo>
                      <a:pt x="9576" y="187"/>
                      <a:pt x="9614" y="100"/>
                      <a:pt x="9589" y="75"/>
                    </a:cubicBezTo>
                    <a:cubicBezTo>
                      <a:pt x="9574" y="60"/>
                      <a:pt x="9564" y="57"/>
                      <a:pt x="9554" y="57"/>
                    </a:cubicBezTo>
                    <a:cubicBezTo>
                      <a:pt x="9547" y="57"/>
                      <a:pt x="9541" y="59"/>
                      <a:pt x="9534" y="59"/>
                    </a:cubicBezTo>
                    <a:cubicBezTo>
                      <a:pt x="9528" y="59"/>
                      <a:pt x="9522" y="57"/>
                      <a:pt x="9514" y="50"/>
                    </a:cubicBezTo>
                    <a:cubicBezTo>
                      <a:pt x="9489" y="38"/>
                      <a:pt x="9489" y="0"/>
                      <a:pt x="9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8"/>
              <p:cNvSpPr/>
              <p:nvPr/>
            </p:nvSpPr>
            <p:spPr>
              <a:xfrm>
                <a:off x="724950" y="2222456"/>
                <a:ext cx="3675892" cy="1823128"/>
              </a:xfrm>
              <a:custGeom>
                <a:avLst/>
                <a:gdLst/>
                <a:ahLst/>
                <a:cxnLst/>
                <a:rect l="l" t="t" r="r" b="b"/>
                <a:pathLst>
                  <a:path w="21251" h="6506" extrusionOk="0">
                    <a:moveTo>
                      <a:pt x="8622" y="1964"/>
                    </a:moveTo>
                    <a:lnTo>
                      <a:pt x="8622" y="1964"/>
                    </a:lnTo>
                    <a:cubicBezTo>
                      <a:pt x="8670" y="1987"/>
                      <a:pt x="8682" y="1976"/>
                      <a:pt x="8707" y="2012"/>
                    </a:cubicBezTo>
                    <a:cubicBezTo>
                      <a:pt x="8672" y="2012"/>
                      <a:pt x="8650" y="1982"/>
                      <a:pt x="8622" y="1964"/>
                    </a:cubicBezTo>
                    <a:close/>
                    <a:moveTo>
                      <a:pt x="10594" y="2280"/>
                    </a:moveTo>
                    <a:cubicBezTo>
                      <a:pt x="10629" y="2301"/>
                      <a:pt x="10674" y="2312"/>
                      <a:pt x="10719" y="2323"/>
                    </a:cubicBezTo>
                    <a:cubicBezTo>
                      <a:pt x="10700" y="2329"/>
                      <a:pt x="10682" y="2332"/>
                      <a:pt x="10663" y="2332"/>
                    </a:cubicBezTo>
                    <a:cubicBezTo>
                      <a:pt x="10644" y="2332"/>
                      <a:pt x="10626" y="2329"/>
                      <a:pt x="10607" y="2323"/>
                    </a:cubicBezTo>
                    <a:lnTo>
                      <a:pt x="10607" y="2335"/>
                    </a:lnTo>
                    <a:cubicBezTo>
                      <a:pt x="10607" y="2310"/>
                      <a:pt x="10607" y="2298"/>
                      <a:pt x="10595" y="2286"/>
                    </a:cubicBezTo>
                    <a:cubicBezTo>
                      <a:pt x="10595" y="2283"/>
                      <a:pt x="10594" y="2282"/>
                      <a:pt x="10594" y="2280"/>
                    </a:cubicBezTo>
                    <a:close/>
                    <a:moveTo>
                      <a:pt x="11539" y="2261"/>
                    </a:moveTo>
                    <a:cubicBezTo>
                      <a:pt x="11551" y="2286"/>
                      <a:pt x="11576" y="2298"/>
                      <a:pt x="11588" y="2298"/>
                    </a:cubicBezTo>
                    <a:cubicBezTo>
                      <a:pt x="11576" y="2298"/>
                      <a:pt x="11563" y="2310"/>
                      <a:pt x="11551" y="2310"/>
                    </a:cubicBezTo>
                    <a:cubicBezTo>
                      <a:pt x="11539" y="2310"/>
                      <a:pt x="11526" y="2335"/>
                      <a:pt x="11514" y="2335"/>
                    </a:cubicBezTo>
                    <a:cubicBezTo>
                      <a:pt x="11492" y="2335"/>
                      <a:pt x="11470" y="2335"/>
                      <a:pt x="11448" y="2327"/>
                    </a:cubicBezTo>
                    <a:lnTo>
                      <a:pt x="11448" y="2327"/>
                    </a:lnTo>
                    <a:cubicBezTo>
                      <a:pt x="11473" y="2305"/>
                      <a:pt x="11506" y="2283"/>
                      <a:pt x="11539" y="2261"/>
                    </a:cubicBezTo>
                    <a:close/>
                    <a:moveTo>
                      <a:pt x="13277" y="2298"/>
                    </a:moveTo>
                    <a:cubicBezTo>
                      <a:pt x="13290" y="2298"/>
                      <a:pt x="13302" y="2310"/>
                      <a:pt x="13315" y="2310"/>
                    </a:cubicBezTo>
                    <a:cubicBezTo>
                      <a:pt x="13302" y="2348"/>
                      <a:pt x="13302" y="2335"/>
                      <a:pt x="13265" y="2348"/>
                    </a:cubicBezTo>
                    <a:lnTo>
                      <a:pt x="13228" y="2348"/>
                    </a:lnTo>
                    <a:lnTo>
                      <a:pt x="13228" y="2323"/>
                    </a:lnTo>
                    <a:cubicBezTo>
                      <a:pt x="13240" y="2310"/>
                      <a:pt x="13265" y="2298"/>
                      <a:pt x="13277" y="2298"/>
                    </a:cubicBezTo>
                    <a:close/>
                    <a:moveTo>
                      <a:pt x="11698" y="2427"/>
                    </a:moveTo>
                    <a:lnTo>
                      <a:pt x="11698" y="2427"/>
                    </a:lnTo>
                    <a:cubicBezTo>
                      <a:pt x="11720" y="2435"/>
                      <a:pt x="11741" y="2440"/>
                      <a:pt x="11762" y="2472"/>
                    </a:cubicBezTo>
                    <a:cubicBezTo>
                      <a:pt x="11732" y="2464"/>
                      <a:pt x="11715" y="2443"/>
                      <a:pt x="11698" y="2427"/>
                    </a:cubicBezTo>
                    <a:close/>
                    <a:moveTo>
                      <a:pt x="15154" y="2433"/>
                    </a:moveTo>
                    <a:lnTo>
                      <a:pt x="15154" y="2433"/>
                    </a:lnTo>
                    <a:cubicBezTo>
                      <a:pt x="15170" y="2439"/>
                      <a:pt x="15186" y="2448"/>
                      <a:pt x="15202" y="2472"/>
                    </a:cubicBezTo>
                    <a:cubicBezTo>
                      <a:pt x="15182" y="2465"/>
                      <a:pt x="15169" y="2448"/>
                      <a:pt x="15154" y="2433"/>
                    </a:cubicBezTo>
                    <a:close/>
                    <a:moveTo>
                      <a:pt x="11675" y="2397"/>
                    </a:moveTo>
                    <a:cubicBezTo>
                      <a:pt x="11675" y="2406"/>
                      <a:pt x="11675" y="2409"/>
                      <a:pt x="11679" y="2413"/>
                    </a:cubicBezTo>
                    <a:lnTo>
                      <a:pt x="11679" y="2413"/>
                    </a:lnTo>
                    <a:cubicBezTo>
                      <a:pt x="11674" y="2411"/>
                      <a:pt x="11669" y="2410"/>
                      <a:pt x="11663" y="2410"/>
                    </a:cubicBezTo>
                    <a:cubicBezTo>
                      <a:pt x="11588" y="2410"/>
                      <a:pt x="11638" y="2484"/>
                      <a:pt x="11650" y="2509"/>
                    </a:cubicBezTo>
                    <a:cubicBezTo>
                      <a:pt x="11626" y="2509"/>
                      <a:pt x="11601" y="2522"/>
                      <a:pt x="11563" y="2522"/>
                    </a:cubicBezTo>
                    <a:cubicBezTo>
                      <a:pt x="11554" y="2522"/>
                      <a:pt x="11536" y="2537"/>
                      <a:pt x="11516" y="2537"/>
                    </a:cubicBezTo>
                    <a:cubicBezTo>
                      <a:pt x="11511" y="2537"/>
                      <a:pt x="11506" y="2536"/>
                      <a:pt x="11501" y="2534"/>
                    </a:cubicBezTo>
                    <a:cubicBezTo>
                      <a:pt x="11452" y="2522"/>
                      <a:pt x="11551" y="2472"/>
                      <a:pt x="11563" y="2459"/>
                    </a:cubicBezTo>
                    <a:cubicBezTo>
                      <a:pt x="11576" y="2435"/>
                      <a:pt x="11576" y="2410"/>
                      <a:pt x="11613" y="2397"/>
                    </a:cubicBezTo>
                    <a:close/>
                    <a:moveTo>
                      <a:pt x="1616" y="2576"/>
                    </a:moveTo>
                    <a:cubicBezTo>
                      <a:pt x="1626" y="2581"/>
                      <a:pt x="1640" y="2589"/>
                      <a:pt x="1640" y="2596"/>
                    </a:cubicBezTo>
                    <a:cubicBezTo>
                      <a:pt x="1640" y="2596"/>
                      <a:pt x="1629" y="2587"/>
                      <a:pt x="1616" y="2576"/>
                    </a:cubicBezTo>
                    <a:close/>
                    <a:moveTo>
                      <a:pt x="13215" y="2584"/>
                    </a:moveTo>
                    <a:cubicBezTo>
                      <a:pt x="13215" y="2584"/>
                      <a:pt x="13228" y="2584"/>
                      <a:pt x="13240" y="2596"/>
                    </a:cubicBezTo>
                    <a:cubicBezTo>
                      <a:pt x="13224" y="2596"/>
                      <a:pt x="13212" y="2596"/>
                      <a:pt x="13203" y="2592"/>
                    </a:cubicBezTo>
                    <a:lnTo>
                      <a:pt x="13203" y="2592"/>
                    </a:lnTo>
                    <a:cubicBezTo>
                      <a:pt x="13207" y="2591"/>
                      <a:pt x="13211" y="2588"/>
                      <a:pt x="13215" y="2584"/>
                    </a:cubicBezTo>
                    <a:close/>
                    <a:moveTo>
                      <a:pt x="15140" y="2596"/>
                    </a:moveTo>
                    <a:lnTo>
                      <a:pt x="15140" y="2596"/>
                    </a:lnTo>
                    <a:cubicBezTo>
                      <a:pt x="15140" y="2596"/>
                      <a:pt x="15142" y="2597"/>
                      <a:pt x="15143" y="2599"/>
                    </a:cubicBezTo>
                    <a:lnTo>
                      <a:pt x="15143" y="2599"/>
                    </a:lnTo>
                    <a:cubicBezTo>
                      <a:pt x="15143" y="2600"/>
                      <a:pt x="15142" y="2600"/>
                      <a:pt x="15142" y="2600"/>
                    </a:cubicBezTo>
                    <a:cubicBezTo>
                      <a:pt x="15141" y="2600"/>
                      <a:pt x="15140" y="2599"/>
                      <a:pt x="15140" y="2596"/>
                    </a:cubicBezTo>
                    <a:close/>
                    <a:moveTo>
                      <a:pt x="15103" y="2373"/>
                    </a:moveTo>
                    <a:cubicBezTo>
                      <a:pt x="15103" y="2382"/>
                      <a:pt x="15110" y="2399"/>
                      <a:pt x="15119" y="2412"/>
                    </a:cubicBezTo>
                    <a:lnTo>
                      <a:pt x="15119" y="2412"/>
                    </a:lnTo>
                    <a:cubicBezTo>
                      <a:pt x="15114" y="2411"/>
                      <a:pt x="15109" y="2410"/>
                      <a:pt x="15103" y="2410"/>
                    </a:cubicBezTo>
                    <a:cubicBezTo>
                      <a:pt x="15041" y="2410"/>
                      <a:pt x="15091" y="2484"/>
                      <a:pt x="15103" y="2509"/>
                    </a:cubicBezTo>
                    <a:cubicBezTo>
                      <a:pt x="15103" y="2522"/>
                      <a:pt x="15103" y="2522"/>
                      <a:pt x="15103" y="2534"/>
                    </a:cubicBezTo>
                    <a:cubicBezTo>
                      <a:pt x="15078" y="2534"/>
                      <a:pt x="15053" y="2534"/>
                      <a:pt x="15029" y="2546"/>
                    </a:cubicBezTo>
                    <a:cubicBezTo>
                      <a:pt x="15004" y="2559"/>
                      <a:pt x="14942" y="2584"/>
                      <a:pt x="14892" y="2609"/>
                    </a:cubicBezTo>
                    <a:cubicBezTo>
                      <a:pt x="14879" y="2571"/>
                      <a:pt x="14904" y="2571"/>
                      <a:pt x="14942" y="2559"/>
                    </a:cubicBezTo>
                    <a:cubicBezTo>
                      <a:pt x="14966" y="2534"/>
                      <a:pt x="14966" y="2497"/>
                      <a:pt x="14979" y="2459"/>
                    </a:cubicBezTo>
                    <a:cubicBezTo>
                      <a:pt x="15004" y="2422"/>
                      <a:pt x="15053" y="2397"/>
                      <a:pt x="15103" y="2373"/>
                    </a:cubicBezTo>
                    <a:close/>
                    <a:moveTo>
                      <a:pt x="10533" y="2410"/>
                    </a:moveTo>
                    <a:cubicBezTo>
                      <a:pt x="10542" y="2413"/>
                      <a:pt x="10545" y="2414"/>
                      <a:pt x="10545" y="2414"/>
                    </a:cubicBezTo>
                    <a:cubicBezTo>
                      <a:pt x="10545" y="2414"/>
                      <a:pt x="10542" y="2413"/>
                      <a:pt x="10539" y="2413"/>
                    </a:cubicBezTo>
                    <a:cubicBezTo>
                      <a:pt x="10533" y="2413"/>
                      <a:pt x="10526" y="2416"/>
                      <a:pt x="10545" y="2435"/>
                    </a:cubicBezTo>
                    <a:cubicBezTo>
                      <a:pt x="10545" y="2435"/>
                      <a:pt x="10557" y="2447"/>
                      <a:pt x="10557" y="2459"/>
                    </a:cubicBezTo>
                    <a:lnTo>
                      <a:pt x="10582" y="2459"/>
                    </a:lnTo>
                    <a:cubicBezTo>
                      <a:pt x="10582" y="2472"/>
                      <a:pt x="10632" y="2509"/>
                      <a:pt x="10644" y="2534"/>
                    </a:cubicBezTo>
                    <a:cubicBezTo>
                      <a:pt x="10669" y="2559"/>
                      <a:pt x="10657" y="2584"/>
                      <a:pt x="10682" y="2596"/>
                    </a:cubicBezTo>
                    <a:cubicBezTo>
                      <a:pt x="10669" y="2596"/>
                      <a:pt x="10657" y="2596"/>
                      <a:pt x="10644" y="2609"/>
                    </a:cubicBezTo>
                    <a:lnTo>
                      <a:pt x="10644" y="2621"/>
                    </a:lnTo>
                    <a:lnTo>
                      <a:pt x="10595" y="2621"/>
                    </a:lnTo>
                    <a:cubicBezTo>
                      <a:pt x="10595" y="2621"/>
                      <a:pt x="10595" y="2609"/>
                      <a:pt x="10595" y="2609"/>
                    </a:cubicBezTo>
                    <a:cubicBezTo>
                      <a:pt x="10607" y="2584"/>
                      <a:pt x="10607" y="2546"/>
                      <a:pt x="10570" y="2534"/>
                    </a:cubicBezTo>
                    <a:cubicBezTo>
                      <a:pt x="10559" y="2530"/>
                      <a:pt x="10550" y="2529"/>
                      <a:pt x="10543" y="2529"/>
                    </a:cubicBezTo>
                    <a:cubicBezTo>
                      <a:pt x="10524" y="2529"/>
                      <a:pt x="10513" y="2538"/>
                      <a:pt x="10495" y="2546"/>
                    </a:cubicBezTo>
                    <a:cubicBezTo>
                      <a:pt x="10478" y="2538"/>
                      <a:pt x="10460" y="2529"/>
                      <a:pt x="10443" y="2529"/>
                    </a:cubicBezTo>
                    <a:cubicBezTo>
                      <a:pt x="10435" y="2529"/>
                      <a:pt x="10428" y="2530"/>
                      <a:pt x="10421" y="2534"/>
                    </a:cubicBezTo>
                    <a:cubicBezTo>
                      <a:pt x="10446" y="2509"/>
                      <a:pt x="10421" y="2497"/>
                      <a:pt x="10446" y="2459"/>
                    </a:cubicBezTo>
                    <a:cubicBezTo>
                      <a:pt x="10458" y="2435"/>
                      <a:pt x="10483" y="2422"/>
                      <a:pt x="10508" y="2410"/>
                    </a:cubicBezTo>
                    <a:close/>
                    <a:moveTo>
                      <a:pt x="8173" y="2671"/>
                    </a:moveTo>
                    <a:lnTo>
                      <a:pt x="8185" y="2683"/>
                    </a:lnTo>
                    <a:lnTo>
                      <a:pt x="8160" y="2683"/>
                    </a:lnTo>
                    <a:lnTo>
                      <a:pt x="8173" y="2671"/>
                    </a:lnTo>
                    <a:close/>
                    <a:moveTo>
                      <a:pt x="19102" y="2673"/>
                    </a:moveTo>
                    <a:lnTo>
                      <a:pt x="19102" y="2673"/>
                    </a:lnTo>
                    <a:cubicBezTo>
                      <a:pt x="19114" y="2677"/>
                      <a:pt x="19127" y="2683"/>
                      <a:pt x="19127" y="2683"/>
                    </a:cubicBezTo>
                    <a:cubicBezTo>
                      <a:pt x="19127" y="2684"/>
                      <a:pt x="19126" y="2685"/>
                      <a:pt x="19125" y="2685"/>
                    </a:cubicBezTo>
                    <a:cubicBezTo>
                      <a:pt x="19121" y="2685"/>
                      <a:pt x="19112" y="2680"/>
                      <a:pt x="19102" y="2673"/>
                    </a:cubicBezTo>
                    <a:close/>
                    <a:moveTo>
                      <a:pt x="15144" y="2600"/>
                    </a:moveTo>
                    <a:cubicBezTo>
                      <a:pt x="15148" y="2604"/>
                      <a:pt x="15153" y="2609"/>
                      <a:pt x="15153" y="2609"/>
                    </a:cubicBezTo>
                    <a:lnTo>
                      <a:pt x="15165" y="2633"/>
                    </a:lnTo>
                    <a:cubicBezTo>
                      <a:pt x="15165" y="2646"/>
                      <a:pt x="15165" y="2671"/>
                      <a:pt x="15140" y="2683"/>
                    </a:cubicBezTo>
                    <a:lnTo>
                      <a:pt x="15153" y="2695"/>
                    </a:lnTo>
                    <a:cubicBezTo>
                      <a:pt x="15140" y="2695"/>
                      <a:pt x="15115" y="2708"/>
                      <a:pt x="15103" y="2708"/>
                    </a:cubicBezTo>
                    <a:lnTo>
                      <a:pt x="15091" y="2695"/>
                    </a:lnTo>
                    <a:cubicBezTo>
                      <a:pt x="15078" y="2683"/>
                      <a:pt x="15066" y="2658"/>
                      <a:pt x="15066" y="2646"/>
                    </a:cubicBezTo>
                    <a:cubicBezTo>
                      <a:pt x="15078" y="2621"/>
                      <a:pt x="15115" y="2633"/>
                      <a:pt x="15140" y="2609"/>
                    </a:cubicBezTo>
                    <a:cubicBezTo>
                      <a:pt x="15142" y="2605"/>
                      <a:pt x="15144" y="2602"/>
                      <a:pt x="15144" y="2600"/>
                    </a:cubicBezTo>
                    <a:close/>
                    <a:moveTo>
                      <a:pt x="6707" y="2584"/>
                    </a:moveTo>
                    <a:cubicBezTo>
                      <a:pt x="6707" y="2596"/>
                      <a:pt x="6732" y="2596"/>
                      <a:pt x="6745" y="2609"/>
                    </a:cubicBezTo>
                    <a:cubicBezTo>
                      <a:pt x="6757" y="2621"/>
                      <a:pt x="6769" y="2671"/>
                      <a:pt x="6819" y="2683"/>
                    </a:cubicBezTo>
                    <a:cubicBezTo>
                      <a:pt x="6794" y="2708"/>
                      <a:pt x="6807" y="2695"/>
                      <a:pt x="6769" y="2708"/>
                    </a:cubicBezTo>
                    <a:lnTo>
                      <a:pt x="6782" y="2720"/>
                    </a:lnTo>
                    <a:cubicBezTo>
                      <a:pt x="6745" y="2720"/>
                      <a:pt x="6720" y="2720"/>
                      <a:pt x="6707" y="2733"/>
                    </a:cubicBezTo>
                    <a:cubicBezTo>
                      <a:pt x="6695" y="2733"/>
                      <a:pt x="6683" y="2708"/>
                      <a:pt x="6683" y="2695"/>
                    </a:cubicBezTo>
                    <a:cubicBezTo>
                      <a:pt x="6658" y="2683"/>
                      <a:pt x="6658" y="2671"/>
                      <a:pt x="6645" y="2646"/>
                    </a:cubicBezTo>
                    <a:cubicBezTo>
                      <a:pt x="6683" y="2633"/>
                      <a:pt x="6695" y="2609"/>
                      <a:pt x="6707" y="2584"/>
                    </a:cubicBezTo>
                    <a:close/>
                    <a:moveTo>
                      <a:pt x="14954" y="2745"/>
                    </a:moveTo>
                    <a:cubicBezTo>
                      <a:pt x="14929" y="2758"/>
                      <a:pt x="14904" y="2770"/>
                      <a:pt x="14867" y="2770"/>
                    </a:cubicBezTo>
                    <a:cubicBezTo>
                      <a:pt x="14892" y="2758"/>
                      <a:pt x="14917" y="2745"/>
                      <a:pt x="14942" y="2745"/>
                    </a:cubicBezTo>
                    <a:close/>
                    <a:moveTo>
                      <a:pt x="6534" y="2745"/>
                    </a:moveTo>
                    <a:cubicBezTo>
                      <a:pt x="6534" y="2745"/>
                      <a:pt x="6546" y="2745"/>
                      <a:pt x="6558" y="2758"/>
                    </a:cubicBezTo>
                    <a:cubicBezTo>
                      <a:pt x="6571" y="2770"/>
                      <a:pt x="6583" y="2782"/>
                      <a:pt x="6583" y="2795"/>
                    </a:cubicBezTo>
                    <a:cubicBezTo>
                      <a:pt x="6534" y="2820"/>
                      <a:pt x="6496" y="2844"/>
                      <a:pt x="6447" y="2857"/>
                    </a:cubicBezTo>
                    <a:cubicBezTo>
                      <a:pt x="6434" y="2820"/>
                      <a:pt x="6459" y="2820"/>
                      <a:pt x="6484" y="2795"/>
                    </a:cubicBezTo>
                    <a:lnTo>
                      <a:pt x="6496" y="2807"/>
                    </a:lnTo>
                    <a:cubicBezTo>
                      <a:pt x="6509" y="2795"/>
                      <a:pt x="6534" y="2770"/>
                      <a:pt x="6534" y="2745"/>
                    </a:cubicBezTo>
                    <a:close/>
                    <a:moveTo>
                      <a:pt x="4522" y="2621"/>
                    </a:moveTo>
                    <a:cubicBezTo>
                      <a:pt x="4534" y="2633"/>
                      <a:pt x="4559" y="2646"/>
                      <a:pt x="4571" y="2658"/>
                    </a:cubicBezTo>
                    <a:cubicBezTo>
                      <a:pt x="4596" y="2671"/>
                      <a:pt x="4596" y="2708"/>
                      <a:pt x="4621" y="2733"/>
                    </a:cubicBezTo>
                    <a:cubicBezTo>
                      <a:pt x="4646" y="2807"/>
                      <a:pt x="4733" y="2795"/>
                      <a:pt x="4795" y="2844"/>
                    </a:cubicBezTo>
                    <a:cubicBezTo>
                      <a:pt x="4781" y="2844"/>
                      <a:pt x="4750" y="2836"/>
                      <a:pt x="4727" y="2836"/>
                    </a:cubicBezTo>
                    <a:cubicBezTo>
                      <a:pt x="4709" y="2836"/>
                      <a:pt x="4695" y="2841"/>
                      <a:pt x="4695" y="2857"/>
                    </a:cubicBezTo>
                    <a:cubicBezTo>
                      <a:pt x="4658" y="2844"/>
                      <a:pt x="4633" y="2795"/>
                      <a:pt x="4584" y="2782"/>
                    </a:cubicBezTo>
                    <a:cubicBezTo>
                      <a:pt x="4572" y="2778"/>
                      <a:pt x="4560" y="2777"/>
                      <a:pt x="4550" y="2777"/>
                    </a:cubicBezTo>
                    <a:cubicBezTo>
                      <a:pt x="4493" y="2777"/>
                      <a:pt x="4459" y="2826"/>
                      <a:pt x="4522" y="2857"/>
                    </a:cubicBezTo>
                    <a:cubicBezTo>
                      <a:pt x="4559" y="2882"/>
                      <a:pt x="4546" y="2869"/>
                      <a:pt x="4571" y="2907"/>
                    </a:cubicBezTo>
                    <a:cubicBezTo>
                      <a:pt x="4584" y="2931"/>
                      <a:pt x="4571" y="2931"/>
                      <a:pt x="4584" y="2944"/>
                    </a:cubicBezTo>
                    <a:cubicBezTo>
                      <a:pt x="4571" y="2938"/>
                      <a:pt x="4559" y="2935"/>
                      <a:pt x="4546" y="2935"/>
                    </a:cubicBezTo>
                    <a:cubicBezTo>
                      <a:pt x="4534" y="2935"/>
                      <a:pt x="4522" y="2938"/>
                      <a:pt x="4509" y="2944"/>
                    </a:cubicBezTo>
                    <a:cubicBezTo>
                      <a:pt x="4484" y="2931"/>
                      <a:pt x="4472" y="2919"/>
                      <a:pt x="4472" y="2907"/>
                    </a:cubicBezTo>
                    <a:cubicBezTo>
                      <a:pt x="4447" y="2894"/>
                      <a:pt x="4472" y="2869"/>
                      <a:pt x="4422" y="2857"/>
                    </a:cubicBezTo>
                    <a:lnTo>
                      <a:pt x="4410" y="2857"/>
                    </a:lnTo>
                    <a:cubicBezTo>
                      <a:pt x="4422" y="2832"/>
                      <a:pt x="4435" y="2832"/>
                      <a:pt x="4447" y="2807"/>
                    </a:cubicBezTo>
                    <a:cubicBezTo>
                      <a:pt x="4447" y="2782"/>
                      <a:pt x="4435" y="2758"/>
                      <a:pt x="4410" y="2758"/>
                    </a:cubicBezTo>
                    <a:cubicBezTo>
                      <a:pt x="4385" y="2758"/>
                      <a:pt x="4373" y="2782"/>
                      <a:pt x="4360" y="2795"/>
                    </a:cubicBezTo>
                    <a:lnTo>
                      <a:pt x="4335" y="2795"/>
                    </a:lnTo>
                    <a:cubicBezTo>
                      <a:pt x="4323" y="2795"/>
                      <a:pt x="4310" y="2782"/>
                      <a:pt x="4310" y="2782"/>
                    </a:cubicBezTo>
                    <a:cubicBezTo>
                      <a:pt x="4323" y="2770"/>
                      <a:pt x="4335" y="2770"/>
                      <a:pt x="4360" y="2758"/>
                    </a:cubicBezTo>
                    <a:cubicBezTo>
                      <a:pt x="4385" y="2745"/>
                      <a:pt x="4397" y="2745"/>
                      <a:pt x="4410" y="2733"/>
                    </a:cubicBezTo>
                    <a:cubicBezTo>
                      <a:pt x="4422" y="2708"/>
                      <a:pt x="4397" y="2683"/>
                      <a:pt x="4410" y="2671"/>
                    </a:cubicBezTo>
                    <a:cubicBezTo>
                      <a:pt x="4422" y="2658"/>
                      <a:pt x="4484" y="2646"/>
                      <a:pt x="4522" y="2621"/>
                    </a:cubicBezTo>
                    <a:close/>
                    <a:moveTo>
                      <a:pt x="6633" y="2882"/>
                    </a:moveTo>
                    <a:cubicBezTo>
                      <a:pt x="6658" y="2894"/>
                      <a:pt x="6683" y="2894"/>
                      <a:pt x="6707" y="2907"/>
                    </a:cubicBezTo>
                    <a:cubicBezTo>
                      <a:pt x="6707" y="2919"/>
                      <a:pt x="6707" y="2931"/>
                      <a:pt x="6695" y="2931"/>
                    </a:cubicBezTo>
                    <a:cubicBezTo>
                      <a:pt x="6683" y="2931"/>
                      <a:pt x="6670" y="2931"/>
                      <a:pt x="6670" y="2944"/>
                    </a:cubicBezTo>
                    <a:cubicBezTo>
                      <a:pt x="6645" y="2944"/>
                      <a:pt x="6633" y="2931"/>
                      <a:pt x="6608" y="2907"/>
                    </a:cubicBezTo>
                    <a:cubicBezTo>
                      <a:pt x="6608" y="2907"/>
                      <a:pt x="6608" y="2894"/>
                      <a:pt x="6608" y="2882"/>
                    </a:cubicBezTo>
                    <a:close/>
                    <a:moveTo>
                      <a:pt x="8310" y="2844"/>
                    </a:moveTo>
                    <a:cubicBezTo>
                      <a:pt x="8334" y="2857"/>
                      <a:pt x="8359" y="2869"/>
                      <a:pt x="8384" y="2894"/>
                    </a:cubicBezTo>
                    <a:lnTo>
                      <a:pt x="8359" y="2894"/>
                    </a:lnTo>
                    <a:lnTo>
                      <a:pt x="8334" y="2907"/>
                    </a:lnTo>
                    <a:cubicBezTo>
                      <a:pt x="8297" y="2907"/>
                      <a:pt x="8272" y="2907"/>
                      <a:pt x="8260" y="2919"/>
                    </a:cubicBezTo>
                    <a:cubicBezTo>
                      <a:pt x="8260" y="2919"/>
                      <a:pt x="8260" y="2931"/>
                      <a:pt x="8260" y="2944"/>
                    </a:cubicBezTo>
                    <a:lnTo>
                      <a:pt x="8235" y="2956"/>
                    </a:lnTo>
                    <a:cubicBezTo>
                      <a:pt x="8223" y="2919"/>
                      <a:pt x="8247" y="2919"/>
                      <a:pt x="8272" y="2907"/>
                    </a:cubicBezTo>
                    <a:cubicBezTo>
                      <a:pt x="8297" y="2894"/>
                      <a:pt x="8310" y="2869"/>
                      <a:pt x="8310" y="2844"/>
                    </a:cubicBezTo>
                    <a:close/>
                    <a:moveTo>
                      <a:pt x="4730" y="2954"/>
                    </a:moveTo>
                    <a:cubicBezTo>
                      <a:pt x="4776" y="2954"/>
                      <a:pt x="4820" y="2959"/>
                      <a:pt x="4782" y="2981"/>
                    </a:cubicBezTo>
                    <a:cubicBezTo>
                      <a:pt x="4768" y="2996"/>
                      <a:pt x="4749" y="3001"/>
                      <a:pt x="4729" y="3001"/>
                    </a:cubicBezTo>
                    <a:cubicBezTo>
                      <a:pt x="4696" y="3001"/>
                      <a:pt x="4659" y="2989"/>
                      <a:pt x="4621" y="2981"/>
                    </a:cubicBezTo>
                    <a:cubicBezTo>
                      <a:pt x="4621" y="2981"/>
                      <a:pt x="4621" y="2969"/>
                      <a:pt x="4608" y="2969"/>
                    </a:cubicBezTo>
                    <a:lnTo>
                      <a:pt x="4596" y="2956"/>
                    </a:lnTo>
                    <a:lnTo>
                      <a:pt x="4658" y="2956"/>
                    </a:lnTo>
                    <a:cubicBezTo>
                      <a:pt x="4668" y="2956"/>
                      <a:pt x="4700" y="2954"/>
                      <a:pt x="4730" y="2954"/>
                    </a:cubicBezTo>
                    <a:close/>
                    <a:moveTo>
                      <a:pt x="6546" y="2981"/>
                    </a:moveTo>
                    <a:lnTo>
                      <a:pt x="6558" y="2994"/>
                    </a:lnTo>
                    <a:lnTo>
                      <a:pt x="6509" y="2994"/>
                    </a:lnTo>
                    <a:cubicBezTo>
                      <a:pt x="6496" y="2994"/>
                      <a:pt x="6484" y="3006"/>
                      <a:pt x="6471" y="3006"/>
                    </a:cubicBezTo>
                    <a:cubicBezTo>
                      <a:pt x="6471" y="3006"/>
                      <a:pt x="6471" y="2994"/>
                      <a:pt x="6471" y="2994"/>
                    </a:cubicBezTo>
                    <a:cubicBezTo>
                      <a:pt x="6496" y="2981"/>
                      <a:pt x="6521" y="2981"/>
                      <a:pt x="6546" y="2981"/>
                    </a:cubicBezTo>
                    <a:close/>
                    <a:moveTo>
                      <a:pt x="4335" y="2994"/>
                    </a:moveTo>
                    <a:cubicBezTo>
                      <a:pt x="4323" y="2994"/>
                      <a:pt x="4310" y="3006"/>
                      <a:pt x="4310" y="3018"/>
                    </a:cubicBezTo>
                    <a:lnTo>
                      <a:pt x="4286" y="3018"/>
                    </a:lnTo>
                    <a:cubicBezTo>
                      <a:pt x="4298" y="3018"/>
                      <a:pt x="4298" y="3006"/>
                      <a:pt x="4298" y="2994"/>
                    </a:cubicBezTo>
                    <a:close/>
                    <a:moveTo>
                      <a:pt x="16891" y="2683"/>
                    </a:moveTo>
                    <a:cubicBezTo>
                      <a:pt x="16891" y="2708"/>
                      <a:pt x="16879" y="2733"/>
                      <a:pt x="16916" y="2758"/>
                    </a:cubicBezTo>
                    <a:cubicBezTo>
                      <a:pt x="16954" y="2782"/>
                      <a:pt x="16966" y="2770"/>
                      <a:pt x="16991" y="2807"/>
                    </a:cubicBezTo>
                    <a:cubicBezTo>
                      <a:pt x="16929" y="2795"/>
                      <a:pt x="16916" y="2745"/>
                      <a:pt x="16879" y="2745"/>
                    </a:cubicBezTo>
                    <a:lnTo>
                      <a:pt x="16891" y="2758"/>
                    </a:lnTo>
                    <a:cubicBezTo>
                      <a:pt x="16817" y="2758"/>
                      <a:pt x="16867" y="2820"/>
                      <a:pt x="16879" y="2844"/>
                    </a:cubicBezTo>
                    <a:cubicBezTo>
                      <a:pt x="16891" y="2869"/>
                      <a:pt x="16879" y="2882"/>
                      <a:pt x="16891" y="2907"/>
                    </a:cubicBezTo>
                    <a:cubicBezTo>
                      <a:pt x="16904" y="2919"/>
                      <a:pt x="16929" y="2919"/>
                      <a:pt x="16941" y="2931"/>
                    </a:cubicBezTo>
                    <a:lnTo>
                      <a:pt x="16954" y="2944"/>
                    </a:lnTo>
                    <a:cubicBezTo>
                      <a:pt x="16929" y="2944"/>
                      <a:pt x="16916" y="2956"/>
                      <a:pt x="16916" y="2956"/>
                    </a:cubicBezTo>
                    <a:cubicBezTo>
                      <a:pt x="16891" y="2981"/>
                      <a:pt x="16916" y="3006"/>
                      <a:pt x="16879" y="3018"/>
                    </a:cubicBezTo>
                    <a:cubicBezTo>
                      <a:pt x="16879" y="3018"/>
                      <a:pt x="16879" y="3006"/>
                      <a:pt x="16867" y="3006"/>
                    </a:cubicBezTo>
                    <a:cubicBezTo>
                      <a:pt x="16854" y="2994"/>
                      <a:pt x="16842" y="2981"/>
                      <a:pt x="16842" y="2956"/>
                    </a:cubicBezTo>
                    <a:cubicBezTo>
                      <a:pt x="16854" y="2956"/>
                      <a:pt x="16867" y="2956"/>
                      <a:pt x="16879" y="2944"/>
                    </a:cubicBezTo>
                    <a:cubicBezTo>
                      <a:pt x="16891" y="2919"/>
                      <a:pt x="16879" y="2894"/>
                      <a:pt x="16854" y="2882"/>
                    </a:cubicBezTo>
                    <a:cubicBezTo>
                      <a:pt x="16846" y="2874"/>
                      <a:pt x="16840" y="2871"/>
                      <a:pt x="16834" y="2871"/>
                    </a:cubicBezTo>
                    <a:cubicBezTo>
                      <a:pt x="16819" y="2871"/>
                      <a:pt x="16805" y="2886"/>
                      <a:pt x="16780" y="2894"/>
                    </a:cubicBezTo>
                    <a:cubicBezTo>
                      <a:pt x="16755" y="2894"/>
                      <a:pt x="16705" y="2931"/>
                      <a:pt x="16655" y="2944"/>
                    </a:cubicBezTo>
                    <a:cubicBezTo>
                      <a:pt x="16655" y="2919"/>
                      <a:pt x="16680" y="2919"/>
                      <a:pt x="16705" y="2894"/>
                    </a:cubicBezTo>
                    <a:cubicBezTo>
                      <a:pt x="16730" y="2882"/>
                      <a:pt x="16718" y="2844"/>
                      <a:pt x="16742" y="2807"/>
                    </a:cubicBezTo>
                    <a:cubicBezTo>
                      <a:pt x="16755" y="2770"/>
                      <a:pt x="16867" y="2733"/>
                      <a:pt x="16891" y="2683"/>
                    </a:cubicBezTo>
                    <a:close/>
                    <a:moveTo>
                      <a:pt x="8470" y="3010"/>
                    </a:moveTo>
                    <a:cubicBezTo>
                      <a:pt x="8463" y="3014"/>
                      <a:pt x="8459" y="3018"/>
                      <a:pt x="8459" y="3018"/>
                    </a:cubicBezTo>
                    <a:lnTo>
                      <a:pt x="8459" y="3031"/>
                    </a:lnTo>
                    <a:cubicBezTo>
                      <a:pt x="8446" y="3043"/>
                      <a:pt x="8434" y="3043"/>
                      <a:pt x="8409" y="3056"/>
                    </a:cubicBezTo>
                    <a:cubicBezTo>
                      <a:pt x="8384" y="3068"/>
                      <a:pt x="8347" y="3068"/>
                      <a:pt x="8310" y="3080"/>
                    </a:cubicBezTo>
                    <a:lnTo>
                      <a:pt x="8285" y="3068"/>
                    </a:lnTo>
                    <a:cubicBezTo>
                      <a:pt x="8310" y="3068"/>
                      <a:pt x="8334" y="3068"/>
                      <a:pt x="8359" y="3056"/>
                    </a:cubicBezTo>
                    <a:cubicBezTo>
                      <a:pt x="8372" y="3043"/>
                      <a:pt x="8384" y="3043"/>
                      <a:pt x="8384" y="3031"/>
                    </a:cubicBezTo>
                    <a:cubicBezTo>
                      <a:pt x="8406" y="3020"/>
                      <a:pt x="8437" y="3019"/>
                      <a:pt x="8470" y="3010"/>
                    </a:cubicBezTo>
                    <a:close/>
                    <a:moveTo>
                      <a:pt x="15004" y="3031"/>
                    </a:moveTo>
                    <a:cubicBezTo>
                      <a:pt x="15016" y="3043"/>
                      <a:pt x="15041" y="3043"/>
                      <a:pt x="15066" y="3043"/>
                    </a:cubicBezTo>
                    <a:cubicBezTo>
                      <a:pt x="15066" y="3043"/>
                      <a:pt x="15082" y="3042"/>
                      <a:pt x="15103" y="3042"/>
                    </a:cubicBezTo>
                    <a:cubicBezTo>
                      <a:pt x="15143" y="3042"/>
                      <a:pt x="15198" y="3047"/>
                      <a:pt x="15165" y="3080"/>
                    </a:cubicBezTo>
                    <a:lnTo>
                      <a:pt x="15078" y="3080"/>
                    </a:lnTo>
                    <a:cubicBezTo>
                      <a:pt x="15041" y="3068"/>
                      <a:pt x="15004" y="3056"/>
                      <a:pt x="14966" y="3043"/>
                    </a:cubicBezTo>
                    <a:lnTo>
                      <a:pt x="15004" y="3031"/>
                    </a:lnTo>
                    <a:close/>
                    <a:moveTo>
                      <a:pt x="16730" y="3056"/>
                    </a:moveTo>
                    <a:lnTo>
                      <a:pt x="16742" y="3068"/>
                    </a:lnTo>
                    <a:lnTo>
                      <a:pt x="16718" y="3068"/>
                    </a:lnTo>
                    <a:cubicBezTo>
                      <a:pt x="16680" y="3080"/>
                      <a:pt x="16655" y="3093"/>
                      <a:pt x="16631" y="3093"/>
                    </a:cubicBezTo>
                    <a:cubicBezTo>
                      <a:pt x="16655" y="3068"/>
                      <a:pt x="16693" y="3056"/>
                      <a:pt x="16730" y="3056"/>
                    </a:cubicBezTo>
                    <a:close/>
                    <a:moveTo>
                      <a:pt x="1240" y="3080"/>
                    </a:moveTo>
                    <a:cubicBezTo>
                      <a:pt x="1261" y="3089"/>
                      <a:pt x="1273" y="3086"/>
                      <a:pt x="1292" y="3105"/>
                    </a:cubicBezTo>
                    <a:cubicBezTo>
                      <a:pt x="1269" y="3105"/>
                      <a:pt x="1256" y="3091"/>
                      <a:pt x="1240" y="3080"/>
                    </a:cubicBezTo>
                    <a:close/>
                    <a:moveTo>
                      <a:pt x="4472" y="3118"/>
                    </a:moveTo>
                    <a:cubicBezTo>
                      <a:pt x="4472" y="3130"/>
                      <a:pt x="4472" y="3130"/>
                      <a:pt x="4472" y="3143"/>
                    </a:cubicBezTo>
                    <a:cubicBezTo>
                      <a:pt x="4472" y="3130"/>
                      <a:pt x="4459" y="3130"/>
                      <a:pt x="4459" y="3118"/>
                    </a:cubicBezTo>
                    <a:close/>
                    <a:moveTo>
                      <a:pt x="18743" y="3181"/>
                    </a:moveTo>
                    <a:cubicBezTo>
                      <a:pt x="18761" y="3188"/>
                      <a:pt x="18770" y="3187"/>
                      <a:pt x="18779" y="3205"/>
                    </a:cubicBezTo>
                    <a:cubicBezTo>
                      <a:pt x="18767" y="3205"/>
                      <a:pt x="18755" y="3193"/>
                      <a:pt x="18743" y="3181"/>
                    </a:cubicBezTo>
                    <a:close/>
                    <a:moveTo>
                      <a:pt x="16891" y="3205"/>
                    </a:moveTo>
                    <a:lnTo>
                      <a:pt x="16916" y="3217"/>
                    </a:lnTo>
                    <a:lnTo>
                      <a:pt x="16891" y="3217"/>
                    </a:lnTo>
                    <a:cubicBezTo>
                      <a:pt x="16891" y="3217"/>
                      <a:pt x="16891" y="3205"/>
                      <a:pt x="16891" y="3205"/>
                    </a:cubicBezTo>
                    <a:close/>
                    <a:moveTo>
                      <a:pt x="4397" y="3217"/>
                    </a:moveTo>
                    <a:lnTo>
                      <a:pt x="4410" y="3230"/>
                    </a:lnTo>
                    <a:lnTo>
                      <a:pt x="4397" y="3230"/>
                    </a:lnTo>
                    <a:cubicBezTo>
                      <a:pt x="4385" y="3230"/>
                      <a:pt x="4385" y="3217"/>
                      <a:pt x="4397" y="3217"/>
                    </a:cubicBezTo>
                    <a:close/>
                    <a:moveTo>
                      <a:pt x="2708" y="3056"/>
                    </a:moveTo>
                    <a:lnTo>
                      <a:pt x="2721" y="3068"/>
                    </a:lnTo>
                    <a:cubicBezTo>
                      <a:pt x="2746" y="3093"/>
                      <a:pt x="2733" y="3105"/>
                      <a:pt x="2746" y="3130"/>
                    </a:cubicBezTo>
                    <a:cubicBezTo>
                      <a:pt x="2770" y="3192"/>
                      <a:pt x="2857" y="3180"/>
                      <a:pt x="2907" y="3230"/>
                    </a:cubicBezTo>
                    <a:cubicBezTo>
                      <a:pt x="2900" y="3230"/>
                      <a:pt x="2873" y="3221"/>
                      <a:pt x="2850" y="3221"/>
                    </a:cubicBezTo>
                    <a:cubicBezTo>
                      <a:pt x="2834" y="3221"/>
                      <a:pt x="2820" y="3226"/>
                      <a:pt x="2820" y="3242"/>
                    </a:cubicBezTo>
                    <a:cubicBezTo>
                      <a:pt x="2783" y="3230"/>
                      <a:pt x="2758" y="3192"/>
                      <a:pt x="2721" y="3180"/>
                    </a:cubicBezTo>
                    <a:cubicBezTo>
                      <a:pt x="2710" y="3175"/>
                      <a:pt x="2700" y="3172"/>
                      <a:pt x="2690" y="3172"/>
                    </a:cubicBezTo>
                    <a:cubicBezTo>
                      <a:pt x="2675" y="3172"/>
                      <a:pt x="2661" y="3178"/>
                      <a:pt x="2646" y="3192"/>
                    </a:cubicBezTo>
                    <a:cubicBezTo>
                      <a:pt x="2646" y="3180"/>
                      <a:pt x="2634" y="3167"/>
                      <a:pt x="2621" y="3167"/>
                    </a:cubicBezTo>
                    <a:cubicBezTo>
                      <a:pt x="2584" y="3180"/>
                      <a:pt x="2584" y="3192"/>
                      <a:pt x="2572" y="3192"/>
                    </a:cubicBezTo>
                    <a:cubicBezTo>
                      <a:pt x="2559" y="3205"/>
                      <a:pt x="2534" y="3205"/>
                      <a:pt x="2510" y="3205"/>
                    </a:cubicBezTo>
                    <a:lnTo>
                      <a:pt x="2510" y="3192"/>
                    </a:lnTo>
                    <a:cubicBezTo>
                      <a:pt x="2534" y="3180"/>
                      <a:pt x="2559" y="3180"/>
                      <a:pt x="2584" y="3180"/>
                    </a:cubicBezTo>
                    <a:cubicBezTo>
                      <a:pt x="2596" y="3167"/>
                      <a:pt x="2609" y="3167"/>
                      <a:pt x="2621" y="3143"/>
                    </a:cubicBezTo>
                    <a:cubicBezTo>
                      <a:pt x="2621" y="3130"/>
                      <a:pt x="2609" y="3105"/>
                      <a:pt x="2621" y="3093"/>
                    </a:cubicBezTo>
                    <a:cubicBezTo>
                      <a:pt x="2634" y="3080"/>
                      <a:pt x="2671" y="3068"/>
                      <a:pt x="2708" y="3056"/>
                    </a:cubicBezTo>
                    <a:close/>
                    <a:moveTo>
                      <a:pt x="4608" y="3217"/>
                    </a:moveTo>
                    <a:cubicBezTo>
                      <a:pt x="4621" y="3230"/>
                      <a:pt x="4633" y="3230"/>
                      <a:pt x="4646" y="3242"/>
                    </a:cubicBezTo>
                    <a:cubicBezTo>
                      <a:pt x="4633" y="3267"/>
                      <a:pt x="4633" y="3279"/>
                      <a:pt x="4621" y="3304"/>
                    </a:cubicBezTo>
                    <a:lnTo>
                      <a:pt x="4534" y="3304"/>
                    </a:lnTo>
                    <a:lnTo>
                      <a:pt x="4534" y="3267"/>
                    </a:lnTo>
                    <a:cubicBezTo>
                      <a:pt x="4534" y="3254"/>
                      <a:pt x="4584" y="3254"/>
                      <a:pt x="4608" y="3230"/>
                    </a:cubicBezTo>
                    <a:cubicBezTo>
                      <a:pt x="4608" y="3230"/>
                      <a:pt x="4608" y="3230"/>
                      <a:pt x="4608" y="3217"/>
                    </a:cubicBezTo>
                    <a:close/>
                    <a:moveTo>
                      <a:pt x="6558" y="3307"/>
                    </a:moveTo>
                    <a:cubicBezTo>
                      <a:pt x="6568" y="3307"/>
                      <a:pt x="6577" y="3310"/>
                      <a:pt x="6583" y="3316"/>
                    </a:cubicBezTo>
                    <a:lnTo>
                      <a:pt x="6534" y="3316"/>
                    </a:lnTo>
                    <a:cubicBezTo>
                      <a:pt x="6540" y="3310"/>
                      <a:pt x="6549" y="3307"/>
                      <a:pt x="6558" y="3307"/>
                    </a:cubicBezTo>
                    <a:close/>
                    <a:moveTo>
                      <a:pt x="18605" y="3043"/>
                    </a:moveTo>
                    <a:cubicBezTo>
                      <a:pt x="18630" y="3068"/>
                      <a:pt x="18680" y="3068"/>
                      <a:pt x="18692" y="3093"/>
                    </a:cubicBezTo>
                    <a:cubicBezTo>
                      <a:pt x="18703" y="3103"/>
                      <a:pt x="18687" y="3132"/>
                      <a:pt x="18704" y="3155"/>
                    </a:cubicBezTo>
                    <a:lnTo>
                      <a:pt x="18704" y="3155"/>
                    </a:lnTo>
                    <a:cubicBezTo>
                      <a:pt x="18643" y="3156"/>
                      <a:pt x="18680" y="3217"/>
                      <a:pt x="18692" y="3242"/>
                    </a:cubicBezTo>
                    <a:cubicBezTo>
                      <a:pt x="18680" y="3254"/>
                      <a:pt x="18692" y="3279"/>
                      <a:pt x="18667" y="3292"/>
                    </a:cubicBezTo>
                    <a:cubicBezTo>
                      <a:pt x="18643" y="3304"/>
                      <a:pt x="18630" y="3304"/>
                      <a:pt x="18618" y="3316"/>
                    </a:cubicBezTo>
                    <a:cubicBezTo>
                      <a:pt x="18605" y="3310"/>
                      <a:pt x="18596" y="3307"/>
                      <a:pt x="18587" y="3307"/>
                    </a:cubicBezTo>
                    <a:cubicBezTo>
                      <a:pt x="18584" y="3307"/>
                      <a:pt x="18580" y="3307"/>
                      <a:pt x="18577" y="3308"/>
                    </a:cubicBezTo>
                    <a:lnTo>
                      <a:pt x="18577" y="3308"/>
                    </a:lnTo>
                    <a:cubicBezTo>
                      <a:pt x="18579" y="3296"/>
                      <a:pt x="18573" y="3281"/>
                      <a:pt x="18581" y="3267"/>
                    </a:cubicBezTo>
                    <a:cubicBezTo>
                      <a:pt x="18593" y="3254"/>
                      <a:pt x="18605" y="3254"/>
                      <a:pt x="18616" y="3254"/>
                    </a:cubicBezTo>
                    <a:cubicBezTo>
                      <a:pt x="18627" y="3254"/>
                      <a:pt x="18636" y="3254"/>
                      <a:pt x="18643" y="3242"/>
                    </a:cubicBezTo>
                    <a:cubicBezTo>
                      <a:pt x="18667" y="3217"/>
                      <a:pt x="18643" y="3192"/>
                      <a:pt x="18630" y="3180"/>
                    </a:cubicBezTo>
                    <a:cubicBezTo>
                      <a:pt x="18626" y="3176"/>
                      <a:pt x="18619" y="3174"/>
                      <a:pt x="18611" y="3174"/>
                    </a:cubicBezTo>
                    <a:cubicBezTo>
                      <a:pt x="18594" y="3174"/>
                      <a:pt x="18572" y="3180"/>
                      <a:pt x="18556" y="3180"/>
                    </a:cubicBezTo>
                    <a:cubicBezTo>
                      <a:pt x="18531" y="3180"/>
                      <a:pt x="18469" y="3217"/>
                      <a:pt x="18431" y="3230"/>
                    </a:cubicBezTo>
                    <a:cubicBezTo>
                      <a:pt x="18419" y="3205"/>
                      <a:pt x="18444" y="3205"/>
                      <a:pt x="18469" y="3192"/>
                    </a:cubicBezTo>
                    <a:cubicBezTo>
                      <a:pt x="18494" y="3180"/>
                      <a:pt x="18494" y="3143"/>
                      <a:pt x="18518" y="3105"/>
                    </a:cubicBezTo>
                    <a:cubicBezTo>
                      <a:pt x="18531" y="3080"/>
                      <a:pt x="18568" y="3068"/>
                      <a:pt x="18605" y="3043"/>
                    </a:cubicBezTo>
                    <a:close/>
                    <a:moveTo>
                      <a:pt x="2646" y="3217"/>
                    </a:moveTo>
                    <a:cubicBezTo>
                      <a:pt x="2646" y="3230"/>
                      <a:pt x="2659" y="3242"/>
                      <a:pt x="2671" y="3242"/>
                    </a:cubicBezTo>
                    <a:cubicBezTo>
                      <a:pt x="2696" y="3267"/>
                      <a:pt x="2696" y="3242"/>
                      <a:pt x="2708" y="3279"/>
                    </a:cubicBezTo>
                    <a:cubicBezTo>
                      <a:pt x="2721" y="3316"/>
                      <a:pt x="2708" y="3304"/>
                      <a:pt x="2721" y="3316"/>
                    </a:cubicBezTo>
                    <a:cubicBezTo>
                      <a:pt x="2721" y="3316"/>
                      <a:pt x="2721" y="3316"/>
                      <a:pt x="2721" y="3317"/>
                    </a:cubicBezTo>
                    <a:lnTo>
                      <a:pt x="2721" y="3317"/>
                    </a:lnTo>
                    <a:cubicBezTo>
                      <a:pt x="2716" y="3316"/>
                      <a:pt x="2712" y="3316"/>
                      <a:pt x="2708" y="3316"/>
                    </a:cubicBezTo>
                    <a:lnTo>
                      <a:pt x="2696" y="3316"/>
                    </a:lnTo>
                    <a:cubicBezTo>
                      <a:pt x="2659" y="3316"/>
                      <a:pt x="2634" y="3304"/>
                      <a:pt x="2621" y="3279"/>
                    </a:cubicBezTo>
                    <a:lnTo>
                      <a:pt x="2621" y="3254"/>
                    </a:lnTo>
                    <a:cubicBezTo>
                      <a:pt x="2621" y="3242"/>
                      <a:pt x="2634" y="3230"/>
                      <a:pt x="2646" y="3217"/>
                    </a:cubicBezTo>
                    <a:close/>
                    <a:moveTo>
                      <a:pt x="18458" y="3341"/>
                    </a:moveTo>
                    <a:cubicBezTo>
                      <a:pt x="18444" y="3348"/>
                      <a:pt x="18431" y="3354"/>
                      <a:pt x="18419" y="3354"/>
                    </a:cubicBezTo>
                    <a:cubicBezTo>
                      <a:pt x="18429" y="3344"/>
                      <a:pt x="18442" y="3342"/>
                      <a:pt x="18458" y="3341"/>
                    </a:cubicBezTo>
                    <a:close/>
                    <a:moveTo>
                      <a:pt x="2783" y="3329"/>
                    </a:moveTo>
                    <a:lnTo>
                      <a:pt x="2783" y="3329"/>
                    </a:lnTo>
                    <a:cubicBezTo>
                      <a:pt x="2810" y="3329"/>
                      <a:pt x="2956" y="3329"/>
                      <a:pt x="2895" y="3366"/>
                    </a:cubicBezTo>
                    <a:lnTo>
                      <a:pt x="2907" y="3354"/>
                    </a:lnTo>
                    <a:lnTo>
                      <a:pt x="2907" y="3354"/>
                    </a:lnTo>
                    <a:cubicBezTo>
                      <a:pt x="2888" y="3366"/>
                      <a:pt x="2870" y="3372"/>
                      <a:pt x="2851" y="3372"/>
                    </a:cubicBezTo>
                    <a:cubicBezTo>
                      <a:pt x="2832" y="3372"/>
                      <a:pt x="2814" y="3366"/>
                      <a:pt x="2795" y="3354"/>
                    </a:cubicBezTo>
                    <a:cubicBezTo>
                      <a:pt x="2795" y="3354"/>
                      <a:pt x="2795" y="3354"/>
                      <a:pt x="2795" y="3341"/>
                    </a:cubicBezTo>
                    <a:cubicBezTo>
                      <a:pt x="2793" y="3336"/>
                      <a:pt x="2789" y="3332"/>
                      <a:pt x="2783" y="3329"/>
                    </a:cubicBezTo>
                    <a:close/>
                    <a:moveTo>
                      <a:pt x="16854" y="3329"/>
                    </a:moveTo>
                    <a:cubicBezTo>
                      <a:pt x="16891" y="3329"/>
                      <a:pt x="16978" y="3329"/>
                      <a:pt x="16929" y="3366"/>
                    </a:cubicBezTo>
                    <a:lnTo>
                      <a:pt x="16941" y="3366"/>
                    </a:lnTo>
                    <a:cubicBezTo>
                      <a:pt x="16927" y="3373"/>
                      <a:pt x="16909" y="3376"/>
                      <a:pt x="16888" y="3376"/>
                    </a:cubicBezTo>
                    <a:cubicBezTo>
                      <a:pt x="16835" y="3376"/>
                      <a:pt x="16769" y="3356"/>
                      <a:pt x="16742" y="3329"/>
                    </a:cubicBezTo>
                    <a:lnTo>
                      <a:pt x="16755" y="3329"/>
                    </a:lnTo>
                    <a:cubicBezTo>
                      <a:pt x="16771" y="3329"/>
                      <a:pt x="16782" y="3340"/>
                      <a:pt x="16799" y="3340"/>
                    </a:cubicBezTo>
                    <a:cubicBezTo>
                      <a:pt x="16807" y="3340"/>
                      <a:pt x="16817" y="3337"/>
                      <a:pt x="16829" y="3329"/>
                    </a:cubicBezTo>
                    <a:close/>
                    <a:moveTo>
                      <a:pt x="8359" y="3341"/>
                    </a:moveTo>
                    <a:cubicBezTo>
                      <a:pt x="8322" y="3341"/>
                      <a:pt x="8310" y="3354"/>
                      <a:pt x="8297" y="3366"/>
                    </a:cubicBezTo>
                    <a:lnTo>
                      <a:pt x="8310" y="3379"/>
                    </a:lnTo>
                    <a:cubicBezTo>
                      <a:pt x="8310" y="3379"/>
                      <a:pt x="8310" y="3391"/>
                      <a:pt x="8310" y="3391"/>
                    </a:cubicBezTo>
                    <a:cubicBezTo>
                      <a:pt x="8285" y="3391"/>
                      <a:pt x="8272" y="3379"/>
                      <a:pt x="8260" y="3366"/>
                    </a:cubicBezTo>
                    <a:cubicBezTo>
                      <a:pt x="8285" y="3354"/>
                      <a:pt x="8310" y="3354"/>
                      <a:pt x="8334" y="3341"/>
                    </a:cubicBezTo>
                    <a:close/>
                    <a:moveTo>
                      <a:pt x="14793" y="3540"/>
                    </a:moveTo>
                    <a:cubicBezTo>
                      <a:pt x="14793" y="3540"/>
                      <a:pt x="14780" y="3552"/>
                      <a:pt x="14780" y="3552"/>
                    </a:cubicBezTo>
                    <a:cubicBezTo>
                      <a:pt x="14768" y="3552"/>
                      <a:pt x="14755" y="3552"/>
                      <a:pt x="14743" y="3540"/>
                    </a:cubicBezTo>
                    <a:close/>
                    <a:moveTo>
                      <a:pt x="8794" y="3540"/>
                    </a:moveTo>
                    <a:cubicBezTo>
                      <a:pt x="8782" y="3564"/>
                      <a:pt x="8668" y="3565"/>
                      <a:pt x="8572" y="3565"/>
                    </a:cubicBezTo>
                    <a:lnTo>
                      <a:pt x="8572" y="3565"/>
                    </a:lnTo>
                    <a:cubicBezTo>
                      <a:pt x="8659" y="3565"/>
                      <a:pt x="8794" y="3540"/>
                      <a:pt x="8794" y="3540"/>
                    </a:cubicBezTo>
                    <a:close/>
                    <a:moveTo>
                      <a:pt x="18742" y="3577"/>
                    </a:moveTo>
                    <a:lnTo>
                      <a:pt x="18742" y="3590"/>
                    </a:lnTo>
                    <a:cubicBezTo>
                      <a:pt x="18739" y="3592"/>
                      <a:pt x="18734" y="3593"/>
                      <a:pt x="18727" y="3593"/>
                    </a:cubicBezTo>
                    <a:cubicBezTo>
                      <a:pt x="18715" y="3593"/>
                      <a:pt x="18700" y="3591"/>
                      <a:pt x="18687" y="3591"/>
                    </a:cubicBezTo>
                    <a:cubicBezTo>
                      <a:pt x="18677" y="3591"/>
                      <a:pt x="18670" y="3592"/>
                      <a:pt x="18668" y="3599"/>
                    </a:cubicBezTo>
                    <a:lnTo>
                      <a:pt x="18668" y="3599"/>
                    </a:lnTo>
                    <a:cubicBezTo>
                      <a:pt x="18661" y="3595"/>
                      <a:pt x="18655" y="3590"/>
                      <a:pt x="18655" y="3590"/>
                    </a:cubicBezTo>
                    <a:cubicBezTo>
                      <a:pt x="18667" y="3590"/>
                      <a:pt x="18680" y="3577"/>
                      <a:pt x="18692" y="3577"/>
                    </a:cubicBezTo>
                    <a:close/>
                    <a:moveTo>
                      <a:pt x="2639" y="3587"/>
                    </a:moveTo>
                    <a:lnTo>
                      <a:pt x="2609" y="3602"/>
                    </a:lnTo>
                    <a:cubicBezTo>
                      <a:pt x="2596" y="3602"/>
                      <a:pt x="2596" y="3590"/>
                      <a:pt x="2596" y="3590"/>
                    </a:cubicBezTo>
                    <a:lnTo>
                      <a:pt x="2609" y="3590"/>
                    </a:lnTo>
                    <a:cubicBezTo>
                      <a:pt x="2616" y="3590"/>
                      <a:pt x="2628" y="3590"/>
                      <a:pt x="2639" y="3587"/>
                    </a:cubicBezTo>
                    <a:close/>
                    <a:moveTo>
                      <a:pt x="4584" y="3615"/>
                    </a:moveTo>
                    <a:cubicBezTo>
                      <a:pt x="4584" y="3615"/>
                      <a:pt x="4584" y="3627"/>
                      <a:pt x="4596" y="3627"/>
                    </a:cubicBezTo>
                    <a:lnTo>
                      <a:pt x="4695" y="3627"/>
                    </a:lnTo>
                    <a:lnTo>
                      <a:pt x="4683" y="3639"/>
                    </a:lnTo>
                    <a:lnTo>
                      <a:pt x="4559" y="3639"/>
                    </a:lnTo>
                    <a:cubicBezTo>
                      <a:pt x="4545" y="3643"/>
                      <a:pt x="4532" y="3644"/>
                      <a:pt x="4519" y="3644"/>
                    </a:cubicBezTo>
                    <a:cubicBezTo>
                      <a:pt x="4482" y="3644"/>
                      <a:pt x="4446" y="3633"/>
                      <a:pt x="4410" y="3615"/>
                    </a:cubicBezTo>
                    <a:lnTo>
                      <a:pt x="4410" y="3615"/>
                    </a:lnTo>
                    <a:cubicBezTo>
                      <a:pt x="4447" y="3627"/>
                      <a:pt x="4472" y="3627"/>
                      <a:pt x="4509" y="3627"/>
                    </a:cubicBezTo>
                    <a:cubicBezTo>
                      <a:pt x="4534" y="3627"/>
                      <a:pt x="4559" y="3627"/>
                      <a:pt x="4584" y="3615"/>
                    </a:cubicBezTo>
                    <a:close/>
                    <a:moveTo>
                      <a:pt x="2783" y="3602"/>
                    </a:moveTo>
                    <a:cubicBezTo>
                      <a:pt x="2795" y="3602"/>
                      <a:pt x="2808" y="3615"/>
                      <a:pt x="2820" y="3615"/>
                    </a:cubicBezTo>
                    <a:cubicBezTo>
                      <a:pt x="2820" y="3615"/>
                      <a:pt x="2820" y="3627"/>
                      <a:pt x="2820" y="3627"/>
                    </a:cubicBezTo>
                    <a:cubicBezTo>
                      <a:pt x="2794" y="3636"/>
                      <a:pt x="2774" y="3644"/>
                      <a:pt x="2755" y="3644"/>
                    </a:cubicBezTo>
                    <a:cubicBezTo>
                      <a:pt x="2748" y="3644"/>
                      <a:pt x="2740" y="3643"/>
                      <a:pt x="2733" y="3639"/>
                    </a:cubicBezTo>
                    <a:cubicBezTo>
                      <a:pt x="2733" y="3639"/>
                      <a:pt x="2733" y="3627"/>
                      <a:pt x="2733" y="3627"/>
                    </a:cubicBezTo>
                    <a:cubicBezTo>
                      <a:pt x="2746" y="3602"/>
                      <a:pt x="2770" y="3615"/>
                      <a:pt x="2783" y="3602"/>
                    </a:cubicBezTo>
                    <a:close/>
                    <a:moveTo>
                      <a:pt x="18531" y="3602"/>
                    </a:moveTo>
                    <a:cubicBezTo>
                      <a:pt x="18531" y="3602"/>
                      <a:pt x="18531" y="3615"/>
                      <a:pt x="18543" y="3615"/>
                    </a:cubicBezTo>
                    <a:cubicBezTo>
                      <a:pt x="18565" y="3626"/>
                      <a:pt x="18558" y="3617"/>
                      <a:pt x="18574" y="3641"/>
                    </a:cubicBezTo>
                    <a:lnTo>
                      <a:pt x="18574" y="3641"/>
                    </a:lnTo>
                    <a:cubicBezTo>
                      <a:pt x="18558" y="3646"/>
                      <a:pt x="18545" y="3649"/>
                      <a:pt x="18532" y="3649"/>
                    </a:cubicBezTo>
                    <a:cubicBezTo>
                      <a:pt x="18518" y="3649"/>
                      <a:pt x="18506" y="3646"/>
                      <a:pt x="18494" y="3639"/>
                    </a:cubicBezTo>
                    <a:cubicBezTo>
                      <a:pt x="18494" y="3639"/>
                      <a:pt x="18494" y="3627"/>
                      <a:pt x="18481" y="3615"/>
                    </a:cubicBezTo>
                    <a:lnTo>
                      <a:pt x="18531" y="3602"/>
                    </a:lnTo>
                    <a:close/>
                    <a:moveTo>
                      <a:pt x="4882" y="3726"/>
                    </a:moveTo>
                    <a:cubicBezTo>
                      <a:pt x="4882" y="3726"/>
                      <a:pt x="4804" y="3748"/>
                      <a:pt x="4733" y="3751"/>
                    </a:cubicBezTo>
                    <a:lnTo>
                      <a:pt x="4733" y="3751"/>
                    </a:lnTo>
                    <a:cubicBezTo>
                      <a:pt x="4733" y="3748"/>
                      <a:pt x="4733" y="3745"/>
                      <a:pt x="4733" y="3739"/>
                    </a:cubicBezTo>
                    <a:cubicBezTo>
                      <a:pt x="4807" y="3739"/>
                      <a:pt x="4882" y="3726"/>
                      <a:pt x="4882" y="3726"/>
                    </a:cubicBezTo>
                    <a:close/>
                    <a:moveTo>
                      <a:pt x="6641" y="3709"/>
                    </a:moveTo>
                    <a:cubicBezTo>
                      <a:pt x="6667" y="3709"/>
                      <a:pt x="6693" y="3718"/>
                      <a:pt x="6720" y="3726"/>
                    </a:cubicBezTo>
                    <a:lnTo>
                      <a:pt x="6683" y="3739"/>
                    </a:lnTo>
                    <a:cubicBezTo>
                      <a:pt x="6628" y="3757"/>
                      <a:pt x="6573" y="3768"/>
                      <a:pt x="6519" y="3768"/>
                    </a:cubicBezTo>
                    <a:cubicBezTo>
                      <a:pt x="6499" y="3768"/>
                      <a:pt x="6479" y="3767"/>
                      <a:pt x="6459" y="3764"/>
                    </a:cubicBezTo>
                    <a:cubicBezTo>
                      <a:pt x="6447" y="3764"/>
                      <a:pt x="6310" y="3764"/>
                      <a:pt x="6310" y="3739"/>
                    </a:cubicBezTo>
                    <a:cubicBezTo>
                      <a:pt x="6310" y="3732"/>
                      <a:pt x="6323" y="3729"/>
                      <a:pt x="6344" y="3729"/>
                    </a:cubicBezTo>
                    <a:cubicBezTo>
                      <a:pt x="6398" y="3729"/>
                      <a:pt x="6500" y="3745"/>
                      <a:pt x="6562" y="3745"/>
                    </a:cubicBezTo>
                    <a:cubicBezTo>
                      <a:pt x="6604" y="3745"/>
                      <a:pt x="6628" y="3738"/>
                      <a:pt x="6608" y="3714"/>
                    </a:cubicBezTo>
                    <a:cubicBezTo>
                      <a:pt x="6619" y="3710"/>
                      <a:pt x="6630" y="3709"/>
                      <a:pt x="6641" y="3709"/>
                    </a:cubicBezTo>
                    <a:close/>
                    <a:moveTo>
                      <a:pt x="16556" y="3788"/>
                    </a:moveTo>
                    <a:cubicBezTo>
                      <a:pt x="16556" y="3801"/>
                      <a:pt x="16556" y="3801"/>
                      <a:pt x="16556" y="3813"/>
                    </a:cubicBezTo>
                    <a:cubicBezTo>
                      <a:pt x="16531" y="3813"/>
                      <a:pt x="16519" y="3801"/>
                      <a:pt x="16519" y="3788"/>
                    </a:cubicBezTo>
                    <a:close/>
                    <a:moveTo>
                      <a:pt x="2870" y="3925"/>
                    </a:moveTo>
                    <a:cubicBezTo>
                      <a:pt x="2857" y="3937"/>
                      <a:pt x="2857" y="3950"/>
                      <a:pt x="2845" y="3950"/>
                    </a:cubicBezTo>
                    <a:lnTo>
                      <a:pt x="2746" y="3950"/>
                    </a:lnTo>
                    <a:cubicBezTo>
                      <a:pt x="2727" y="3954"/>
                      <a:pt x="2711" y="3957"/>
                      <a:pt x="2695" y="3957"/>
                    </a:cubicBezTo>
                    <a:cubicBezTo>
                      <a:pt x="2669" y="3957"/>
                      <a:pt x="2645" y="3949"/>
                      <a:pt x="2621" y="3925"/>
                    </a:cubicBezTo>
                    <a:close/>
                    <a:moveTo>
                      <a:pt x="18469" y="3932"/>
                    </a:moveTo>
                    <a:cubicBezTo>
                      <a:pt x="18502" y="3932"/>
                      <a:pt x="18535" y="3937"/>
                      <a:pt x="18568" y="3937"/>
                    </a:cubicBezTo>
                    <a:lnTo>
                      <a:pt x="18643" y="3937"/>
                    </a:lnTo>
                    <a:cubicBezTo>
                      <a:pt x="18649" y="3944"/>
                      <a:pt x="18655" y="3947"/>
                      <a:pt x="18663" y="3947"/>
                    </a:cubicBezTo>
                    <a:cubicBezTo>
                      <a:pt x="18671" y="3947"/>
                      <a:pt x="18680" y="3944"/>
                      <a:pt x="18692" y="3937"/>
                    </a:cubicBezTo>
                    <a:lnTo>
                      <a:pt x="18692" y="3937"/>
                    </a:lnTo>
                    <a:cubicBezTo>
                      <a:pt x="18665" y="3965"/>
                      <a:pt x="18633" y="3970"/>
                      <a:pt x="18601" y="3970"/>
                    </a:cubicBezTo>
                    <a:cubicBezTo>
                      <a:pt x="18577" y="3970"/>
                      <a:pt x="18552" y="3967"/>
                      <a:pt x="18529" y="3967"/>
                    </a:cubicBezTo>
                    <a:cubicBezTo>
                      <a:pt x="18514" y="3967"/>
                      <a:pt x="18500" y="3968"/>
                      <a:pt x="18487" y="3973"/>
                    </a:cubicBezTo>
                    <a:lnTo>
                      <a:pt x="18487" y="3973"/>
                    </a:lnTo>
                    <a:lnTo>
                      <a:pt x="18456" y="3962"/>
                    </a:lnTo>
                    <a:cubicBezTo>
                      <a:pt x="18444" y="3950"/>
                      <a:pt x="18431" y="3950"/>
                      <a:pt x="18419" y="3937"/>
                    </a:cubicBezTo>
                    <a:cubicBezTo>
                      <a:pt x="18436" y="3933"/>
                      <a:pt x="18452" y="3932"/>
                      <a:pt x="18469" y="3932"/>
                    </a:cubicBezTo>
                    <a:close/>
                    <a:moveTo>
                      <a:pt x="18345" y="4024"/>
                    </a:moveTo>
                    <a:cubicBezTo>
                      <a:pt x="18363" y="4034"/>
                      <a:pt x="18374" y="4043"/>
                      <a:pt x="18384" y="4047"/>
                    </a:cubicBezTo>
                    <a:lnTo>
                      <a:pt x="18384" y="4047"/>
                    </a:lnTo>
                    <a:cubicBezTo>
                      <a:pt x="18338" y="4037"/>
                      <a:pt x="18295" y="4036"/>
                      <a:pt x="18295" y="4024"/>
                    </a:cubicBezTo>
                    <a:close/>
                    <a:moveTo>
                      <a:pt x="2982" y="4037"/>
                    </a:moveTo>
                    <a:cubicBezTo>
                      <a:pt x="2957" y="4049"/>
                      <a:pt x="2919" y="4049"/>
                      <a:pt x="2895" y="4049"/>
                    </a:cubicBezTo>
                    <a:lnTo>
                      <a:pt x="2895" y="4037"/>
                    </a:lnTo>
                    <a:close/>
                    <a:moveTo>
                      <a:pt x="4278" y="4008"/>
                    </a:moveTo>
                    <a:cubicBezTo>
                      <a:pt x="4301" y="4008"/>
                      <a:pt x="4346" y="4028"/>
                      <a:pt x="4397" y="4037"/>
                    </a:cubicBezTo>
                    <a:cubicBezTo>
                      <a:pt x="4410" y="4037"/>
                      <a:pt x="4410" y="4037"/>
                      <a:pt x="4422" y="4049"/>
                    </a:cubicBezTo>
                    <a:lnTo>
                      <a:pt x="4410" y="4049"/>
                    </a:lnTo>
                    <a:cubicBezTo>
                      <a:pt x="4385" y="4049"/>
                      <a:pt x="4261" y="4049"/>
                      <a:pt x="4261" y="4024"/>
                    </a:cubicBezTo>
                    <a:cubicBezTo>
                      <a:pt x="4261" y="4013"/>
                      <a:pt x="4267" y="4008"/>
                      <a:pt x="4278" y="4008"/>
                    </a:cubicBezTo>
                    <a:close/>
                    <a:moveTo>
                      <a:pt x="2572" y="4298"/>
                    </a:moveTo>
                    <a:cubicBezTo>
                      <a:pt x="2572" y="4310"/>
                      <a:pt x="2584" y="4310"/>
                      <a:pt x="2584" y="4322"/>
                    </a:cubicBezTo>
                    <a:cubicBezTo>
                      <a:pt x="2547" y="4322"/>
                      <a:pt x="2485" y="4310"/>
                      <a:pt x="2485" y="4298"/>
                    </a:cubicBezTo>
                    <a:close/>
                    <a:moveTo>
                      <a:pt x="18816" y="4298"/>
                    </a:moveTo>
                    <a:cubicBezTo>
                      <a:pt x="18804" y="4322"/>
                      <a:pt x="18754" y="4322"/>
                      <a:pt x="18692" y="4322"/>
                    </a:cubicBezTo>
                    <a:lnTo>
                      <a:pt x="18717" y="4310"/>
                    </a:lnTo>
                    <a:cubicBezTo>
                      <a:pt x="18754" y="4310"/>
                      <a:pt x="18792" y="4298"/>
                      <a:pt x="18816" y="4298"/>
                    </a:cubicBezTo>
                    <a:close/>
                    <a:moveTo>
                      <a:pt x="20630" y="5385"/>
                    </a:moveTo>
                    <a:cubicBezTo>
                      <a:pt x="20655" y="5385"/>
                      <a:pt x="20679" y="5391"/>
                      <a:pt x="20704" y="5391"/>
                    </a:cubicBezTo>
                    <a:lnTo>
                      <a:pt x="20592" y="5391"/>
                    </a:lnTo>
                    <a:cubicBezTo>
                      <a:pt x="20605" y="5386"/>
                      <a:pt x="20617" y="5385"/>
                      <a:pt x="20630" y="5385"/>
                    </a:cubicBezTo>
                    <a:close/>
                    <a:moveTo>
                      <a:pt x="21238" y="5887"/>
                    </a:moveTo>
                    <a:lnTo>
                      <a:pt x="21238" y="5887"/>
                    </a:lnTo>
                    <a:cubicBezTo>
                      <a:pt x="21231" y="5915"/>
                      <a:pt x="21224" y="5941"/>
                      <a:pt x="21216" y="5965"/>
                    </a:cubicBezTo>
                    <a:lnTo>
                      <a:pt x="21216" y="5965"/>
                    </a:lnTo>
                    <a:cubicBezTo>
                      <a:pt x="21219" y="5964"/>
                      <a:pt x="21222" y="5963"/>
                      <a:pt x="21226" y="5962"/>
                    </a:cubicBezTo>
                    <a:cubicBezTo>
                      <a:pt x="21251" y="5949"/>
                      <a:pt x="21251" y="5912"/>
                      <a:pt x="21238" y="5887"/>
                    </a:cubicBezTo>
                    <a:close/>
                    <a:moveTo>
                      <a:pt x="21216" y="5965"/>
                    </a:moveTo>
                    <a:cubicBezTo>
                      <a:pt x="21203" y="5968"/>
                      <a:pt x="21193" y="5968"/>
                      <a:pt x="21186" y="5968"/>
                    </a:cubicBezTo>
                    <a:cubicBezTo>
                      <a:pt x="21176" y="5968"/>
                      <a:pt x="21170" y="5968"/>
                      <a:pt x="21164" y="5974"/>
                    </a:cubicBezTo>
                    <a:cubicBezTo>
                      <a:pt x="21151" y="5999"/>
                      <a:pt x="21189" y="6036"/>
                      <a:pt x="21176" y="6061"/>
                    </a:cubicBezTo>
                    <a:cubicBezTo>
                      <a:pt x="21164" y="6086"/>
                      <a:pt x="21127" y="6098"/>
                      <a:pt x="21102" y="6098"/>
                    </a:cubicBezTo>
                    <a:cubicBezTo>
                      <a:pt x="21042" y="6098"/>
                      <a:pt x="20982" y="6110"/>
                      <a:pt x="20922" y="6111"/>
                    </a:cubicBezTo>
                    <a:lnTo>
                      <a:pt x="20922" y="6111"/>
                    </a:lnTo>
                    <a:cubicBezTo>
                      <a:pt x="20892" y="6123"/>
                      <a:pt x="20843" y="6123"/>
                      <a:pt x="20828" y="6123"/>
                    </a:cubicBezTo>
                    <a:lnTo>
                      <a:pt x="20742" y="6123"/>
                    </a:lnTo>
                    <a:cubicBezTo>
                      <a:pt x="20733" y="6132"/>
                      <a:pt x="20725" y="6140"/>
                      <a:pt x="20717" y="6148"/>
                    </a:cubicBezTo>
                    <a:cubicBezTo>
                      <a:pt x="20692" y="6161"/>
                      <a:pt x="20673" y="6165"/>
                      <a:pt x="20656" y="6165"/>
                    </a:cubicBezTo>
                    <a:cubicBezTo>
                      <a:pt x="20635" y="6165"/>
                      <a:pt x="20619" y="6159"/>
                      <a:pt x="20600" y="6154"/>
                    </a:cubicBezTo>
                    <a:lnTo>
                      <a:pt x="20600" y="6154"/>
                    </a:lnTo>
                    <a:cubicBezTo>
                      <a:pt x="20563" y="6175"/>
                      <a:pt x="20483" y="6180"/>
                      <a:pt x="20456" y="6198"/>
                    </a:cubicBezTo>
                    <a:lnTo>
                      <a:pt x="20729" y="6198"/>
                    </a:lnTo>
                    <a:cubicBezTo>
                      <a:pt x="20766" y="6185"/>
                      <a:pt x="20791" y="6161"/>
                      <a:pt x="20828" y="6161"/>
                    </a:cubicBezTo>
                    <a:cubicBezTo>
                      <a:pt x="20853" y="6161"/>
                      <a:pt x="20878" y="6173"/>
                      <a:pt x="20903" y="6185"/>
                    </a:cubicBezTo>
                    <a:cubicBezTo>
                      <a:pt x="20932" y="6200"/>
                      <a:pt x="20965" y="6206"/>
                      <a:pt x="20998" y="6206"/>
                    </a:cubicBezTo>
                    <a:cubicBezTo>
                      <a:pt x="21021" y="6206"/>
                      <a:pt x="21044" y="6203"/>
                      <a:pt x="21064" y="6198"/>
                    </a:cubicBezTo>
                    <a:cubicBezTo>
                      <a:pt x="21108" y="6198"/>
                      <a:pt x="21162" y="6140"/>
                      <a:pt x="21216" y="5965"/>
                    </a:cubicBezTo>
                    <a:close/>
                    <a:moveTo>
                      <a:pt x="9440" y="0"/>
                    </a:moveTo>
                    <a:cubicBezTo>
                      <a:pt x="9402" y="0"/>
                      <a:pt x="9365" y="63"/>
                      <a:pt x="9365" y="100"/>
                    </a:cubicBezTo>
                    <a:cubicBezTo>
                      <a:pt x="9353" y="137"/>
                      <a:pt x="9365" y="162"/>
                      <a:pt x="9340" y="199"/>
                    </a:cubicBezTo>
                    <a:cubicBezTo>
                      <a:pt x="9328" y="236"/>
                      <a:pt x="9315" y="224"/>
                      <a:pt x="9303" y="236"/>
                    </a:cubicBezTo>
                    <a:cubicBezTo>
                      <a:pt x="9291" y="274"/>
                      <a:pt x="9291" y="298"/>
                      <a:pt x="9278" y="336"/>
                    </a:cubicBezTo>
                    <a:cubicBezTo>
                      <a:pt x="9275" y="337"/>
                      <a:pt x="9272" y="338"/>
                      <a:pt x="9268" y="338"/>
                    </a:cubicBezTo>
                    <a:cubicBezTo>
                      <a:pt x="9250" y="338"/>
                      <a:pt x="9238" y="309"/>
                      <a:pt x="9216" y="298"/>
                    </a:cubicBezTo>
                    <a:cubicBezTo>
                      <a:pt x="9207" y="296"/>
                      <a:pt x="9199" y="295"/>
                      <a:pt x="9192" y="295"/>
                    </a:cubicBezTo>
                    <a:cubicBezTo>
                      <a:pt x="9135" y="295"/>
                      <a:pt x="9157" y="377"/>
                      <a:pt x="9179" y="410"/>
                    </a:cubicBezTo>
                    <a:cubicBezTo>
                      <a:pt x="9191" y="435"/>
                      <a:pt x="9204" y="460"/>
                      <a:pt x="9229" y="472"/>
                    </a:cubicBezTo>
                    <a:cubicBezTo>
                      <a:pt x="9229" y="472"/>
                      <a:pt x="9240" y="467"/>
                      <a:pt x="9247" y="467"/>
                    </a:cubicBezTo>
                    <a:cubicBezTo>
                      <a:pt x="9251" y="467"/>
                      <a:pt x="9253" y="468"/>
                      <a:pt x="9253" y="472"/>
                    </a:cubicBezTo>
                    <a:cubicBezTo>
                      <a:pt x="9269" y="503"/>
                      <a:pt x="9255" y="511"/>
                      <a:pt x="9231" y="511"/>
                    </a:cubicBezTo>
                    <a:cubicBezTo>
                      <a:pt x="9208" y="511"/>
                      <a:pt x="9176" y="503"/>
                      <a:pt x="9153" y="503"/>
                    </a:cubicBezTo>
                    <a:cubicBezTo>
                      <a:pt x="9143" y="503"/>
                      <a:pt x="9134" y="505"/>
                      <a:pt x="9129" y="510"/>
                    </a:cubicBezTo>
                    <a:cubicBezTo>
                      <a:pt x="9104" y="534"/>
                      <a:pt x="9129" y="584"/>
                      <a:pt x="9142" y="609"/>
                    </a:cubicBezTo>
                    <a:cubicBezTo>
                      <a:pt x="9166" y="621"/>
                      <a:pt x="9241" y="696"/>
                      <a:pt x="9241" y="733"/>
                    </a:cubicBezTo>
                    <a:cubicBezTo>
                      <a:pt x="9236" y="748"/>
                      <a:pt x="9229" y="753"/>
                      <a:pt x="9222" y="753"/>
                    </a:cubicBezTo>
                    <a:cubicBezTo>
                      <a:pt x="9211" y="753"/>
                      <a:pt x="9199" y="741"/>
                      <a:pt x="9191" y="733"/>
                    </a:cubicBezTo>
                    <a:cubicBezTo>
                      <a:pt x="9175" y="725"/>
                      <a:pt x="9113" y="683"/>
                      <a:pt x="9070" y="683"/>
                    </a:cubicBezTo>
                    <a:cubicBezTo>
                      <a:pt x="9050" y="683"/>
                      <a:pt x="9034" y="692"/>
                      <a:pt x="9030" y="721"/>
                    </a:cubicBezTo>
                    <a:cubicBezTo>
                      <a:pt x="9042" y="770"/>
                      <a:pt x="9067" y="820"/>
                      <a:pt x="9104" y="857"/>
                    </a:cubicBezTo>
                    <a:cubicBezTo>
                      <a:pt x="9129" y="870"/>
                      <a:pt x="9142" y="870"/>
                      <a:pt x="9154" y="882"/>
                    </a:cubicBezTo>
                    <a:cubicBezTo>
                      <a:pt x="9179" y="895"/>
                      <a:pt x="9179" y="919"/>
                      <a:pt x="9216" y="932"/>
                    </a:cubicBezTo>
                    <a:cubicBezTo>
                      <a:pt x="9253" y="944"/>
                      <a:pt x="9278" y="932"/>
                      <a:pt x="9278" y="969"/>
                    </a:cubicBezTo>
                    <a:cubicBezTo>
                      <a:pt x="9235" y="958"/>
                      <a:pt x="9202" y="929"/>
                      <a:pt x="9162" y="929"/>
                    </a:cubicBezTo>
                    <a:cubicBezTo>
                      <a:pt x="9155" y="929"/>
                      <a:pt x="9149" y="930"/>
                      <a:pt x="9142" y="932"/>
                    </a:cubicBezTo>
                    <a:cubicBezTo>
                      <a:pt x="9030" y="932"/>
                      <a:pt x="9080" y="1006"/>
                      <a:pt x="9104" y="1056"/>
                    </a:cubicBezTo>
                    <a:cubicBezTo>
                      <a:pt x="9093" y="1051"/>
                      <a:pt x="9065" y="1045"/>
                      <a:pt x="9037" y="1045"/>
                    </a:cubicBezTo>
                    <a:cubicBezTo>
                      <a:pt x="9002" y="1045"/>
                      <a:pt x="8968" y="1053"/>
                      <a:pt x="8968" y="1081"/>
                    </a:cubicBezTo>
                    <a:cubicBezTo>
                      <a:pt x="8955" y="1118"/>
                      <a:pt x="9030" y="1131"/>
                      <a:pt x="9055" y="1155"/>
                    </a:cubicBezTo>
                    <a:lnTo>
                      <a:pt x="9092" y="1205"/>
                    </a:lnTo>
                    <a:cubicBezTo>
                      <a:pt x="9092" y="1218"/>
                      <a:pt x="9080" y="1230"/>
                      <a:pt x="9092" y="1242"/>
                    </a:cubicBezTo>
                    <a:cubicBezTo>
                      <a:pt x="9092" y="1255"/>
                      <a:pt x="9104" y="1267"/>
                      <a:pt x="9104" y="1280"/>
                    </a:cubicBezTo>
                    <a:cubicBezTo>
                      <a:pt x="9117" y="1292"/>
                      <a:pt x="9142" y="1304"/>
                      <a:pt x="9154" y="1317"/>
                    </a:cubicBezTo>
                    <a:cubicBezTo>
                      <a:pt x="9152" y="1318"/>
                      <a:pt x="9150" y="1318"/>
                      <a:pt x="9148" y="1318"/>
                    </a:cubicBezTo>
                    <a:cubicBezTo>
                      <a:pt x="9122" y="1318"/>
                      <a:pt x="9078" y="1254"/>
                      <a:pt x="9055" y="1242"/>
                    </a:cubicBezTo>
                    <a:cubicBezTo>
                      <a:pt x="9041" y="1238"/>
                      <a:pt x="9017" y="1235"/>
                      <a:pt x="8992" y="1235"/>
                    </a:cubicBezTo>
                    <a:cubicBezTo>
                      <a:pt x="8947" y="1235"/>
                      <a:pt x="8897" y="1244"/>
                      <a:pt x="8881" y="1267"/>
                    </a:cubicBezTo>
                    <a:cubicBezTo>
                      <a:pt x="8831" y="1367"/>
                      <a:pt x="9005" y="1416"/>
                      <a:pt x="9067" y="1441"/>
                    </a:cubicBezTo>
                    <a:cubicBezTo>
                      <a:pt x="9042" y="1447"/>
                      <a:pt x="9017" y="1450"/>
                      <a:pt x="8993" y="1450"/>
                    </a:cubicBezTo>
                    <a:cubicBezTo>
                      <a:pt x="8968" y="1450"/>
                      <a:pt x="8943" y="1447"/>
                      <a:pt x="8918" y="1441"/>
                    </a:cubicBezTo>
                    <a:cubicBezTo>
                      <a:pt x="8893" y="1416"/>
                      <a:pt x="8881" y="1391"/>
                      <a:pt x="8831" y="1391"/>
                    </a:cubicBezTo>
                    <a:cubicBezTo>
                      <a:pt x="8732" y="1391"/>
                      <a:pt x="8707" y="1516"/>
                      <a:pt x="8806" y="1540"/>
                    </a:cubicBezTo>
                    <a:lnTo>
                      <a:pt x="8856" y="1540"/>
                    </a:lnTo>
                    <a:cubicBezTo>
                      <a:pt x="8893" y="1565"/>
                      <a:pt x="8831" y="1540"/>
                      <a:pt x="8868" y="1578"/>
                    </a:cubicBezTo>
                    <a:cubicBezTo>
                      <a:pt x="8881" y="1590"/>
                      <a:pt x="8893" y="1603"/>
                      <a:pt x="8893" y="1603"/>
                    </a:cubicBezTo>
                    <a:lnTo>
                      <a:pt x="8918" y="1603"/>
                    </a:lnTo>
                    <a:cubicBezTo>
                      <a:pt x="8943" y="1640"/>
                      <a:pt x="8968" y="1665"/>
                      <a:pt x="8993" y="1689"/>
                    </a:cubicBezTo>
                    <a:cubicBezTo>
                      <a:pt x="9017" y="1714"/>
                      <a:pt x="9005" y="1764"/>
                      <a:pt x="9055" y="1776"/>
                    </a:cubicBezTo>
                    <a:cubicBezTo>
                      <a:pt x="9036" y="1783"/>
                      <a:pt x="9014" y="1783"/>
                      <a:pt x="8993" y="1783"/>
                    </a:cubicBezTo>
                    <a:cubicBezTo>
                      <a:pt x="8971" y="1783"/>
                      <a:pt x="8949" y="1783"/>
                      <a:pt x="8930" y="1789"/>
                    </a:cubicBezTo>
                    <a:cubicBezTo>
                      <a:pt x="8930" y="1761"/>
                      <a:pt x="8910" y="1721"/>
                      <a:pt x="8875" y="1721"/>
                    </a:cubicBezTo>
                    <a:cubicBezTo>
                      <a:pt x="8862" y="1721"/>
                      <a:pt x="8848" y="1726"/>
                      <a:pt x="8831" y="1739"/>
                    </a:cubicBezTo>
                    <a:cubicBezTo>
                      <a:pt x="8823" y="1696"/>
                      <a:pt x="8796" y="1683"/>
                      <a:pt x="8764" y="1683"/>
                    </a:cubicBezTo>
                    <a:cubicBezTo>
                      <a:pt x="8750" y="1683"/>
                      <a:pt x="8735" y="1686"/>
                      <a:pt x="8719" y="1689"/>
                    </a:cubicBezTo>
                    <a:cubicBezTo>
                      <a:pt x="8707" y="1689"/>
                      <a:pt x="8682" y="1727"/>
                      <a:pt x="8657" y="1727"/>
                    </a:cubicBezTo>
                    <a:cubicBezTo>
                      <a:pt x="8655" y="1729"/>
                      <a:pt x="8654" y="1729"/>
                      <a:pt x="8652" y="1729"/>
                    </a:cubicBezTo>
                    <a:cubicBezTo>
                      <a:pt x="8641" y="1729"/>
                      <a:pt x="8631" y="1702"/>
                      <a:pt x="8620" y="1702"/>
                    </a:cubicBezTo>
                    <a:cubicBezTo>
                      <a:pt x="8595" y="1702"/>
                      <a:pt x="8583" y="1727"/>
                      <a:pt x="8558" y="1727"/>
                    </a:cubicBezTo>
                    <a:lnTo>
                      <a:pt x="8508" y="1727"/>
                    </a:lnTo>
                    <a:cubicBezTo>
                      <a:pt x="8471" y="1727"/>
                      <a:pt x="8421" y="1752"/>
                      <a:pt x="8446" y="1789"/>
                    </a:cubicBezTo>
                    <a:cubicBezTo>
                      <a:pt x="8471" y="1839"/>
                      <a:pt x="8558" y="1826"/>
                      <a:pt x="8583" y="1863"/>
                    </a:cubicBezTo>
                    <a:cubicBezTo>
                      <a:pt x="8607" y="1888"/>
                      <a:pt x="8572" y="1924"/>
                      <a:pt x="8618" y="1961"/>
                    </a:cubicBezTo>
                    <a:lnTo>
                      <a:pt x="8618" y="1961"/>
                    </a:lnTo>
                    <a:cubicBezTo>
                      <a:pt x="8607" y="1955"/>
                      <a:pt x="8596" y="1950"/>
                      <a:pt x="8583" y="1950"/>
                    </a:cubicBezTo>
                    <a:cubicBezTo>
                      <a:pt x="8508" y="1950"/>
                      <a:pt x="8558" y="2037"/>
                      <a:pt x="8570" y="2062"/>
                    </a:cubicBezTo>
                    <a:cubicBezTo>
                      <a:pt x="8583" y="2087"/>
                      <a:pt x="8570" y="2112"/>
                      <a:pt x="8595" y="2137"/>
                    </a:cubicBezTo>
                    <a:cubicBezTo>
                      <a:pt x="8608" y="2161"/>
                      <a:pt x="8632" y="2149"/>
                      <a:pt x="8645" y="2161"/>
                    </a:cubicBezTo>
                    <a:cubicBezTo>
                      <a:pt x="8657" y="2186"/>
                      <a:pt x="8670" y="2236"/>
                      <a:pt x="8732" y="2248"/>
                    </a:cubicBezTo>
                    <a:cubicBezTo>
                      <a:pt x="8719" y="2267"/>
                      <a:pt x="8716" y="2270"/>
                      <a:pt x="8712" y="2270"/>
                    </a:cubicBezTo>
                    <a:cubicBezTo>
                      <a:pt x="8709" y="2270"/>
                      <a:pt x="8707" y="2269"/>
                      <a:pt x="8702" y="2269"/>
                    </a:cubicBezTo>
                    <a:cubicBezTo>
                      <a:pt x="8698" y="2269"/>
                      <a:pt x="8691" y="2270"/>
                      <a:pt x="8682" y="2273"/>
                    </a:cubicBezTo>
                    <a:cubicBezTo>
                      <a:pt x="8657" y="2286"/>
                      <a:pt x="8632" y="2286"/>
                      <a:pt x="8595" y="2298"/>
                    </a:cubicBezTo>
                    <a:cubicBezTo>
                      <a:pt x="8583" y="2298"/>
                      <a:pt x="8583" y="2261"/>
                      <a:pt x="8570" y="2261"/>
                    </a:cubicBezTo>
                    <a:cubicBezTo>
                      <a:pt x="8558" y="2248"/>
                      <a:pt x="8545" y="2199"/>
                      <a:pt x="8521" y="2186"/>
                    </a:cubicBezTo>
                    <a:cubicBezTo>
                      <a:pt x="8502" y="2180"/>
                      <a:pt x="8480" y="2177"/>
                      <a:pt x="8459" y="2177"/>
                    </a:cubicBezTo>
                    <a:cubicBezTo>
                      <a:pt x="8437" y="2177"/>
                      <a:pt x="8415" y="2180"/>
                      <a:pt x="8396" y="2186"/>
                    </a:cubicBezTo>
                    <a:cubicBezTo>
                      <a:pt x="8347" y="2199"/>
                      <a:pt x="8334" y="2248"/>
                      <a:pt x="8359" y="2286"/>
                    </a:cubicBezTo>
                    <a:cubicBezTo>
                      <a:pt x="8384" y="2310"/>
                      <a:pt x="8409" y="2323"/>
                      <a:pt x="8434" y="2335"/>
                    </a:cubicBezTo>
                    <a:cubicBezTo>
                      <a:pt x="8459" y="2348"/>
                      <a:pt x="8459" y="2385"/>
                      <a:pt x="8471" y="2422"/>
                    </a:cubicBezTo>
                    <a:cubicBezTo>
                      <a:pt x="8508" y="2497"/>
                      <a:pt x="8595" y="2472"/>
                      <a:pt x="8645" y="2534"/>
                    </a:cubicBezTo>
                    <a:cubicBezTo>
                      <a:pt x="8638" y="2534"/>
                      <a:pt x="8610" y="2526"/>
                      <a:pt x="8588" y="2526"/>
                    </a:cubicBezTo>
                    <a:cubicBezTo>
                      <a:pt x="8572" y="2526"/>
                      <a:pt x="8558" y="2530"/>
                      <a:pt x="8558" y="2546"/>
                    </a:cubicBezTo>
                    <a:cubicBezTo>
                      <a:pt x="8521" y="2534"/>
                      <a:pt x="8496" y="2484"/>
                      <a:pt x="8446" y="2472"/>
                    </a:cubicBezTo>
                    <a:cubicBezTo>
                      <a:pt x="8434" y="2468"/>
                      <a:pt x="8423" y="2466"/>
                      <a:pt x="8412" y="2466"/>
                    </a:cubicBezTo>
                    <a:cubicBezTo>
                      <a:pt x="8355" y="2466"/>
                      <a:pt x="8321" y="2517"/>
                      <a:pt x="8384" y="2559"/>
                    </a:cubicBezTo>
                    <a:cubicBezTo>
                      <a:pt x="8409" y="2571"/>
                      <a:pt x="8409" y="2559"/>
                      <a:pt x="8434" y="2596"/>
                    </a:cubicBezTo>
                    <a:cubicBezTo>
                      <a:pt x="8446" y="2633"/>
                      <a:pt x="8434" y="2621"/>
                      <a:pt x="8446" y="2633"/>
                    </a:cubicBezTo>
                    <a:cubicBezTo>
                      <a:pt x="8471" y="2646"/>
                      <a:pt x="8496" y="2658"/>
                      <a:pt x="8521" y="2658"/>
                    </a:cubicBezTo>
                    <a:cubicBezTo>
                      <a:pt x="8531" y="2658"/>
                      <a:pt x="8562" y="2656"/>
                      <a:pt x="8593" y="2656"/>
                    </a:cubicBezTo>
                    <a:cubicBezTo>
                      <a:pt x="8639" y="2656"/>
                      <a:pt x="8682" y="2661"/>
                      <a:pt x="8645" y="2683"/>
                    </a:cubicBezTo>
                    <a:cubicBezTo>
                      <a:pt x="8631" y="2697"/>
                      <a:pt x="8610" y="2702"/>
                      <a:pt x="8587" y="2702"/>
                    </a:cubicBezTo>
                    <a:cubicBezTo>
                      <a:pt x="8527" y="2702"/>
                      <a:pt x="8448" y="2667"/>
                      <a:pt x="8421" y="2658"/>
                    </a:cubicBezTo>
                    <a:lnTo>
                      <a:pt x="8396" y="2646"/>
                    </a:lnTo>
                    <a:cubicBezTo>
                      <a:pt x="8421" y="2633"/>
                      <a:pt x="8421" y="2596"/>
                      <a:pt x="8396" y="2571"/>
                    </a:cubicBezTo>
                    <a:cubicBezTo>
                      <a:pt x="8372" y="2559"/>
                      <a:pt x="8334" y="2546"/>
                      <a:pt x="8297" y="2546"/>
                    </a:cubicBezTo>
                    <a:cubicBezTo>
                      <a:pt x="8297" y="2546"/>
                      <a:pt x="8285" y="2546"/>
                      <a:pt x="8285" y="2534"/>
                    </a:cubicBezTo>
                    <a:lnTo>
                      <a:pt x="8235" y="2534"/>
                    </a:lnTo>
                    <a:cubicBezTo>
                      <a:pt x="8210" y="2534"/>
                      <a:pt x="8210" y="2497"/>
                      <a:pt x="8198" y="2484"/>
                    </a:cubicBezTo>
                    <a:cubicBezTo>
                      <a:pt x="8198" y="2472"/>
                      <a:pt x="8198" y="2472"/>
                      <a:pt x="8198" y="2459"/>
                    </a:cubicBezTo>
                    <a:cubicBezTo>
                      <a:pt x="8198" y="2447"/>
                      <a:pt x="8223" y="2435"/>
                      <a:pt x="8235" y="2410"/>
                    </a:cubicBezTo>
                    <a:cubicBezTo>
                      <a:pt x="8235" y="2385"/>
                      <a:pt x="8223" y="2360"/>
                      <a:pt x="8198" y="2360"/>
                    </a:cubicBezTo>
                    <a:cubicBezTo>
                      <a:pt x="8173" y="2360"/>
                      <a:pt x="8160" y="2385"/>
                      <a:pt x="8148" y="2385"/>
                    </a:cubicBezTo>
                    <a:cubicBezTo>
                      <a:pt x="8136" y="2397"/>
                      <a:pt x="8074" y="2410"/>
                      <a:pt x="8036" y="2422"/>
                    </a:cubicBezTo>
                    <a:cubicBezTo>
                      <a:pt x="8049" y="2373"/>
                      <a:pt x="8111" y="2385"/>
                      <a:pt x="8148" y="2360"/>
                    </a:cubicBezTo>
                    <a:cubicBezTo>
                      <a:pt x="8173" y="2360"/>
                      <a:pt x="8185" y="2348"/>
                      <a:pt x="8198" y="2335"/>
                    </a:cubicBezTo>
                    <a:cubicBezTo>
                      <a:pt x="8210" y="2310"/>
                      <a:pt x="8185" y="2273"/>
                      <a:pt x="8198" y="2261"/>
                    </a:cubicBezTo>
                    <a:cubicBezTo>
                      <a:pt x="8210" y="2248"/>
                      <a:pt x="8322" y="2236"/>
                      <a:pt x="8334" y="2199"/>
                    </a:cubicBezTo>
                    <a:cubicBezTo>
                      <a:pt x="8334" y="2161"/>
                      <a:pt x="8285" y="2149"/>
                      <a:pt x="8247" y="2149"/>
                    </a:cubicBezTo>
                    <a:lnTo>
                      <a:pt x="8223" y="2149"/>
                    </a:lnTo>
                    <a:cubicBezTo>
                      <a:pt x="8210" y="2137"/>
                      <a:pt x="8198" y="2124"/>
                      <a:pt x="8173" y="2124"/>
                    </a:cubicBezTo>
                    <a:cubicBezTo>
                      <a:pt x="8160" y="2137"/>
                      <a:pt x="8148" y="2137"/>
                      <a:pt x="8136" y="2149"/>
                    </a:cubicBezTo>
                    <a:cubicBezTo>
                      <a:pt x="8098" y="2149"/>
                      <a:pt x="8061" y="2099"/>
                      <a:pt x="8024" y="2087"/>
                    </a:cubicBezTo>
                    <a:cubicBezTo>
                      <a:pt x="7987" y="2087"/>
                      <a:pt x="7962" y="2099"/>
                      <a:pt x="7925" y="2099"/>
                    </a:cubicBezTo>
                    <a:cubicBezTo>
                      <a:pt x="7903" y="2099"/>
                      <a:pt x="7891" y="2127"/>
                      <a:pt x="7872" y="2127"/>
                    </a:cubicBezTo>
                    <a:cubicBezTo>
                      <a:pt x="7869" y="2127"/>
                      <a:pt x="7866" y="2126"/>
                      <a:pt x="7862" y="2124"/>
                    </a:cubicBezTo>
                    <a:cubicBezTo>
                      <a:pt x="7813" y="2099"/>
                      <a:pt x="7912" y="2050"/>
                      <a:pt x="7925" y="2025"/>
                    </a:cubicBezTo>
                    <a:cubicBezTo>
                      <a:pt x="7937" y="2012"/>
                      <a:pt x="7937" y="1975"/>
                      <a:pt x="7962" y="1975"/>
                    </a:cubicBezTo>
                    <a:cubicBezTo>
                      <a:pt x="7966" y="1973"/>
                      <a:pt x="7971" y="1972"/>
                      <a:pt x="7977" y="1972"/>
                    </a:cubicBezTo>
                    <a:cubicBezTo>
                      <a:pt x="7985" y="1972"/>
                      <a:pt x="7995" y="1974"/>
                      <a:pt x="8005" y="1974"/>
                    </a:cubicBezTo>
                    <a:cubicBezTo>
                      <a:pt x="8026" y="1974"/>
                      <a:pt x="8047" y="1967"/>
                      <a:pt x="8061" y="1925"/>
                    </a:cubicBezTo>
                    <a:cubicBezTo>
                      <a:pt x="8071" y="1877"/>
                      <a:pt x="8042" y="1843"/>
                      <a:pt x="7999" y="1843"/>
                    </a:cubicBezTo>
                    <a:cubicBezTo>
                      <a:pt x="7988" y="1843"/>
                      <a:pt x="7975" y="1846"/>
                      <a:pt x="7962" y="1851"/>
                    </a:cubicBezTo>
                    <a:cubicBezTo>
                      <a:pt x="7949" y="1851"/>
                      <a:pt x="7925" y="1863"/>
                      <a:pt x="7900" y="1863"/>
                    </a:cubicBezTo>
                    <a:cubicBezTo>
                      <a:pt x="7887" y="1876"/>
                      <a:pt x="7887" y="1888"/>
                      <a:pt x="7875" y="1888"/>
                    </a:cubicBezTo>
                    <a:lnTo>
                      <a:pt x="7788" y="1888"/>
                    </a:lnTo>
                    <a:cubicBezTo>
                      <a:pt x="7825" y="1851"/>
                      <a:pt x="8024" y="1776"/>
                      <a:pt x="7912" y="1702"/>
                    </a:cubicBezTo>
                    <a:cubicBezTo>
                      <a:pt x="7900" y="1696"/>
                      <a:pt x="7884" y="1693"/>
                      <a:pt x="7867" y="1693"/>
                    </a:cubicBezTo>
                    <a:cubicBezTo>
                      <a:pt x="7850" y="1693"/>
                      <a:pt x="7831" y="1696"/>
                      <a:pt x="7813" y="1702"/>
                    </a:cubicBezTo>
                    <a:cubicBezTo>
                      <a:pt x="7788" y="1702"/>
                      <a:pt x="7775" y="1714"/>
                      <a:pt x="7751" y="1714"/>
                    </a:cubicBezTo>
                    <a:cubicBezTo>
                      <a:pt x="7746" y="1718"/>
                      <a:pt x="7742" y="1720"/>
                      <a:pt x="7738" y="1720"/>
                    </a:cubicBezTo>
                    <a:cubicBezTo>
                      <a:pt x="7729" y="1720"/>
                      <a:pt x="7718" y="1714"/>
                      <a:pt x="7701" y="1714"/>
                    </a:cubicBezTo>
                    <a:cubicBezTo>
                      <a:pt x="7713" y="1689"/>
                      <a:pt x="7738" y="1677"/>
                      <a:pt x="7763" y="1652"/>
                    </a:cubicBezTo>
                    <a:cubicBezTo>
                      <a:pt x="7775" y="1627"/>
                      <a:pt x="7775" y="1615"/>
                      <a:pt x="7813" y="1590"/>
                    </a:cubicBezTo>
                    <a:cubicBezTo>
                      <a:pt x="7850" y="1565"/>
                      <a:pt x="7887" y="1540"/>
                      <a:pt x="7813" y="1516"/>
                    </a:cubicBezTo>
                    <a:cubicBezTo>
                      <a:pt x="7806" y="1514"/>
                      <a:pt x="7800" y="1514"/>
                      <a:pt x="7794" y="1514"/>
                    </a:cubicBezTo>
                    <a:cubicBezTo>
                      <a:pt x="7738" y="1514"/>
                      <a:pt x="7734" y="1565"/>
                      <a:pt x="7689" y="1565"/>
                    </a:cubicBezTo>
                    <a:cubicBezTo>
                      <a:pt x="7701" y="1516"/>
                      <a:pt x="7775" y="1478"/>
                      <a:pt x="7751" y="1429"/>
                    </a:cubicBezTo>
                    <a:cubicBezTo>
                      <a:pt x="7734" y="1406"/>
                      <a:pt x="7712" y="1399"/>
                      <a:pt x="7689" y="1399"/>
                    </a:cubicBezTo>
                    <a:cubicBezTo>
                      <a:pt x="7662" y="1399"/>
                      <a:pt x="7634" y="1409"/>
                      <a:pt x="7614" y="1416"/>
                    </a:cubicBezTo>
                    <a:cubicBezTo>
                      <a:pt x="7614" y="1391"/>
                      <a:pt x="7664" y="1367"/>
                      <a:pt x="7689" y="1354"/>
                    </a:cubicBezTo>
                    <a:cubicBezTo>
                      <a:pt x="7726" y="1329"/>
                      <a:pt x="7751" y="1292"/>
                      <a:pt x="7775" y="1255"/>
                    </a:cubicBezTo>
                    <a:cubicBezTo>
                      <a:pt x="7799" y="1203"/>
                      <a:pt x="7790" y="1187"/>
                      <a:pt x="7767" y="1187"/>
                    </a:cubicBezTo>
                    <a:cubicBezTo>
                      <a:pt x="7729" y="1187"/>
                      <a:pt x="7653" y="1230"/>
                      <a:pt x="7614" y="1230"/>
                    </a:cubicBezTo>
                    <a:cubicBezTo>
                      <a:pt x="7527" y="1230"/>
                      <a:pt x="7689" y="1131"/>
                      <a:pt x="7701" y="1093"/>
                    </a:cubicBezTo>
                    <a:cubicBezTo>
                      <a:pt x="7713" y="1069"/>
                      <a:pt x="7726" y="1019"/>
                      <a:pt x="7689" y="1006"/>
                    </a:cubicBezTo>
                    <a:cubicBezTo>
                      <a:pt x="7659" y="1006"/>
                      <a:pt x="7651" y="1020"/>
                      <a:pt x="7639" y="1020"/>
                    </a:cubicBezTo>
                    <a:cubicBezTo>
                      <a:pt x="7631" y="1020"/>
                      <a:pt x="7621" y="1014"/>
                      <a:pt x="7602" y="994"/>
                    </a:cubicBezTo>
                    <a:cubicBezTo>
                      <a:pt x="7651" y="982"/>
                      <a:pt x="7713" y="895"/>
                      <a:pt x="7676" y="845"/>
                    </a:cubicBezTo>
                    <a:cubicBezTo>
                      <a:pt x="7666" y="835"/>
                      <a:pt x="7658" y="831"/>
                      <a:pt x="7650" y="831"/>
                    </a:cubicBezTo>
                    <a:cubicBezTo>
                      <a:pt x="7620" y="831"/>
                      <a:pt x="7607" y="895"/>
                      <a:pt x="7577" y="895"/>
                    </a:cubicBezTo>
                    <a:cubicBezTo>
                      <a:pt x="7552" y="895"/>
                      <a:pt x="7577" y="820"/>
                      <a:pt x="7577" y="808"/>
                    </a:cubicBezTo>
                    <a:cubicBezTo>
                      <a:pt x="7577" y="795"/>
                      <a:pt x="7539" y="770"/>
                      <a:pt x="7539" y="746"/>
                    </a:cubicBezTo>
                    <a:cubicBezTo>
                      <a:pt x="7527" y="733"/>
                      <a:pt x="7564" y="646"/>
                      <a:pt x="7539" y="621"/>
                    </a:cubicBezTo>
                    <a:cubicBezTo>
                      <a:pt x="7526" y="612"/>
                      <a:pt x="7515" y="610"/>
                      <a:pt x="7506" y="610"/>
                    </a:cubicBezTo>
                    <a:cubicBezTo>
                      <a:pt x="7497" y="610"/>
                      <a:pt x="7489" y="613"/>
                      <a:pt x="7480" y="613"/>
                    </a:cubicBezTo>
                    <a:cubicBezTo>
                      <a:pt x="7476" y="613"/>
                      <a:pt x="7471" y="612"/>
                      <a:pt x="7465" y="609"/>
                    </a:cubicBezTo>
                    <a:cubicBezTo>
                      <a:pt x="7454" y="588"/>
                      <a:pt x="7444" y="557"/>
                      <a:pt x="7417" y="557"/>
                    </a:cubicBezTo>
                    <a:cubicBezTo>
                      <a:pt x="7413" y="557"/>
                      <a:pt x="7408" y="558"/>
                      <a:pt x="7403" y="559"/>
                    </a:cubicBezTo>
                    <a:cubicBezTo>
                      <a:pt x="7366" y="559"/>
                      <a:pt x="7341" y="609"/>
                      <a:pt x="7328" y="646"/>
                    </a:cubicBezTo>
                    <a:cubicBezTo>
                      <a:pt x="7328" y="684"/>
                      <a:pt x="7328" y="708"/>
                      <a:pt x="7316" y="733"/>
                    </a:cubicBezTo>
                    <a:cubicBezTo>
                      <a:pt x="7304" y="770"/>
                      <a:pt x="7291" y="758"/>
                      <a:pt x="7279" y="770"/>
                    </a:cubicBezTo>
                    <a:cubicBezTo>
                      <a:pt x="7266" y="795"/>
                      <a:pt x="7266" y="857"/>
                      <a:pt x="7266" y="857"/>
                    </a:cubicBezTo>
                    <a:cubicBezTo>
                      <a:pt x="7264" y="859"/>
                      <a:pt x="7262" y="860"/>
                      <a:pt x="7260" y="860"/>
                    </a:cubicBezTo>
                    <a:cubicBezTo>
                      <a:pt x="7244" y="860"/>
                      <a:pt x="7215" y="833"/>
                      <a:pt x="7204" y="833"/>
                    </a:cubicBezTo>
                    <a:cubicBezTo>
                      <a:pt x="7195" y="830"/>
                      <a:pt x="7187" y="828"/>
                      <a:pt x="7181" y="828"/>
                    </a:cubicBezTo>
                    <a:cubicBezTo>
                      <a:pt x="7136" y="828"/>
                      <a:pt x="7156" y="899"/>
                      <a:pt x="7167" y="932"/>
                    </a:cubicBezTo>
                    <a:cubicBezTo>
                      <a:pt x="7179" y="957"/>
                      <a:pt x="7192" y="969"/>
                      <a:pt x="7204" y="994"/>
                    </a:cubicBezTo>
                    <a:cubicBezTo>
                      <a:pt x="7204" y="994"/>
                      <a:pt x="7215" y="988"/>
                      <a:pt x="7226" y="988"/>
                    </a:cubicBezTo>
                    <a:cubicBezTo>
                      <a:pt x="7232" y="988"/>
                      <a:pt x="7237" y="990"/>
                      <a:pt x="7241" y="994"/>
                    </a:cubicBezTo>
                    <a:cubicBezTo>
                      <a:pt x="7250" y="1016"/>
                      <a:pt x="7240" y="1023"/>
                      <a:pt x="7222" y="1023"/>
                    </a:cubicBezTo>
                    <a:cubicBezTo>
                      <a:pt x="7199" y="1023"/>
                      <a:pt x="7164" y="1013"/>
                      <a:pt x="7139" y="1013"/>
                    </a:cubicBezTo>
                    <a:cubicBezTo>
                      <a:pt x="7130" y="1013"/>
                      <a:pt x="7122" y="1014"/>
                      <a:pt x="7117" y="1019"/>
                    </a:cubicBezTo>
                    <a:cubicBezTo>
                      <a:pt x="7105" y="1044"/>
                      <a:pt x="7130" y="1093"/>
                      <a:pt x="7142" y="1106"/>
                    </a:cubicBezTo>
                    <a:cubicBezTo>
                      <a:pt x="7154" y="1131"/>
                      <a:pt x="7229" y="1193"/>
                      <a:pt x="7217" y="1230"/>
                    </a:cubicBezTo>
                    <a:cubicBezTo>
                      <a:pt x="7217" y="1245"/>
                      <a:pt x="7213" y="1250"/>
                      <a:pt x="7207" y="1250"/>
                    </a:cubicBezTo>
                    <a:cubicBezTo>
                      <a:pt x="7199" y="1250"/>
                      <a:pt x="7187" y="1238"/>
                      <a:pt x="7179" y="1230"/>
                    </a:cubicBezTo>
                    <a:cubicBezTo>
                      <a:pt x="7171" y="1222"/>
                      <a:pt x="7112" y="1185"/>
                      <a:pt x="7070" y="1185"/>
                    </a:cubicBezTo>
                    <a:cubicBezTo>
                      <a:pt x="7050" y="1185"/>
                      <a:pt x="7034" y="1193"/>
                      <a:pt x="7030" y="1218"/>
                    </a:cubicBezTo>
                    <a:cubicBezTo>
                      <a:pt x="7055" y="1255"/>
                      <a:pt x="7080" y="1304"/>
                      <a:pt x="7105" y="1342"/>
                    </a:cubicBezTo>
                    <a:cubicBezTo>
                      <a:pt x="7117" y="1342"/>
                      <a:pt x="7142" y="1354"/>
                      <a:pt x="7154" y="1367"/>
                    </a:cubicBezTo>
                    <a:cubicBezTo>
                      <a:pt x="7167" y="1379"/>
                      <a:pt x="7179" y="1391"/>
                      <a:pt x="7204" y="1404"/>
                    </a:cubicBezTo>
                    <a:cubicBezTo>
                      <a:pt x="7229" y="1416"/>
                      <a:pt x="7254" y="1404"/>
                      <a:pt x="7254" y="1441"/>
                    </a:cubicBezTo>
                    <a:cubicBezTo>
                      <a:pt x="7217" y="1429"/>
                      <a:pt x="7179" y="1404"/>
                      <a:pt x="7130" y="1404"/>
                    </a:cubicBezTo>
                    <a:cubicBezTo>
                      <a:pt x="7043" y="1416"/>
                      <a:pt x="7080" y="1478"/>
                      <a:pt x="7105" y="1528"/>
                    </a:cubicBezTo>
                    <a:cubicBezTo>
                      <a:pt x="7094" y="1517"/>
                      <a:pt x="7067" y="1511"/>
                      <a:pt x="7042" y="1511"/>
                    </a:cubicBezTo>
                    <a:cubicBezTo>
                      <a:pt x="7011" y="1511"/>
                      <a:pt x="6981" y="1520"/>
                      <a:pt x="6981" y="1540"/>
                    </a:cubicBezTo>
                    <a:cubicBezTo>
                      <a:pt x="6968" y="1578"/>
                      <a:pt x="7043" y="1603"/>
                      <a:pt x="7055" y="1615"/>
                    </a:cubicBezTo>
                    <a:lnTo>
                      <a:pt x="7092" y="1652"/>
                    </a:lnTo>
                    <a:lnTo>
                      <a:pt x="7092" y="1689"/>
                    </a:lnTo>
                    <a:cubicBezTo>
                      <a:pt x="7092" y="1702"/>
                      <a:pt x="7092" y="1714"/>
                      <a:pt x="7105" y="1727"/>
                    </a:cubicBezTo>
                    <a:cubicBezTo>
                      <a:pt x="7117" y="1739"/>
                      <a:pt x="7142" y="1752"/>
                      <a:pt x="7142" y="1764"/>
                    </a:cubicBezTo>
                    <a:cubicBezTo>
                      <a:pt x="7140" y="1765"/>
                      <a:pt x="7138" y="1765"/>
                      <a:pt x="7136" y="1765"/>
                    </a:cubicBezTo>
                    <a:cubicBezTo>
                      <a:pt x="7112" y="1765"/>
                      <a:pt x="7079" y="1702"/>
                      <a:pt x="7068" y="1702"/>
                    </a:cubicBezTo>
                    <a:cubicBezTo>
                      <a:pt x="7057" y="1697"/>
                      <a:pt x="7032" y="1694"/>
                      <a:pt x="7004" y="1694"/>
                    </a:cubicBezTo>
                    <a:cubicBezTo>
                      <a:pt x="6965" y="1694"/>
                      <a:pt x="6921" y="1700"/>
                      <a:pt x="6906" y="1714"/>
                    </a:cubicBezTo>
                    <a:cubicBezTo>
                      <a:pt x="6856" y="1814"/>
                      <a:pt x="7005" y="1851"/>
                      <a:pt x="7068" y="1876"/>
                    </a:cubicBezTo>
                    <a:cubicBezTo>
                      <a:pt x="7043" y="1882"/>
                      <a:pt x="7021" y="1885"/>
                      <a:pt x="6999" y="1885"/>
                    </a:cubicBezTo>
                    <a:cubicBezTo>
                      <a:pt x="6978" y="1885"/>
                      <a:pt x="6956" y="1882"/>
                      <a:pt x="6931" y="1876"/>
                    </a:cubicBezTo>
                    <a:cubicBezTo>
                      <a:pt x="6906" y="1863"/>
                      <a:pt x="6894" y="1839"/>
                      <a:pt x="6856" y="1839"/>
                    </a:cubicBezTo>
                    <a:cubicBezTo>
                      <a:pt x="6757" y="1839"/>
                      <a:pt x="6745" y="1950"/>
                      <a:pt x="6832" y="1975"/>
                    </a:cubicBezTo>
                    <a:cubicBezTo>
                      <a:pt x="6840" y="1975"/>
                      <a:pt x="6854" y="1970"/>
                      <a:pt x="6862" y="1970"/>
                    </a:cubicBezTo>
                    <a:cubicBezTo>
                      <a:pt x="6866" y="1970"/>
                      <a:pt x="6869" y="1971"/>
                      <a:pt x="6869" y="1975"/>
                    </a:cubicBezTo>
                    <a:cubicBezTo>
                      <a:pt x="6874" y="1977"/>
                      <a:pt x="6878" y="1978"/>
                      <a:pt x="6880" y="1978"/>
                    </a:cubicBezTo>
                    <a:lnTo>
                      <a:pt x="6880" y="1978"/>
                    </a:lnTo>
                    <a:cubicBezTo>
                      <a:pt x="6878" y="1979"/>
                      <a:pt x="6878" y="1984"/>
                      <a:pt x="6894" y="2000"/>
                    </a:cubicBezTo>
                    <a:cubicBezTo>
                      <a:pt x="6894" y="2000"/>
                      <a:pt x="6906" y="2025"/>
                      <a:pt x="6906" y="2025"/>
                    </a:cubicBezTo>
                    <a:cubicBezTo>
                      <a:pt x="6910" y="2029"/>
                      <a:pt x="6913" y="2030"/>
                      <a:pt x="6915" y="2030"/>
                    </a:cubicBezTo>
                    <a:cubicBezTo>
                      <a:pt x="6920" y="2030"/>
                      <a:pt x="6923" y="2025"/>
                      <a:pt x="6931" y="2025"/>
                    </a:cubicBezTo>
                    <a:cubicBezTo>
                      <a:pt x="6956" y="2050"/>
                      <a:pt x="6981" y="2074"/>
                      <a:pt x="6993" y="2099"/>
                    </a:cubicBezTo>
                    <a:cubicBezTo>
                      <a:pt x="7018" y="2124"/>
                      <a:pt x="6993" y="2161"/>
                      <a:pt x="7055" y="2174"/>
                    </a:cubicBezTo>
                    <a:cubicBezTo>
                      <a:pt x="7037" y="2186"/>
                      <a:pt x="7018" y="2186"/>
                      <a:pt x="6999" y="2186"/>
                    </a:cubicBezTo>
                    <a:cubicBezTo>
                      <a:pt x="6981" y="2186"/>
                      <a:pt x="6962" y="2186"/>
                      <a:pt x="6943" y="2199"/>
                    </a:cubicBezTo>
                    <a:cubicBezTo>
                      <a:pt x="6943" y="2161"/>
                      <a:pt x="6922" y="2124"/>
                      <a:pt x="6890" y="2124"/>
                    </a:cubicBezTo>
                    <a:cubicBezTo>
                      <a:pt x="6880" y="2124"/>
                      <a:pt x="6869" y="2127"/>
                      <a:pt x="6856" y="2137"/>
                    </a:cubicBezTo>
                    <a:cubicBezTo>
                      <a:pt x="6848" y="2103"/>
                      <a:pt x="6823" y="2092"/>
                      <a:pt x="6797" y="2092"/>
                    </a:cubicBezTo>
                    <a:cubicBezTo>
                      <a:pt x="6783" y="2092"/>
                      <a:pt x="6769" y="2095"/>
                      <a:pt x="6757" y="2099"/>
                    </a:cubicBezTo>
                    <a:cubicBezTo>
                      <a:pt x="6732" y="2099"/>
                      <a:pt x="6720" y="2137"/>
                      <a:pt x="6707" y="2137"/>
                    </a:cubicBezTo>
                    <a:cubicBezTo>
                      <a:pt x="6683" y="2137"/>
                      <a:pt x="6670" y="2112"/>
                      <a:pt x="6658" y="2112"/>
                    </a:cubicBezTo>
                    <a:cubicBezTo>
                      <a:pt x="6645" y="2112"/>
                      <a:pt x="6620" y="2137"/>
                      <a:pt x="6608" y="2137"/>
                    </a:cubicBezTo>
                    <a:lnTo>
                      <a:pt x="6571" y="2137"/>
                    </a:lnTo>
                    <a:cubicBezTo>
                      <a:pt x="6534" y="2137"/>
                      <a:pt x="6484" y="2161"/>
                      <a:pt x="6509" y="2199"/>
                    </a:cubicBezTo>
                    <a:cubicBezTo>
                      <a:pt x="6534" y="2224"/>
                      <a:pt x="6608" y="2224"/>
                      <a:pt x="6633" y="2261"/>
                    </a:cubicBezTo>
                    <a:cubicBezTo>
                      <a:pt x="6645" y="2286"/>
                      <a:pt x="6620" y="2310"/>
                      <a:pt x="6658" y="2348"/>
                    </a:cubicBezTo>
                    <a:cubicBezTo>
                      <a:pt x="6707" y="2373"/>
                      <a:pt x="6720" y="2360"/>
                      <a:pt x="6732" y="2397"/>
                    </a:cubicBezTo>
                    <a:cubicBezTo>
                      <a:pt x="6695" y="2397"/>
                      <a:pt x="6683" y="2348"/>
                      <a:pt x="6633" y="2348"/>
                    </a:cubicBezTo>
                    <a:cubicBezTo>
                      <a:pt x="6558" y="2348"/>
                      <a:pt x="6608" y="2410"/>
                      <a:pt x="6620" y="2435"/>
                    </a:cubicBezTo>
                    <a:cubicBezTo>
                      <a:pt x="6620" y="2447"/>
                      <a:pt x="6620" y="2459"/>
                      <a:pt x="6620" y="2472"/>
                    </a:cubicBezTo>
                    <a:cubicBezTo>
                      <a:pt x="6602" y="2454"/>
                      <a:pt x="6577" y="2442"/>
                      <a:pt x="6551" y="2442"/>
                    </a:cubicBezTo>
                    <a:cubicBezTo>
                      <a:pt x="6541" y="2442"/>
                      <a:pt x="6531" y="2444"/>
                      <a:pt x="6521" y="2447"/>
                    </a:cubicBezTo>
                    <a:cubicBezTo>
                      <a:pt x="6447" y="2447"/>
                      <a:pt x="6471" y="2472"/>
                      <a:pt x="6434" y="2497"/>
                    </a:cubicBezTo>
                    <a:cubicBezTo>
                      <a:pt x="6406" y="2538"/>
                      <a:pt x="6382" y="2545"/>
                      <a:pt x="6352" y="2545"/>
                    </a:cubicBezTo>
                    <a:cubicBezTo>
                      <a:pt x="6337" y="2545"/>
                      <a:pt x="6321" y="2544"/>
                      <a:pt x="6302" y="2544"/>
                    </a:cubicBezTo>
                    <a:cubicBezTo>
                      <a:pt x="6289" y="2544"/>
                      <a:pt x="6275" y="2544"/>
                      <a:pt x="6260" y="2546"/>
                    </a:cubicBezTo>
                    <a:cubicBezTo>
                      <a:pt x="6310" y="2509"/>
                      <a:pt x="6322" y="2459"/>
                      <a:pt x="6347" y="2435"/>
                    </a:cubicBezTo>
                    <a:cubicBezTo>
                      <a:pt x="6360" y="2422"/>
                      <a:pt x="6384" y="2422"/>
                      <a:pt x="6384" y="2410"/>
                    </a:cubicBezTo>
                    <a:cubicBezTo>
                      <a:pt x="6397" y="2385"/>
                      <a:pt x="6384" y="2373"/>
                      <a:pt x="6397" y="2348"/>
                    </a:cubicBezTo>
                    <a:cubicBezTo>
                      <a:pt x="6409" y="2335"/>
                      <a:pt x="6434" y="2323"/>
                      <a:pt x="6434" y="2298"/>
                    </a:cubicBezTo>
                    <a:cubicBezTo>
                      <a:pt x="6447" y="2273"/>
                      <a:pt x="6422" y="2248"/>
                      <a:pt x="6397" y="2248"/>
                    </a:cubicBezTo>
                    <a:cubicBezTo>
                      <a:pt x="6372" y="2248"/>
                      <a:pt x="6360" y="2273"/>
                      <a:pt x="6347" y="2273"/>
                    </a:cubicBezTo>
                    <a:cubicBezTo>
                      <a:pt x="6335" y="2286"/>
                      <a:pt x="6260" y="2298"/>
                      <a:pt x="6223" y="2310"/>
                    </a:cubicBezTo>
                    <a:cubicBezTo>
                      <a:pt x="6235" y="2261"/>
                      <a:pt x="6310" y="2273"/>
                      <a:pt x="6347" y="2248"/>
                    </a:cubicBezTo>
                    <a:cubicBezTo>
                      <a:pt x="6384" y="2236"/>
                      <a:pt x="6397" y="2236"/>
                      <a:pt x="6397" y="2224"/>
                    </a:cubicBezTo>
                    <a:cubicBezTo>
                      <a:pt x="6409" y="2199"/>
                      <a:pt x="6384" y="2161"/>
                      <a:pt x="6397" y="2149"/>
                    </a:cubicBezTo>
                    <a:cubicBezTo>
                      <a:pt x="6409" y="2137"/>
                      <a:pt x="6534" y="2112"/>
                      <a:pt x="6546" y="2074"/>
                    </a:cubicBezTo>
                    <a:cubicBezTo>
                      <a:pt x="6558" y="2037"/>
                      <a:pt x="6484" y="2037"/>
                      <a:pt x="6459" y="2025"/>
                    </a:cubicBezTo>
                    <a:lnTo>
                      <a:pt x="6422" y="2025"/>
                    </a:lnTo>
                    <a:cubicBezTo>
                      <a:pt x="6409" y="2012"/>
                      <a:pt x="6397" y="2012"/>
                      <a:pt x="6372" y="2000"/>
                    </a:cubicBezTo>
                    <a:cubicBezTo>
                      <a:pt x="6360" y="2012"/>
                      <a:pt x="6335" y="2025"/>
                      <a:pt x="6322" y="2025"/>
                    </a:cubicBezTo>
                    <a:cubicBezTo>
                      <a:pt x="6285" y="2025"/>
                      <a:pt x="6248" y="1975"/>
                      <a:pt x="6198" y="1975"/>
                    </a:cubicBezTo>
                    <a:cubicBezTo>
                      <a:pt x="6161" y="1975"/>
                      <a:pt x="6136" y="1975"/>
                      <a:pt x="6099" y="1988"/>
                    </a:cubicBezTo>
                    <a:cubicBezTo>
                      <a:pt x="6079" y="1988"/>
                      <a:pt x="6059" y="2003"/>
                      <a:pt x="6039" y="2003"/>
                    </a:cubicBezTo>
                    <a:cubicBezTo>
                      <a:pt x="6034" y="2003"/>
                      <a:pt x="6029" y="2002"/>
                      <a:pt x="6024" y="2000"/>
                    </a:cubicBezTo>
                    <a:cubicBezTo>
                      <a:pt x="5962" y="1975"/>
                      <a:pt x="6074" y="1925"/>
                      <a:pt x="6099" y="1901"/>
                    </a:cubicBezTo>
                    <a:cubicBezTo>
                      <a:pt x="6111" y="1888"/>
                      <a:pt x="6111" y="1863"/>
                      <a:pt x="6136" y="1851"/>
                    </a:cubicBezTo>
                    <a:cubicBezTo>
                      <a:pt x="6143" y="1849"/>
                      <a:pt x="6149" y="1848"/>
                      <a:pt x="6157" y="1848"/>
                    </a:cubicBezTo>
                    <a:cubicBezTo>
                      <a:pt x="6167" y="1848"/>
                      <a:pt x="6179" y="1850"/>
                      <a:pt x="6189" y="1850"/>
                    </a:cubicBezTo>
                    <a:cubicBezTo>
                      <a:pt x="6212" y="1850"/>
                      <a:pt x="6234" y="1843"/>
                      <a:pt x="6248" y="1801"/>
                    </a:cubicBezTo>
                    <a:cubicBezTo>
                      <a:pt x="6259" y="1747"/>
                      <a:pt x="6222" y="1712"/>
                      <a:pt x="6164" y="1712"/>
                    </a:cubicBezTo>
                    <a:cubicBezTo>
                      <a:pt x="6155" y="1712"/>
                      <a:pt x="6146" y="1713"/>
                      <a:pt x="6136" y="1714"/>
                    </a:cubicBezTo>
                    <a:cubicBezTo>
                      <a:pt x="6111" y="1727"/>
                      <a:pt x="6099" y="1739"/>
                      <a:pt x="6074" y="1739"/>
                    </a:cubicBezTo>
                    <a:cubicBezTo>
                      <a:pt x="6062" y="1739"/>
                      <a:pt x="6062" y="1764"/>
                      <a:pt x="6037" y="1764"/>
                    </a:cubicBezTo>
                    <a:lnTo>
                      <a:pt x="5950" y="1764"/>
                    </a:lnTo>
                    <a:cubicBezTo>
                      <a:pt x="5987" y="1727"/>
                      <a:pt x="6198" y="1652"/>
                      <a:pt x="6086" y="1578"/>
                    </a:cubicBezTo>
                    <a:cubicBezTo>
                      <a:pt x="6068" y="1571"/>
                      <a:pt x="6046" y="1568"/>
                      <a:pt x="6024" y="1568"/>
                    </a:cubicBezTo>
                    <a:cubicBezTo>
                      <a:pt x="6003" y="1568"/>
                      <a:pt x="5981" y="1571"/>
                      <a:pt x="5962" y="1578"/>
                    </a:cubicBezTo>
                    <a:cubicBezTo>
                      <a:pt x="5937" y="1578"/>
                      <a:pt x="5925" y="1590"/>
                      <a:pt x="5900" y="1590"/>
                    </a:cubicBezTo>
                    <a:cubicBezTo>
                      <a:pt x="5892" y="1594"/>
                      <a:pt x="5885" y="1596"/>
                      <a:pt x="5878" y="1596"/>
                    </a:cubicBezTo>
                    <a:cubicBezTo>
                      <a:pt x="5866" y="1596"/>
                      <a:pt x="5855" y="1590"/>
                      <a:pt x="5838" y="1590"/>
                    </a:cubicBezTo>
                    <a:cubicBezTo>
                      <a:pt x="5863" y="1565"/>
                      <a:pt x="5888" y="1553"/>
                      <a:pt x="5913" y="1528"/>
                    </a:cubicBezTo>
                    <a:cubicBezTo>
                      <a:pt x="5925" y="1503"/>
                      <a:pt x="5950" y="1478"/>
                      <a:pt x="5975" y="1466"/>
                    </a:cubicBezTo>
                    <a:cubicBezTo>
                      <a:pt x="6012" y="1441"/>
                      <a:pt x="6049" y="1404"/>
                      <a:pt x="5975" y="1391"/>
                    </a:cubicBezTo>
                    <a:cubicBezTo>
                      <a:pt x="5960" y="1387"/>
                      <a:pt x="5948" y="1386"/>
                      <a:pt x="5938" y="1386"/>
                    </a:cubicBezTo>
                    <a:cubicBezTo>
                      <a:pt x="5886" y="1386"/>
                      <a:pt x="5877" y="1429"/>
                      <a:pt x="5826" y="1429"/>
                    </a:cubicBezTo>
                    <a:cubicBezTo>
                      <a:pt x="5850" y="1391"/>
                      <a:pt x="5937" y="1342"/>
                      <a:pt x="5900" y="1292"/>
                    </a:cubicBezTo>
                    <a:cubicBezTo>
                      <a:pt x="5883" y="1270"/>
                      <a:pt x="5861" y="1262"/>
                      <a:pt x="5838" y="1262"/>
                    </a:cubicBezTo>
                    <a:cubicBezTo>
                      <a:pt x="5809" y="1262"/>
                      <a:pt x="5778" y="1273"/>
                      <a:pt x="5751" y="1280"/>
                    </a:cubicBezTo>
                    <a:cubicBezTo>
                      <a:pt x="5751" y="1255"/>
                      <a:pt x="5801" y="1242"/>
                      <a:pt x="5826" y="1218"/>
                    </a:cubicBezTo>
                    <a:cubicBezTo>
                      <a:pt x="5875" y="1193"/>
                      <a:pt x="5900" y="1155"/>
                      <a:pt x="5925" y="1118"/>
                    </a:cubicBezTo>
                    <a:cubicBezTo>
                      <a:pt x="5953" y="1066"/>
                      <a:pt x="5944" y="1050"/>
                      <a:pt x="5918" y="1050"/>
                    </a:cubicBezTo>
                    <a:cubicBezTo>
                      <a:pt x="5876" y="1050"/>
                      <a:pt x="5790" y="1093"/>
                      <a:pt x="5751" y="1093"/>
                    </a:cubicBezTo>
                    <a:cubicBezTo>
                      <a:pt x="5652" y="1093"/>
                      <a:pt x="5826" y="982"/>
                      <a:pt x="5850" y="957"/>
                    </a:cubicBezTo>
                    <a:cubicBezTo>
                      <a:pt x="5863" y="919"/>
                      <a:pt x="5875" y="882"/>
                      <a:pt x="5826" y="870"/>
                    </a:cubicBezTo>
                    <a:cubicBezTo>
                      <a:pt x="5821" y="868"/>
                      <a:pt x="5817" y="868"/>
                      <a:pt x="5814" y="868"/>
                    </a:cubicBezTo>
                    <a:cubicBezTo>
                      <a:pt x="5798" y="868"/>
                      <a:pt x="5789" y="880"/>
                      <a:pt x="5773" y="880"/>
                    </a:cubicBezTo>
                    <a:cubicBezTo>
                      <a:pt x="5762" y="880"/>
                      <a:pt x="5748" y="875"/>
                      <a:pt x="5726" y="857"/>
                    </a:cubicBezTo>
                    <a:cubicBezTo>
                      <a:pt x="5801" y="833"/>
                      <a:pt x="5863" y="746"/>
                      <a:pt x="5813" y="684"/>
                    </a:cubicBezTo>
                    <a:cubicBezTo>
                      <a:pt x="5806" y="674"/>
                      <a:pt x="5800" y="671"/>
                      <a:pt x="5794" y="671"/>
                    </a:cubicBezTo>
                    <a:cubicBezTo>
                      <a:pt x="5766" y="671"/>
                      <a:pt x="5742" y="746"/>
                      <a:pt x="5701" y="746"/>
                    </a:cubicBezTo>
                    <a:cubicBezTo>
                      <a:pt x="5689" y="746"/>
                      <a:pt x="5701" y="671"/>
                      <a:pt x="5701" y="659"/>
                    </a:cubicBezTo>
                    <a:cubicBezTo>
                      <a:pt x="5701" y="646"/>
                      <a:pt x="5677" y="621"/>
                      <a:pt x="5664" y="597"/>
                    </a:cubicBezTo>
                    <a:cubicBezTo>
                      <a:pt x="5652" y="572"/>
                      <a:pt x="5689" y="485"/>
                      <a:pt x="5664" y="460"/>
                    </a:cubicBezTo>
                    <a:cubicBezTo>
                      <a:pt x="5650" y="451"/>
                      <a:pt x="5640" y="448"/>
                      <a:pt x="5631" y="448"/>
                    </a:cubicBezTo>
                    <a:cubicBezTo>
                      <a:pt x="5621" y="448"/>
                      <a:pt x="5614" y="451"/>
                      <a:pt x="5605" y="451"/>
                    </a:cubicBezTo>
                    <a:cubicBezTo>
                      <a:pt x="5600" y="451"/>
                      <a:pt x="5595" y="450"/>
                      <a:pt x="5590" y="448"/>
                    </a:cubicBezTo>
                    <a:cubicBezTo>
                      <a:pt x="5565" y="423"/>
                      <a:pt x="5565" y="398"/>
                      <a:pt x="5515" y="398"/>
                    </a:cubicBezTo>
                    <a:cubicBezTo>
                      <a:pt x="5478" y="398"/>
                      <a:pt x="5441" y="448"/>
                      <a:pt x="5441" y="485"/>
                    </a:cubicBezTo>
                    <a:cubicBezTo>
                      <a:pt x="5428" y="522"/>
                      <a:pt x="5441" y="547"/>
                      <a:pt x="5416" y="584"/>
                    </a:cubicBezTo>
                    <a:cubicBezTo>
                      <a:pt x="5403" y="609"/>
                      <a:pt x="5391" y="597"/>
                      <a:pt x="5378" y="621"/>
                    </a:cubicBezTo>
                    <a:cubicBezTo>
                      <a:pt x="5366" y="634"/>
                      <a:pt x="5366" y="708"/>
                      <a:pt x="5354" y="708"/>
                    </a:cubicBezTo>
                    <a:cubicBezTo>
                      <a:pt x="5354" y="708"/>
                      <a:pt x="5316" y="684"/>
                      <a:pt x="5292" y="671"/>
                    </a:cubicBezTo>
                    <a:cubicBezTo>
                      <a:pt x="5282" y="668"/>
                      <a:pt x="5274" y="667"/>
                      <a:pt x="5267" y="667"/>
                    </a:cubicBezTo>
                    <a:cubicBezTo>
                      <a:pt x="5210" y="667"/>
                      <a:pt x="5232" y="750"/>
                      <a:pt x="5254" y="783"/>
                    </a:cubicBezTo>
                    <a:cubicBezTo>
                      <a:pt x="5267" y="808"/>
                      <a:pt x="5279" y="820"/>
                      <a:pt x="5304" y="833"/>
                    </a:cubicBezTo>
                    <a:lnTo>
                      <a:pt x="5329" y="833"/>
                    </a:lnTo>
                    <a:cubicBezTo>
                      <a:pt x="5344" y="863"/>
                      <a:pt x="5330" y="871"/>
                      <a:pt x="5307" y="871"/>
                    </a:cubicBezTo>
                    <a:cubicBezTo>
                      <a:pt x="5284" y="871"/>
                      <a:pt x="5251" y="864"/>
                      <a:pt x="5229" y="864"/>
                    </a:cubicBezTo>
                    <a:cubicBezTo>
                      <a:pt x="5218" y="864"/>
                      <a:pt x="5209" y="865"/>
                      <a:pt x="5205" y="870"/>
                    </a:cubicBezTo>
                    <a:cubicBezTo>
                      <a:pt x="5180" y="895"/>
                      <a:pt x="5205" y="944"/>
                      <a:pt x="5229" y="969"/>
                    </a:cubicBezTo>
                    <a:cubicBezTo>
                      <a:pt x="5242" y="982"/>
                      <a:pt x="5329" y="1056"/>
                      <a:pt x="5316" y="1081"/>
                    </a:cubicBezTo>
                    <a:cubicBezTo>
                      <a:pt x="5311" y="1098"/>
                      <a:pt x="5303" y="1104"/>
                      <a:pt x="5294" y="1104"/>
                    </a:cubicBezTo>
                    <a:cubicBezTo>
                      <a:pt x="5284" y="1104"/>
                      <a:pt x="5274" y="1095"/>
                      <a:pt x="5267" y="1081"/>
                    </a:cubicBezTo>
                    <a:cubicBezTo>
                      <a:pt x="5250" y="1073"/>
                      <a:pt x="5188" y="1036"/>
                      <a:pt x="5145" y="1036"/>
                    </a:cubicBezTo>
                    <a:cubicBezTo>
                      <a:pt x="5125" y="1036"/>
                      <a:pt x="5109" y="1044"/>
                      <a:pt x="5105" y="1069"/>
                    </a:cubicBezTo>
                    <a:cubicBezTo>
                      <a:pt x="5130" y="1118"/>
                      <a:pt x="5155" y="1155"/>
                      <a:pt x="5192" y="1193"/>
                    </a:cubicBezTo>
                    <a:cubicBezTo>
                      <a:pt x="5205" y="1205"/>
                      <a:pt x="5229" y="1205"/>
                      <a:pt x="5242" y="1218"/>
                    </a:cubicBezTo>
                    <a:cubicBezTo>
                      <a:pt x="5254" y="1230"/>
                      <a:pt x="5267" y="1255"/>
                      <a:pt x="5292" y="1267"/>
                    </a:cubicBezTo>
                    <a:cubicBezTo>
                      <a:pt x="5329" y="1280"/>
                      <a:pt x="5354" y="1267"/>
                      <a:pt x="5354" y="1304"/>
                    </a:cubicBezTo>
                    <a:cubicBezTo>
                      <a:pt x="5322" y="1294"/>
                      <a:pt x="5280" y="1265"/>
                      <a:pt x="5238" y="1265"/>
                    </a:cubicBezTo>
                    <a:cubicBezTo>
                      <a:pt x="5231" y="1265"/>
                      <a:pt x="5224" y="1265"/>
                      <a:pt x="5217" y="1267"/>
                    </a:cubicBezTo>
                    <a:cubicBezTo>
                      <a:pt x="5118" y="1280"/>
                      <a:pt x="5167" y="1342"/>
                      <a:pt x="5180" y="1391"/>
                    </a:cubicBezTo>
                    <a:cubicBezTo>
                      <a:pt x="5169" y="1380"/>
                      <a:pt x="5142" y="1374"/>
                      <a:pt x="5116" y="1374"/>
                    </a:cubicBezTo>
                    <a:cubicBezTo>
                      <a:pt x="5083" y="1374"/>
                      <a:pt x="5050" y="1383"/>
                      <a:pt x="5043" y="1404"/>
                    </a:cubicBezTo>
                    <a:cubicBezTo>
                      <a:pt x="5031" y="1441"/>
                      <a:pt x="5118" y="1466"/>
                      <a:pt x="5130" y="1478"/>
                    </a:cubicBezTo>
                    <a:cubicBezTo>
                      <a:pt x="5155" y="1491"/>
                      <a:pt x="5155" y="1503"/>
                      <a:pt x="5167" y="1528"/>
                    </a:cubicBezTo>
                    <a:lnTo>
                      <a:pt x="5167" y="1553"/>
                    </a:lnTo>
                    <a:cubicBezTo>
                      <a:pt x="5180" y="1578"/>
                      <a:pt x="5180" y="1590"/>
                      <a:pt x="5180" y="1603"/>
                    </a:cubicBezTo>
                    <a:cubicBezTo>
                      <a:pt x="5192" y="1615"/>
                      <a:pt x="5229" y="1615"/>
                      <a:pt x="5229" y="1627"/>
                    </a:cubicBezTo>
                    <a:cubicBezTo>
                      <a:pt x="5227" y="1629"/>
                      <a:pt x="5225" y="1629"/>
                      <a:pt x="5222" y="1629"/>
                    </a:cubicBezTo>
                    <a:cubicBezTo>
                      <a:pt x="5196" y="1629"/>
                      <a:pt x="5154" y="1577"/>
                      <a:pt x="5143" y="1565"/>
                    </a:cubicBezTo>
                    <a:cubicBezTo>
                      <a:pt x="5133" y="1561"/>
                      <a:pt x="5109" y="1558"/>
                      <a:pt x="5081" y="1558"/>
                    </a:cubicBezTo>
                    <a:cubicBezTo>
                      <a:pt x="5033" y="1558"/>
                      <a:pt x="4972" y="1567"/>
                      <a:pt x="4956" y="1590"/>
                    </a:cubicBezTo>
                    <a:cubicBezTo>
                      <a:pt x="4907" y="1677"/>
                      <a:pt x="5080" y="1714"/>
                      <a:pt x="5143" y="1739"/>
                    </a:cubicBezTo>
                    <a:cubicBezTo>
                      <a:pt x="5118" y="1752"/>
                      <a:pt x="5093" y="1758"/>
                      <a:pt x="5070" y="1758"/>
                    </a:cubicBezTo>
                    <a:cubicBezTo>
                      <a:pt x="5046" y="1758"/>
                      <a:pt x="5025" y="1752"/>
                      <a:pt x="5006" y="1739"/>
                    </a:cubicBezTo>
                    <a:cubicBezTo>
                      <a:pt x="4969" y="1727"/>
                      <a:pt x="4956" y="1702"/>
                      <a:pt x="4907" y="1702"/>
                    </a:cubicBezTo>
                    <a:cubicBezTo>
                      <a:pt x="4807" y="1702"/>
                      <a:pt x="4782" y="1826"/>
                      <a:pt x="4882" y="1839"/>
                    </a:cubicBezTo>
                    <a:lnTo>
                      <a:pt x="4931" y="1839"/>
                    </a:lnTo>
                    <a:cubicBezTo>
                      <a:pt x="4937" y="1842"/>
                      <a:pt x="4940" y="1844"/>
                      <a:pt x="4943" y="1846"/>
                    </a:cubicBezTo>
                    <a:lnTo>
                      <a:pt x="4943" y="1846"/>
                    </a:lnTo>
                    <a:cubicBezTo>
                      <a:pt x="4942" y="1846"/>
                      <a:pt x="4942" y="1846"/>
                      <a:pt x="4942" y="1846"/>
                    </a:cubicBezTo>
                    <a:lnTo>
                      <a:pt x="4942" y="1846"/>
                    </a:lnTo>
                    <a:cubicBezTo>
                      <a:pt x="4940" y="1846"/>
                      <a:pt x="4942" y="1849"/>
                      <a:pt x="4956" y="1863"/>
                    </a:cubicBezTo>
                    <a:cubicBezTo>
                      <a:pt x="4956" y="1863"/>
                      <a:pt x="4969" y="1888"/>
                      <a:pt x="4969" y="1901"/>
                    </a:cubicBezTo>
                    <a:lnTo>
                      <a:pt x="4993" y="1901"/>
                    </a:lnTo>
                    <a:cubicBezTo>
                      <a:pt x="4993" y="1901"/>
                      <a:pt x="5043" y="1950"/>
                      <a:pt x="5068" y="1975"/>
                    </a:cubicBezTo>
                    <a:cubicBezTo>
                      <a:pt x="5093" y="2000"/>
                      <a:pt x="5080" y="2037"/>
                      <a:pt x="5130" y="2050"/>
                    </a:cubicBezTo>
                    <a:cubicBezTo>
                      <a:pt x="5111" y="2062"/>
                      <a:pt x="5090" y="2062"/>
                      <a:pt x="5068" y="2062"/>
                    </a:cubicBezTo>
                    <a:cubicBezTo>
                      <a:pt x="5046" y="2062"/>
                      <a:pt x="5025" y="2062"/>
                      <a:pt x="5006" y="2074"/>
                    </a:cubicBezTo>
                    <a:cubicBezTo>
                      <a:pt x="5006" y="2037"/>
                      <a:pt x="4985" y="1999"/>
                      <a:pt x="4947" y="1999"/>
                    </a:cubicBezTo>
                    <a:cubicBezTo>
                      <a:pt x="4935" y="1999"/>
                      <a:pt x="4922" y="2003"/>
                      <a:pt x="4907" y="2012"/>
                    </a:cubicBezTo>
                    <a:cubicBezTo>
                      <a:pt x="4898" y="1979"/>
                      <a:pt x="4873" y="1963"/>
                      <a:pt x="4843" y="1963"/>
                    </a:cubicBezTo>
                    <a:cubicBezTo>
                      <a:pt x="4828" y="1963"/>
                      <a:pt x="4811" y="1967"/>
                      <a:pt x="4795" y="1975"/>
                    </a:cubicBezTo>
                    <a:cubicBezTo>
                      <a:pt x="4782" y="1975"/>
                      <a:pt x="4758" y="2012"/>
                      <a:pt x="4745" y="2012"/>
                    </a:cubicBezTo>
                    <a:cubicBezTo>
                      <a:pt x="4720" y="2012"/>
                      <a:pt x="4708" y="1988"/>
                      <a:pt x="4695" y="1988"/>
                    </a:cubicBezTo>
                    <a:cubicBezTo>
                      <a:pt x="4671" y="1988"/>
                      <a:pt x="4658" y="2012"/>
                      <a:pt x="4633" y="2012"/>
                    </a:cubicBezTo>
                    <a:lnTo>
                      <a:pt x="4584" y="2012"/>
                    </a:lnTo>
                    <a:cubicBezTo>
                      <a:pt x="4546" y="2012"/>
                      <a:pt x="4497" y="2037"/>
                      <a:pt x="4534" y="2074"/>
                    </a:cubicBezTo>
                    <a:cubicBezTo>
                      <a:pt x="4559" y="2112"/>
                      <a:pt x="4633" y="2099"/>
                      <a:pt x="4658" y="2137"/>
                    </a:cubicBezTo>
                    <a:cubicBezTo>
                      <a:pt x="4683" y="2161"/>
                      <a:pt x="4646" y="2199"/>
                      <a:pt x="4695" y="2224"/>
                    </a:cubicBezTo>
                    <a:cubicBezTo>
                      <a:pt x="4745" y="2261"/>
                      <a:pt x="4758" y="2248"/>
                      <a:pt x="4782" y="2273"/>
                    </a:cubicBezTo>
                    <a:cubicBezTo>
                      <a:pt x="4733" y="2273"/>
                      <a:pt x="4708" y="2224"/>
                      <a:pt x="4671" y="2224"/>
                    </a:cubicBezTo>
                    <a:cubicBezTo>
                      <a:pt x="4584" y="2224"/>
                      <a:pt x="4646" y="2298"/>
                      <a:pt x="4658" y="2323"/>
                    </a:cubicBezTo>
                    <a:cubicBezTo>
                      <a:pt x="4671" y="2348"/>
                      <a:pt x="4658" y="2360"/>
                      <a:pt x="4671" y="2385"/>
                    </a:cubicBezTo>
                    <a:cubicBezTo>
                      <a:pt x="4683" y="2410"/>
                      <a:pt x="4708" y="2410"/>
                      <a:pt x="4733" y="2422"/>
                    </a:cubicBezTo>
                    <a:cubicBezTo>
                      <a:pt x="4745" y="2435"/>
                      <a:pt x="4745" y="2484"/>
                      <a:pt x="4807" y="2497"/>
                    </a:cubicBezTo>
                    <a:cubicBezTo>
                      <a:pt x="4801" y="2515"/>
                      <a:pt x="4798" y="2518"/>
                      <a:pt x="4792" y="2518"/>
                    </a:cubicBezTo>
                    <a:cubicBezTo>
                      <a:pt x="4789" y="2518"/>
                      <a:pt x="4785" y="2518"/>
                      <a:pt x="4779" y="2518"/>
                    </a:cubicBezTo>
                    <a:cubicBezTo>
                      <a:pt x="4774" y="2518"/>
                      <a:pt x="4767" y="2518"/>
                      <a:pt x="4758" y="2522"/>
                    </a:cubicBezTo>
                    <a:cubicBezTo>
                      <a:pt x="4758" y="2522"/>
                      <a:pt x="4671" y="2534"/>
                      <a:pt x="4683" y="2534"/>
                    </a:cubicBezTo>
                    <a:cubicBezTo>
                      <a:pt x="4683" y="2536"/>
                      <a:pt x="4682" y="2537"/>
                      <a:pt x="4682" y="2537"/>
                    </a:cubicBezTo>
                    <a:cubicBezTo>
                      <a:pt x="4676" y="2537"/>
                      <a:pt x="4656" y="2509"/>
                      <a:pt x="4646" y="2509"/>
                    </a:cubicBezTo>
                    <a:cubicBezTo>
                      <a:pt x="4633" y="2497"/>
                      <a:pt x="4621" y="2459"/>
                      <a:pt x="4596" y="2435"/>
                    </a:cubicBezTo>
                    <a:cubicBezTo>
                      <a:pt x="4577" y="2428"/>
                      <a:pt x="4559" y="2425"/>
                      <a:pt x="4539" y="2425"/>
                    </a:cubicBezTo>
                    <a:cubicBezTo>
                      <a:pt x="4518" y="2425"/>
                      <a:pt x="4497" y="2428"/>
                      <a:pt x="4472" y="2435"/>
                    </a:cubicBezTo>
                    <a:cubicBezTo>
                      <a:pt x="4447" y="2447"/>
                      <a:pt x="4435" y="2459"/>
                      <a:pt x="4422" y="2484"/>
                    </a:cubicBezTo>
                    <a:lnTo>
                      <a:pt x="4373" y="2484"/>
                    </a:lnTo>
                    <a:cubicBezTo>
                      <a:pt x="4360" y="2472"/>
                      <a:pt x="4335" y="2472"/>
                      <a:pt x="4323" y="2472"/>
                    </a:cubicBezTo>
                    <a:cubicBezTo>
                      <a:pt x="4323" y="2472"/>
                      <a:pt x="4273" y="2484"/>
                      <a:pt x="4286" y="2484"/>
                    </a:cubicBezTo>
                    <a:cubicBezTo>
                      <a:pt x="4248" y="2484"/>
                      <a:pt x="4211" y="2435"/>
                      <a:pt x="4174" y="2435"/>
                    </a:cubicBezTo>
                    <a:cubicBezTo>
                      <a:pt x="4137" y="2435"/>
                      <a:pt x="4112" y="2435"/>
                      <a:pt x="4074" y="2447"/>
                    </a:cubicBezTo>
                    <a:cubicBezTo>
                      <a:pt x="4055" y="2447"/>
                      <a:pt x="4043" y="2463"/>
                      <a:pt x="4026" y="2463"/>
                    </a:cubicBezTo>
                    <a:cubicBezTo>
                      <a:pt x="4022" y="2463"/>
                      <a:pt x="4017" y="2462"/>
                      <a:pt x="4012" y="2459"/>
                    </a:cubicBezTo>
                    <a:cubicBezTo>
                      <a:pt x="3963" y="2435"/>
                      <a:pt x="4062" y="2397"/>
                      <a:pt x="4074" y="2373"/>
                    </a:cubicBezTo>
                    <a:cubicBezTo>
                      <a:pt x="4087" y="2360"/>
                      <a:pt x="4087" y="2335"/>
                      <a:pt x="4112" y="2323"/>
                    </a:cubicBezTo>
                    <a:cubicBezTo>
                      <a:pt x="4116" y="2321"/>
                      <a:pt x="4121" y="2320"/>
                      <a:pt x="4126" y="2320"/>
                    </a:cubicBezTo>
                    <a:cubicBezTo>
                      <a:pt x="4137" y="2320"/>
                      <a:pt x="4149" y="2323"/>
                      <a:pt x="4161" y="2323"/>
                    </a:cubicBezTo>
                    <a:cubicBezTo>
                      <a:pt x="4180" y="2323"/>
                      <a:pt x="4199" y="2317"/>
                      <a:pt x="4211" y="2286"/>
                    </a:cubicBezTo>
                    <a:cubicBezTo>
                      <a:pt x="4221" y="2234"/>
                      <a:pt x="4189" y="2208"/>
                      <a:pt x="4141" y="2208"/>
                    </a:cubicBezTo>
                    <a:cubicBezTo>
                      <a:pt x="4132" y="2208"/>
                      <a:pt x="4122" y="2209"/>
                      <a:pt x="4112" y="2211"/>
                    </a:cubicBezTo>
                    <a:cubicBezTo>
                      <a:pt x="4087" y="2211"/>
                      <a:pt x="4074" y="2224"/>
                      <a:pt x="4050" y="2236"/>
                    </a:cubicBezTo>
                    <a:cubicBezTo>
                      <a:pt x="4037" y="2236"/>
                      <a:pt x="4037" y="2248"/>
                      <a:pt x="4025" y="2248"/>
                    </a:cubicBezTo>
                    <a:lnTo>
                      <a:pt x="3938" y="2248"/>
                    </a:lnTo>
                    <a:cubicBezTo>
                      <a:pt x="3975" y="2211"/>
                      <a:pt x="4174" y="2149"/>
                      <a:pt x="4062" y="2074"/>
                    </a:cubicBezTo>
                    <a:cubicBezTo>
                      <a:pt x="4050" y="2068"/>
                      <a:pt x="4034" y="2065"/>
                      <a:pt x="4017" y="2065"/>
                    </a:cubicBezTo>
                    <a:cubicBezTo>
                      <a:pt x="4000" y="2065"/>
                      <a:pt x="3981" y="2068"/>
                      <a:pt x="3963" y="2074"/>
                    </a:cubicBezTo>
                    <a:cubicBezTo>
                      <a:pt x="3938" y="2074"/>
                      <a:pt x="3925" y="2087"/>
                      <a:pt x="3901" y="2099"/>
                    </a:cubicBezTo>
                    <a:lnTo>
                      <a:pt x="3851" y="2099"/>
                    </a:lnTo>
                    <a:cubicBezTo>
                      <a:pt x="3863" y="2074"/>
                      <a:pt x="3888" y="2062"/>
                      <a:pt x="3913" y="2037"/>
                    </a:cubicBezTo>
                    <a:cubicBezTo>
                      <a:pt x="3925" y="2012"/>
                      <a:pt x="3938" y="1988"/>
                      <a:pt x="3963" y="1975"/>
                    </a:cubicBezTo>
                    <a:cubicBezTo>
                      <a:pt x="4000" y="1950"/>
                      <a:pt x="4037" y="1925"/>
                      <a:pt x="3963" y="1913"/>
                    </a:cubicBezTo>
                    <a:cubicBezTo>
                      <a:pt x="3950" y="1909"/>
                      <a:pt x="3940" y="1907"/>
                      <a:pt x="3931" y="1907"/>
                    </a:cubicBezTo>
                    <a:cubicBezTo>
                      <a:pt x="3887" y="1907"/>
                      <a:pt x="3880" y="1950"/>
                      <a:pt x="3838" y="1950"/>
                    </a:cubicBezTo>
                    <a:cubicBezTo>
                      <a:pt x="3851" y="1913"/>
                      <a:pt x="3925" y="1876"/>
                      <a:pt x="3901" y="1826"/>
                    </a:cubicBezTo>
                    <a:cubicBezTo>
                      <a:pt x="3882" y="1807"/>
                      <a:pt x="3860" y="1801"/>
                      <a:pt x="3837" y="1801"/>
                    </a:cubicBezTo>
                    <a:cubicBezTo>
                      <a:pt x="3814" y="1801"/>
                      <a:pt x="3789" y="1807"/>
                      <a:pt x="3764" y="1814"/>
                    </a:cubicBezTo>
                    <a:cubicBezTo>
                      <a:pt x="3764" y="1789"/>
                      <a:pt x="3814" y="1776"/>
                      <a:pt x="3838" y="1764"/>
                    </a:cubicBezTo>
                    <a:cubicBezTo>
                      <a:pt x="3876" y="1739"/>
                      <a:pt x="3901" y="1702"/>
                      <a:pt x="3925" y="1665"/>
                    </a:cubicBezTo>
                    <a:cubicBezTo>
                      <a:pt x="3948" y="1619"/>
                      <a:pt x="3941" y="1605"/>
                      <a:pt x="3920" y="1605"/>
                    </a:cubicBezTo>
                    <a:cubicBezTo>
                      <a:pt x="3886" y="1605"/>
                      <a:pt x="3817" y="1641"/>
                      <a:pt x="3775" y="1641"/>
                    </a:cubicBezTo>
                    <a:cubicBezTo>
                      <a:pt x="3771" y="1641"/>
                      <a:pt x="3767" y="1640"/>
                      <a:pt x="3764" y="1640"/>
                    </a:cubicBezTo>
                    <a:cubicBezTo>
                      <a:pt x="3677" y="1640"/>
                      <a:pt x="3838" y="1553"/>
                      <a:pt x="3851" y="1528"/>
                    </a:cubicBezTo>
                    <a:cubicBezTo>
                      <a:pt x="3863" y="1503"/>
                      <a:pt x="3876" y="1454"/>
                      <a:pt x="3838" y="1441"/>
                    </a:cubicBezTo>
                    <a:cubicBezTo>
                      <a:pt x="3809" y="1441"/>
                      <a:pt x="3801" y="1455"/>
                      <a:pt x="3789" y="1455"/>
                    </a:cubicBezTo>
                    <a:cubicBezTo>
                      <a:pt x="3781" y="1455"/>
                      <a:pt x="3771" y="1449"/>
                      <a:pt x="3752" y="1429"/>
                    </a:cubicBezTo>
                    <a:cubicBezTo>
                      <a:pt x="3801" y="1416"/>
                      <a:pt x="3863" y="1329"/>
                      <a:pt x="3826" y="1280"/>
                    </a:cubicBezTo>
                    <a:cubicBezTo>
                      <a:pt x="3815" y="1266"/>
                      <a:pt x="3806" y="1261"/>
                      <a:pt x="3798" y="1261"/>
                    </a:cubicBezTo>
                    <a:cubicBezTo>
                      <a:pt x="3770" y="1261"/>
                      <a:pt x="3756" y="1329"/>
                      <a:pt x="3727" y="1329"/>
                    </a:cubicBezTo>
                    <a:cubicBezTo>
                      <a:pt x="3702" y="1329"/>
                      <a:pt x="3727" y="1255"/>
                      <a:pt x="3727" y="1242"/>
                    </a:cubicBezTo>
                    <a:cubicBezTo>
                      <a:pt x="3727" y="1242"/>
                      <a:pt x="3689" y="1218"/>
                      <a:pt x="3689" y="1193"/>
                    </a:cubicBezTo>
                    <a:cubicBezTo>
                      <a:pt x="3677" y="1168"/>
                      <a:pt x="3714" y="1093"/>
                      <a:pt x="3689" y="1069"/>
                    </a:cubicBezTo>
                    <a:cubicBezTo>
                      <a:pt x="3676" y="1059"/>
                      <a:pt x="3665" y="1057"/>
                      <a:pt x="3656" y="1057"/>
                    </a:cubicBezTo>
                    <a:cubicBezTo>
                      <a:pt x="3647" y="1057"/>
                      <a:pt x="3639" y="1060"/>
                      <a:pt x="3630" y="1060"/>
                    </a:cubicBezTo>
                    <a:cubicBezTo>
                      <a:pt x="3626" y="1060"/>
                      <a:pt x="3621" y="1059"/>
                      <a:pt x="3615" y="1056"/>
                    </a:cubicBezTo>
                    <a:cubicBezTo>
                      <a:pt x="3602" y="1044"/>
                      <a:pt x="3590" y="1006"/>
                      <a:pt x="3553" y="1006"/>
                    </a:cubicBezTo>
                    <a:cubicBezTo>
                      <a:pt x="3516" y="1019"/>
                      <a:pt x="3491" y="1069"/>
                      <a:pt x="3478" y="1093"/>
                    </a:cubicBezTo>
                    <a:cubicBezTo>
                      <a:pt x="3478" y="1131"/>
                      <a:pt x="3478" y="1155"/>
                      <a:pt x="3466" y="1180"/>
                    </a:cubicBezTo>
                    <a:cubicBezTo>
                      <a:pt x="3453" y="1205"/>
                      <a:pt x="3441" y="1193"/>
                      <a:pt x="3429" y="1218"/>
                    </a:cubicBezTo>
                    <a:cubicBezTo>
                      <a:pt x="3429" y="1242"/>
                      <a:pt x="3416" y="1267"/>
                      <a:pt x="3416" y="1292"/>
                    </a:cubicBezTo>
                    <a:cubicBezTo>
                      <a:pt x="3413" y="1294"/>
                      <a:pt x="3409" y="1295"/>
                      <a:pt x="3406" y="1295"/>
                    </a:cubicBezTo>
                    <a:cubicBezTo>
                      <a:pt x="3385" y="1295"/>
                      <a:pt x="3365" y="1267"/>
                      <a:pt x="3354" y="1267"/>
                    </a:cubicBezTo>
                    <a:cubicBezTo>
                      <a:pt x="3345" y="1264"/>
                      <a:pt x="3337" y="1263"/>
                      <a:pt x="3331" y="1263"/>
                    </a:cubicBezTo>
                    <a:cubicBezTo>
                      <a:pt x="3285" y="1263"/>
                      <a:pt x="3306" y="1334"/>
                      <a:pt x="3317" y="1367"/>
                    </a:cubicBezTo>
                    <a:cubicBezTo>
                      <a:pt x="3329" y="1379"/>
                      <a:pt x="3342" y="1404"/>
                      <a:pt x="3354" y="1416"/>
                    </a:cubicBezTo>
                    <a:cubicBezTo>
                      <a:pt x="3354" y="1416"/>
                      <a:pt x="3365" y="1411"/>
                      <a:pt x="3376" y="1411"/>
                    </a:cubicBezTo>
                    <a:cubicBezTo>
                      <a:pt x="3382" y="1411"/>
                      <a:pt x="3387" y="1412"/>
                      <a:pt x="3391" y="1416"/>
                    </a:cubicBezTo>
                    <a:cubicBezTo>
                      <a:pt x="3400" y="1439"/>
                      <a:pt x="3390" y="1445"/>
                      <a:pt x="3372" y="1445"/>
                    </a:cubicBezTo>
                    <a:cubicBezTo>
                      <a:pt x="3349" y="1445"/>
                      <a:pt x="3314" y="1435"/>
                      <a:pt x="3289" y="1435"/>
                    </a:cubicBezTo>
                    <a:cubicBezTo>
                      <a:pt x="3280" y="1435"/>
                      <a:pt x="3272" y="1437"/>
                      <a:pt x="3267" y="1441"/>
                    </a:cubicBezTo>
                    <a:cubicBezTo>
                      <a:pt x="3242" y="1466"/>
                      <a:pt x="3280" y="1503"/>
                      <a:pt x="3292" y="1528"/>
                    </a:cubicBezTo>
                    <a:cubicBezTo>
                      <a:pt x="3304" y="1540"/>
                      <a:pt x="3379" y="1603"/>
                      <a:pt x="3367" y="1627"/>
                    </a:cubicBezTo>
                    <a:cubicBezTo>
                      <a:pt x="3367" y="1642"/>
                      <a:pt x="3363" y="1647"/>
                      <a:pt x="3357" y="1647"/>
                    </a:cubicBezTo>
                    <a:cubicBezTo>
                      <a:pt x="3349" y="1647"/>
                      <a:pt x="3337" y="1635"/>
                      <a:pt x="3329" y="1627"/>
                    </a:cubicBezTo>
                    <a:cubicBezTo>
                      <a:pt x="3312" y="1619"/>
                      <a:pt x="3256" y="1588"/>
                      <a:pt x="3217" y="1588"/>
                    </a:cubicBezTo>
                    <a:cubicBezTo>
                      <a:pt x="3199" y="1588"/>
                      <a:pt x="3184" y="1595"/>
                      <a:pt x="3180" y="1615"/>
                    </a:cubicBezTo>
                    <a:cubicBezTo>
                      <a:pt x="3205" y="1652"/>
                      <a:pt x="3230" y="1702"/>
                      <a:pt x="3255" y="1727"/>
                    </a:cubicBezTo>
                    <a:cubicBezTo>
                      <a:pt x="3267" y="1739"/>
                      <a:pt x="3292" y="1739"/>
                      <a:pt x="3304" y="1752"/>
                    </a:cubicBezTo>
                    <a:cubicBezTo>
                      <a:pt x="3317" y="1764"/>
                      <a:pt x="3329" y="1776"/>
                      <a:pt x="3354" y="1789"/>
                    </a:cubicBezTo>
                    <a:cubicBezTo>
                      <a:pt x="3379" y="1801"/>
                      <a:pt x="3404" y="1789"/>
                      <a:pt x="3404" y="1826"/>
                    </a:cubicBezTo>
                    <a:cubicBezTo>
                      <a:pt x="3367" y="1814"/>
                      <a:pt x="3329" y="1801"/>
                      <a:pt x="3280" y="1789"/>
                    </a:cubicBezTo>
                    <a:cubicBezTo>
                      <a:pt x="3193" y="1789"/>
                      <a:pt x="3230" y="1863"/>
                      <a:pt x="3255" y="1901"/>
                    </a:cubicBezTo>
                    <a:cubicBezTo>
                      <a:pt x="3242" y="1894"/>
                      <a:pt x="3211" y="1888"/>
                      <a:pt x="3183" y="1888"/>
                    </a:cubicBezTo>
                    <a:cubicBezTo>
                      <a:pt x="3155" y="1888"/>
                      <a:pt x="3131" y="1894"/>
                      <a:pt x="3131" y="1913"/>
                    </a:cubicBezTo>
                    <a:cubicBezTo>
                      <a:pt x="3118" y="1950"/>
                      <a:pt x="3193" y="1963"/>
                      <a:pt x="3205" y="1988"/>
                    </a:cubicBezTo>
                    <a:lnTo>
                      <a:pt x="3242" y="2025"/>
                    </a:lnTo>
                    <a:cubicBezTo>
                      <a:pt x="3242" y="2037"/>
                      <a:pt x="3230" y="2037"/>
                      <a:pt x="3242" y="2050"/>
                    </a:cubicBezTo>
                    <a:cubicBezTo>
                      <a:pt x="3255" y="2062"/>
                      <a:pt x="3242" y="2074"/>
                      <a:pt x="3255" y="2087"/>
                    </a:cubicBezTo>
                    <a:cubicBezTo>
                      <a:pt x="3267" y="2099"/>
                      <a:pt x="3292" y="2112"/>
                      <a:pt x="3292" y="2124"/>
                    </a:cubicBezTo>
                    <a:cubicBezTo>
                      <a:pt x="3290" y="2125"/>
                      <a:pt x="3287" y="2126"/>
                      <a:pt x="3285" y="2126"/>
                    </a:cubicBezTo>
                    <a:cubicBezTo>
                      <a:pt x="3261" y="2126"/>
                      <a:pt x="3229" y="2073"/>
                      <a:pt x="3217" y="2062"/>
                    </a:cubicBezTo>
                    <a:cubicBezTo>
                      <a:pt x="3208" y="2058"/>
                      <a:pt x="3188" y="2055"/>
                      <a:pt x="3164" y="2055"/>
                    </a:cubicBezTo>
                    <a:cubicBezTo>
                      <a:pt x="3122" y="2055"/>
                      <a:pt x="3072" y="2063"/>
                      <a:pt x="3056" y="2087"/>
                    </a:cubicBezTo>
                    <a:cubicBezTo>
                      <a:pt x="3006" y="2161"/>
                      <a:pt x="3155" y="2199"/>
                      <a:pt x="3217" y="2224"/>
                    </a:cubicBezTo>
                    <a:cubicBezTo>
                      <a:pt x="3193" y="2230"/>
                      <a:pt x="3171" y="2233"/>
                      <a:pt x="3149" y="2233"/>
                    </a:cubicBezTo>
                    <a:cubicBezTo>
                      <a:pt x="3127" y="2233"/>
                      <a:pt x="3106" y="2230"/>
                      <a:pt x="3081" y="2224"/>
                    </a:cubicBezTo>
                    <a:cubicBezTo>
                      <a:pt x="3056" y="2211"/>
                      <a:pt x="3044" y="2186"/>
                      <a:pt x="3006" y="2186"/>
                    </a:cubicBezTo>
                    <a:cubicBezTo>
                      <a:pt x="2907" y="2186"/>
                      <a:pt x="2895" y="2298"/>
                      <a:pt x="2982" y="2310"/>
                    </a:cubicBezTo>
                    <a:lnTo>
                      <a:pt x="3019" y="2310"/>
                    </a:lnTo>
                    <a:cubicBezTo>
                      <a:pt x="3024" y="2312"/>
                      <a:pt x="3028" y="2313"/>
                      <a:pt x="3030" y="2314"/>
                    </a:cubicBezTo>
                    <a:lnTo>
                      <a:pt x="3030" y="2314"/>
                    </a:lnTo>
                    <a:cubicBezTo>
                      <a:pt x="3028" y="2315"/>
                      <a:pt x="3028" y="2319"/>
                      <a:pt x="3044" y="2335"/>
                    </a:cubicBezTo>
                    <a:cubicBezTo>
                      <a:pt x="3044" y="2335"/>
                      <a:pt x="3056" y="2360"/>
                      <a:pt x="3056" y="2360"/>
                    </a:cubicBezTo>
                    <a:cubicBezTo>
                      <a:pt x="3068" y="2360"/>
                      <a:pt x="3068" y="2360"/>
                      <a:pt x="3081" y="2373"/>
                    </a:cubicBezTo>
                    <a:cubicBezTo>
                      <a:pt x="3106" y="2385"/>
                      <a:pt x="3131" y="2410"/>
                      <a:pt x="3143" y="2435"/>
                    </a:cubicBezTo>
                    <a:cubicBezTo>
                      <a:pt x="3168" y="2459"/>
                      <a:pt x="3155" y="2497"/>
                      <a:pt x="3205" y="2509"/>
                    </a:cubicBezTo>
                    <a:cubicBezTo>
                      <a:pt x="3186" y="2515"/>
                      <a:pt x="3168" y="2515"/>
                      <a:pt x="3149" y="2515"/>
                    </a:cubicBezTo>
                    <a:cubicBezTo>
                      <a:pt x="3131" y="2515"/>
                      <a:pt x="3112" y="2515"/>
                      <a:pt x="3093" y="2522"/>
                    </a:cubicBezTo>
                    <a:cubicBezTo>
                      <a:pt x="3093" y="2494"/>
                      <a:pt x="3072" y="2459"/>
                      <a:pt x="3041" y="2459"/>
                    </a:cubicBezTo>
                    <a:cubicBezTo>
                      <a:pt x="3030" y="2459"/>
                      <a:pt x="3019" y="2463"/>
                      <a:pt x="3006" y="2472"/>
                    </a:cubicBezTo>
                    <a:cubicBezTo>
                      <a:pt x="2998" y="2439"/>
                      <a:pt x="2973" y="2428"/>
                      <a:pt x="2947" y="2428"/>
                    </a:cubicBezTo>
                    <a:cubicBezTo>
                      <a:pt x="2933" y="2428"/>
                      <a:pt x="2919" y="2431"/>
                      <a:pt x="2907" y="2435"/>
                    </a:cubicBezTo>
                    <a:cubicBezTo>
                      <a:pt x="2882" y="2435"/>
                      <a:pt x="2870" y="2472"/>
                      <a:pt x="2857" y="2472"/>
                    </a:cubicBezTo>
                    <a:cubicBezTo>
                      <a:pt x="2832" y="2472"/>
                      <a:pt x="2820" y="2447"/>
                      <a:pt x="2808" y="2447"/>
                    </a:cubicBezTo>
                    <a:cubicBezTo>
                      <a:pt x="2795" y="2447"/>
                      <a:pt x="2770" y="2472"/>
                      <a:pt x="2758" y="2472"/>
                    </a:cubicBezTo>
                    <a:lnTo>
                      <a:pt x="2721" y="2472"/>
                    </a:lnTo>
                    <a:cubicBezTo>
                      <a:pt x="2683" y="2472"/>
                      <a:pt x="2634" y="2497"/>
                      <a:pt x="2659" y="2522"/>
                    </a:cubicBezTo>
                    <a:cubicBezTo>
                      <a:pt x="2683" y="2559"/>
                      <a:pt x="2758" y="2546"/>
                      <a:pt x="2783" y="2584"/>
                    </a:cubicBezTo>
                    <a:cubicBezTo>
                      <a:pt x="2795" y="2609"/>
                      <a:pt x="2770" y="2633"/>
                      <a:pt x="2808" y="2658"/>
                    </a:cubicBezTo>
                    <a:cubicBezTo>
                      <a:pt x="2857" y="2695"/>
                      <a:pt x="2870" y="2683"/>
                      <a:pt x="2882" y="2708"/>
                    </a:cubicBezTo>
                    <a:cubicBezTo>
                      <a:pt x="2845" y="2708"/>
                      <a:pt x="2832" y="2658"/>
                      <a:pt x="2783" y="2658"/>
                    </a:cubicBezTo>
                    <a:cubicBezTo>
                      <a:pt x="2708" y="2658"/>
                      <a:pt x="2758" y="2720"/>
                      <a:pt x="2770" y="2745"/>
                    </a:cubicBezTo>
                    <a:cubicBezTo>
                      <a:pt x="2783" y="2770"/>
                      <a:pt x="2770" y="2782"/>
                      <a:pt x="2795" y="2807"/>
                    </a:cubicBezTo>
                    <a:cubicBezTo>
                      <a:pt x="2808" y="2832"/>
                      <a:pt x="2820" y="2820"/>
                      <a:pt x="2845" y="2832"/>
                    </a:cubicBezTo>
                    <a:cubicBezTo>
                      <a:pt x="2857" y="2844"/>
                      <a:pt x="2857" y="2894"/>
                      <a:pt x="2919" y="2907"/>
                    </a:cubicBezTo>
                    <a:cubicBezTo>
                      <a:pt x="2907" y="2925"/>
                      <a:pt x="2904" y="2928"/>
                      <a:pt x="2899" y="2928"/>
                    </a:cubicBezTo>
                    <a:cubicBezTo>
                      <a:pt x="2897" y="2928"/>
                      <a:pt x="2894" y="2928"/>
                      <a:pt x="2890" y="2928"/>
                    </a:cubicBezTo>
                    <a:cubicBezTo>
                      <a:pt x="2885" y="2928"/>
                      <a:pt x="2879" y="2928"/>
                      <a:pt x="2870" y="2931"/>
                    </a:cubicBezTo>
                    <a:cubicBezTo>
                      <a:pt x="2845" y="2931"/>
                      <a:pt x="2820" y="2944"/>
                      <a:pt x="2795" y="2944"/>
                    </a:cubicBezTo>
                    <a:cubicBezTo>
                      <a:pt x="2783" y="2944"/>
                      <a:pt x="2783" y="2919"/>
                      <a:pt x="2770" y="2919"/>
                    </a:cubicBezTo>
                    <a:cubicBezTo>
                      <a:pt x="2758" y="2907"/>
                      <a:pt x="2746" y="2869"/>
                      <a:pt x="2733" y="2857"/>
                    </a:cubicBezTo>
                    <a:cubicBezTo>
                      <a:pt x="2714" y="2851"/>
                      <a:pt x="2693" y="2848"/>
                      <a:pt x="2671" y="2848"/>
                    </a:cubicBezTo>
                    <a:cubicBezTo>
                      <a:pt x="2649" y="2848"/>
                      <a:pt x="2628" y="2851"/>
                      <a:pt x="2609" y="2857"/>
                    </a:cubicBezTo>
                    <a:cubicBezTo>
                      <a:pt x="2584" y="2869"/>
                      <a:pt x="2559" y="2894"/>
                      <a:pt x="2572" y="2919"/>
                    </a:cubicBezTo>
                    <a:cubicBezTo>
                      <a:pt x="2559" y="2907"/>
                      <a:pt x="2547" y="2894"/>
                      <a:pt x="2534" y="2894"/>
                    </a:cubicBezTo>
                    <a:cubicBezTo>
                      <a:pt x="2522" y="2894"/>
                      <a:pt x="2510" y="2907"/>
                      <a:pt x="2497" y="2919"/>
                    </a:cubicBezTo>
                    <a:cubicBezTo>
                      <a:pt x="2472" y="2919"/>
                      <a:pt x="2435" y="2869"/>
                      <a:pt x="2398" y="2869"/>
                    </a:cubicBezTo>
                    <a:cubicBezTo>
                      <a:pt x="2373" y="2869"/>
                      <a:pt x="2348" y="2869"/>
                      <a:pt x="2323" y="2882"/>
                    </a:cubicBezTo>
                    <a:cubicBezTo>
                      <a:pt x="2303" y="2882"/>
                      <a:pt x="2284" y="2898"/>
                      <a:pt x="2270" y="2898"/>
                    </a:cubicBezTo>
                    <a:cubicBezTo>
                      <a:pt x="2267" y="2898"/>
                      <a:pt x="2264" y="2897"/>
                      <a:pt x="2261" y="2894"/>
                    </a:cubicBezTo>
                    <a:cubicBezTo>
                      <a:pt x="2211" y="2869"/>
                      <a:pt x="2298" y="2832"/>
                      <a:pt x="2311" y="2820"/>
                    </a:cubicBezTo>
                    <a:cubicBezTo>
                      <a:pt x="2323" y="2795"/>
                      <a:pt x="2323" y="2782"/>
                      <a:pt x="2348" y="2770"/>
                    </a:cubicBezTo>
                    <a:cubicBezTo>
                      <a:pt x="2352" y="2768"/>
                      <a:pt x="2357" y="2767"/>
                      <a:pt x="2362" y="2767"/>
                    </a:cubicBezTo>
                    <a:cubicBezTo>
                      <a:pt x="2373" y="2767"/>
                      <a:pt x="2385" y="2770"/>
                      <a:pt x="2396" y="2770"/>
                    </a:cubicBezTo>
                    <a:cubicBezTo>
                      <a:pt x="2413" y="2770"/>
                      <a:pt x="2429" y="2764"/>
                      <a:pt x="2435" y="2733"/>
                    </a:cubicBezTo>
                    <a:cubicBezTo>
                      <a:pt x="2445" y="2692"/>
                      <a:pt x="2422" y="2667"/>
                      <a:pt x="2378" y="2667"/>
                    </a:cubicBezTo>
                    <a:cubicBezTo>
                      <a:pt x="2369" y="2667"/>
                      <a:pt x="2359" y="2668"/>
                      <a:pt x="2348" y="2671"/>
                    </a:cubicBezTo>
                    <a:cubicBezTo>
                      <a:pt x="2336" y="2671"/>
                      <a:pt x="2311" y="2683"/>
                      <a:pt x="2298" y="2683"/>
                    </a:cubicBezTo>
                    <a:cubicBezTo>
                      <a:pt x="2286" y="2683"/>
                      <a:pt x="2286" y="2695"/>
                      <a:pt x="2274" y="2708"/>
                    </a:cubicBezTo>
                    <a:lnTo>
                      <a:pt x="2199" y="2708"/>
                    </a:lnTo>
                    <a:cubicBezTo>
                      <a:pt x="2236" y="2671"/>
                      <a:pt x="2398" y="2609"/>
                      <a:pt x="2311" y="2546"/>
                    </a:cubicBezTo>
                    <a:cubicBezTo>
                      <a:pt x="2292" y="2540"/>
                      <a:pt x="2277" y="2537"/>
                      <a:pt x="2261" y="2537"/>
                    </a:cubicBezTo>
                    <a:cubicBezTo>
                      <a:pt x="2246" y="2537"/>
                      <a:pt x="2230" y="2540"/>
                      <a:pt x="2211" y="2546"/>
                    </a:cubicBezTo>
                    <a:cubicBezTo>
                      <a:pt x="2199" y="2546"/>
                      <a:pt x="2187" y="2559"/>
                      <a:pt x="2162" y="2571"/>
                    </a:cubicBezTo>
                    <a:cubicBezTo>
                      <a:pt x="2156" y="2565"/>
                      <a:pt x="2149" y="2562"/>
                      <a:pt x="2143" y="2562"/>
                    </a:cubicBezTo>
                    <a:cubicBezTo>
                      <a:pt x="2137" y="2562"/>
                      <a:pt x="2131" y="2565"/>
                      <a:pt x="2125" y="2571"/>
                    </a:cubicBezTo>
                    <a:cubicBezTo>
                      <a:pt x="2137" y="2546"/>
                      <a:pt x="2162" y="2534"/>
                      <a:pt x="2174" y="2509"/>
                    </a:cubicBezTo>
                    <a:cubicBezTo>
                      <a:pt x="2187" y="2484"/>
                      <a:pt x="2199" y="2472"/>
                      <a:pt x="2224" y="2459"/>
                    </a:cubicBezTo>
                    <a:cubicBezTo>
                      <a:pt x="2249" y="2435"/>
                      <a:pt x="2286" y="2410"/>
                      <a:pt x="2224" y="2397"/>
                    </a:cubicBezTo>
                    <a:cubicBezTo>
                      <a:pt x="2217" y="2396"/>
                      <a:pt x="2211" y="2395"/>
                      <a:pt x="2205" y="2395"/>
                    </a:cubicBezTo>
                    <a:cubicBezTo>
                      <a:pt x="2159" y="2395"/>
                      <a:pt x="2145" y="2435"/>
                      <a:pt x="2112" y="2435"/>
                    </a:cubicBezTo>
                    <a:cubicBezTo>
                      <a:pt x="2125" y="2397"/>
                      <a:pt x="2187" y="2373"/>
                      <a:pt x="2162" y="2323"/>
                    </a:cubicBezTo>
                    <a:cubicBezTo>
                      <a:pt x="2151" y="2307"/>
                      <a:pt x="2136" y="2302"/>
                      <a:pt x="2119" y="2302"/>
                    </a:cubicBezTo>
                    <a:cubicBezTo>
                      <a:pt x="2097" y="2302"/>
                      <a:pt x="2071" y="2310"/>
                      <a:pt x="2050" y="2310"/>
                    </a:cubicBezTo>
                    <a:cubicBezTo>
                      <a:pt x="2050" y="2298"/>
                      <a:pt x="2087" y="2273"/>
                      <a:pt x="2112" y="2261"/>
                    </a:cubicBezTo>
                    <a:cubicBezTo>
                      <a:pt x="2137" y="2248"/>
                      <a:pt x="2162" y="2211"/>
                      <a:pt x="2187" y="2186"/>
                    </a:cubicBezTo>
                    <a:cubicBezTo>
                      <a:pt x="2211" y="2143"/>
                      <a:pt x="2203" y="2129"/>
                      <a:pt x="2181" y="2129"/>
                    </a:cubicBezTo>
                    <a:cubicBezTo>
                      <a:pt x="2147" y="2129"/>
                      <a:pt x="2080" y="2161"/>
                      <a:pt x="2050" y="2161"/>
                    </a:cubicBezTo>
                    <a:cubicBezTo>
                      <a:pt x="1976" y="2161"/>
                      <a:pt x="2112" y="2074"/>
                      <a:pt x="2125" y="2050"/>
                    </a:cubicBezTo>
                    <a:cubicBezTo>
                      <a:pt x="2137" y="2037"/>
                      <a:pt x="2149" y="1988"/>
                      <a:pt x="2112" y="1988"/>
                    </a:cubicBezTo>
                    <a:cubicBezTo>
                      <a:pt x="2106" y="1986"/>
                      <a:pt x="2101" y="1985"/>
                      <a:pt x="2097" y="1985"/>
                    </a:cubicBezTo>
                    <a:cubicBezTo>
                      <a:pt x="2084" y="1985"/>
                      <a:pt x="2076" y="1992"/>
                      <a:pt x="2067" y="1992"/>
                    </a:cubicBezTo>
                    <a:cubicBezTo>
                      <a:pt x="2059" y="1992"/>
                      <a:pt x="2051" y="1988"/>
                      <a:pt x="2038" y="1975"/>
                    </a:cubicBezTo>
                    <a:cubicBezTo>
                      <a:pt x="2087" y="1963"/>
                      <a:pt x="2137" y="1888"/>
                      <a:pt x="2100" y="1839"/>
                    </a:cubicBezTo>
                    <a:cubicBezTo>
                      <a:pt x="2091" y="1827"/>
                      <a:pt x="2084" y="1823"/>
                      <a:pt x="2078" y="1823"/>
                    </a:cubicBezTo>
                    <a:cubicBezTo>
                      <a:pt x="2056" y="1823"/>
                      <a:pt x="2042" y="1876"/>
                      <a:pt x="2013" y="1876"/>
                    </a:cubicBezTo>
                    <a:cubicBezTo>
                      <a:pt x="2000" y="1876"/>
                      <a:pt x="2013" y="1826"/>
                      <a:pt x="2013" y="1814"/>
                    </a:cubicBezTo>
                    <a:cubicBezTo>
                      <a:pt x="2013" y="1801"/>
                      <a:pt x="1988" y="1776"/>
                      <a:pt x="1976" y="1764"/>
                    </a:cubicBezTo>
                    <a:cubicBezTo>
                      <a:pt x="1976" y="1739"/>
                      <a:pt x="2000" y="1677"/>
                      <a:pt x="1976" y="1652"/>
                    </a:cubicBezTo>
                    <a:cubicBezTo>
                      <a:pt x="1963" y="1646"/>
                      <a:pt x="1954" y="1646"/>
                      <a:pt x="1946" y="1646"/>
                    </a:cubicBezTo>
                    <a:cubicBezTo>
                      <a:pt x="1938" y="1646"/>
                      <a:pt x="1932" y="1646"/>
                      <a:pt x="1926" y="1640"/>
                    </a:cubicBezTo>
                    <a:cubicBezTo>
                      <a:pt x="1901" y="1627"/>
                      <a:pt x="1901" y="1603"/>
                      <a:pt x="1864" y="1603"/>
                    </a:cubicBezTo>
                    <a:cubicBezTo>
                      <a:pt x="1839" y="1603"/>
                      <a:pt x="1814" y="1652"/>
                      <a:pt x="1802" y="1677"/>
                    </a:cubicBezTo>
                    <a:cubicBezTo>
                      <a:pt x="1802" y="1702"/>
                      <a:pt x="1802" y="1727"/>
                      <a:pt x="1789" y="1752"/>
                    </a:cubicBezTo>
                    <a:cubicBezTo>
                      <a:pt x="1777" y="1776"/>
                      <a:pt x="1764" y="1764"/>
                      <a:pt x="1752" y="1789"/>
                    </a:cubicBezTo>
                    <a:cubicBezTo>
                      <a:pt x="1752" y="1814"/>
                      <a:pt x="1752" y="1826"/>
                      <a:pt x="1740" y="1851"/>
                    </a:cubicBezTo>
                    <a:cubicBezTo>
                      <a:pt x="1735" y="1853"/>
                      <a:pt x="1731" y="1854"/>
                      <a:pt x="1727" y="1854"/>
                    </a:cubicBezTo>
                    <a:cubicBezTo>
                      <a:pt x="1710" y="1854"/>
                      <a:pt x="1700" y="1836"/>
                      <a:pt x="1690" y="1826"/>
                    </a:cubicBezTo>
                    <a:cubicBezTo>
                      <a:pt x="1685" y="1825"/>
                      <a:pt x="1681" y="1825"/>
                      <a:pt x="1677" y="1825"/>
                    </a:cubicBezTo>
                    <a:cubicBezTo>
                      <a:pt x="1630" y="1825"/>
                      <a:pt x="1642" y="1890"/>
                      <a:pt x="1665" y="1913"/>
                    </a:cubicBezTo>
                    <a:cubicBezTo>
                      <a:pt x="1665" y="1938"/>
                      <a:pt x="1677" y="1950"/>
                      <a:pt x="1702" y="1963"/>
                    </a:cubicBezTo>
                    <a:lnTo>
                      <a:pt x="1727" y="1963"/>
                    </a:lnTo>
                    <a:cubicBezTo>
                      <a:pt x="1736" y="1981"/>
                      <a:pt x="1727" y="1986"/>
                      <a:pt x="1710" y="1986"/>
                    </a:cubicBezTo>
                    <a:cubicBezTo>
                      <a:pt x="1692" y="1986"/>
                      <a:pt x="1664" y="1980"/>
                      <a:pt x="1643" y="1980"/>
                    </a:cubicBezTo>
                    <a:cubicBezTo>
                      <a:pt x="1631" y="1980"/>
                      <a:pt x="1621" y="1982"/>
                      <a:pt x="1615" y="1988"/>
                    </a:cubicBezTo>
                    <a:cubicBezTo>
                      <a:pt x="1603" y="2012"/>
                      <a:pt x="1628" y="2050"/>
                      <a:pt x="1640" y="2062"/>
                    </a:cubicBezTo>
                    <a:cubicBezTo>
                      <a:pt x="1640" y="2074"/>
                      <a:pt x="1715" y="2124"/>
                      <a:pt x="1702" y="2161"/>
                    </a:cubicBezTo>
                    <a:cubicBezTo>
                      <a:pt x="1702" y="2170"/>
                      <a:pt x="1700" y="2172"/>
                      <a:pt x="1695" y="2172"/>
                    </a:cubicBezTo>
                    <a:cubicBezTo>
                      <a:pt x="1687" y="2172"/>
                      <a:pt x="1673" y="2161"/>
                      <a:pt x="1665" y="2161"/>
                    </a:cubicBezTo>
                    <a:cubicBezTo>
                      <a:pt x="1656" y="2153"/>
                      <a:pt x="1603" y="2112"/>
                      <a:pt x="1569" y="2112"/>
                    </a:cubicBezTo>
                    <a:cubicBezTo>
                      <a:pt x="1555" y="2112"/>
                      <a:pt x="1544" y="2119"/>
                      <a:pt x="1541" y="2137"/>
                    </a:cubicBezTo>
                    <a:cubicBezTo>
                      <a:pt x="1541" y="2161"/>
                      <a:pt x="1591" y="2224"/>
                      <a:pt x="1603" y="2248"/>
                    </a:cubicBezTo>
                    <a:cubicBezTo>
                      <a:pt x="1628" y="2261"/>
                      <a:pt x="1640" y="2261"/>
                      <a:pt x="1653" y="2261"/>
                    </a:cubicBezTo>
                    <a:cubicBezTo>
                      <a:pt x="1653" y="2273"/>
                      <a:pt x="1665" y="2286"/>
                      <a:pt x="1690" y="2298"/>
                    </a:cubicBezTo>
                    <a:cubicBezTo>
                      <a:pt x="1715" y="2310"/>
                      <a:pt x="1740" y="2298"/>
                      <a:pt x="1740" y="2335"/>
                    </a:cubicBezTo>
                    <a:cubicBezTo>
                      <a:pt x="1702" y="2310"/>
                      <a:pt x="1665" y="2298"/>
                      <a:pt x="1628" y="2298"/>
                    </a:cubicBezTo>
                    <a:cubicBezTo>
                      <a:pt x="1553" y="2298"/>
                      <a:pt x="1591" y="2360"/>
                      <a:pt x="1603" y="2397"/>
                    </a:cubicBezTo>
                    <a:cubicBezTo>
                      <a:pt x="1591" y="2391"/>
                      <a:pt x="1566" y="2385"/>
                      <a:pt x="1542" y="2385"/>
                    </a:cubicBezTo>
                    <a:cubicBezTo>
                      <a:pt x="1519" y="2385"/>
                      <a:pt x="1497" y="2391"/>
                      <a:pt x="1491" y="2410"/>
                    </a:cubicBezTo>
                    <a:cubicBezTo>
                      <a:pt x="1491" y="2447"/>
                      <a:pt x="1553" y="2459"/>
                      <a:pt x="1566" y="2472"/>
                    </a:cubicBezTo>
                    <a:cubicBezTo>
                      <a:pt x="1591" y="2484"/>
                      <a:pt x="1591" y="2509"/>
                      <a:pt x="1591" y="2509"/>
                    </a:cubicBezTo>
                    <a:lnTo>
                      <a:pt x="1591" y="2534"/>
                    </a:lnTo>
                    <a:cubicBezTo>
                      <a:pt x="1601" y="2545"/>
                      <a:pt x="1603" y="2555"/>
                      <a:pt x="1603" y="2566"/>
                    </a:cubicBezTo>
                    <a:lnTo>
                      <a:pt x="1603" y="2566"/>
                    </a:lnTo>
                    <a:cubicBezTo>
                      <a:pt x="1587" y="2553"/>
                      <a:pt x="1571" y="2540"/>
                      <a:pt x="1566" y="2534"/>
                    </a:cubicBezTo>
                    <a:cubicBezTo>
                      <a:pt x="1553" y="2534"/>
                      <a:pt x="1454" y="2534"/>
                      <a:pt x="1429" y="2559"/>
                    </a:cubicBezTo>
                    <a:cubicBezTo>
                      <a:pt x="1392" y="2633"/>
                      <a:pt x="1528" y="2671"/>
                      <a:pt x="1578" y="2683"/>
                    </a:cubicBezTo>
                    <a:cubicBezTo>
                      <a:pt x="1559" y="2689"/>
                      <a:pt x="1541" y="2692"/>
                      <a:pt x="1522" y="2692"/>
                    </a:cubicBezTo>
                    <a:cubicBezTo>
                      <a:pt x="1504" y="2692"/>
                      <a:pt x="1485" y="2689"/>
                      <a:pt x="1466" y="2683"/>
                    </a:cubicBezTo>
                    <a:cubicBezTo>
                      <a:pt x="1441" y="2671"/>
                      <a:pt x="1429" y="2646"/>
                      <a:pt x="1392" y="2646"/>
                    </a:cubicBezTo>
                    <a:cubicBezTo>
                      <a:pt x="1305" y="2646"/>
                      <a:pt x="1292" y="2745"/>
                      <a:pt x="1379" y="2758"/>
                    </a:cubicBezTo>
                    <a:lnTo>
                      <a:pt x="1404" y="2758"/>
                    </a:lnTo>
                    <a:cubicBezTo>
                      <a:pt x="1410" y="2759"/>
                      <a:pt x="1413" y="2760"/>
                      <a:pt x="1415" y="2761"/>
                    </a:cubicBezTo>
                    <a:lnTo>
                      <a:pt x="1415" y="2761"/>
                    </a:lnTo>
                    <a:cubicBezTo>
                      <a:pt x="1413" y="2762"/>
                      <a:pt x="1413" y="2766"/>
                      <a:pt x="1429" y="2782"/>
                    </a:cubicBezTo>
                    <a:cubicBezTo>
                      <a:pt x="1429" y="2782"/>
                      <a:pt x="1441" y="2795"/>
                      <a:pt x="1441" y="2807"/>
                    </a:cubicBezTo>
                    <a:lnTo>
                      <a:pt x="1454" y="2807"/>
                    </a:lnTo>
                    <a:cubicBezTo>
                      <a:pt x="1454" y="2807"/>
                      <a:pt x="1504" y="2844"/>
                      <a:pt x="1516" y="2869"/>
                    </a:cubicBezTo>
                    <a:cubicBezTo>
                      <a:pt x="1528" y="2882"/>
                      <a:pt x="1516" y="2919"/>
                      <a:pt x="1566" y="2931"/>
                    </a:cubicBezTo>
                    <a:cubicBezTo>
                      <a:pt x="1553" y="2938"/>
                      <a:pt x="1535" y="2938"/>
                      <a:pt x="1516" y="2938"/>
                    </a:cubicBezTo>
                    <a:cubicBezTo>
                      <a:pt x="1497" y="2938"/>
                      <a:pt x="1479" y="2938"/>
                      <a:pt x="1466" y="2944"/>
                    </a:cubicBezTo>
                    <a:cubicBezTo>
                      <a:pt x="1466" y="2915"/>
                      <a:pt x="1451" y="2886"/>
                      <a:pt x="1422" y="2886"/>
                    </a:cubicBezTo>
                    <a:cubicBezTo>
                      <a:pt x="1413" y="2886"/>
                      <a:pt x="1403" y="2889"/>
                      <a:pt x="1392" y="2894"/>
                    </a:cubicBezTo>
                    <a:cubicBezTo>
                      <a:pt x="1392" y="2871"/>
                      <a:pt x="1372" y="2862"/>
                      <a:pt x="1348" y="2862"/>
                    </a:cubicBezTo>
                    <a:cubicBezTo>
                      <a:pt x="1334" y="2862"/>
                      <a:pt x="1318" y="2865"/>
                      <a:pt x="1305" y="2869"/>
                    </a:cubicBezTo>
                    <a:cubicBezTo>
                      <a:pt x="1268" y="2882"/>
                      <a:pt x="1280" y="2894"/>
                      <a:pt x="1255" y="2894"/>
                    </a:cubicBezTo>
                    <a:cubicBezTo>
                      <a:pt x="1243" y="2894"/>
                      <a:pt x="1243" y="2882"/>
                      <a:pt x="1230" y="2882"/>
                    </a:cubicBezTo>
                    <a:cubicBezTo>
                      <a:pt x="1218" y="2882"/>
                      <a:pt x="1193" y="2894"/>
                      <a:pt x="1181" y="2894"/>
                    </a:cubicBezTo>
                    <a:lnTo>
                      <a:pt x="1143" y="2894"/>
                    </a:lnTo>
                    <a:cubicBezTo>
                      <a:pt x="1131" y="2894"/>
                      <a:pt x="1081" y="2919"/>
                      <a:pt x="1094" y="2944"/>
                    </a:cubicBezTo>
                    <a:cubicBezTo>
                      <a:pt x="1119" y="2969"/>
                      <a:pt x="1181" y="2969"/>
                      <a:pt x="1193" y="2994"/>
                    </a:cubicBezTo>
                    <a:cubicBezTo>
                      <a:pt x="1218" y="3018"/>
                      <a:pt x="1181" y="3043"/>
                      <a:pt x="1218" y="3068"/>
                    </a:cubicBezTo>
                    <a:cubicBezTo>
                      <a:pt x="1219" y="3069"/>
                      <a:pt x="1221" y="3070"/>
                      <a:pt x="1222" y="3071"/>
                    </a:cubicBezTo>
                    <a:lnTo>
                      <a:pt x="1222" y="3071"/>
                    </a:lnTo>
                    <a:cubicBezTo>
                      <a:pt x="1217" y="3069"/>
                      <a:pt x="1212" y="3068"/>
                      <a:pt x="1206" y="3068"/>
                    </a:cubicBezTo>
                    <a:cubicBezTo>
                      <a:pt x="1143" y="3068"/>
                      <a:pt x="1181" y="3130"/>
                      <a:pt x="1193" y="3143"/>
                    </a:cubicBezTo>
                    <a:cubicBezTo>
                      <a:pt x="1206" y="3167"/>
                      <a:pt x="1193" y="3180"/>
                      <a:pt x="1206" y="3205"/>
                    </a:cubicBezTo>
                    <a:cubicBezTo>
                      <a:pt x="1218" y="3217"/>
                      <a:pt x="1243" y="3217"/>
                      <a:pt x="1255" y="3230"/>
                    </a:cubicBezTo>
                    <a:cubicBezTo>
                      <a:pt x="1255" y="3230"/>
                      <a:pt x="1268" y="3279"/>
                      <a:pt x="1317" y="3292"/>
                    </a:cubicBezTo>
                    <a:cubicBezTo>
                      <a:pt x="1311" y="3304"/>
                      <a:pt x="1308" y="3307"/>
                      <a:pt x="1303" y="3307"/>
                    </a:cubicBezTo>
                    <a:cubicBezTo>
                      <a:pt x="1299" y="3307"/>
                      <a:pt x="1292" y="3304"/>
                      <a:pt x="1280" y="3304"/>
                    </a:cubicBezTo>
                    <a:cubicBezTo>
                      <a:pt x="1255" y="3316"/>
                      <a:pt x="1230" y="3316"/>
                      <a:pt x="1218" y="3316"/>
                    </a:cubicBezTo>
                    <a:cubicBezTo>
                      <a:pt x="1206" y="3316"/>
                      <a:pt x="1193" y="3304"/>
                      <a:pt x="1193" y="3292"/>
                    </a:cubicBezTo>
                    <a:cubicBezTo>
                      <a:pt x="1181" y="3292"/>
                      <a:pt x="1168" y="3254"/>
                      <a:pt x="1156" y="3242"/>
                    </a:cubicBezTo>
                    <a:cubicBezTo>
                      <a:pt x="1137" y="3236"/>
                      <a:pt x="1119" y="3233"/>
                      <a:pt x="1101" y="3233"/>
                    </a:cubicBezTo>
                    <a:cubicBezTo>
                      <a:pt x="1084" y="3233"/>
                      <a:pt x="1069" y="3236"/>
                      <a:pt x="1056" y="3242"/>
                    </a:cubicBezTo>
                    <a:cubicBezTo>
                      <a:pt x="1019" y="3254"/>
                      <a:pt x="1007" y="3292"/>
                      <a:pt x="1032" y="3316"/>
                    </a:cubicBezTo>
                    <a:cubicBezTo>
                      <a:pt x="1056" y="3354"/>
                      <a:pt x="1069" y="3341"/>
                      <a:pt x="1081" y="3354"/>
                    </a:cubicBezTo>
                    <a:cubicBezTo>
                      <a:pt x="1106" y="3366"/>
                      <a:pt x="1106" y="3391"/>
                      <a:pt x="1119" y="3416"/>
                    </a:cubicBezTo>
                    <a:cubicBezTo>
                      <a:pt x="1143" y="3465"/>
                      <a:pt x="1206" y="3465"/>
                      <a:pt x="1255" y="3503"/>
                    </a:cubicBezTo>
                    <a:cubicBezTo>
                      <a:pt x="1248" y="3503"/>
                      <a:pt x="1225" y="3495"/>
                      <a:pt x="1206" y="3495"/>
                    </a:cubicBezTo>
                    <a:cubicBezTo>
                      <a:pt x="1192" y="3495"/>
                      <a:pt x="1181" y="3499"/>
                      <a:pt x="1181" y="3515"/>
                    </a:cubicBezTo>
                    <a:cubicBezTo>
                      <a:pt x="1143" y="3503"/>
                      <a:pt x="1131" y="3465"/>
                      <a:pt x="1094" y="3453"/>
                    </a:cubicBezTo>
                    <a:cubicBezTo>
                      <a:pt x="1085" y="3451"/>
                      <a:pt x="1078" y="3451"/>
                      <a:pt x="1070" y="3451"/>
                    </a:cubicBezTo>
                    <a:cubicBezTo>
                      <a:pt x="1023" y="3451"/>
                      <a:pt x="1001" y="3483"/>
                      <a:pt x="1044" y="3515"/>
                    </a:cubicBezTo>
                    <a:cubicBezTo>
                      <a:pt x="1069" y="3528"/>
                      <a:pt x="1069" y="3515"/>
                      <a:pt x="1081" y="3552"/>
                    </a:cubicBezTo>
                    <a:cubicBezTo>
                      <a:pt x="1094" y="3577"/>
                      <a:pt x="1081" y="3565"/>
                      <a:pt x="1094" y="3577"/>
                    </a:cubicBezTo>
                    <a:cubicBezTo>
                      <a:pt x="1106" y="3590"/>
                      <a:pt x="1131" y="3590"/>
                      <a:pt x="1143" y="3590"/>
                    </a:cubicBezTo>
                    <a:cubicBezTo>
                      <a:pt x="1153" y="3590"/>
                      <a:pt x="1181" y="3588"/>
                      <a:pt x="1208" y="3588"/>
                    </a:cubicBezTo>
                    <a:cubicBezTo>
                      <a:pt x="1248" y="3588"/>
                      <a:pt x="1285" y="3592"/>
                      <a:pt x="1255" y="3615"/>
                    </a:cubicBezTo>
                    <a:cubicBezTo>
                      <a:pt x="1239" y="3624"/>
                      <a:pt x="1221" y="3628"/>
                      <a:pt x="1202" y="3628"/>
                    </a:cubicBezTo>
                    <a:cubicBezTo>
                      <a:pt x="1151" y="3628"/>
                      <a:pt x="1096" y="3599"/>
                      <a:pt x="1069" y="3590"/>
                    </a:cubicBezTo>
                    <a:cubicBezTo>
                      <a:pt x="1044" y="3590"/>
                      <a:pt x="1019" y="3565"/>
                      <a:pt x="1007" y="3552"/>
                    </a:cubicBezTo>
                    <a:cubicBezTo>
                      <a:pt x="994" y="3540"/>
                      <a:pt x="1007" y="3515"/>
                      <a:pt x="970" y="3503"/>
                    </a:cubicBezTo>
                    <a:lnTo>
                      <a:pt x="932" y="3503"/>
                    </a:lnTo>
                    <a:cubicBezTo>
                      <a:pt x="945" y="3503"/>
                      <a:pt x="907" y="3478"/>
                      <a:pt x="907" y="3465"/>
                    </a:cubicBezTo>
                    <a:cubicBezTo>
                      <a:pt x="899" y="3457"/>
                      <a:pt x="884" y="3448"/>
                      <a:pt x="867" y="3448"/>
                    </a:cubicBezTo>
                    <a:cubicBezTo>
                      <a:pt x="860" y="3448"/>
                      <a:pt x="853" y="3449"/>
                      <a:pt x="845" y="3453"/>
                    </a:cubicBezTo>
                    <a:cubicBezTo>
                      <a:pt x="783" y="3465"/>
                      <a:pt x="820" y="3540"/>
                      <a:pt x="845" y="3565"/>
                    </a:cubicBezTo>
                    <a:cubicBezTo>
                      <a:pt x="820" y="3577"/>
                      <a:pt x="796" y="3565"/>
                      <a:pt x="796" y="3590"/>
                    </a:cubicBezTo>
                    <a:cubicBezTo>
                      <a:pt x="796" y="3615"/>
                      <a:pt x="858" y="3627"/>
                      <a:pt x="895" y="3627"/>
                    </a:cubicBezTo>
                    <a:cubicBezTo>
                      <a:pt x="808" y="3677"/>
                      <a:pt x="1019" y="3677"/>
                      <a:pt x="994" y="3739"/>
                    </a:cubicBezTo>
                    <a:cubicBezTo>
                      <a:pt x="986" y="3739"/>
                      <a:pt x="956" y="3733"/>
                      <a:pt x="933" y="3733"/>
                    </a:cubicBezTo>
                    <a:cubicBezTo>
                      <a:pt x="921" y="3733"/>
                      <a:pt x="912" y="3735"/>
                      <a:pt x="907" y="3739"/>
                    </a:cubicBezTo>
                    <a:cubicBezTo>
                      <a:pt x="883" y="3764"/>
                      <a:pt x="945" y="3813"/>
                      <a:pt x="970" y="3813"/>
                    </a:cubicBezTo>
                    <a:cubicBezTo>
                      <a:pt x="977" y="3815"/>
                      <a:pt x="984" y="3816"/>
                      <a:pt x="991" y="3816"/>
                    </a:cubicBezTo>
                    <a:cubicBezTo>
                      <a:pt x="1024" y="3816"/>
                      <a:pt x="1052" y="3798"/>
                      <a:pt x="1085" y="3798"/>
                    </a:cubicBezTo>
                    <a:cubicBezTo>
                      <a:pt x="1092" y="3798"/>
                      <a:pt x="1099" y="3799"/>
                      <a:pt x="1106" y="3801"/>
                    </a:cubicBezTo>
                    <a:cubicBezTo>
                      <a:pt x="1156" y="3813"/>
                      <a:pt x="1156" y="3838"/>
                      <a:pt x="1193" y="3850"/>
                    </a:cubicBezTo>
                    <a:cubicBezTo>
                      <a:pt x="1169" y="3874"/>
                      <a:pt x="1142" y="3880"/>
                      <a:pt x="1114" y="3880"/>
                    </a:cubicBezTo>
                    <a:cubicBezTo>
                      <a:pt x="1088" y="3880"/>
                      <a:pt x="1062" y="3875"/>
                      <a:pt x="1036" y="3875"/>
                    </a:cubicBezTo>
                    <a:cubicBezTo>
                      <a:pt x="1017" y="3875"/>
                      <a:pt x="999" y="3878"/>
                      <a:pt x="982" y="3888"/>
                    </a:cubicBezTo>
                    <a:cubicBezTo>
                      <a:pt x="957" y="3863"/>
                      <a:pt x="932" y="3863"/>
                      <a:pt x="920" y="3838"/>
                    </a:cubicBezTo>
                    <a:cubicBezTo>
                      <a:pt x="895" y="3826"/>
                      <a:pt x="907" y="3813"/>
                      <a:pt x="883" y="3788"/>
                    </a:cubicBezTo>
                    <a:cubicBezTo>
                      <a:pt x="870" y="3788"/>
                      <a:pt x="858" y="3776"/>
                      <a:pt x="845" y="3776"/>
                    </a:cubicBezTo>
                    <a:cubicBezTo>
                      <a:pt x="833" y="3764"/>
                      <a:pt x="820" y="3764"/>
                      <a:pt x="808" y="3764"/>
                    </a:cubicBezTo>
                    <a:lnTo>
                      <a:pt x="758" y="3764"/>
                    </a:lnTo>
                    <a:cubicBezTo>
                      <a:pt x="748" y="3753"/>
                      <a:pt x="746" y="3724"/>
                      <a:pt x="722" y="3724"/>
                    </a:cubicBezTo>
                    <a:cubicBezTo>
                      <a:pt x="718" y="3724"/>
                      <a:pt x="714" y="3725"/>
                      <a:pt x="709" y="3726"/>
                    </a:cubicBezTo>
                    <a:cubicBezTo>
                      <a:pt x="684" y="3726"/>
                      <a:pt x="696" y="3788"/>
                      <a:pt x="709" y="3813"/>
                    </a:cubicBezTo>
                    <a:cubicBezTo>
                      <a:pt x="721" y="3838"/>
                      <a:pt x="746" y="3863"/>
                      <a:pt x="771" y="3875"/>
                    </a:cubicBezTo>
                    <a:cubicBezTo>
                      <a:pt x="783" y="3882"/>
                      <a:pt x="796" y="3882"/>
                      <a:pt x="810" y="3882"/>
                    </a:cubicBezTo>
                    <a:cubicBezTo>
                      <a:pt x="824" y="3882"/>
                      <a:pt x="839" y="3882"/>
                      <a:pt x="858" y="3888"/>
                    </a:cubicBezTo>
                    <a:cubicBezTo>
                      <a:pt x="808" y="3937"/>
                      <a:pt x="895" y="3937"/>
                      <a:pt x="920" y="3962"/>
                    </a:cubicBezTo>
                    <a:cubicBezTo>
                      <a:pt x="945" y="3987"/>
                      <a:pt x="907" y="4012"/>
                      <a:pt x="932" y="4037"/>
                    </a:cubicBezTo>
                    <a:cubicBezTo>
                      <a:pt x="945" y="4043"/>
                      <a:pt x="966" y="4043"/>
                      <a:pt x="988" y="4043"/>
                    </a:cubicBezTo>
                    <a:cubicBezTo>
                      <a:pt x="1010" y="4043"/>
                      <a:pt x="1032" y="4043"/>
                      <a:pt x="1044" y="4049"/>
                    </a:cubicBezTo>
                    <a:cubicBezTo>
                      <a:pt x="1019" y="4049"/>
                      <a:pt x="957" y="4049"/>
                      <a:pt x="945" y="4074"/>
                    </a:cubicBezTo>
                    <a:cubicBezTo>
                      <a:pt x="932" y="4099"/>
                      <a:pt x="1007" y="4124"/>
                      <a:pt x="1032" y="4124"/>
                    </a:cubicBezTo>
                    <a:lnTo>
                      <a:pt x="1094" y="4124"/>
                    </a:lnTo>
                    <a:cubicBezTo>
                      <a:pt x="1098" y="4128"/>
                      <a:pt x="1099" y="4129"/>
                      <a:pt x="1100" y="4129"/>
                    </a:cubicBezTo>
                    <a:cubicBezTo>
                      <a:pt x="1101" y="4129"/>
                      <a:pt x="1098" y="4124"/>
                      <a:pt x="1106" y="4124"/>
                    </a:cubicBezTo>
                    <a:cubicBezTo>
                      <a:pt x="1143" y="4124"/>
                      <a:pt x="1193" y="4124"/>
                      <a:pt x="1230" y="4136"/>
                    </a:cubicBezTo>
                    <a:cubicBezTo>
                      <a:pt x="1181" y="4149"/>
                      <a:pt x="1131" y="4161"/>
                      <a:pt x="1094" y="4186"/>
                    </a:cubicBezTo>
                    <a:cubicBezTo>
                      <a:pt x="1075" y="4210"/>
                      <a:pt x="1103" y="4217"/>
                      <a:pt x="1146" y="4217"/>
                    </a:cubicBezTo>
                    <a:cubicBezTo>
                      <a:pt x="1216" y="4217"/>
                      <a:pt x="1322" y="4198"/>
                      <a:pt x="1330" y="4198"/>
                    </a:cubicBezTo>
                    <a:lnTo>
                      <a:pt x="1330" y="4198"/>
                    </a:lnTo>
                    <a:cubicBezTo>
                      <a:pt x="1330" y="4223"/>
                      <a:pt x="1271" y="4229"/>
                      <a:pt x="1209" y="4229"/>
                    </a:cubicBezTo>
                    <a:cubicBezTo>
                      <a:pt x="1147" y="4229"/>
                      <a:pt x="1081" y="4223"/>
                      <a:pt x="1069" y="4223"/>
                    </a:cubicBezTo>
                    <a:cubicBezTo>
                      <a:pt x="1019" y="4198"/>
                      <a:pt x="970" y="4186"/>
                      <a:pt x="920" y="4186"/>
                    </a:cubicBezTo>
                    <a:cubicBezTo>
                      <a:pt x="907" y="4186"/>
                      <a:pt x="895" y="4198"/>
                      <a:pt x="883" y="4198"/>
                    </a:cubicBezTo>
                    <a:cubicBezTo>
                      <a:pt x="845" y="4198"/>
                      <a:pt x="796" y="4186"/>
                      <a:pt x="771" y="4173"/>
                    </a:cubicBezTo>
                    <a:cubicBezTo>
                      <a:pt x="734" y="4149"/>
                      <a:pt x="746" y="4124"/>
                      <a:pt x="696" y="4111"/>
                    </a:cubicBezTo>
                    <a:cubicBezTo>
                      <a:pt x="670" y="4094"/>
                      <a:pt x="644" y="4071"/>
                      <a:pt x="614" y="4071"/>
                    </a:cubicBezTo>
                    <a:cubicBezTo>
                      <a:pt x="601" y="4071"/>
                      <a:pt x="587" y="4075"/>
                      <a:pt x="572" y="4086"/>
                    </a:cubicBezTo>
                    <a:cubicBezTo>
                      <a:pt x="563" y="4067"/>
                      <a:pt x="560" y="4041"/>
                      <a:pt x="543" y="4041"/>
                    </a:cubicBezTo>
                    <a:cubicBezTo>
                      <a:pt x="538" y="4041"/>
                      <a:pt x="531" y="4043"/>
                      <a:pt x="522" y="4049"/>
                    </a:cubicBezTo>
                    <a:cubicBezTo>
                      <a:pt x="485" y="4086"/>
                      <a:pt x="547" y="4136"/>
                      <a:pt x="585" y="4161"/>
                    </a:cubicBezTo>
                    <a:cubicBezTo>
                      <a:pt x="622" y="4173"/>
                      <a:pt x="622" y="4273"/>
                      <a:pt x="696" y="4285"/>
                    </a:cubicBezTo>
                    <a:cubicBezTo>
                      <a:pt x="659" y="4310"/>
                      <a:pt x="634" y="4310"/>
                      <a:pt x="684" y="4335"/>
                    </a:cubicBezTo>
                    <a:cubicBezTo>
                      <a:pt x="721" y="4360"/>
                      <a:pt x="746" y="4347"/>
                      <a:pt x="771" y="4360"/>
                    </a:cubicBezTo>
                    <a:cubicBezTo>
                      <a:pt x="783" y="4385"/>
                      <a:pt x="771" y="4409"/>
                      <a:pt x="820" y="4422"/>
                    </a:cubicBezTo>
                    <a:cubicBezTo>
                      <a:pt x="870" y="4434"/>
                      <a:pt x="907" y="4434"/>
                      <a:pt x="957" y="4459"/>
                    </a:cubicBezTo>
                    <a:cubicBezTo>
                      <a:pt x="970" y="4459"/>
                      <a:pt x="970" y="4471"/>
                      <a:pt x="982" y="4484"/>
                    </a:cubicBezTo>
                    <a:cubicBezTo>
                      <a:pt x="994" y="4496"/>
                      <a:pt x="1019" y="4509"/>
                      <a:pt x="1044" y="4509"/>
                    </a:cubicBezTo>
                    <a:cubicBezTo>
                      <a:pt x="1069" y="4521"/>
                      <a:pt x="1143" y="4534"/>
                      <a:pt x="1119" y="4571"/>
                    </a:cubicBezTo>
                    <a:cubicBezTo>
                      <a:pt x="1100" y="4583"/>
                      <a:pt x="1075" y="4586"/>
                      <a:pt x="1052" y="4586"/>
                    </a:cubicBezTo>
                    <a:cubicBezTo>
                      <a:pt x="1029" y="4586"/>
                      <a:pt x="1007" y="4583"/>
                      <a:pt x="994" y="4583"/>
                    </a:cubicBezTo>
                    <a:cubicBezTo>
                      <a:pt x="932" y="4571"/>
                      <a:pt x="920" y="4521"/>
                      <a:pt x="858" y="4509"/>
                    </a:cubicBezTo>
                    <a:cubicBezTo>
                      <a:pt x="801" y="4509"/>
                      <a:pt x="745" y="4560"/>
                      <a:pt x="707" y="4560"/>
                    </a:cubicBezTo>
                    <a:cubicBezTo>
                      <a:pt x="703" y="4560"/>
                      <a:pt x="700" y="4560"/>
                      <a:pt x="696" y="4558"/>
                    </a:cubicBezTo>
                    <a:cubicBezTo>
                      <a:pt x="659" y="4534"/>
                      <a:pt x="684" y="4521"/>
                      <a:pt x="647" y="4509"/>
                    </a:cubicBezTo>
                    <a:lnTo>
                      <a:pt x="597" y="4509"/>
                    </a:lnTo>
                    <a:cubicBezTo>
                      <a:pt x="586" y="4509"/>
                      <a:pt x="573" y="4508"/>
                      <a:pt x="559" y="4508"/>
                    </a:cubicBezTo>
                    <a:cubicBezTo>
                      <a:pt x="524" y="4508"/>
                      <a:pt x="489" y="4514"/>
                      <a:pt x="498" y="4558"/>
                    </a:cubicBezTo>
                    <a:cubicBezTo>
                      <a:pt x="510" y="4620"/>
                      <a:pt x="572" y="4596"/>
                      <a:pt x="585" y="4620"/>
                    </a:cubicBezTo>
                    <a:cubicBezTo>
                      <a:pt x="609" y="4645"/>
                      <a:pt x="572" y="4670"/>
                      <a:pt x="622" y="4683"/>
                    </a:cubicBezTo>
                    <a:cubicBezTo>
                      <a:pt x="634" y="4691"/>
                      <a:pt x="644" y="4694"/>
                      <a:pt x="652" y="4694"/>
                    </a:cubicBezTo>
                    <a:cubicBezTo>
                      <a:pt x="669" y="4694"/>
                      <a:pt x="680" y="4683"/>
                      <a:pt x="696" y="4683"/>
                    </a:cubicBezTo>
                    <a:cubicBezTo>
                      <a:pt x="696" y="4695"/>
                      <a:pt x="709" y="4695"/>
                      <a:pt x="709" y="4707"/>
                    </a:cubicBezTo>
                    <a:cubicBezTo>
                      <a:pt x="721" y="4720"/>
                      <a:pt x="709" y="4720"/>
                      <a:pt x="696" y="4732"/>
                    </a:cubicBezTo>
                    <a:cubicBezTo>
                      <a:pt x="696" y="4782"/>
                      <a:pt x="758" y="4757"/>
                      <a:pt x="808" y="4782"/>
                    </a:cubicBezTo>
                    <a:cubicBezTo>
                      <a:pt x="808" y="4782"/>
                      <a:pt x="820" y="4794"/>
                      <a:pt x="833" y="4794"/>
                    </a:cubicBezTo>
                    <a:cubicBezTo>
                      <a:pt x="845" y="4807"/>
                      <a:pt x="870" y="4794"/>
                      <a:pt x="870" y="4819"/>
                    </a:cubicBezTo>
                    <a:lnTo>
                      <a:pt x="734" y="4819"/>
                    </a:lnTo>
                    <a:cubicBezTo>
                      <a:pt x="696" y="4794"/>
                      <a:pt x="721" y="4794"/>
                      <a:pt x="671" y="4794"/>
                    </a:cubicBezTo>
                    <a:cubicBezTo>
                      <a:pt x="622" y="4807"/>
                      <a:pt x="622" y="4819"/>
                      <a:pt x="585" y="4819"/>
                    </a:cubicBezTo>
                    <a:cubicBezTo>
                      <a:pt x="576" y="4823"/>
                      <a:pt x="572" y="4825"/>
                      <a:pt x="569" y="4825"/>
                    </a:cubicBezTo>
                    <a:cubicBezTo>
                      <a:pt x="562" y="4825"/>
                      <a:pt x="560" y="4819"/>
                      <a:pt x="535" y="4819"/>
                    </a:cubicBezTo>
                    <a:lnTo>
                      <a:pt x="510" y="4819"/>
                    </a:lnTo>
                    <a:lnTo>
                      <a:pt x="485" y="4807"/>
                    </a:lnTo>
                    <a:lnTo>
                      <a:pt x="411" y="4807"/>
                    </a:lnTo>
                    <a:cubicBezTo>
                      <a:pt x="398" y="4794"/>
                      <a:pt x="398" y="4794"/>
                      <a:pt x="386" y="4782"/>
                    </a:cubicBezTo>
                    <a:cubicBezTo>
                      <a:pt x="361" y="4782"/>
                      <a:pt x="324" y="4770"/>
                      <a:pt x="286" y="4770"/>
                    </a:cubicBezTo>
                    <a:cubicBezTo>
                      <a:pt x="271" y="4764"/>
                      <a:pt x="256" y="4759"/>
                      <a:pt x="243" y="4759"/>
                    </a:cubicBezTo>
                    <a:cubicBezTo>
                      <a:pt x="225" y="4759"/>
                      <a:pt x="212" y="4770"/>
                      <a:pt x="212" y="4807"/>
                    </a:cubicBezTo>
                    <a:cubicBezTo>
                      <a:pt x="224" y="4856"/>
                      <a:pt x="311" y="4856"/>
                      <a:pt x="361" y="4856"/>
                    </a:cubicBezTo>
                    <a:cubicBezTo>
                      <a:pt x="336" y="4906"/>
                      <a:pt x="386" y="4919"/>
                      <a:pt x="423" y="4931"/>
                    </a:cubicBezTo>
                    <a:cubicBezTo>
                      <a:pt x="460" y="4943"/>
                      <a:pt x="498" y="4943"/>
                      <a:pt x="522" y="4943"/>
                    </a:cubicBezTo>
                    <a:cubicBezTo>
                      <a:pt x="451" y="4974"/>
                      <a:pt x="480" y="4996"/>
                      <a:pt x="534" y="4996"/>
                    </a:cubicBezTo>
                    <a:cubicBezTo>
                      <a:pt x="546" y="4996"/>
                      <a:pt x="559" y="4995"/>
                      <a:pt x="572" y="4993"/>
                    </a:cubicBezTo>
                    <a:lnTo>
                      <a:pt x="572" y="4993"/>
                    </a:lnTo>
                    <a:cubicBezTo>
                      <a:pt x="495" y="5037"/>
                      <a:pt x="528" y="5050"/>
                      <a:pt x="589" y="5050"/>
                    </a:cubicBezTo>
                    <a:cubicBezTo>
                      <a:pt x="664" y="5050"/>
                      <a:pt x="783" y="5030"/>
                      <a:pt x="783" y="5030"/>
                    </a:cubicBezTo>
                    <a:lnTo>
                      <a:pt x="783" y="5030"/>
                    </a:lnTo>
                    <a:cubicBezTo>
                      <a:pt x="783" y="5030"/>
                      <a:pt x="635" y="5157"/>
                      <a:pt x="720" y="5157"/>
                    </a:cubicBezTo>
                    <a:cubicBezTo>
                      <a:pt x="727" y="5157"/>
                      <a:pt x="735" y="5156"/>
                      <a:pt x="746" y="5155"/>
                    </a:cubicBezTo>
                    <a:lnTo>
                      <a:pt x="746" y="5155"/>
                    </a:lnTo>
                    <a:cubicBezTo>
                      <a:pt x="721" y="5167"/>
                      <a:pt x="709" y="5179"/>
                      <a:pt x="684" y="5192"/>
                    </a:cubicBezTo>
                    <a:cubicBezTo>
                      <a:pt x="647" y="5192"/>
                      <a:pt x="622" y="5192"/>
                      <a:pt x="585" y="5179"/>
                    </a:cubicBezTo>
                    <a:cubicBezTo>
                      <a:pt x="547" y="5167"/>
                      <a:pt x="547" y="5155"/>
                      <a:pt x="510" y="5142"/>
                    </a:cubicBezTo>
                    <a:cubicBezTo>
                      <a:pt x="491" y="5136"/>
                      <a:pt x="460" y="5130"/>
                      <a:pt x="432" y="5130"/>
                    </a:cubicBezTo>
                    <a:cubicBezTo>
                      <a:pt x="404" y="5130"/>
                      <a:pt x="380" y="5136"/>
                      <a:pt x="373" y="5155"/>
                    </a:cubicBezTo>
                    <a:lnTo>
                      <a:pt x="349" y="5142"/>
                    </a:lnTo>
                    <a:cubicBezTo>
                      <a:pt x="336" y="5130"/>
                      <a:pt x="349" y="5130"/>
                      <a:pt x="349" y="5117"/>
                    </a:cubicBezTo>
                    <a:cubicBezTo>
                      <a:pt x="333" y="5102"/>
                      <a:pt x="308" y="5091"/>
                      <a:pt x="286" y="5091"/>
                    </a:cubicBezTo>
                    <a:cubicBezTo>
                      <a:pt x="272" y="5091"/>
                      <a:pt x="259" y="5095"/>
                      <a:pt x="249" y="5105"/>
                    </a:cubicBezTo>
                    <a:cubicBezTo>
                      <a:pt x="175" y="5155"/>
                      <a:pt x="237" y="5204"/>
                      <a:pt x="286" y="5217"/>
                    </a:cubicBezTo>
                    <a:cubicBezTo>
                      <a:pt x="336" y="5241"/>
                      <a:pt x="398" y="5266"/>
                      <a:pt x="448" y="5266"/>
                    </a:cubicBezTo>
                    <a:cubicBezTo>
                      <a:pt x="485" y="5279"/>
                      <a:pt x="535" y="5279"/>
                      <a:pt x="572" y="5279"/>
                    </a:cubicBezTo>
                    <a:cubicBezTo>
                      <a:pt x="597" y="5279"/>
                      <a:pt x="605" y="5273"/>
                      <a:pt x="615" y="5273"/>
                    </a:cubicBezTo>
                    <a:cubicBezTo>
                      <a:pt x="620" y="5273"/>
                      <a:pt x="626" y="5275"/>
                      <a:pt x="634" y="5279"/>
                    </a:cubicBezTo>
                    <a:lnTo>
                      <a:pt x="485" y="5279"/>
                    </a:lnTo>
                    <a:cubicBezTo>
                      <a:pt x="435" y="5291"/>
                      <a:pt x="386" y="5304"/>
                      <a:pt x="324" y="5304"/>
                    </a:cubicBezTo>
                    <a:lnTo>
                      <a:pt x="212" y="5304"/>
                    </a:lnTo>
                    <a:cubicBezTo>
                      <a:pt x="175" y="5304"/>
                      <a:pt x="137" y="5279"/>
                      <a:pt x="88" y="5279"/>
                    </a:cubicBezTo>
                    <a:cubicBezTo>
                      <a:pt x="75" y="5291"/>
                      <a:pt x="50" y="5304"/>
                      <a:pt x="38" y="5316"/>
                    </a:cubicBezTo>
                    <a:cubicBezTo>
                      <a:pt x="26" y="5353"/>
                      <a:pt x="63" y="5366"/>
                      <a:pt x="50" y="5391"/>
                    </a:cubicBezTo>
                    <a:cubicBezTo>
                      <a:pt x="50" y="5403"/>
                      <a:pt x="13" y="5403"/>
                      <a:pt x="26" y="5440"/>
                    </a:cubicBezTo>
                    <a:cubicBezTo>
                      <a:pt x="26" y="5449"/>
                      <a:pt x="31" y="5452"/>
                      <a:pt x="38" y="5452"/>
                    </a:cubicBezTo>
                    <a:cubicBezTo>
                      <a:pt x="45" y="5452"/>
                      <a:pt x="56" y="5449"/>
                      <a:pt x="64" y="5449"/>
                    </a:cubicBezTo>
                    <a:cubicBezTo>
                      <a:pt x="68" y="5449"/>
                      <a:pt x="73" y="5450"/>
                      <a:pt x="75" y="5453"/>
                    </a:cubicBezTo>
                    <a:cubicBezTo>
                      <a:pt x="100" y="5477"/>
                      <a:pt x="88" y="5490"/>
                      <a:pt x="137" y="5502"/>
                    </a:cubicBezTo>
                    <a:cubicBezTo>
                      <a:pt x="145" y="5505"/>
                      <a:pt x="153" y="5506"/>
                      <a:pt x="160" y="5506"/>
                    </a:cubicBezTo>
                    <a:cubicBezTo>
                      <a:pt x="179" y="5506"/>
                      <a:pt x="195" y="5499"/>
                      <a:pt x="215" y="5499"/>
                    </a:cubicBezTo>
                    <a:cubicBezTo>
                      <a:pt x="222" y="5499"/>
                      <a:pt x="229" y="5500"/>
                      <a:pt x="237" y="5502"/>
                    </a:cubicBezTo>
                    <a:cubicBezTo>
                      <a:pt x="274" y="5527"/>
                      <a:pt x="274" y="5527"/>
                      <a:pt x="286" y="5540"/>
                    </a:cubicBezTo>
                    <a:cubicBezTo>
                      <a:pt x="240" y="5567"/>
                      <a:pt x="277" y="5581"/>
                      <a:pt x="320" y="5581"/>
                    </a:cubicBezTo>
                    <a:cubicBezTo>
                      <a:pt x="334" y="5581"/>
                      <a:pt x="349" y="5580"/>
                      <a:pt x="361" y="5577"/>
                    </a:cubicBezTo>
                    <a:cubicBezTo>
                      <a:pt x="411" y="5564"/>
                      <a:pt x="423" y="5527"/>
                      <a:pt x="460" y="5515"/>
                    </a:cubicBezTo>
                    <a:lnTo>
                      <a:pt x="498" y="5502"/>
                    </a:lnTo>
                    <a:cubicBezTo>
                      <a:pt x="498" y="5515"/>
                      <a:pt x="510" y="5515"/>
                      <a:pt x="522" y="5527"/>
                    </a:cubicBezTo>
                    <a:lnTo>
                      <a:pt x="560" y="5527"/>
                    </a:lnTo>
                    <a:lnTo>
                      <a:pt x="609" y="5502"/>
                    </a:lnTo>
                    <a:lnTo>
                      <a:pt x="609" y="5515"/>
                    </a:lnTo>
                    <a:cubicBezTo>
                      <a:pt x="634" y="5515"/>
                      <a:pt x="647" y="5540"/>
                      <a:pt x="671" y="5540"/>
                    </a:cubicBezTo>
                    <a:cubicBezTo>
                      <a:pt x="671" y="5552"/>
                      <a:pt x="647" y="5577"/>
                      <a:pt x="684" y="5577"/>
                    </a:cubicBezTo>
                    <a:cubicBezTo>
                      <a:pt x="734" y="5577"/>
                      <a:pt x="783" y="5540"/>
                      <a:pt x="808" y="5527"/>
                    </a:cubicBezTo>
                    <a:cubicBezTo>
                      <a:pt x="833" y="5527"/>
                      <a:pt x="852" y="5516"/>
                      <a:pt x="870" y="5516"/>
                    </a:cubicBezTo>
                    <a:cubicBezTo>
                      <a:pt x="878" y="5516"/>
                      <a:pt x="887" y="5519"/>
                      <a:pt x="895" y="5527"/>
                    </a:cubicBezTo>
                    <a:cubicBezTo>
                      <a:pt x="907" y="5552"/>
                      <a:pt x="858" y="5564"/>
                      <a:pt x="833" y="5564"/>
                    </a:cubicBezTo>
                    <a:cubicBezTo>
                      <a:pt x="771" y="5577"/>
                      <a:pt x="696" y="5589"/>
                      <a:pt x="634" y="5614"/>
                    </a:cubicBezTo>
                    <a:cubicBezTo>
                      <a:pt x="597" y="5639"/>
                      <a:pt x="609" y="5639"/>
                      <a:pt x="560" y="5639"/>
                    </a:cubicBezTo>
                    <a:cubicBezTo>
                      <a:pt x="535" y="5626"/>
                      <a:pt x="498" y="5626"/>
                      <a:pt x="460" y="5626"/>
                    </a:cubicBezTo>
                    <a:cubicBezTo>
                      <a:pt x="423" y="5626"/>
                      <a:pt x="398" y="5639"/>
                      <a:pt x="361" y="5651"/>
                    </a:cubicBezTo>
                    <a:cubicBezTo>
                      <a:pt x="349" y="5664"/>
                      <a:pt x="349" y="5689"/>
                      <a:pt x="336" y="5689"/>
                    </a:cubicBezTo>
                    <a:cubicBezTo>
                      <a:pt x="332" y="5693"/>
                      <a:pt x="326" y="5694"/>
                      <a:pt x="320" y="5694"/>
                    </a:cubicBezTo>
                    <a:cubicBezTo>
                      <a:pt x="309" y="5694"/>
                      <a:pt x="295" y="5689"/>
                      <a:pt x="286" y="5689"/>
                    </a:cubicBezTo>
                    <a:cubicBezTo>
                      <a:pt x="237" y="5701"/>
                      <a:pt x="175" y="5726"/>
                      <a:pt x="113" y="5738"/>
                    </a:cubicBezTo>
                    <a:cubicBezTo>
                      <a:pt x="88" y="5738"/>
                      <a:pt x="50" y="5738"/>
                      <a:pt x="26" y="5751"/>
                    </a:cubicBezTo>
                    <a:cubicBezTo>
                      <a:pt x="13" y="5763"/>
                      <a:pt x="75" y="5788"/>
                      <a:pt x="100" y="5800"/>
                    </a:cubicBezTo>
                    <a:cubicBezTo>
                      <a:pt x="137" y="5813"/>
                      <a:pt x="187" y="5825"/>
                      <a:pt x="224" y="5825"/>
                    </a:cubicBezTo>
                    <a:cubicBezTo>
                      <a:pt x="262" y="5825"/>
                      <a:pt x="286" y="5800"/>
                      <a:pt x="324" y="5800"/>
                    </a:cubicBezTo>
                    <a:cubicBezTo>
                      <a:pt x="361" y="5800"/>
                      <a:pt x="299" y="5825"/>
                      <a:pt x="311" y="5838"/>
                    </a:cubicBezTo>
                    <a:cubicBezTo>
                      <a:pt x="311" y="5850"/>
                      <a:pt x="361" y="5862"/>
                      <a:pt x="373" y="5862"/>
                    </a:cubicBezTo>
                    <a:cubicBezTo>
                      <a:pt x="423" y="5862"/>
                      <a:pt x="473" y="5850"/>
                      <a:pt x="510" y="5825"/>
                    </a:cubicBezTo>
                    <a:lnTo>
                      <a:pt x="510" y="5825"/>
                    </a:lnTo>
                    <a:cubicBezTo>
                      <a:pt x="496" y="5849"/>
                      <a:pt x="509" y="5856"/>
                      <a:pt x="532" y="5856"/>
                    </a:cubicBezTo>
                    <a:cubicBezTo>
                      <a:pt x="569" y="5856"/>
                      <a:pt x="631" y="5838"/>
                      <a:pt x="647" y="5838"/>
                    </a:cubicBezTo>
                    <a:cubicBezTo>
                      <a:pt x="671" y="5825"/>
                      <a:pt x="709" y="5825"/>
                      <a:pt x="734" y="5825"/>
                    </a:cubicBezTo>
                    <a:lnTo>
                      <a:pt x="758" y="5825"/>
                    </a:lnTo>
                    <a:cubicBezTo>
                      <a:pt x="746" y="5825"/>
                      <a:pt x="721" y="5838"/>
                      <a:pt x="709" y="5838"/>
                    </a:cubicBezTo>
                    <a:cubicBezTo>
                      <a:pt x="671" y="5862"/>
                      <a:pt x="696" y="5887"/>
                      <a:pt x="647" y="5887"/>
                    </a:cubicBezTo>
                    <a:cubicBezTo>
                      <a:pt x="630" y="5891"/>
                      <a:pt x="614" y="5893"/>
                      <a:pt x="597" y="5893"/>
                    </a:cubicBezTo>
                    <a:cubicBezTo>
                      <a:pt x="565" y="5893"/>
                      <a:pt x="535" y="5887"/>
                      <a:pt x="510" y="5887"/>
                    </a:cubicBezTo>
                    <a:cubicBezTo>
                      <a:pt x="460" y="5887"/>
                      <a:pt x="386" y="5912"/>
                      <a:pt x="336" y="5925"/>
                    </a:cubicBezTo>
                    <a:cubicBezTo>
                      <a:pt x="274" y="5937"/>
                      <a:pt x="262" y="5949"/>
                      <a:pt x="299" y="5987"/>
                    </a:cubicBezTo>
                    <a:cubicBezTo>
                      <a:pt x="314" y="6009"/>
                      <a:pt x="338" y="6013"/>
                      <a:pt x="362" y="6013"/>
                    </a:cubicBezTo>
                    <a:cubicBezTo>
                      <a:pt x="379" y="6013"/>
                      <a:pt x="396" y="6011"/>
                      <a:pt x="411" y="6011"/>
                    </a:cubicBezTo>
                    <a:lnTo>
                      <a:pt x="609" y="6011"/>
                    </a:lnTo>
                    <a:cubicBezTo>
                      <a:pt x="597" y="6061"/>
                      <a:pt x="734" y="6074"/>
                      <a:pt x="771" y="6086"/>
                    </a:cubicBezTo>
                    <a:cubicBezTo>
                      <a:pt x="750" y="6094"/>
                      <a:pt x="728" y="6097"/>
                      <a:pt x="706" y="6097"/>
                    </a:cubicBezTo>
                    <a:cubicBezTo>
                      <a:pt x="660" y="6097"/>
                      <a:pt x="614" y="6086"/>
                      <a:pt x="572" y="6086"/>
                    </a:cubicBezTo>
                    <a:cubicBezTo>
                      <a:pt x="535" y="6086"/>
                      <a:pt x="522" y="6098"/>
                      <a:pt x="485" y="6111"/>
                    </a:cubicBezTo>
                    <a:cubicBezTo>
                      <a:pt x="460" y="6111"/>
                      <a:pt x="423" y="6098"/>
                      <a:pt x="398" y="6098"/>
                    </a:cubicBezTo>
                    <a:lnTo>
                      <a:pt x="324" y="6098"/>
                    </a:lnTo>
                    <a:cubicBezTo>
                      <a:pt x="311" y="6098"/>
                      <a:pt x="311" y="6074"/>
                      <a:pt x="299" y="6074"/>
                    </a:cubicBezTo>
                    <a:cubicBezTo>
                      <a:pt x="289" y="6068"/>
                      <a:pt x="280" y="6067"/>
                      <a:pt x="271" y="6067"/>
                    </a:cubicBezTo>
                    <a:cubicBezTo>
                      <a:pt x="243" y="6067"/>
                      <a:pt x="221" y="6088"/>
                      <a:pt x="191" y="6088"/>
                    </a:cubicBezTo>
                    <a:cubicBezTo>
                      <a:pt x="186" y="6088"/>
                      <a:pt x="180" y="6087"/>
                      <a:pt x="175" y="6086"/>
                    </a:cubicBezTo>
                    <a:cubicBezTo>
                      <a:pt x="150" y="6086"/>
                      <a:pt x="113" y="6086"/>
                      <a:pt x="100" y="6074"/>
                    </a:cubicBezTo>
                    <a:cubicBezTo>
                      <a:pt x="80" y="6064"/>
                      <a:pt x="68" y="6045"/>
                      <a:pt x="51" y="6045"/>
                    </a:cubicBezTo>
                    <a:cubicBezTo>
                      <a:pt x="47" y="6045"/>
                      <a:pt x="43" y="6046"/>
                      <a:pt x="38" y="6049"/>
                    </a:cubicBezTo>
                    <a:cubicBezTo>
                      <a:pt x="13" y="6061"/>
                      <a:pt x="1" y="6074"/>
                      <a:pt x="1" y="6098"/>
                    </a:cubicBezTo>
                    <a:cubicBezTo>
                      <a:pt x="1" y="6148"/>
                      <a:pt x="26" y="6136"/>
                      <a:pt x="63" y="6148"/>
                    </a:cubicBezTo>
                    <a:cubicBezTo>
                      <a:pt x="69" y="6151"/>
                      <a:pt x="74" y="6152"/>
                      <a:pt x="77" y="6152"/>
                    </a:cubicBezTo>
                    <a:cubicBezTo>
                      <a:pt x="81" y="6152"/>
                      <a:pt x="83" y="6151"/>
                      <a:pt x="85" y="6151"/>
                    </a:cubicBezTo>
                    <a:cubicBezTo>
                      <a:pt x="88" y="6151"/>
                      <a:pt x="88" y="6154"/>
                      <a:pt x="88" y="6173"/>
                    </a:cubicBezTo>
                    <a:cubicBezTo>
                      <a:pt x="88" y="6210"/>
                      <a:pt x="63" y="6210"/>
                      <a:pt x="75" y="6235"/>
                    </a:cubicBezTo>
                    <a:cubicBezTo>
                      <a:pt x="88" y="6260"/>
                      <a:pt x="150" y="6272"/>
                      <a:pt x="187" y="6272"/>
                    </a:cubicBezTo>
                    <a:cubicBezTo>
                      <a:pt x="262" y="6272"/>
                      <a:pt x="324" y="6285"/>
                      <a:pt x="386" y="6297"/>
                    </a:cubicBezTo>
                    <a:cubicBezTo>
                      <a:pt x="460" y="6310"/>
                      <a:pt x="423" y="6347"/>
                      <a:pt x="473" y="6359"/>
                    </a:cubicBezTo>
                    <a:cubicBezTo>
                      <a:pt x="482" y="6365"/>
                      <a:pt x="494" y="6368"/>
                      <a:pt x="507" y="6368"/>
                    </a:cubicBezTo>
                    <a:cubicBezTo>
                      <a:pt x="545" y="6368"/>
                      <a:pt x="594" y="6347"/>
                      <a:pt x="622" y="6347"/>
                    </a:cubicBezTo>
                    <a:cubicBezTo>
                      <a:pt x="659" y="6353"/>
                      <a:pt x="699" y="6356"/>
                      <a:pt x="740" y="6356"/>
                    </a:cubicBezTo>
                    <a:cubicBezTo>
                      <a:pt x="780" y="6356"/>
                      <a:pt x="820" y="6353"/>
                      <a:pt x="858" y="6347"/>
                    </a:cubicBezTo>
                    <a:cubicBezTo>
                      <a:pt x="920" y="6347"/>
                      <a:pt x="982" y="6347"/>
                      <a:pt x="1032" y="6310"/>
                    </a:cubicBezTo>
                    <a:cubicBezTo>
                      <a:pt x="1032" y="6310"/>
                      <a:pt x="1056" y="6272"/>
                      <a:pt x="1056" y="6272"/>
                    </a:cubicBezTo>
                    <a:cubicBezTo>
                      <a:pt x="1061" y="6268"/>
                      <a:pt x="1065" y="6267"/>
                      <a:pt x="1069" y="6267"/>
                    </a:cubicBezTo>
                    <a:cubicBezTo>
                      <a:pt x="1077" y="6267"/>
                      <a:pt x="1085" y="6272"/>
                      <a:pt x="1094" y="6272"/>
                    </a:cubicBezTo>
                    <a:cubicBezTo>
                      <a:pt x="1119" y="6260"/>
                      <a:pt x="1143" y="6260"/>
                      <a:pt x="1168" y="6260"/>
                    </a:cubicBezTo>
                    <a:cubicBezTo>
                      <a:pt x="1213" y="6269"/>
                      <a:pt x="1219" y="6304"/>
                      <a:pt x="1247" y="6304"/>
                    </a:cubicBezTo>
                    <a:cubicBezTo>
                      <a:pt x="1258" y="6304"/>
                      <a:pt x="1272" y="6299"/>
                      <a:pt x="1292" y="6285"/>
                    </a:cubicBezTo>
                    <a:cubicBezTo>
                      <a:pt x="1330" y="6260"/>
                      <a:pt x="1317" y="6260"/>
                      <a:pt x="1355" y="6260"/>
                    </a:cubicBezTo>
                    <a:lnTo>
                      <a:pt x="1404" y="6260"/>
                    </a:lnTo>
                    <a:cubicBezTo>
                      <a:pt x="1429" y="6247"/>
                      <a:pt x="1417" y="6235"/>
                      <a:pt x="1417" y="6235"/>
                    </a:cubicBezTo>
                    <a:cubicBezTo>
                      <a:pt x="1421" y="6231"/>
                      <a:pt x="1426" y="6230"/>
                      <a:pt x="1432" y="6230"/>
                    </a:cubicBezTo>
                    <a:cubicBezTo>
                      <a:pt x="1444" y="6230"/>
                      <a:pt x="1458" y="6235"/>
                      <a:pt x="1466" y="6235"/>
                    </a:cubicBezTo>
                    <a:cubicBezTo>
                      <a:pt x="1479" y="6223"/>
                      <a:pt x="1491" y="6223"/>
                      <a:pt x="1491" y="6210"/>
                    </a:cubicBezTo>
                    <a:cubicBezTo>
                      <a:pt x="1528" y="6223"/>
                      <a:pt x="1566" y="6235"/>
                      <a:pt x="1615" y="6235"/>
                    </a:cubicBezTo>
                    <a:lnTo>
                      <a:pt x="1640" y="6235"/>
                    </a:lnTo>
                    <a:cubicBezTo>
                      <a:pt x="1640" y="6285"/>
                      <a:pt x="1615" y="6334"/>
                      <a:pt x="1615" y="6359"/>
                    </a:cubicBezTo>
                    <a:cubicBezTo>
                      <a:pt x="1615" y="6384"/>
                      <a:pt x="1603" y="6471"/>
                      <a:pt x="1640" y="6496"/>
                    </a:cubicBezTo>
                    <a:cubicBezTo>
                      <a:pt x="1659" y="6502"/>
                      <a:pt x="1677" y="6505"/>
                      <a:pt x="1695" y="6505"/>
                    </a:cubicBezTo>
                    <a:cubicBezTo>
                      <a:pt x="1712" y="6505"/>
                      <a:pt x="1727" y="6502"/>
                      <a:pt x="1740" y="6496"/>
                    </a:cubicBezTo>
                    <a:lnTo>
                      <a:pt x="1938" y="6496"/>
                    </a:lnTo>
                    <a:cubicBezTo>
                      <a:pt x="1963" y="6496"/>
                      <a:pt x="1988" y="6498"/>
                      <a:pt x="2011" y="6498"/>
                    </a:cubicBezTo>
                    <a:cubicBezTo>
                      <a:pt x="2046" y="6498"/>
                      <a:pt x="2077" y="6493"/>
                      <a:pt x="2100" y="6471"/>
                    </a:cubicBezTo>
                    <a:cubicBezTo>
                      <a:pt x="2137" y="6434"/>
                      <a:pt x="2125" y="6359"/>
                      <a:pt x="2112" y="6310"/>
                    </a:cubicBezTo>
                    <a:lnTo>
                      <a:pt x="2112" y="6310"/>
                    </a:lnTo>
                    <a:cubicBezTo>
                      <a:pt x="2156" y="6316"/>
                      <a:pt x="2199" y="6319"/>
                      <a:pt x="2243" y="6319"/>
                    </a:cubicBezTo>
                    <a:cubicBezTo>
                      <a:pt x="2286" y="6319"/>
                      <a:pt x="2329" y="6316"/>
                      <a:pt x="2373" y="6310"/>
                    </a:cubicBezTo>
                    <a:cubicBezTo>
                      <a:pt x="2447" y="6310"/>
                      <a:pt x="2534" y="6310"/>
                      <a:pt x="2584" y="6260"/>
                    </a:cubicBezTo>
                    <a:lnTo>
                      <a:pt x="2596" y="6247"/>
                    </a:lnTo>
                    <a:lnTo>
                      <a:pt x="2659" y="6247"/>
                    </a:lnTo>
                    <a:cubicBezTo>
                      <a:pt x="2659" y="6247"/>
                      <a:pt x="2683" y="6285"/>
                      <a:pt x="2696" y="6297"/>
                    </a:cubicBezTo>
                    <a:cubicBezTo>
                      <a:pt x="2746" y="6322"/>
                      <a:pt x="2795" y="6334"/>
                      <a:pt x="2857" y="6334"/>
                    </a:cubicBezTo>
                    <a:lnTo>
                      <a:pt x="2957" y="6334"/>
                    </a:lnTo>
                    <a:cubicBezTo>
                      <a:pt x="2994" y="6334"/>
                      <a:pt x="3006" y="6310"/>
                      <a:pt x="3031" y="6310"/>
                    </a:cubicBezTo>
                    <a:cubicBezTo>
                      <a:pt x="3073" y="6310"/>
                      <a:pt x="3103" y="6326"/>
                      <a:pt x="3137" y="6326"/>
                    </a:cubicBezTo>
                    <a:cubicBezTo>
                      <a:pt x="3154" y="6326"/>
                      <a:pt x="3172" y="6322"/>
                      <a:pt x="3193" y="6310"/>
                    </a:cubicBezTo>
                    <a:cubicBezTo>
                      <a:pt x="3205" y="6297"/>
                      <a:pt x="3217" y="6272"/>
                      <a:pt x="3230" y="6272"/>
                    </a:cubicBezTo>
                    <a:cubicBezTo>
                      <a:pt x="3234" y="6268"/>
                      <a:pt x="3238" y="6267"/>
                      <a:pt x="3243" y="6267"/>
                    </a:cubicBezTo>
                    <a:cubicBezTo>
                      <a:pt x="3252" y="6267"/>
                      <a:pt x="3263" y="6272"/>
                      <a:pt x="3280" y="6272"/>
                    </a:cubicBezTo>
                    <a:cubicBezTo>
                      <a:pt x="3280" y="6285"/>
                      <a:pt x="3267" y="6310"/>
                      <a:pt x="3267" y="6322"/>
                    </a:cubicBezTo>
                    <a:cubicBezTo>
                      <a:pt x="3267" y="6372"/>
                      <a:pt x="3255" y="6459"/>
                      <a:pt x="3292" y="6483"/>
                    </a:cubicBezTo>
                    <a:cubicBezTo>
                      <a:pt x="3317" y="6490"/>
                      <a:pt x="3339" y="6493"/>
                      <a:pt x="3359" y="6493"/>
                    </a:cubicBezTo>
                    <a:cubicBezTo>
                      <a:pt x="3379" y="6493"/>
                      <a:pt x="3398" y="6490"/>
                      <a:pt x="3416" y="6483"/>
                    </a:cubicBezTo>
                    <a:lnTo>
                      <a:pt x="3640" y="6483"/>
                    </a:lnTo>
                    <a:cubicBezTo>
                      <a:pt x="3670" y="6483"/>
                      <a:pt x="3697" y="6485"/>
                      <a:pt x="3722" y="6485"/>
                    </a:cubicBezTo>
                    <a:cubicBezTo>
                      <a:pt x="3760" y="6485"/>
                      <a:pt x="3791" y="6481"/>
                      <a:pt x="3814" y="6459"/>
                    </a:cubicBezTo>
                    <a:cubicBezTo>
                      <a:pt x="3863" y="6409"/>
                      <a:pt x="3851" y="6334"/>
                      <a:pt x="3838" y="6285"/>
                    </a:cubicBezTo>
                    <a:cubicBezTo>
                      <a:pt x="3863" y="6272"/>
                      <a:pt x="3888" y="6272"/>
                      <a:pt x="3925" y="6272"/>
                    </a:cubicBezTo>
                    <a:cubicBezTo>
                      <a:pt x="3969" y="6279"/>
                      <a:pt x="4015" y="6282"/>
                      <a:pt x="4064" y="6282"/>
                    </a:cubicBezTo>
                    <a:cubicBezTo>
                      <a:pt x="4112" y="6282"/>
                      <a:pt x="4161" y="6279"/>
                      <a:pt x="4211" y="6272"/>
                    </a:cubicBezTo>
                    <a:cubicBezTo>
                      <a:pt x="4298" y="6272"/>
                      <a:pt x="4385" y="6272"/>
                      <a:pt x="4447" y="6223"/>
                    </a:cubicBezTo>
                    <a:cubicBezTo>
                      <a:pt x="4447" y="6210"/>
                      <a:pt x="4459" y="6210"/>
                      <a:pt x="4459" y="6210"/>
                    </a:cubicBezTo>
                    <a:cubicBezTo>
                      <a:pt x="4459" y="6204"/>
                      <a:pt x="4463" y="6201"/>
                      <a:pt x="4466" y="6201"/>
                    </a:cubicBezTo>
                    <a:cubicBezTo>
                      <a:pt x="4469" y="6201"/>
                      <a:pt x="4472" y="6204"/>
                      <a:pt x="4472" y="6210"/>
                    </a:cubicBezTo>
                    <a:cubicBezTo>
                      <a:pt x="4484" y="6210"/>
                      <a:pt x="4497" y="6247"/>
                      <a:pt x="4509" y="6260"/>
                    </a:cubicBezTo>
                    <a:cubicBezTo>
                      <a:pt x="4571" y="6285"/>
                      <a:pt x="4633" y="6297"/>
                      <a:pt x="4708" y="6297"/>
                    </a:cubicBezTo>
                    <a:lnTo>
                      <a:pt x="4832" y="6297"/>
                    </a:lnTo>
                    <a:cubicBezTo>
                      <a:pt x="4857" y="6297"/>
                      <a:pt x="4882" y="6272"/>
                      <a:pt x="4907" y="6272"/>
                    </a:cubicBezTo>
                    <a:cubicBezTo>
                      <a:pt x="4956" y="6272"/>
                      <a:pt x="4989" y="6289"/>
                      <a:pt x="5024" y="6289"/>
                    </a:cubicBezTo>
                    <a:cubicBezTo>
                      <a:pt x="5042" y="6289"/>
                      <a:pt x="5060" y="6285"/>
                      <a:pt x="5080" y="6272"/>
                    </a:cubicBezTo>
                    <a:cubicBezTo>
                      <a:pt x="5105" y="6260"/>
                      <a:pt x="5105" y="6235"/>
                      <a:pt x="5130" y="6235"/>
                    </a:cubicBezTo>
                    <a:cubicBezTo>
                      <a:pt x="5134" y="6231"/>
                      <a:pt x="5140" y="6230"/>
                      <a:pt x="5146" y="6230"/>
                    </a:cubicBezTo>
                    <a:cubicBezTo>
                      <a:pt x="5159" y="6230"/>
                      <a:pt x="5176" y="6235"/>
                      <a:pt x="5192" y="6235"/>
                    </a:cubicBezTo>
                    <a:lnTo>
                      <a:pt x="5217" y="6235"/>
                    </a:lnTo>
                    <a:cubicBezTo>
                      <a:pt x="5205" y="6247"/>
                      <a:pt x="5205" y="6272"/>
                      <a:pt x="5205" y="6297"/>
                    </a:cubicBezTo>
                    <a:cubicBezTo>
                      <a:pt x="5205" y="6334"/>
                      <a:pt x="5180" y="6446"/>
                      <a:pt x="5229" y="6471"/>
                    </a:cubicBezTo>
                    <a:cubicBezTo>
                      <a:pt x="5254" y="6477"/>
                      <a:pt x="5276" y="6480"/>
                      <a:pt x="5298" y="6480"/>
                    </a:cubicBezTo>
                    <a:cubicBezTo>
                      <a:pt x="5319" y="6480"/>
                      <a:pt x="5341" y="6477"/>
                      <a:pt x="5366" y="6471"/>
                    </a:cubicBezTo>
                    <a:lnTo>
                      <a:pt x="5614" y="6471"/>
                    </a:lnTo>
                    <a:cubicBezTo>
                      <a:pt x="5649" y="6471"/>
                      <a:pt x="5682" y="6473"/>
                      <a:pt x="5711" y="6473"/>
                    </a:cubicBezTo>
                    <a:cubicBezTo>
                      <a:pt x="5755" y="6473"/>
                      <a:pt x="5791" y="6469"/>
                      <a:pt x="5813" y="6446"/>
                    </a:cubicBezTo>
                    <a:cubicBezTo>
                      <a:pt x="5850" y="6396"/>
                      <a:pt x="5850" y="6334"/>
                      <a:pt x="5838" y="6285"/>
                    </a:cubicBezTo>
                    <a:cubicBezTo>
                      <a:pt x="5888" y="6272"/>
                      <a:pt x="5925" y="6272"/>
                      <a:pt x="5962" y="6260"/>
                    </a:cubicBezTo>
                    <a:cubicBezTo>
                      <a:pt x="6006" y="6266"/>
                      <a:pt x="6049" y="6269"/>
                      <a:pt x="6093" y="6269"/>
                    </a:cubicBezTo>
                    <a:cubicBezTo>
                      <a:pt x="6136" y="6269"/>
                      <a:pt x="6180" y="6266"/>
                      <a:pt x="6223" y="6260"/>
                    </a:cubicBezTo>
                    <a:cubicBezTo>
                      <a:pt x="6298" y="6260"/>
                      <a:pt x="6384" y="6260"/>
                      <a:pt x="6434" y="6210"/>
                    </a:cubicBezTo>
                    <a:cubicBezTo>
                      <a:pt x="6434" y="6210"/>
                      <a:pt x="6459" y="6173"/>
                      <a:pt x="6471" y="6173"/>
                    </a:cubicBezTo>
                    <a:cubicBezTo>
                      <a:pt x="6471" y="6169"/>
                      <a:pt x="6474" y="6167"/>
                      <a:pt x="6478" y="6167"/>
                    </a:cubicBezTo>
                    <a:cubicBezTo>
                      <a:pt x="6487" y="6167"/>
                      <a:pt x="6500" y="6173"/>
                      <a:pt x="6509" y="6173"/>
                    </a:cubicBezTo>
                    <a:lnTo>
                      <a:pt x="6546" y="6173"/>
                    </a:lnTo>
                    <a:cubicBezTo>
                      <a:pt x="6558" y="6173"/>
                      <a:pt x="6571" y="6210"/>
                      <a:pt x="6583" y="6223"/>
                    </a:cubicBezTo>
                    <a:cubicBezTo>
                      <a:pt x="6639" y="6251"/>
                      <a:pt x="6695" y="6265"/>
                      <a:pt x="6751" y="6265"/>
                    </a:cubicBezTo>
                    <a:cubicBezTo>
                      <a:pt x="6769" y="6265"/>
                      <a:pt x="6788" y="6263"/>
                      <a:pt x="6807" y="6260"/>
                    </a:cubicBezTo>
                    <a:cubicBezTo>
                      <a:pt x="6825" y="6266"/>
                      <a:pt x="6847" y="6269"/>
                      <a:pt x="6869" y="6269"/>
                    </a:cubicBezTo>
                    <a:cubicBezTo>
                      <a:pt x="6891" y="6269"/>
                      <a:pt x="6912" y="6266"/>
                      <a:pt x="6931" y="6260"/>
                    </a:cubicBezTo>
                    <a:cubicBezTo>
                      <a:pt x="6968" y="6260"/>
                      <a:pt x="6993" y="6235"/>
                      <a:pt x="7030" y="6235"/>
                    </a:cubicBezTo>
                    <a:cubicBezTo>
                      <a:pt x="7068" y="6235"/>
                      <a:pt x="7092" y="6235"/>
                      <a:pt x="7117" y="6247"/>
                    </a:cubicBezTo>
                    <a:lnTo>
                      <a:pt x="7117" y="6285"/>
                    </a:lnTo>
                    <a:cubicBezTo>
                      <a:pt x="7117" y="6334"/>
                      <a:pt x="7105" y="6434"/>
                      <a:pt x="7142" y="6459"/>
                    </a:cubicBezTo>
                    <a:cubicBezTo>
                      <a:pt x="7159" y="6467"/>
                      <a:pt x="7174" y="6470"/>
                      <a:pt x="7188" y="6470"/>
                    </a:cubicBezTo>
                    <a:cubicBezTo>
                      <a:pt x="7215" y="6470"/>
                      <a:pt x="7237" y="6459"/>
                      <a:pt x="7254" y="6459"/>
                    </a:cubicBezTo>
                    <a:lnTo>
                      <a:pt x="7490" y="6459"/>
                    </a:lnTo>
                    <a:cubicBezTo>
                      <a:pt x="7515" y="6459"/>
                      <a:pt x="7538" y="6460"/>
                      <a:pt x="7560" y="6460"/>
                    </a:cubicBezTo>
                    <a:cubicBezTo>
                      <a:pt x="7603" y="6460"/>
                      <a:pt x="7639" y="6454"/>
                      <a:pt x="7664" y="6421"/>
                    </a:cubicBezTo>
                    <a:cubicBezTo>
                      <a:pt x="7701" y="6372"/>
                      <a:pt x="7701" y="6310"/>
                      <a:pt x="7689" y="6260"/>
                    </a:cubicBezTo>
                    <a:cubicBezTo>
                      <a:pt x="7738" y="6247"/>
                      <a:pt x="7788" y="6235"/>
                      <a:pt x="7850" y="6235"/>
                    </a:cubicBezTo>
                    <a:lnTo>
                      <a:pt x="8136" y="6235"/>
                    </a:lnTo>
                    <a:cubicBezTo>
                      <a:pt x="8210" y="6235"/>
                      <a:pt x="8285" y="6223"/>
                      <a:pt x="8359" y="6185"/>
                    </a:cubicBezTo>
                    <a:cubicBezTo>
                      <a:pt x="8359" y="6198"/>
                      <a:pt x="8359" y="6198"/>
                      <a:pt x="8372" y="6210"/>
                    </a:cubicBezTo>
                    <a:cubicBezTo>
                      <a:pt x="8409" y="6238"/>
                      <a:pt x="8460" y="6252"/>
                      <a:pt x="8510" y="6252"/>
                    </a:cubicBezTo>
                    <a:cubicBezTo>
                      <a:pt x="8526" y="6252"/>
                      <a:pt x="8542" y="6251"/>
                      <a:pt x="8558" y="6247"/>
                    </a:cubicBezTo>
                    <a:cubicBezTo>
                      <a:pt x="8577" y="6254"/>
                      <a:pt x="8598" y="6257"/>
                      <a:pt x="8620" y="6257"/>
                    </a:cubicBezTo>
                    <a:cubicBezTo>
                      <a:pt x="8642" y="6257"/>
                      <a:pt x="8663" y="6254"/>
                      <a:pt x="8682" y="6247"/>
                    </a:cubicBezTo>
                    <a:cubicBezTo>
                      <a:pt x="8719" y="6247"/>
                      <a:pt x="8732" y="6223"/>
                      <a:pt x="8769" y="6223"/>
                    </a:cubicBezTo>
                    <a:cubicBezTo>
                      <a:pt x="8775" y="6221"/>
                      <a:pt x="8781" y="6221"/>
                      <a:pt x="8786" y="6221"/>
                    </a:cubicBezTo>
                    <a:cubicBezTo>
                      <a:pt x="8821" y="6221"/>
                      <a:pt x="8850" y="6242"/>
                      <a:pt x="8885" y="6242"/>
                    </a:cubicBezTo>
                    <a:cubicBezTo>
                      <a:pt x="8902" y="6242"/>
                      <a:pt x="8921" y="6237"/>
                      <a:pt x="8943" y="6223"/>
                    </a:cubicBezTo>
                    <a:cubicBezTo>
                      <a:pt x="8955" y="6210"/>
                      <a:pt x="8968" y="6185"/>
                      <a:pt x="8980" y="6173"/>
                    </a:cubicBezTo>
                    <a:lnTo>
                      <a:pt x="9142" y="6173"/>
                    </a:lnTo>
                    <a:cubicBezTo>
                      <a:pt x="9129" y="6198"/>
                      <a:pt x="9129" y="6223"/>
                      <a:pt x="9129" y="6247"/>
                    </a:cubicBezTo>
                    <a:cubicBezTo>
                      <a:pt x="9129" y="6297"/>
                      <a:pt x="9104" y="6409"/>
                      <a:pt x="9154" y="6434"/>
                    </a:cubicBezTo>
                    <a:cubicBezTo>
                      <a:pt x="9171" y="6442"/>
                      <a:pt x="9187" y="6445"/>
                      <a:pt x="9203" y="6445"/>
                    </a:cubicBezTo>
                    <a:cubicBezTo>
                      <a:pt x="9235" y="6445"/>
                      <a:pt x="9266" y="6434"/>
                      <a:pt x="9291" y="6434"/>
                    </a:cubicBezTo>
                    <a:lnTo>
                      <a:pt x="9539" y="6434"/>
                    </a:lnTo>
                    <a:cubicBezTo>
                      <a:pt x="9564" y="6434"/>
                      <a:pt x="9595" y="6436"/>
                      <a:pt x="9625" y="6436"/>
                    </a:cubicBezTo>
                    <a:cubicBezTo>
                      <a:pt x="9671" y="6436"/>
                      <a:pt x="9715" y="6431"/>
                      <a:pt x="9738" y="6409"/>
                    </a:cubicBezTo>
                    <a:cubicBezTo>
                      <a:pt x="9775" y="6359"/>
                      <a:pt x="9787" y="6297"/>
                      <a:pt x="9775" y="6247"/>
                    </a:cubicBezTo>
                    <a:lnTo>
                      <a:pt x="9837" y="6247"/>
                    </a:lnTo>
                    <a:cubicBezTo>
                      <a:pt x="9912" y="6247"/>
                      <a:pt x="9986" y="6247"/>
                      <a:pt x="10048" y="6198"/>
                    </a:cubicBezTo>
                    <a:cubicBezTo>
                      <a:pt x="10048" y="6198"/>
                      <a:pt x="10061" y="6161"/>
                      <a:pt x="10073" y="6161"/>
                    </a:cubicBezTo>
                    <a:cubicBezTo>
                      <a:pt x="10077" y="6156"/>
                      <a:pt x="10083" y="6155"/>
                      <a:pt x="10089" y="6155"/>
                    </a:cubicBezTo>
                    <a:cubicBezTo>
                      <a:pt x="10101" y="6155"/>
                      <a:pt x="10114" y="6161"/>
                      <a:pt x="10123" y="6161"/>
                    </a:cubicBezTo>
                    <a:cubicBezTo>
                      <a:pt x="10148" y="6148"/>
                      <a:pt x="10172" y="6148"/>
                      <a:pt x="10197" y="6148"/>
                    </a:cubicBezTo>
                    <a:cubicBezTo>
                      <a:pt x="10251" y="6157"/>
                      <a:pt x="10260" y="6192"/>
                      <a:pt x="10293" y="6192"/>
                    </a:cubicBezTo>
                    <a:cubicBezTo>
                      <a:pt x="10306" y="6192"/>
                      <a:pt x="10322" y="6187"/>
                      <a:pt x="10346" y="6173"/>
                    </a:cubicBezTo>
                    <a:cubicBezTo>
                      <a:pt x="10384" y="6148"/>
                      <a:pt x="10371" y="6148"/>
                      <a:pt x="10408" y="6148"/>
                    </a:cubicBezTo>
                    <a:lnTo>
                      <a:pt x="10495" y="6148"/>
                    </a:lnTo>
                    <a:cubicBezTo>
                      <a:pt x="10495" y="6148"/>
                      <a:pt x="10495" y="6161"/>
                      <a:pt x="10508" y="6161"/>
                    </a:cubicBezTo>
                    <a:cubicBezTo>
                      <a:pt x="10555" y="6198"/>
                      <a:pt x="10610" y="6215"/>
                      <a:pt x="10666" y="6215"/>
                    </a:cubicBezTo>
                    <a:cubicBezTo>
                      <a:pt x="10684" y="6215"/>
                      <a:pt x="10701" y="6213"/>
                      <a:pt x="10719" y="6210"/>
                    </a:cubicBezTo>
                    <a:cubicBezTo>
                      <a:pt x="10719" y="6235"/>
                      <a:pt x="10719" y="6247"/>
                      <a:pt x="10719" y="6260"/>
                    </a:cubicBezTo>
                    <a:cubicBezTo>
                      <a:pt x="10719" y="6297"/>
                      <a:pt x="10706" y="6396"/>
                      <a:pt x="10744" y="6421"/>
                    </a:cubicBezTo>
                    <a:lnTo>
                      <a:pt x="11092" y="6421"/>
                    </a:lnTo>
                    <a:cubicBezTo>
                      <a:pt x="11121" y="6421"/>
                      <a:pt x="11149" y="6423"/>
                      <a:pt x="11174" y="6423"/>
                    </a:cubicBezTo>
                    <a:cubicBezTo>
                      <a:pt x="11212" y="6423"/>
                      <a:pt x="11243" y="6419"/>
                      <a:pt x="11265" y="6396"/>
                    </a:cubicBezTo>
                    <a:cubicBezTo>
                      <a:pt x="11315" y="6347"/>
                      <a:pt x="11303" y="6272"/>
                      <a:pt x="11290" y="6210"/>
                    </a:cubicBezTo>
                    <a:lnTo>
                      <a:pt x="11290" y="6210"/>
                    </a:lnTo>
                    <a:cubicBezTo>
                      <a:pt x="11299" y="6212"/>
                      <a:pt x="11308" y="6213"/>
                      <a:pt x="11316" y="6213"/>
                    </a:cubicBezTo>
                    <a:cubicBezTo>
                      <a:pt x="11357" y="6213"/>
                      <a:pt x="11394" y="6191"/>
                      <a:pt x="11414" y="6161"/>
                    </a:cubicBezTo>
                    <a:cubicBezTo>
                      <a:pt x="11414" y="6161"/>
                      <a:pt x="11439" y="6123"/>
                      <a:pt x="11452" y="6123"/>
                    </a:cubicBezTo>
                    <a:lnTo>
                      <a:pt x="11477" y="6123"/>
                    </a:lnTo>
                    <a:cubicBezTo>
                      <a:pt x="11489" y="6136"/>
                      <a:pt x="11477" y="6161"/>
                      <a:pt x="11489" y="6161"/>
                    </a:cubicBezTo>
                    <a:cubicBezTo>
                      <a:pt x="11491" y="6163"/>
                      <a:pt x="11495" y="6164"/>
                      <a:pt x="11500" y="6164"/>
                    </a:cubicBezTo>
                    <a:cubicBezTo>
                      <a:pt x="11519" y="6164"/>
                      <a:pt x="11556" y="6146"/>
                      <a:pt x="11576" y="6136"/>
                    </a:cubicBezTo>
                    <a:lnTo>
                      <a:pt x="11613" y="6136"/>
                    </a:lnTo>
                    <a:cubicBezTo>
                      <a:pt x="11626" y="6148"/>
                      <a:pt x="11626" y="6161"/>
                      <a:pt x="11638" y="6161"/>
                    </a:cubicBezTo>
                    <a:cubicBezTo>
                      <a:pt x="11650" y="6173"/>
                      <a:pt x="11650" y="6173"/>
                      <a:pt x="11663" y="6173"/>
                    </a:cubicBezTo>
                    <a:cubicBezTo>
                      <a:pt x="11678" y="6180"/>
                      <a:pt x="11690" y="6183"/>
                      <a:pt x="11700" y="6183"/>
                    </a:cubicBezTo>
                    <a:cubicBezTo>
                      <a:pt x="11740" y="6183"/>
                      <a:pt x="11750" y="6136"/>
                      <a:pt x="11799" y="6136"/>
                    </a:cubicBezTo>
                    <a:cubicBezTo>
                      <a:pt x="11824" y="6136"/>
                      <a:pt x="11849" y="6136"/>
                      <a:pt x="11874" y="6148"/>
                    </a:cubicBezTo>
                    <a:cubicBezTo>
                      <a:pt x="11882" y="6148"/>
                      <a:pt x="11890" y="6143"/>
                      <a:pt x="11899" y="6143"/>
                    </a:cubicBezTo>
                    <a:cubicBezTo>
                      <a:pt x="11903" y="6143"/>
                      <a:pt x="11907" y="6144"/>
                      <a:pt x="11911" y="6148"/>
                    </a:cubicBezTo>
                    <a:cubicBezTo>
                      <a:pt x="11924" y="6161"/>
                      <a:pt x="11936" y="6185"/>
                      <a:pt x="11948" y="6198"/>
                    </a:cubicBezTo>
                    <a:cubicBezTo>
                      <a:pt x="11998" y="6223"/>
                      <a:pt x="12035" y="6235"/>
                      <a:pt x="12085" y="6235"/>
                    </a:cubicBezTo>
                    <a:cubicBezTo>
                      <a:pt x="12085" y="6272"/>
                      <a:pt x="12073" y="6372"/>
                      <a:pt x="12110" y="6409"/>
                    </a:cubicBezTo>
                    <a:cubicBezTo>
                      <a:pt x="12126" y="6417"/>
                      <a:pt x="12142" y="6420"/>
                      <a:pt x="12156" y="6420"/>
                    </a:cubicBezTo>
                    <a:cubicBezTo>
                      <a:pt x="12184" y="6420"/>
                      <a:pt x="12209" y="6409"/>
                      <a:pt x="12234" y="6409"/>
                    </a:cubicBezTo>
                    <a:lnTo>
                      <a:pt x="12458" y="6409"/>
                    </a:lnTo>
                    <a:cubicBezTo>
                      <a:pt x="12482" y="6409"/>
                      <a:pt x="12506" y="6410"/>
                      <a:pt x="12528" y="6410"/>
                    </a:cubicBezTo>
                    <a:cubicBezTo>
                      <a:pt x="12571" y="6410"/>
                      <a:pt x="12607" y="6405"/>
                      <a:pt x="12632" y="6372"/>
                    </a:cubicBezTo>
                    <a:cubicBezTo>
                      <a:pt x="12681" y="6322"/>
                      <a:pt x="12669" y="6247"/>
                      <a:pt x="12656" y="6185"/>
                    </a:cubicBezTo>
                    <a:lnTo>
                      <a:pt x="12669" y="6185"/>
                    </a:lnTo>
                    <a:cubicBezTo>
                      <a:pt x="12682" y="6188"/>
                      <a:pt x="12695" y="6189"/>
                      <a:pt x="12708" y="6189"/>
                    </a:cubicBezTo>
                    <a:cubicBezTo>
                      <a:pt x="12769" y="6189"/>
                      <a:pt x="12829" y="6166"/>
                      <a:pt x="12880" y="6136"/>
                    </a:cubicBezTo>
                    <a:lnTo>
                      <a:pt x="13017" y="6136"/>
                    </a:lnTo>
                    <a:cubicBezTo>
                      <a:pt x="13017" y="6148"/>
                      <a:pt x="13029" y="6148"/>
                      <a:pt x="13041" y="6161"/>
                    </a:cubicBezTo>
                    <a:cubicBezTo>
                      <a:pt x="13055" y="6167"/>
                      <a:pt x="13067" y="6171"/>
                      <a:pt x="13078" y="6171"/>
                    </a:cubicBezTo>
                    <a:cubicBezTo>
                      <a:pt x="13105" y="6171"/>
                      <a:pt x="13123" y="6150"/>
                      <a:pt x="13141" y="6123"/>
                    </a:cubicBezTo>
                    <a:cubicBezTo>
                      <a:pt x="13147" y="6129"/>
                      <a:pt x="13156" y="6136"/>
                      <a:pt x="13170" y="6136"/>
                    </a:cubicBezTo>
                    <a:cubicBezTo>
                      <a:pt x="13184" y="6136"/>
                      <a:pt x="13203" y="6129"/>
                      <a:pt x="13228" y="6111"/>
                    </a:cubicBezTo>
                    <a:lnTo>
                      <a:pt x="13290" y="6111"/>
                    </a:lnTo>
                    <a:cubicBezTo>
                      <a:pt x="13302" y="6123"/>
                      <a:pt x="13315" y="6161"/>
                      <a:pt x="13327" y="6173"/>
                    </a:cubicBezTo>
                    <a:cubicBezTo>
                      <a:pt x="13374" y="6201"/>
                      <a:pt x="13420" y="6215"/>
                      <a:pt x="13472" y="6215"/>
                    </a:cubicBezTo>
                    <a:cubicBezTo>
                      <a:pt x="13489" y="6215"/>
                      <a:pt x="13507" y="6213"/>
                      <a:pt x="13526" y="6210"/>
                    </a:cubicBezTo>
                    <a:cubicBezTo>
                      <a:pt x="13544" y="6216"/>
                      <a:pt x="13563" y="6220"/>
                      <a:pt x="13582" y="6220"/>
                    </a:cubicBezTo>
                    <a:cubicBezTo>
                      <a:pt x="13600" y="6220"/>
                      <a:pt x="13619" y="6216"/>
                      <a:pt x="13638" y="6210"/>
                    </a:cubicBezTo>
                    <a:lnTo>
                      <a:pt x="13650" y="6210"/>
                    </a:lnTo>
                    <a:cubicBezTo>
                      <a:pt x="13650" y="6260"/>
                      <a:pt x="13638" y="6372"/>
                      <a:pt x="13687" y="6396"/>
                    </a:cubicBezTo>
                    <a:cubicBezTo>
                      <a:pt x="13706" y="6403"/>
                      <a:pt x="13728" y="6406"/>
                      <a:pt x="13749" y="6406"/>
                    </a:cubicBezTo>
                    <a:cubicBezTo>
                      <a:pt x="13771" y="6406"/>
                      <a:pt x="13793" y="6403"/>
                      <a:pt x="13811" y="6396"/>
                    </a:cubicBezTo>
                    <a:lnTo>
                      <a:pt x="14147" y="6396"/>
                    </a:lnTo>
                    <a:cubicBezTo>
                      <a:pt x="14178" y="6396"/>
                      <a:pt x="14218" y="6403"/>
                      <a:pt x="14255" y="6403"/>
                    </a:cubicBezTo>
                    <a:cubicBezTo>
                      <a:pt x="14293" y="6403"/>
                      <a:pt x="14327" y="6396"/>
                      <a:pt x="14345" y="6372"/>
                    </a:cubicBezTo>
                    <a:cubicBezTo>
                      <a:pt x="14383" y="6322"/>
                      <a:pt x="14383" y="6272"/>
                      <a:pt x="14383" y="6210"/>
                    </a:cubicBezTo>
                    <a:cubicBezTo>
                      <a:pt x="14408" y="6210"/>
                      <a:pt x="14432" y="6198"/>
                      <a:pt x="14457" y="6198"/>
                    </a:cubicBezTo>
                    <a:cubicBezTo>
                      <a:pt x="14501" y="6204"/>
                      <a:pt x="14544" y="6207"/>
                      <a:pt x="14589" y="6207"/>
                    </a:cubicBezTo>
                    <a:cubicBezTo>
                      <a:pt x="14634" y="6207"/>
                      <a:pt x="14681" y="6204"/>
                      <a:pt x="14730" y="6198"/>
                    </a:cubicBezTo>
                    <a:cubicBezTo>
                      <a:pt x="14805" y="6198"/>
                      <a:pt x="14879" y="6198"/>
                      <a:pt x="14942" y="6148"/>
                    </a:cubicBezTo>
                    <a:cubicBezTo>
                      <a:pt x="14942" y="6136"/>
                      <a:pt x="14954" y="6111"/>
                      <a:pt x="14966" y="6098"/>
                    </a:cubicBezTo>
                    <a:lnTo>
                      <a:pt x="15016" y="6098"/>
                    </a:lnTo>
                    <a:cubicBezTo>
                      <a:pt x="15041" y="6098"/>
                      <a:pt x="15066" y="6098"/>
                      <a:pt x="15091" y="6086"/>
                    </a:cubicBezTo>
                    <a:lnTo>
                      <a:pt x="15103" y="6086"/>
                    </a:lnTo>
                    <a:cubicBezTo>
                      <a:pt x="15103" y="6111"/>
                      <a:pt x="15115" y="6111"/>
                      <a:pt x="15128" y="6123"/>
                    </a:cubicBezTo>
                    <a:cubicBezTo>
                      <a:pt x="15175" y="6161"/>
                      <a:pt x="15230" y="6177"/>
                      <a:pt x="15286" y="6177"/>
                    </a:cubicBezTo>
                    <a:cubicBezTo>
                      <a:pt x="15304" y="6177"/>
                      <a:pt x="15321" y="6176"/>
                      <a:pt x="15339" y="6173"/>
                    </a:cubicBezTo>
                    <a:lnTo>
                      <a:pt x="15476" y="6173"/>
                    </a:lnTo>
                    <a:cubicBezTo>
                      <a:pt x="15513" y="6173"/>
                      <a:pt x="15538" y="6148"/>
                      <a:pt x="15563" y="6148"/>
                    </a:cubicBezTo>
                    <a:cubicBezTo>
                      <a:pt x="15575" y="6142"/>
                      <a:pt x="15584" y="6139"/>
                      <a:pt x="15594" y="6139"/>
                    </a:cubicBezTo>
                    <a:cubicBezTo>
                      <a:pt x="15603" y="6139"/>
                      <a:pt x="15612" y="6142"/>
                      <a:pt x="15625" y="6148"/>
                    </a:cubicBezTo>
                    <a:cubicBezTo>
                      <a:pt x="15625" y="6161"/>
                      <a:pt x="15625" y="6185"/>
                      <a:pt x="15625" y="6198"/>
                    </a:cubicBezTo>
                    <a:cubicBezTo>
                      <a:pt x="15625" y="6247"/>
                      <a:pt x="15600" y="6347"/>
                      <a:pt x="15649" y="6372"/>
                    </a:cubicBezTo>
                    <a:cubicBezTo>
                      <a:pt x="15662" y="6380"/>
                      <a:pt x="15676" y="6383"/>
                      <a:pt x="15690" y="6383"/>
                    </a:cubicBezTo>
                    <a:cubicBezTo>
                      <a:pt x="15717" y="6383"/>
                      <a:pt x="15745" y="6372"/>
                      <a:pt x="15761" y="6372"/>
                    </a:cubicBezTo>
                    <a:lnTo>
                      <a:pt x="15997" y="6372"/>
                    </a:lnTo>
                    <a:cubicBezTo>
                      <a:pt x="16022" y="6372"/>
                      <a:pt x="16049" y="6374"/>
                      <a:pt x="16075" y="6374"/>
                    </a:cubicBezTo>
                    <a:cubicBezTo>
                      <a:pt x="16113" y="6374"/>
                      <a:pt x="16149" y="6369"/>
                      <a:pt x="16171" y="6347"/>
                    </a:cubicBezTo>
                    <a:cubicBezTo>
                      <a:pt x="16196" y="6297"/>
                      <a:pt x="16208" y="6247"/>
                      <a:pt x="16196" y="6185"/>
                    </a:cubicBezTo>
                    <a:lnTo>
                      <a:pt x="16246" y="6185"/>
                    </a:lnTo>
                    <a:cubicBezTo>
                      <a:pt x="16289" y="6192"/>
                      <a:pt x="16333" y="6195"/>
                      <a:pt x="16376" y="6195"/>
                    </a:cubicBezTo>
                    <a:cubicBezTo>
                      <a:pt x="16420" y="6195"/>
                      <a:pt x="16463" y="6192"/>
                      <a:pt x="16506" y="6185"/>
                    </a:cubicBezTo>
                    <a:cubicBezTo>
                      <a:pt x="16581" y="6185"/>
                      <a:pt x="16655" y="6185"/>
                      <a:pt x="16718" y="6136"/>
                    </a:cubicBezTo>
                    <a:cubicBezTo>
                      <a:pt x="16718" y="6136"/>
                      <a:pt x="16742" y="6098"/>
                      <a:pt x="16742" y="6098"/>
                    </a:cubicBezTo>
                    <a:lnTo>
                      <a:pt x="16792" y="6098"/>
                    </a:lnTo>
                    <a:lnTo>
                      <a:pt x="16842" y="6086"/>
                    </a:lnTo>
                    <a:cubicBezTo>
                      <a:pt x="16842" y="6098"/>
                      <a:pt x="16854" y="6111"/>
                      <a:pt x="16867" y="6123"/>
                    </a:cubicBezTo>
                    <a:cubicBezTo>
                      <a:pt x="16904" y="6151"/>
                      <a:pt x="16955" y="6165"/>
                      <a:pt x="17005" y="6165"/>
                    </a:cubicBezTo>
                    <a:cubicBezTo>
                      <a:pt x="17021" y="6165"/>
                      <a:pt x="17037" y="6164"/>
                      <a:pt x="17053" y="6161"/>
                    </a:cubicBezTo>
                    <a:cubicBezTo>
                      <a:pt x="17072" y="6167"/>
                      <a:pt x="17093" y="6170"/>
                      <a:pt x="17115" y="6170"/>
                    </a:cubicBezTo>
                    <a:cubicBezTo>
                      <a:pt x="17137" y="6170"/>
                      <a:pt x="17158" y="6167"/>
                      <a:pt x="17177" y="6161"/>
                    </a:cubicBezTo>
                    <a:cubicBezTo>
                      <a:pt x="17214" y="6161"/>
                      <a:pt x="17239" y="6148"/>
                      <a:pt x="17264" y="6136"/>
                    </a:cubicBezTo>
                    <a:cubicBezTo>
                      <a:pt x="17301" y="6136"/>
                      <a:pt x="17332" y="6157"/>
                      <a:pt x="17365" y="6157"/>
                    </a:cubicBezTo>
                    <a:cubicBezTo>
                      <a:pt x="17377" y="6157"/>
                      <a:pt x="17388" y="6154"/>
                      <a:pt x="17401" y="6148"/>
                    </a:cubicBezTo>
                    <a:cubicBezTo>
                      <a:pt x="17401" y="6173"/>
                      <a:pt x="17401" y="6185"/>
                      <a:pt x="17401" y="6198"/>
                    </a:cubicBezTo>
                    <a:cubicBezTo>
                      <a:pt x="17401" y="6235"/>
                      <a:pt x="17388" y="6322"/>
                      <a:pt x="17425" y="6347"/>
                    </a:cubicBezTo>
                    <a:cubicBezTo>
                      <a:pt x="17444" y="6353"/>
                      <a:pt x="17463" y="6356"/>
                      <a:pt x="17481" y="6356"/>
                    </a:cubicBezTo>
                    <a:cubicBezTo>
                      <a:pt x="17500" y="6356"/>
                      <a:pt x="17519" y="6353"/>
                      <a:pt x="17537" y="6347"/>
                    </a:cubicBezTo>
                    <a:lnTo>
                      <a:pt x="17773" y="6347"/>
                    </a:lnTo>
                    <a:cubicBezTo>
                      <a:pt x="17811" y="6347"/>
                      <a:pt x="17845" y="6353"/>
                      <a:pt x="17874" y="6353"/>
                    </a:cubicBezTo>
                    <a:cubicBezTo>
                      <a:pt x="17904" y="6353"/>
                      <a:pt x="17928" y="6347"/>
                      <a:pt x="17947" y="6322"/>
                    </a:cubicBezTo>
                    <a:cubicBezTo>
                      <a:pt x="17972" y="6285"/>
                      <a:pt x="17984" y="6235"/>
                      <a:pt x="17972" y="6198"/>
                    </a:cubicBezTo>
                    <a:lnTo>
                      <a:pt x="17984" y="6198"/>
                    </a:lnTo>
                    <a:cubicBezTo>
                      <a:pt x="17991" y="6200"/>
                      <a:pt x="17999" y="6200"/>
                      <a:pt x="18007" y="6200"/>
                    </a:cubicBezTo>
                    <a:cubicBezTo>
                      <a:pt x="18055" y="6200"/>
                      <a:pt x="18114" y="6173"/>
                      <a:pt x="18146" y="6173"/>
                    </a:cubicBezTo>
                    <a:cubicBezTo>
                      <a:pt x="18183" y="6179"/>
                      <a:pt x="18220" y="6182"/>
                      <a:pt x="18258" y="6182"/>
                    </a:cubicBezTo>
                    <a:cubicBezTo>
                      <a:pt x="18295" y="6182"/>
                      <a:pt x="18332" y="6179"/>
                      <a:pt x="18369" y="6173"/>
                    </a:cubicBezTo>
                    <a:cubicBezTo>
                      <a:pt x="18444" y="6173"/>
                      <a:pt x="18506" y="6173"/>
                      <a:pt x="18556" y="6136"/>
                    </a:cubicBezTo>
                    <a:cubicBezTo>
                      <a:pt x="18556" y="6136"/>
                      <a:pt x="18568" y="6098"/>
                      <a:pt x="18581" y="6098"/>
                    </a:cubicBezTo>
                    <a:cubicBezTo>
                      <a:pt x="18585" y="6094"/>
                      <a:pt x="18589" y="6093"/>
                      <a:pt x="18593" y="6093"/>
                    </a:cubicBezTo>
                    <a:cubicBezTo>
                      <a:pt x="18601" y="6093"/>
                      <a:pt x="18609" y="6098"/>
                      <a:pt x="18618" y="6098"/>
                    </a:cubicBezTo>
                    <a:cubicBezTo>
                      <a:pt x="18618" y="6098"/>
                      <a:pt x="18630" y="6111"/>
                      <a:pt x="18630" y="6111"/>
                    </a:cubicBezTo>
                    <a:cubicBezTo>
                      <a:pt x="18692" y="6148"/>
                      <a:pt x="18754" y="6161"/>
                      <a:pt x="18829" y="6161"/>
                    </a:cubicBezTo>
                    <a:lnTo>
                      <a:pt x="18953" y="6161"/>
                    </a:lnTo>
                    <a:cubicBezTo>
                      <a:pt x="18978" y="6161"/>
                      <a:pt x="19003" y="6136"/>
                      <a:pt x="19028" y="6136"/>
                    </a:cubicBezTo>
                    <a:cubicBezTo>
                      <a:pt x="19065" y="6136"/>
                      <a:pt x="19102" y="6136"/>
                      <a:pt x="19139" y="6148"/>
                    </a:cubicBezTo>
                    <a:cubicBezTo>
                      <a:pt x="19139" y="6161"/>
                      <a:pt x="19139" y="6173"/>
                      <a:pt x="19139" y="6185"/>
                    </a:cubicBezTo>
                    <a:cubicBezTo>
                      <a:pt x="19139" y="6223"/>
                      <a:pt x="19127" y="6310"/>
                      <a:pt x="19164" y="6334"/>
                    </a:cubicBezTo>
                    <a:lnTo>
                      <a:pt x="19462" y="6334"/>
                    </a:lnTo>
                    <a:cubicBezTo>
                      <a:pt x="19487" y="6334"/>
                      <a:pt x="19510" y="6336"/>
                      <a:pt x="19531" y="6336"/>
                    </a:cubicBezTo>
                    <a:cubicBezTo>
                      <a:pt x="19562" y="6336"/>
                      <a:pt x="19589" y="6332"/>
                      <a:pt x="19611" y="6310"/>
                    </a:cubicBezTo>
                    <a:cubicBezTo>
                      <a:pt x="19649" y="6272"/>
                      <a:pt x="19636" y="6173"/>
                      <a:pt x="19624" y="6123"/>
                    </a:cubicBezTo>
                    <a:cubicBezTo>
                      <a:pt x="19624" y="6123"/>
                      <a:pt x="19624" y="6086"/>
                      <a:pt x="19624" y="6061"/>
                    </a:cubicBezTo>
                    <a:lnTo>
                      <a:pt x="19649" y="6061"/>
                    </a:lnTo>
                    <a:cubicBezTo>
                      <a:pt x="19673" y="6061"/>
                      <a:pt x="19698" y="6049"/>
                      <a:pt x="19711" y="6049"/>
                    </a:cubicBezTo>
                    <a:cubicBezTo>
                      <a:pt x="19723" y="6061"/>
                      <a:pt x="19736" y="6074"/>
                      <a:pt x="19760" y="6074"/>
                    </a:cubicBezTo>
                    <a:lnTo>
                      <a:pt x="19798" y="6074"/>
                    </a:lnTo>
                    <a:cubicBezTo>
                      <a:pt x="19810" y="6074"/>
                      <a:pt x="19798" y="6098"/>
                      <a:pt x="19810" y="6111"/>
                    </a:cubicBezTo>
                    <a:cubicBezTo>
                      <a:pt x="19812" y="6113"/>
                      <a:pt x="19814" y="6113"/>
                      <a:pt x="19817" y="6113"/>
                    </a:cubicBezTo>
                    <a:cubicBezTo>
                      <a:pt x="19836" y="6113"/>
                      <a:pt x="19876" y="6086"/>
                      <a:pt x="19897" y="6086"/>
                    </a:cubicBezTo>
                    <a:cubicBezTo>
                      <a:pt x="19922" y="6086"/>
                      <a:pt x="19934" y="6098"/>
                      <a:pt x="19959" y="6123"/>
                    </a:cubicBezTo>
                    <a:cubicBezTo>
                      <a:pt x="19972" y="6127"/>
                      <a:pt x="19982" y="6129"/>
                      <a:pt x="19991" y="6129"/>
                    </a:cubicBezTo>
                    <a:cubicBezTo>
                      <a:pt x="20035" y="6129"/>
                      <a:pt x="20042" y="6086"/>
                      <a:pt x="20083" y="6086"/>
                    </a:cubicBezTo>
                    <a:cubicBezTo>
                      <a:pt x="20108" y="6086"/>
                      <a:pt x="20121" y="6086"/>
                      <a:pt x="20145" y="6098"/>
                    </a:cubicBezTo>
                    <a:lnTo>
                      <a:pt x="20183" y="6098"/>
                    </a:lnTo>
                    <a:cubicBezTo>
                      <a:pt x="20183" y="6098"/>
                      <a:pt x="20195" y="6123"/>
                      <a:pt x="20207" y="6136"/>
                    </a:cubicBezTo>
                    <a:cubicBezTo>
                      <a:pt x="20245" y="6164"/>
                      <a:pt x="20289" y="6178"/>
                      <a:pt x="20335" y="6178"/>
                    </a:cubicBezTo>
                    <a:cubicBezTo>
                      <a:pt x="20350" y="6178"/>
                      <a:pt x="20366" y="6176"/>
                      <a:pt x="20381" y="6173"/>
                    </a:cubicBezTo>
                    <a:lnTo>
                      <a:pt x="20481" y="6173"/>
                    </a:lnTo>
                    <a:cubicBezTo>
                      <a:pt x="20518" y="6173"/>
                      <a:pt x="20530" y="6148"/>
                      <a:pt x="20555" y="6148"/>
                    </a:cubicBezTo>
                    <a:cubicBezTo>
                      <a:pt x="20572" y="6148"/>
                      <a:pt x="20586" y="6151"/>
                      <a:pt x="20600" y="6154"/>
                    </a:cubicBezTo>
                    <a:lnTo>
                      <a:pt x="20600" y="6154"/>
                    </a:lnTo>
                    <a:cubicBezTo>
                      <a:pt x="20613" y="6147"/>
                      <a:pt x="20621" y="6137"/>
                      <a:pt x="20617" y="6123"/>
                    </a:cubicBezTo>
                    <a:lnTo>
                      <a:pt x="20742" y="6123"/>
                    </a:lnTo>
                    <a:cubicBezTo>
                      <a:pt x="20746" y="6119"/>
                      <a:pt x="20750" y="6115"/>
                      <a:pt x="20754" y="6111"/>
                    </a:cubicBezTo>
                    <a:lnTo>
                      <a:pt x="20804" y="6111"/>
                    </a:lnTo>
                    <a:cubicBezTo>
                      <a:pt x="20822" y="6117"/>
                      <a:pt x="20841" y="6120"/>
                      <a:pt x="20860" y="6120"/>
                    </a:cubicBezTo>
                    <a:cubicBezTo>
                      <a:pt x="20878" y="6120"/>
                      <a:pt x="20897" y="6117"/>
                      <a:pt x="20915" y="6111"/>
                    </a:cubicBezTo>
                    <a:cubicBezTo>
                      <a:pt x="20918" y="6111"/>
                      <a:pt x="20920" y="6111"/>
                      <a:pt x="20922" y="6111"/>
                    </a:cubicBezTo>
                    <a:lnTo>
                      <a:pt x="20922" y="6111"/>
                    </a:lnTo>
                    <a:cubicBezTo>
                      <a:pt x="20943" y="6102"/>
                      <a:pt x="20956" y="6087"/>
                      <a:pt x="20940" y="6061"/>
                    </a:cubicBezTo>
                    <a:cubicBezTo>
                      <a:pt x="20928" y="6036"/>
                      <a:pt x="20878" y="6036"/>
                      <a:pt x="20853" y="6036"/>
                    </a:cubicBezTo>
                    <a:cubicBezTo>
                      <a:pt x="20841" y="6043"/>
                      <a:pt x="20825" y="6046"/>
                      <a:pt x="20810" y="6046"/>
                    </a:cubicBezTo>
                    <a:cubicBezTo>
                      <a:pt x="20794" y="6046"/>
                      <a:pt x="20779" y="6043"/>
                      <a:pt x="20766" y="6036"/>
                    </a:cubicBezTo>
                    <a:cubicBezTo>
                      <a:pt x="20717" y="6024"/>
                      <a:pt x="20704" y="5999"/>
                      <a:pt x="20642" y="5999"/>
                    </a:cubicBezTo>
                    <a:cubicBezTo>
                      <a:pt x="20626" y="5999"/>
                      <a:pt x="20604" y="6005"/>
                      <a:pt x="20587" y="6005"/>
                    </a:cubicBezTo>
                    <a:cubicBezTo>
                      <a:pt x="20579" y="6005"/>
                      <a:pt x="20572" y="6003"/>
                      <a:pt x="20568" y="5999"/>
                    </a:cubicBezTo>
                    <a:cubicBezTo>
                      <a:pt x="20543" y="5987"/>
                      <a:pt x="20555" y="5974"/>
                      <a:pt x="20530" y="5949"/>
                    </a:cubicBezTo>
                    <a:cubicBezTo>
                      <a:pt x="20518" y="5937"/>
                      <a:pt x="20493" y="5925"/>
                      <a:pt x="20468" y="5925"/>
                    </a:cubicBezTo>
                    <a:lnTo>
                      <a:pt x="20493" y="5925"/>
                    </a:lnTo>
                    <a:cubicBezTo>
                      <a:pt x="20518" y="5925"/>
                      <a:pt x="20543" y="5937"/>
                      <a:pt x="20568" y="5949"/>
                    </a:cubicBezTo>
                    <a:cubicBezTo>
                      <a:pt x="20576" y="5949"/>
                      <a:pt x="20650" y="5971"/>
                      <a:pt x="20692" y="5971"/>
                    </a:cubicBezTo>
                    <a:cubicBezTo>
                      <a:pt x="20713" y="5971"/>
                      <a:pt x="20725" y="5966"/>
                      <a:pt x="20717" y="5949"/>
                    </a:cubicBezTo>
                    <a:lnTo>
                      <a:pt x="20717" y="5949"/>
                    </a:lnTo>
                    <a:cubicBezTo>
                      <a:pt x="20735" y="5956"/>
                      <a:pt x="20776" y="5965"/>
                      <a:pt x="20813" y="5965"/>
                    </a:cubicBezTo>
                    <a:cubicBezTo>
                      <a:pt x="20850" y="5965"/>
                      <a:pt x="20884" y="5956"/>
                      <a:pt x="20891" y="5925"/>
                    </a:cubicBezTo>
                    <a:cubicBezTo>
                      <a:pt x="20903" y="5937"/>
                      <a:pt x="20928" y="5937"/>
                      <a:pt x="20940" y="5937"/>
                    </a:cubicBezTo>
                    <a:cubicBezTo>
                      <a:pt x="20965" y="5937"/>
                      <a:pt x="20977" y="5925"/>
                      <a:pt x="20990" y="5912"/>
                    </a:cubicBezTo>
                    <a:cubicBezTo>
                      <a:pt x="20998" y="5912"/>
                      <a:pt x="21029" y="5918"/>
                      <a:pt x="21059" y="5918"/>
                    </a:cubicBezTo>
                    <a:cubicBezTo>
                      <a:pt x="21074" y="5918"/>
                      <a:pt x="21089" y="5916"/>
                      <a:pt x="21102" y="5912"/>
                    </a:cubicBezTo>
                    <a:cubicBezTo>
                      <a:pt x="21139" y="5912"/>
                      <a:pt x="21226" y="5900"/>
                      <a:pt x="21201" y="5862"/>
                    </a:cubicBezTo>
                    <a:cubicBezTo>
                      <a:pt x="21195" y="5850"/>
                      <a:pt x="21182" y="5847"/>
                      <a:pt x="21168" y="5847"/>
                    </a:cubicBezTo>
                    <a:cubicBezTo>
                      <a:pt x="21154" y="5847"/>
                      <a:pt x="21139" y="5850"/>
                      <a:pt x="21127" y="5850"/>
                    </a:cubicBezTo>
                    <a:cubicBezTo>
                      <a:pt x="21089" y="5838"/>
                      <a:pt x="21052" y="5825"/>
                      <a:pt x="21015" y="5813"/>
                    </a:cubicBezTo>
                    <a:cubicBezTo>
                      <a:pt x="20990" y="5813"/>
                      <a:pt x="20965" y="5800"/>
                      <a:pt x="20940" y="5788"/>
                    </a:cubicBezTo>
                    <a:cubicBezTo>
                      <a:pt x="20930" y="5788"/>
                      <a:pt x="20920" y="5790"/>
                      <a:pt x="20910" y="5790"/>
                    </a:cubicBezTo>
                    <a:cubicBezTo>
                      <a:pt x="20896" y="5790"/>
                      <a:pt x="20881" y="5785"/>
                      <a:pt x="20866" y="5763"/>
                    </a:cubicBezTo>
                    <a:cubicBezTo>
                      <a:pt x="20841" y="5726"/>
                      <a:pt x="20853" y="5713"/>
                      <a:pt x="20816" y="5701"/>
                    </a:cubicBezTo>
                    <a:cubicBezTo>
                      <a:pt x="20811" y="5700"/>
                      <a:pt x="20806" y="5700"/>
                      <a:pt x="20802" y="5700"/>
                    </a:cubicBezTo>
                    <a:cubicBezTo>
                      <a:pt x="20753" y="5700"/>
                      <a:pt x="20705" y="5743"/>
                      <a:pt x="20657" y="5743"/>
                    </a:cubicBezTo>
                    <a:cubicBezTo>
                      <a:pt x="20648" y="5743"/>
                      <a:pt x="20639" y="5742"/>
                      <a:pt x="20630" y="5738"/>
                    </a:cubicBezTo>
                    <a:cubicBezTo>
                      <a:pt x="20605" y="5738"/>
                      <a:pt x="20580" y="5713"/>
                      <a:pt x="20543" y="5701"/>
                    </a:cubicBezTo>
                    <a:cubicBezTo>
                      <a:pt x="20518" y="5701"/>
                      <a:pt x="20468" y="5701"/>
                      <a:pt x="20431" y="5689"/>
                    </a:cubicBezTo>
                    <a:cubicBezTo>
                      <a:pt x="20394" y="5676"/>
                      <a:pt x="20344" y="5676"/>
                      <a:pt x="20332" y="5651"/>
                    </a:cubicBezTo>
                    <a:cubicBezTo>
                      <a:pt x="20332" y="5643"/>
                      <a:pt x="20350" y="5634"/>
                      <a:pt x="20370" y="5634"/>
                    </a:cubicBezTo>
                    <a:cubicBezTo>
                      <a:pt x="20378" y="5634"/>
                      <a:pt x="20387" y="5635"/>
                      <a:pt x="20394" y="5639"/>
                    </a:cubicBezTo>
                    <a:cubicBezTo>
                      <a:pt x="20431" y="5651"/>
                      <a:pt x="20481" y="5664"/>
                      <a:pt x="20518" y="5676"/>
                    </a:cubicBezTo>
                    <a:cubicBezTo>
                      <a:pt x="20533" y="5683"/>
                      <a:pt x="20542" y="5686"/>
                      <a:pt x="20548" y="5686"/>
                    </a:cubicBezTo>
                    <a:cubicBezTo>
                      <a:pt x="20561" y="5686"/>
                      <a:pt x="20555" y="5669"/>
                      <a:pt x="20555" y="5651"/>
                    </a:cubicBezTo>
                    <a:cubicBezTo>
                      <a:pt x="20580" y="5651"/>
                      <a:pt x="20592" y="5639"/>
                      <a:pt x="20617" y="5626"/>
                    </a:cubicBezTo>
                    <a:lnTo>
                      <a:pt x="20617" y="5614"/>
                    </a:lnTo>
                    <a:lnTo>
                      <a:pt x="20667" y="5639"/>
                    </a:lnTo>
                    <a:lnTo>
                      <a:pt x="20717" y="5639"/>
                    </a:lnTo>
                    <a:cubicBezTo>
                      <a:pt x="20729" y="5626"/>
                      <a:pt x="20729" y="5626"/>
                      <a:pt x="20742" y="5614"/>
                    </a:cubicBezTo>
                    <a:lnTo>
                      <a:pt x="20766" y="5626"/>
                    </a:lnTo>
                    <a:cubicBezTo>
                      <a:pt x="20804" y="5639"/>
                      <a:pt x="20828" y="5676"/>
                      <a:pt x="20866" y="5689"/>
                    </a:cubicBezTo>
                    <a:cubicBezTo>
                      <a:pt x="20878" y="5692"/>
                      <a:pt x="20893" y="5693"/>
                      <a:pt x="20907" y="5693"/>
                    </a:cubicBezTo>
                    <a:cubicBezTo>
                      <a:pt x="20950" y="5693"/>
                      <a:pt x="20987" y="5679"/>
                      <a:pt x="20940" y="5651"/>
                    </a:cubicBezTo>
                    <a:cubicBezTo>
                      <a:pt x="20965" y="5651"/>
                      <a:pt x="20977" y="5626"/>
                      <a:pt x="20990" y="5614"/>
                    </a:cubicBezTo>
                    <a:cubicBezTo>
                      <a:pt x="21006" y="5614"/>
                      <a:pt x="21034" y="5620"/>
                      <a:pt x="21062" y="5620"/>
                    </a:cubicBezTo>
                    <a:cubicBezTo>
                      <a:pt x="21075" y="5620"/>
                      <a:pt x="21089" y="5618"/>
                      <a:pt x="21102" y="5614"/>
                    </a:cubicBezTo>
                    <a:cubicBezTo>
                      <a:pt x="21127" y="5602"/>
                      <a:pt x="21114" y="5602"/>
                      <a:pt x="21127" y="5577"/>
                    </a:cubicBezTo>
                    <a:cubicBezTo>
                      <a:pt x="21139" y="5571"/>
                      <a:pt x="21142" y="5571"/>
                      <a:pt x="21145" y="5571"/>
                    </a:cubicBezTo>
                    <a:cubicBezTo>
                      <a:pt x="21148" y="5571"/>
                      <a:pt x="21151" y="5571"/>
                      <a:pt x="21164" y="5564"/>
                    </a:cubicBezTo>
                    <a:cubicBezTo>
                      <a:pt x="21189" y="5552"/>
                      <a:pt x="21213" y="5564"/>
                      <a:pt x="21201" y="5527"/>
                    </a:cubicBezTo>
                    <a:cubicBezTo>
                      <a:pt x="21201" y="5515"/>
                      <a:pt x="21189" y="5502"/>
                      <a:pt x="21176" y="5502"/>
                    </a:cubicBezTo>
                    <a:cubicBezTo>
                      <a:pt x="21189" y="5490"/>
                      <a:pt x="21189" y="5477"/>
                      <a:pt x="21189" y="5465"/>
                    </a:cubicBezTo>
                    <a:cubicBezTo>
                      <a:pt x="21201" y="5428"/>
                      <a:pt x="21164" y="5391"/>
                      <a:pt x="21114" y="5391"/>
                    </a:cubicBezTo>
                    <a:cubicBezTo>
                      <a:pt x="21089" y="5391"/>
                      <a:pt x="21077" y="5415"/>
                      <a:pt x="21064" y="5415"/>
                    </a:cubicBezTo>
                    <a:cubicBezTo>
                      <a:pt x="21056" y="5419"/>
                      <a:pt x="21051" y="5421"/>
                      <a:pt x="21047" y="5421"/>
                    </a:cubicBezTo>
                    <a:cubicBezTo>
                      <a:pt x="21040" y="5421"/>
                      <a:pt x="21040" y="5415"/>
                      <a:pt x="21040" y="5415"/>
                    </a:cubicBezTo>
                    <a:lnTo>
                      <a:pt x="20965" y="5428"/>
                    </a:lnTo>
                    <a:cubicBezTo>
                      <a:pt x="20928" y="5440"/>
                      <a:pt x="20903" y="5453"/>
                      <a:pt x="20866" y="5453"/>
                    </a:cubicBezTo>
                    <a:cubicBezTo>
                      <a:pt x="20841" y="5453"/>
                      <a:pt x="20841" y="5440"/>
                      <a:pt x="20828" y="5428"/>
                    </a:cubicBezTo>
                    <a:cubicBezTo>
                      <a:pt x="20804" y="5403"/>
                      <a:pt x="20779" y="5391"/>
                      <a:pt x="20742" y="5391"/>
                    </a:cubicBezTo>
                    <a:lnTo>
                      <a:pt x="20704" y="5391"/>
                    </a:lnTo>
                    <a:cubicBezTo>
                      <a:pt x="20779" y="5391"/>
                      <a:pt x="20841" y="5366"/>
                      <a:pt x="20903" y="5353"/>
                    </a:cubicBezTo>
                    <a:cubicBezTo>
                      <a:pt x="20953" y="5328"/>
                      <a:pt x="21089" y="5266"/>
                      <a:pt x="20977" y="5217"/>
                    </a:cubicBezTo>
                    <a:cubicBezTo>
                      <a:pt x="20965" y="5210"/>
                      <a:pt x="20950" y="5207"/>
                      <a:pt x="20934" y="5207"/>
                    </a:cubicBezTo>
                    <a:cubicBezTo>
                      <a:pt x="20919" y="5207"/>
                      <a:pt x="20903" y="5210"/>
                      <a:pt x="20891" y="5217"/>
                    </a:cubicBezTo>
                    <a:cubicBezTo>
                      <a:pt x="20878" y="5229"/>
                      <a:pt x="20891" y="5254"/>
                      <a:pt x="20866" y="5254"/>
                    </a:cubicBezTo>
                    <a:cubicBezTo>
                      <a:pt x="20857" y="5258"/>
                      <a:pt x="20852" y="5259"/>
                      <a:pt x="20848" y="5259"/>
                    </a:cubicBezTo>
                    <a:cubicBezTo>
                      <a:pt x="20840" y="5259"/>
                      <a:pt x="20837" y="5254"/>
                      <a:pt x="20828" y="5254"/>
                    </a:cubicBezTo>
                    <a:cubicBezTo>
                      <a:pt x="20816" y="5254"/>
                      <a:pt x="20766" y="5279"/>
                      <a:pt x="20729" y="5279"/>
                    </a:cubicBezTo>
                    <a:cubicBezTo>
                      <a:pt x="20684" y="5279"/>
                      <a:pt x="20665" y="5252"/>
                      <a:pt x="20634" y="5252"/>
                    </a:cubicBezTo>
                    <a:cubicBezTo>
                      <a:pt x="20623" y="5252"/>
                      <a:pt x="20609" y="5256"/>
                      <a:pt x="20592" y="5266"/>
                    </a:cubicBezTo>
                    <a:cubicBezTo>
                      <a:pt x="20571" y="5277"/>
                      <a:pt x="20568" y="5306"/>
                      <a:pt x="20552" y="5306"/>
                    </a:cubicBezTo>
                    <a:cubicBezTo>
                      <a:pt x="20549" y="5306"/>
                      <a:pt x="20546" y="5305"/>
                      <a:pt x="20543" y="5304"/>
                    </a:cubicBezTo>
                    <a:cubicBezTo>
                      <a:pt x="20509" y="5304"/>
                      <a:pt x="20496" y="5283"/>
                      <a:pt x="20484" y="5279"/>
                    </a:cubicBezTo>
                    <a:lnTo>
                      <a:pt x="20484" y="5279"/>
                    </a:lnTo>
                    <a:cubicBezTo>
                      <a:pt x="20494" y="5281"/>
                      <a:pt x="20502" y="5282"/>
                      <a:pt x="20509" y="5282"/>
                    </a:cubicBezTo>
                    <a:cubicBezTo>
                      <a:pt x="20590" y="5282"/>
                      <a:pt x="20443" y="5166"/>
                      <a:pt x="20443" y="5155"/>
                    </a:cubicBezTo>
                    <a:cubicBezTo>
                      <a:pt x="20443" y="5154"/>
                      <a:pt x="20446" y="5153"/>
                      <a:pt x="20451" y="5153"/>
                    </a:cubicBezTo>
                    <a:cubicBezTo>
                      <a:pt x="20479" y="5153"/>
                      <a:pt x="20586" y="5170"/>
                      <a:pt x="20650" y="5170"/>
                    </a:cubicBezTo>
                    <a:cubicBezTo>
                      <a:pt x="20703" y="5170"/>
                      <a:pt x="20727" y="5158"/>
                      <a:pt x="20655" y="5117"/>
                    </a:cubicBezTo>
                    <a:cubicBezTo>
                      <a:pt x="20729" y="5117"/>
                      <a:pt x="20791" y="5105"/>
                      <a:pt x="20704" y="5068"/>
                    </a:cubicBezTo>
                    <a:cubicBezTo>
                      <a:pt x="20729" y="5068"/>
                      <a:pt x="20766" y="5068"/>
                      <a:pt x="20804" y="5055"/>
                    </a:cubicBezTo>
                    <a:cubicBezTo>
                      <a:pt x="20841" y="5043"/>
                      <a:pt x="20891" y="5030"/>
                      <a:pt x="20866" y="4981"/>
                    </a:cubicBezTo>
                    <a:cubicBezTo>
                      <a:pt x="20915" y="4981"/>
                      <a:pt x="21002" y="4981"/>
                      <a:pt x="21015" y="4919"/>
                    </a:cubicBezTo>
                    <a:cubicBezTo>
                      <a:pt x="21023" y="4885"/>
                      <a:pt x="21004" y="4880"/>
                      <a:pt x="20979" y="4880"/>
                    </a:cubicBezTo>
                    <a:cubicBezTo>
                      <a:pt x="20966" y="4880"/>
                      <a:pt x="20953" y="4881"/>
                      <a:pt x="20940" y="4881"/>
                    </a:cubicBezTo>
                    <a:cubicBezTo>
                      <a:pt x="20853" y="4906"/>
                      <a:pt x="20804" y="4931"/>
                      <a:pt x="20729" y="4943"/>
                    </a:cubicBezTo>
                    <a:lnTo>
                      <a:pt x="20655" y="4943"/>
                    </a:lnTo>
                    <a:cubicBezTo>
                      <a:pt x="20617" y="4931"/>
                      <a:pt x="20642" y="4919"/>
                      <a:pt x="20617" y="4894"/>
                    </a:cubicBezTo>
                    <a:cubicBezTo>
                      <a:pt x="20613" y="4891"/>
                      <a:pt x="20607" y="4890"/>
                      <a:pt x="20601" y="4890"/>
                    </a:cubicBezTo>
                    <a:cubicBezTo>
                      <a:pt x="20575" y="4890"/>
                      <a:pt x="20538" y="4911"/>
                      <a:pt x="20518" y="4931"/>
                    </a:cubicBezTo>
                    <a:cubicBezTo>
                      <a:pt x="20483" y="4940"/>
                      <a:pt x="20442" y="4949"/>
                      <a:pt x="20403" y="4949"/>
                    </a:cubicBezTo>
                    <a:cubicBezTo>
                      <a:pt x="20387" y="4949"/>
                      <a:pt x="20371" y="4947"/>
                      <a:pt x="20357" y="4943"/>
                    </a:cubicBezTo>
                    <a:cubicBezTo>
                      <a:pt x="20381" y="4931"/>
                      <a:pt x="20406" y="4919"/>
                      <a:pt x="20431" y="4906"/>
                    </a:cubicBezTo>
                    <a:cubicBezTo>
                      <a:pt x="20443" y="4906"/>
                      <a:pt x="20456" y="4906"/>
                      <a:pt x="20468" y="4894"/>
                    </a:cubicBezTo>
                    <a:cubicBezTo>
                      <a:pt x="20506" y="4881"/>
                      <a:pt x="20481" y="4894"/>
                      <a:pt x="20493" y="4856"/>
                    </a:cubicBezTo>
                    <a:cubicBezTo>
                      <a:pt x="20498" y="4828"/>
                      <a:pt x="20512" y="4821"/>
                      <a:pt x="20531" y="4821"/>
                    </a:cubicBezTo>
                    <a:cubicBezTo>
                      <a:pt x="20546" y="4821"/>
                      <a:pt x="20563" y="4825"/>
                      <a:pt x="20581" y="4825"/>
                    </a:cubicBezTo>
                    <a:cubicBezTo>
                      <a:pt x="20598" y="4825"/>
                      <a:pt x="20615" y="4822"/>
                      <a:pt x="20630" y="4807"/>
                    </a:cubicBezTo>
                    <a:cubicBezTo>
                      <a:pt x="20642" y="4782"/>
                      <a:pt x="20630" y="4770"/>
                      <a:pt x="20642" y="4757"/>
                    </a:cubicBezTo>
                    <a:cubicBezTo>
                      <a:pt x="20655" y="4732"/>
                      <a:pt x="20679" y="4745"/>
                      <a:pt x="20704" y="4720"/>
                    </a:cubicBezTo>
                    <a:cubicBezTo>
                      <a:pt x="20742" y="4695"/>
                      <a:pt x="20729" y="4633"/>
                      <a:pt x="20692" y="4633"/>
                    </a:cubicBezTo>
                    <a:lnTo>
                      <a:pt x="20568" y="4633"/>
                    </a:lnTo>
                    <a:cubicBezTo>
                      <a:pt x="20543" y="4645"/>
                      <a:pt x="20543" y="4645"/>
                      <a:pt x="20543" y="4658"/>
                    </a:cubicBezTo>
                    <a:cubicBezTo>
                      <a:pt x="20530" y="4670"/>
                      <a:pt x="20555" y="4683"/>
                      <a:pt x="20518" y="4695"/>
                    </a:cubicBezTo>
                    <a:cubicBezTo>
                      <a:pt x="20511" y="4697"/>
                      <a:pt x="20504" y="4698"/>
                      <a:pt x="20497" y="4698"/>
                    </a:cubicBezTo>
                    <a:cubicBezTo>
                      <a:pt x="20454" y="4698"/>
                      <a:pt x="20412" y="4670"/>
                      <a:pt x="20369" y="4670"/>
                    </a:cubicBezTo>
                    <a:cubicBezTo>
                      <a:pt x="20322" y="4670"/>
                      <a:pt x="20241" y="4712"/>
                      <a:pt x="20177" y="4712"/>
                    </a:cubicBezTo>
                    <a:cubicBezTo>
                      <a:pt x="20155" y="4712"/>
                      <a:pt x="20136" y="4707"/>
                      <a:pt x="20121" y="4695"/>
                    </a:cubicBezTo>
                    <a:cubicBezTo>
                      <a:pt x="20083" y="4658"/>
                      <a:pt x="20121" y="4658"/>
                      <a:pt x="20158" y="4645"/>
                    </a:cubicBezTo>
                    <a:cubicBezTo>
                      <a:pt x="20183" y="4633"/>
                      <a:pt x="20220" y="4620"/>
                      <a:pt x="20245" y="4608"/>
                    </a:cubicBezTo>
                    <a:cubicBezTo>
                      <a:pt x="20257" y="4583"/>
                      <a:pt x="20270" y="4571"/>
                      <a:pt x="20294" y="4571"/>
                    </a:cubicBezTo>
                    <a:lnTo>
                      <a:pt x="20344" y="4571"/>
                    </a:lnTo>
                    <a:cubicBezTo>
                      <a:pt x="20369" y="4571"/>
                      <a:pt x="20381" y="4546"/>
                      <a:pt x="20394" y="4534"/>
                    </a:cubicBezTo>
                    <a:cubicBezTo>
                      <a:pt x="20404" y="4534"/>
                      <a:pt x="20422" y="4565"/>
                      <a:pt x="20447" y="4565"/>
                    </a:cubicBezTo>
                    <a:cubicBezTo>
                      <a:pt x="20454" y="4565"/>
                      <a:pt x="20461" y="4563"/>
                      <a:pt x="20468" y="4558"/>
                    </a:cubicBezTo>
                    <a:cubicBezTo>
                      <a:pt x="20506" y="4534"/>
                      <a:pt x="20468" y="4521"/>
                      <a:pt x="20468" y="4496"/>
                    </a:cubicBezTo>
                    <a:cubicBezTo>
                      <a:pt x="20468" y="4490"/>
                      <a:pt x="20468" y="4490"/>
                      <a:pt x="20471" y="4490"/>
                    </a:cubicBezTo>
                    <a:cubicBezTo>
                      <a:pt x="20475" y="4490"/>
                      <a:pt x="20481" y="4490"/>
                      <a:pt x="20493" y="4484"/>
                    </a:cubicBezTo>
                    <a:cubicBezTo>
                      <a:pt x="20506" y="4471"/>
                      <a:pt x="20543" y="4471"/>
                      <a:pt x="20555" y="4459"/>
                    </a:cubicBezTo>
                    <a:cubicBezTo>
                      <a:pt x="20580" y="4447"/>
                      <a:pt x="20555" y="4434"/>
                      <a:pt x="20543" y="4422"/>
                    </a:cubicBezTo>
                    <a:cubicBezTo>
                      <a:pt x="20617" y="4397"/>
                      <a:pt x="20592" y="4322"/>
                      <a:pt x="20655" y="4285"/>
                    </a:cubicBezTo>
                    <a:cubicBezTo>
                      <a:pt x="20704" y="4248"/>
                      <a:pt x="20754" y="4235"/>
                      <a:pt x="20717" y="4186"/>
                    </a:cubicBezTo>
                    <a:cubicBezTo>
                      <a:pt x="20705" y="4174"/>
                      <a:pt x="20697" y="4170"/>
                      <a:pt x="20691" y="4170"/>
                    </a:cubicBezTo>
                    <a:cubicBezTo>
                      <a:pt x="20677" y="4170"/>
                      <a:pt x="20672" y="4193"/>
                      <a:pt x="20655" y="4211"/>
                    </a:cubicBezTo>
                    <a:cubicBezTo>
                      <a:pt x="20644" y="4203"/>
                      <a:pt x="20634" y="4200"/>
                      <a:pt x="20625" y="4200"/>
                    </a:cubicBezTo>
                    <a:cubicBezTo>
                      <a:pt x="20603" y="4200"/>
                      <a:pt x="20585" y="4218"/>
                      <a:pt x="20568" y="4235"/>
                    </a:cubicBezTo>
                    <a:cubicBezTo>
                      <a:pt x="20543" y="4248"/>
                      <a:pt x="20530" y="4260"/>
                      <a:pt x="20506" y="4260"/>
                    </a:cubicBezTo>
                    <a:cubicBezTo>
                      <a:pt x="20481" y="4273"/>
                      <a:pt x="20456" y="4285"/>
                      <a:pt x="20431" y="4298"/>
                    </a:cubicBezTo>
                    <a:cubicBezTo>
                      <a:pt x="20419" y="4322"/>
                      <a:pt x="20406" y="4335"/>
                      <a:pt x="20381" y="4335"/>
                    </a:cubicBezTo>
                    <a:cubicBezTo>
                      <a:pt x="20344" y="4335"/>
                      <a:pt x="20369" y="4335"/>
                      <a:pt x="20332" y="4322"/>
                    </a:cubicBezTo>
                    <a:cubicBezTo>
                      <a:pt x="20311" y="4317"/>
                      <a:pt x="20293" y="4314"/>
                      <a:pt x="20275" y="4314"/>
                    </a:cubicBezTo>
                    <a:cubicBezTo>
                      <a:pt x="20251" y="4314"/>
                      <a:pt x="20229" y="4320"/>
                      <a:pt x="20207" y="4335"/>
                    </a:cubicBezTo>
                    <a:cubicBezTo>
                      <a:pt x="20145" y="4347"/>
                      <a:pt x="20096" y="4360"/>
                      <a:pt x="20034" y="4360"/>
                    </a:cubicBezTo>
                    <a:cubicBezTo>
                      <a:pt x="20021" y="4360"/>
                      <a:pt x="19909" y="4360"/>
                      <a:pt x="19909" y="4335"/>
                    </a:cubicBezTo>
                    <a:cubicBezTo>
                      <a:pt x="19909" y="4330"/>
                      <a:pt x="19919" y="4329"/>
                      <a:pt x="19935" y="4329"/>
                    </a:cubicBezTo>
                    <a:cubicBezTo>
                      <a:pt x="19973" y="4329"/>
                      <a:pt x="20047" y="4339"/>
                      <a:pt x="20097" y="4339"/>
                    </a:cubicBezTo>
                    <a:cubicBezTo>
                      <a:pt x="20138" y="4339"/>
                      <a:pt x="20163" y="4332"/>
                      <a:pt x="20145" y="4310"/>
                    </a:cubicBezTo>
                    <a:cubicBezTo>
                      <a:pt x="20096" y="4285"/>
                      <a:pt x="20058" y="4273"/>
                      <a:pt x="20009" y="4273"/>
                    </a:cubicBezTo>
                    <a:cubicBezTo>
                      <a:pt x="20021" y="4260"/>
                      <a:pt x="20035" y="4256"/>
                      <a:pt x="20050" y="4256"/>
                    </a:cubicBezTo>
                    <a:cubicBezTo>
                      <a:pt x="20079" y="4256"/>
                      <a:pt x="20112" y="4273"/>
                      <a:pt x="20145" y="4273"/>
                    </a:cubicBezTo>
                    <a:cubicBezTo>
                      <a:pt x="20179" y="4273"/>
                      <a:pt x="20173" y="4267"/>
                      <a:pt x="20180" y="4267"/>
                    </a:cubicBezTo>
                    <a:cubicBezTo>
                      <a:pt x="20184" y="4267"/>
                      <a:pt x="20191" y="4269"/>
                      <a:pt x="20207" y="4273"/>
                    </a:cubicBezTo>
                    <a:cubicBezTo>
                      <a:pt x="20257" y="4273"/>
                      <a:pt x="20282" y="4273"/>
                      <a:pt x="20294" y="4235"/>
                    </a:cubicBezTo>
                    <a:cubicBezTo>
                      <a:pt x="20294" y="4198"/>
                      <a:pt x="20232" y="4186"/>
                      <a:pt x="20195" y="4186"/>
                    </a:cubicBezTo>
                    <a:cubicBezTo>
                      <a:pt x="20220" y="4186"/>
                      <a:pt x="20294" y="4186"/>
                      <a:pt x="20319" y="4161"/>
                    </a:cubicBezTo>
                    <a:cubicBezTo>
                      <a:pt x="20319" y="4136"/>
                      <a:pt x="20319" y="4111"/>
                      <a:pt x="20319" y="4074"/>
                    </a:cubicBezTo>
                    <a:lnTo>
                      <a:pt x="20406" y="4074"/>
                    </a:lnTo>
                    <a:cubicBezTo>
                      <a:pt x="20431" y="4062"/>
                      <a:pt x="20419" y="4049"/>
                      <a:pt x="20431" y="4037"/>
                    </a:cubicBezTo>
                    <a:cubicBezTo>
                      <a:pt x="20443" y="4024"/>
                      <a:pt x="20443" y="4024"/>
                      <a:pt x="20456" y="4024"/>
                    </a:cubicBezTo>
                    <a:cubicBezTo>
                      <a:pt x="20456" y="4012"/>
                      <a:pt x="20493" y="4000"/>
                      <a:pt x="20506" y="3975"/>
                    </a:cubicBezTo>
                    <a:cubicBezTo>
                      <a:pt x="20518" y="3950"/>
                      <a:pt x="20568" y="3850"/>
                      <a:pt x="20506" y="3850"/>
                    </a:cubicBezTo>
                    <a:cubicBezTo>
                      <a:pt x="20481" y="3850"/>
                      <a:pt x="20456" y="3900"/>
                      <a:pt x="20443" y="3913"/>
                    </a:cubicBezTo>
                    <a:lnTo>
                      <a:pt x="20381" y="3913"/>
                    </a:lnTo>
                    <a:cubicBezTo>
                      <a:pt x="20344" y="3925"/>
                      <a:pt x="20319" y="3975"/>
                      <a:pt x="20270" y="3987"/>
                    </a:cubicBezTo>
                    <a:cubicBezTo>
                      <a:pt x="20253" y="3991"/>
                      <a:pt x="20239" y="3993"/>
                      <a:pt x="20227" y="3993"/>
                    </a:cubicBezTo>
                    <a:cubicBezTo>
                      <a:pt x="20202" y="3993"/>
                      <a:pt x="20183" y="3987"/>
                      <a:pt x="20158" y="3987"/>
                    </a:cubicBezTo>
                    <a:cubicBezTo>
                      <a:pt x="20148" y="3990"/>
                      <a:pt x="20137" y="3992"/>
                      <a:pt x="20126" y="3992"/>
                    </a:cubicBezTo>
                    <a:cubicBezTo>
                      <a:pt x="20095" y="3992"/>
                      <a:pt x="20061" y="3980"/>
                      <a:pt x="20034" y="3962"/>
                    </a:cubicBezTo>
                    <a:cubicBezTo>
                      <a:pt x="20058" y="3950"/>
                      <a:pt x="20083" y="3950"/>
                      <a:pt x="20108" y="3950"/>
                    </a:cubicBezTo>
                    <a:cubicBezTo>
                      <a:pt x="20125" y="3950"/>
                      <a:pt x="20130" y="3955"/>
                      <a:pt x="20143" y="3955"/>
                    </a:cubicBezTo>
                    <a:cubicBezTo>
                      <a:pt x="20150" y="3955"/>
                      <a:pt x="20158" y="3954"/>
                      <a:pt x="20170" y="3950"/>
                    </a:cubicBezTo>
                    <a:cubicBezTo>
                      <a:pt x="20195" y="3937"/>
                      <a:pt x="20220" y="3925"/>
                      <a:pt x="20245" y="3925"/>
                    </a:cubicBezTo>
                    <a:cubicBezTo>
                      <a:pt x="20263" y="3925"/>
                      <a:pt x="20276" y="3928"/>
                      <a:pt x="20287" y="3928"/>
                    </a:cubicBezTo>
                    <a:cubicBezTo>
                      <a:pt x="20298" y="3928"/>
                      <a:pt x="20307" y="3925"/>
                      <a:pt x="20319" y="3913"/>
                    </a:cubicBezTo>
                    <a:cubicBezTo>
                      <a:pt x="20344" y="3900"/>
                      <a:pt x="20357" y="3875"/>
                      <a:pt x="20344" y="3850"/>
                    </a:cubicBezTo>
                    <a:cubicBezTo>
                      <a:pt x="20338" y="3844"/>
                      <a:pt x="20313" y="3841"/>
                      <a:pt x="20287" y="3841"/>
                    </a:cubicBezTo>
                    <a:cubicBezTo>
                      <a:pt x="20260" y="3841"/>
                      <a:pt x="20232" y="3844"/>
                      <a:pt x="20220" y="3850"/>
                    </a:cubicBezTo>
                    <a:cubicBezTo>
                      <a:pt x="20220" y="3813"/>
                      <a:pt x="20257" y="3813"/>
                      <a:pt x="20307" y="3801"/>
                    </a:cubicBezTo>
                    <a:cubicBezTo>
                      <a:pt x="20344" y="3788"/>
                      <a:pt x="20381" y="3776"/>
                      <a:pt x="20332" y="3751"/>
                    </a:cubicBezTo>
                    <a:cubicBezTo>
                      <a:pt x="20357" y="3751"/>
                      <a:pt x="20369" y="3764"/>
                      <a:pt x="20394" y="3764"/>
                    </a:cubicBezTo>
                    <a:cubicBezTo>
                      <a:pt x="20419" y="3751"/>
                      <a:pt x="20443" y="3714"/>
                      <a:pt x="20431" y="3701"/>
                    </a:cubicBezTo>
                    <a:cubicBezTo>
                      <a:pt x="20419" y="3677"/>
                      <a:pt x="20394" y="3689"/>
                      <a:pt x="20381" y="3677"/>
                    </a:cubicBezTo>
                    <a:cubicBezTo>
                      <a:pt x="20419" y="3652"/>
                      <a:pt x="20456" y="3577"/>
                      <a:pt x="20381" y="3565"/>
                    </a:cubicBezTo>
                    <a:cubicBezTo>
                      <a:pt x="20344" y="3565"/>
                      <a:pt x="20344" y="3590"/>
                      <a:pt x="20319" y="3602"/>
                    </a:cubicBezTo>
                    <a:lnTo>
                      <a:pt x="20307" y="3627"/>
                    </a:lnTo>
                    <a:cubicBezTo>
                      <a:pt x="20301" y="3621"/>
                      <a:pt x="20294" y="3618"/>
                      <a:pt x="20290" y="3618"/>
                    </a:cubicBezTo>
                    <a:cubicBezTo>
                      <a:pt x="20285" y="3618"/>
                      <a:pt x="20282" y="3621"/>
                      <a:pt x="20282" y="3627"/>
                    </a:cubicBezTo>
                    <a:cubicBezTo>
                      <a:pt x="20270" y="3627"/>
                      <a:pt x="20245" y="3627"/>
                      <a:pt x="20245" y="3639"/>
                    </a:cubicBezTo>
                    <a:cubicBezTo>
                      <a:pt x="20232" y="3652"/>
                      <a:pt x="20245" y="3677"/>
                      <a:pt x="20220" y="3689"/>
                    </a:cubicBezTo>
                    <a:cubicBezTo>
                      <a:pt x="20195" y="3701"/>
                      <a:pt x="20195" y="3701"/>
                      <a:pt x="20170" y="3701"/>
                    </a:cubicBezTo>
                    <a:cubicBezTo>
                      <a:pt x="20145" y="3714"/>
                      <a:pt x="20108" y="3726"/>
                      <a:pt x="20071" y="3739"/>
                    </a:cubicBezTo>
                    <a:cubicBezTo>
                      <a:pt x="20046" y="3739"/>
                      <a:pt x="20021" y="3751"/>
                      <a:pt x="19996" y="3751"/>
                    </a:cubicBezTo>
                    <a:cubicBezTo>
                      <a:pt x="20034" y="3714"/>
                      <a:pt x="20083" y="3726"/>
                      <a:pt x="20133" y="3714"/>
                    </a:cubicBezTo>
                    <a:cubicBezTo>
                      <a:pt x="20170" y="3689"/>
                      <a:pt x="20133" y="3677"/>
                      <a:pt x="20158" y="3652"/>
                    </a:cubicBezTo>
                    <a:cubicBezTo>
                      <a:pt x="20170" y="3627"/>
                      <a:pt x="20195" y="3639"/>
                      <a:pt x="20207" y="3627"/>
                    </a:cubicBezTo>
                    <a:cubicBezTo>
                      <a:pt x="20220" y="3615"/>
                      <a:pt x="20207" y="3590"/>
                      <a:pt x="20195" y="3577"/>
                    </a:cubicBezTo>
                    <a:cubicBezTo>
                      <a:pt x="20191" y="3573"/>
                      <a:pt x="20185" y="3572"/>
                      <a:pt x="20179" y="3572"/>
                    </a:cubicBezTo>
                    <a:cubicBezTo>
                      <a:pt x="20166" y="3572"/>
                      <a:pt x="20150" y="3577"/>
                      <a:pt x="20133" y="3577"/>
                    </a:cubicBezTo>
                    <a:cubicBezTo>
                      <a:pt x="20096" y="3590"/>
                      <a:pt x="20058" y="3602"/>
                      <a:pt x="20021" y="3615"/>
                    </a:cubicBezTo>
                    <a:cubicBezTo>
                      <a:pt x="20021" y="3602"/>
                      <a:pt x="20034" y="3602"/>
                      <a:pt x="20058" y="3577"/>
                    </a:cubicBezTo>
                    <a:cubicBezTo>
                      <a:pt x="20083" y="3565"/>
                      <a:pt x="20071" y="3540"/>
                      <a:pt x="20096" y="3503"/>
                    </a:cubicBezTo>
                    <a:cubicBezTo>
                      <a:pt x="20108" y="3478"/>
                      <a:pt x="20257" y="3441"/>
                      <a:pt x="20207" y="3366"/>
                    </a:cubicBezTo>
                    <a:cubicBezTo>
                      <a:pt x="20190" y="3357"/>
                      <a:pt x="20172" y="3349"/>
                      <a:pt x="20150" y="3349"/>
                    </a:cubicBezTo>
                    <a:cubicBezTo>
                      <a:pt x="20141" y="3349"/>
                      <a:pt x="20131" y="3350"/>
                      <a:pt x="20121" y="3354"/>
                    </a:cubicBezTo>
                    <a:cubicBezTo>
                      <a:pt x="20071" y="3354"/>
                      <a:pt x="20083" y="3366"/>
                      <a:pt x="20058" y="3391"/>
                    </a:cubicBezTo>
                    <a:cubicBezTo>
                      <a:pt x="20038" y="3425"/>
                      <a:pt x="20021" y="3433"/>
                      <a:pt x="19999" y="3433"/>
                    </a:cubicBezTo>
                    <a:cubicBezTo>
                      <a:pt x="19982" y="3433"/>
                      <a:pt x="19962" y="3428"/>
                      <a:pt x="19934" y="3428"/>
                    </a:cubicBezTo>
                    <a:cubicBezTo>
                      <a:pt x="19959" y="3403"/>
                      <a:pt x="19972" y="3366"/>
                      <a:pt x="19996" y="3341"/>
                    </a:cubicBezTo>
                    <a:cubicBezTo>
                      <a:pt x="19996" y="3329"/>
                      <a:pt x="20021" y="3329"/>
                      <a:pt x="20021" y="3316"/>
                    </a:cubicBezTo>
                    <a:cubicBezTo>
                      <a:pt x="20034" y="3304"/>
                      <a:pt x="20021" y="3292"/>
                      <a:pt x="20021" y="3279"/>
                    </a:cubicBezTo>
                    <a:cubicBezTo>
                      <a:pt x="20021" y="3254"/>
                      <a:pt x="20058" y="3254"/>
                      <a:pt x="20058" y="3230"/>
                    </a:cubicBezTo>
                    <a:cubicBezTo>
                      <a:pt x="20058" y="3205"/>
                      <a:pt x="20046" y="3192"/>
                      <a:pt x="20021" y="3192"/>
                    </a:cubicBezTo>
                    <a:cubicBezTo>
                      <a:pt x="20009" y="3192"/>
                      <a:pt x="19996" y="3205"/>
                      <a:pt x="19984" y="3217"/>
                    </a:cubicBezTo>
                    <a:cubicBezTo>
                      <a:pt x="19972" y="3217"/>
                      <a:pt x="19922" y="3230"/>
                      <a:pt x="19885" y="3242"/>
                    </a:cubicBezTo>
                    <a:cubicBezTo>
                      <a:pt x="19897" y="3205"/>
                      <a:pt x="19959" y="3205"/>
                      <a:pt x="19984" y="3192"/>
                    </a:cubicBezTo>
                    <a:cubicBezTo>
                      <a:pt x="20021" y="3180"/>
                      <a:pt x="20021" y="3180"/>
                      <a:pt x="20034" y="3167"/>
                    </a:cubicBezTo>
                    <a:cubicBezTo>
                      <a:pt x="20034" y="3155"/>
                      <a:pt x="20021" y="3118"/>
                      <a:pt x="20034" y="3118"/>
                    </a:cubicBezTo>
                    <a:cubicBezTo>
                      <a:pt x="20034" y="3105"/>
                      <a:pt x="20133" y="3080"/>
                      <a:pt x="20145" y="3056"/>
                    </a:cubicBezTo>
                    <a:cubicBezTo>
                      <a:pt x="20145" y="3031"/>
                      <a:pt x="20096" y="3018"/>
                      <a:pt x="20071" y="3018"/>
                    </a:cubicBezTo>
                    <a:lnTo>
                      <a:pt x="20046" y="3018"/>
                    </a:lnTo>
                    <a:cubicBezTo>
                      <a:pt x="20034" y="3006"/>
                      <a:pt x="20021" y="2994"/>
                      <a:pt x="20009" y="2994"/>
                    </a:cubicBezTo>
                    <a:cubicBezTo>
                      <a:pt x="19996" y="3006"/>
                      <a:pt x="19984" y="3006"/>
                      <a:pt x="19972" y="3018"/>
                    </a:cubicBezTo>
                    <a:cubicBezTo>
                      <a:pt x="19947" y="3018"/>
                      <a:pt x="19909" y="2969"/>
                      <a:pt x="19872" y="2969"/>
                    </a:cubicBezTo>
                    <a:cubicBezTo>
                      <a:pt x="19847" y="2969"/>
                      <a:pt x="19822" y="2969"/>
                      <a:pt x="19798" y="2981"/>
                    </a:cubicBezTo>
                    <a:cubicBezTo>
                      <a:pt x="19778" y="2981"/>
                      <a:pt x="19758" y="2997"/>
                      <a:pt x="19744" y="2997"/>
                    </a:cubicBezTo>
                    <a:cubicBezTo>
                      <a:pt x="19741" y="2997"/>
                      <a:pt x="19738" y="2996"/>
                      <a:pt x="19736" y="2994"/>
                    </a:cubicBezTo>
                    <a:cubicBezTo>
                      <a:pt x="19711" y="2981"/>
                      <a:pt x="19773" y="2931"/>
                      <a:pt x="19785" y="2919"/>
                    </a:cubicBezTo>
                    <a:cubicBezTo>
                      <a:pt x="19798" y="2907"/>
                      <a:pt x="19798" y="2882"/>
                      <a:pt x="19822" y="2869"/>
                    </a:cubicBezTo>
                    <a:cubicBezTo>
                      <a:pt x="19834" y="2869"/>
                      <a:pt x="19847" y="2874"/>
                      <a:pt x="19861" y="2874"/>
                    </a:cubicBezTo>
                    <a:cubicBezTo>
                      <a:pt x="19878" y="2874"/>
                      <a:pt x="19896" y="2867"/>
                      <a:pt x="19909" y="2832"/>
                    </a:cubicBezTo>
                    <a:cubicBezTo>
                      <a:pt x="19920" y="2791"/>
                      <a:pt x="19887" y="2767"/>
                      <a:pt x="19848" y="2767"/>
                    </a:cubicBezTo>
                    <a:cubicBezTo>
                      <a:pt x="19840" y="2767"/>
                      <a:pt x="19831" y="2768"/>
                      <a:pt x="19822" y="2770"/>
                    </a:cubicBezTo>
                    <a:cubicBezTo>
                      <a:pt x="19810" y="2770"/>
                      <a:pt x="19785" y="2782"/>
                      <a:pt x="19773" y="2782"/>
                    </a:cubicBezTo>
                    <a:cubicBezTo>
                      <a:pt x="19760" y="2782"/>
                      <a:pt x="19760" y="2807"/>
                      <a:pt x="19748" y="2807"/>
                    </a:cubicBezTo>
                    <a:lnTo>
                      <a:pt x="19673" y="2807"/>
                    </a:lnTo>
                    <a:cubicBezTo>
                      <a:pt x="19711" y="2770"/>
                      <a:pt x="19872" y="2708"/>
                      <a:pt x="19785" y="2646"/>
                    </a:cubicBezTo>
                    <a:lnTo>
                      <a:pt x="19686" y="2646"/>
                    </a:lnTo>
                    <a:cubicBezTo>
                      <a:pt x="19673" y="2646"/>
                      <a:pt x="19661" y="2658"/>
                      <a:pt x="19636" y="2671"/>
                    </a:cubicBezTo>
                    <a:lnTo>
                      <a:pt x="19599" y="2671"/>
                    </a:lnTo>
                    <a:cubicBezTo>
                      <a:pt x="19611" y="2646"/>
                      <a:pt x="19636" y="2633"/>
                      <a:pt x="19649" y="2609"/>
                    </a:cubicBezTo>
                    <a:cubicBezTo>
                      <a:pt x="19661" y="2584"/>
                      <a:pt x="19673" y="2571"/>
                      <a:pt x="19698" y="2559"/>
                    </a:cubicBezTo>
                    <a:cubicBezTo>
                      <a:pt x="19723" y="2534"/>
                      <a:pt x="19760" y="2509"/>
                      <a:pt x="19698" y="2497"/>
                    </a:cubicBezTo>
                    <a:cubicBezTo>
                      <a:pt x="19691" y="2495"/>
                      <a:pt x="19685" y="2495"/>
                      <a:pt x="19679" y="2495"/>
                    </a:cubicBezTo>
                    <a:cubicBezTo>
                      <a:pt x="19633" y="2495"/>
                      <a:pt x="19620" y="2534"/>
                      <a:pt x="19587" y="2534"/>
                    </a:cubicBezTo>
                    <a:cubicBezTo>
                      <a:pt x="19599" y="2497"/>
                      <a:pt x="19661" y="2472"/>
                      <a:pt x="19636" y="2435"/>
                    </a:cubicBezTo>
                    <a:cubicBezTo>
                      <a:pt x="19624" y="2410"/>
                      <a:pt x="19605" y="2404"/>
                      <a:pt x="19585" y="2404"/>
                    </a:cubicBezTo>
                    <a:cubicBezTo>
                      <a:pt x="19565" y="2404"/>
                      <a:pt x="19543" y="2410"/>
                      <a:pt x="19524" y="2410"/>
                    </a:cubicBezTo>
                    <a:cubicBezTo>
                      <a:pt x="19524" y="2397"/>
                      <a:pt x="19562" y="2385"/>
                      <a:pt x="19587" y="2373"/>
                    </a:cubicBezTo>
                    <a:cubicBezTo>
                      <a:pt x="19611" y="2348"/>
                      <a:pt x="19636" y="2310"/>
                      <a:pt x="19661" y="2286"/>
                    </a:cubicBezTo>
                    <a:cubicBezTo>
                      <a:pt x="19685" y="2242"/>
                      <a:pt x="19677" y="2229"/>
                      <a:pt x="19656" y="2229"/>
                    </a:cubicBezTo>
                    <a:cubicBezTo>
                      <a:pt x="19622" y="2229"/>
                      <a:pt x="19555" y="2261"/>
                      <a:pt x="19524" y="2261"/>
                    </a:cubicBezTo>
                    <a:cubicBezTo>
                      <a:pt x="19450" y="2261"/>
                      <a:pt x="19587" y="2174"/>
                      <a:pt x="19599" y="2161"/>
                    </a:cubicBezTo>
                    <a:cubicBezTo>
                      <a:pt x="19611" y="2137"/>
                      <a:pt x="19624" y="2099"/>
                      <a:pt x="19587" y="2087"/>
                    </a:cubicBezTo>
                    <a:cubicBezTo>
                      <a:pt x="19581" y="2085"/>
                      <a:pt x="19576" y="2084"/>
                      <a:pt x="19572" y="2084"/>
                    </a:cubicBezTo>
                    <a:cubicBezTo>
                      <a:pt x="19558" y="2084"/>
                      <a:pt x="19551" y="2092"/>
                      <a:pt x="19541" y="2092"/>
                    </a:cubicBezTo>
                    <a:cubicBezTo>
                      <a:pt x="19534" y="2092"/>
                      <a:pt x="19525" y="2088"/>
                      <a:pt x="19512" y="2074"/>
                    </a:cubicBezTo>
                    <a:cubicBezTo>
                      <a:pt x="19562" y="2062"/>
                      <a:pt x="19611" y="1988"/>
                      <a:pt x="19574" y="1938"/>
                    </a:cubicBezTo>
                    <a:cubicBezTo>
                      <a:pt x="19567" y="1928"/>
                      <a:pt x="19560" y="1924"/>
                      <a:pt x="19554" y="1924"/>
                    </a:cubicBezTo>
                    <a:cubicBezTo>
                      <a:pt x="19531" y="1924"/>
                      <a:pt x="19517" y="1988"/>
                      <a:pt x="19487" y="1988"/>
                    </a:cubicBezTo>
                    <a:cubicBezTo>
                      <a:pt x="19475" y="1988"/>
                      <a:pt x="19487" y="1925"/>
                      <a:pt x="19487" y="1913"/>
                    </a:cubicBezTo>
                    <a:cubicBezTo>
                      <a:pt x="19487" y="1901"/>
                      <a:pt x="19462" y="1888"/>
                      <a:pt x="19450" y="1863"/>
                    </a:cubicBezTo>
                    <a:cubicBezTo>
                      <a:pt x="19450" y="1851"/>
                      <a:pt x="19475" y="1776"/>
                      <a:pt x="19450" y="1764"/>
                    </a:cubicBezTo>
                    <a:cubicBezTo>
                      <a:pt x="19437" y="1752"/>
                      <a:pt x="19428" y="1752"/>
                      <a:pt x="19420" y="1752"/>
                    </a:cubicBezTo>
                    <a:cubicBezTo>
                      <a:pt x="19413" y="1752"/>
                      <a:pt x="19406" y="1752"/>
                      <a:pt x="19400" y="1739"/>
                    </a:cubicBezTo>
                    <a:cubicBezTo>
                      <a:pt x="19375" y="1727"/>
                      <a:pt x="19375" y="1702"/>
                      <a:pt x="19338" y="1702"/>
                    </a:cubicBezTo>
                    <a:cubicBezTo>
                      <a:pt x="19313" y="1702"/>
                      <a:pt x="19288" y="1752"/>
                      <a:pt x="19276" y="1776"/>
                    </a:cubicBezTo>
                    <a:cubicBezTo>
                      <a:pt x="19276" y="1801"/>
                      <a:pt x="19276" y="1826"/>
                      <a:pt x="19264" y="1851"/>
                    </a:cubicBezTo>
                    <a:cubicBezTo>
                      <a:pt x="19251" y="1876"/>
                      <a:pt x="19239" y="1876"/>
                      <a:pt x="19226" y="1888"/>
                    </a:cubicBezTo>
                    <a:cubicBezTo>
                      <a:pt x="19226" y="1913"/>
                      <a:pt x="19226" y="1938"/>
                      <a:pt x="19214" y="1963"/>
                    </a:cubicBezTo>
                    <a:cubicBezTo>
                      <a:pt x="19201" y="1963"/>
                      <a:pt x="19189" y="1938"/>
                      <a:pt x="19164" y="1925"/>
                    </a:cubicBezTo>
                    <a:cubicBezTo>
                      <a:pt x="19160" y="1925"/>
                      <a:pt x="19155" y="1924"/>
                      <a:pt x="19152" y="1924"/>
                    </a:cubicBezTo>
                    <a:cubicBezTo>
                      <a:pt x="19106" y="1924"/>
                      <a:pt x="19128" y="1990"/>
                      <a:pt x="19139" y="2025"/>
                    </a:cubicBezTo>
                    <a:cubicBezTo>
                      <a:pt x="19139" y="2037"/>
                      <a:pt x="19152" y="2050"/>
                      <a:pt x="19177" y="2062"/>
                    </a:cubicBezTo>
                    <a:lnTo>
                      <a:pt x="19201" y="2062"/>
                    </a:lnTo>
                    <a:cubicBezTo>
                      <a:pt x="19211" y="2080"/>
                      <a:pt x="19201" y="2085"/>
                      <a:pt x="19184" y="2085"/>
                    </a:cubicBezTo>
                    <a:cubicBezTo>
                      <a:pt x="19166" y="2085"/>
                      <a:pt x="19139" y="2079"/>
                      <a:pt x="19117" y="2079"/>
                    </a:cubicBezTo>
                    <a:cubicBezTo>
                      <a:pt x="19105" y="2079"/>
                      <a:pt x="19095" y="2081"/>
                      <a:pt x="19090" y="2087"/>
                    </a:cubicBezTo>
                    <a:cubicBezTo>
                      <a:pt x="19077" y="2112"/>
                      <a:pt x="19090" y="2149"/>
                      <a:pt x="19115" y="2161"/>
                    </a:cubicBezTo>
                    <a:cubicBezTo>
                      <a:pt x="19127" y="2174"/>
                      <a:pt x="19189" y="2236"/>
                      <a:pt x="19177" y="2261"/>
                    </a:cubicBezTo>
                    <a:cubicBezTo>
                      <a:pt x="19177" y="2271"/>
                      <a:pt x="19172" y="2275"/>
                      <a:pt x="19166" y="2275"/>
                    </a:cubicBezTo>
                    <a:cubicBezTo>
                      <a:pt x="19158" y="2275"/>
                      <a:pt x="19147" y="2268"/>
                      <a:pt x="19139" y="2261"/>
                    </a:cubicBezTo>
                    <a:cubicBezTo>
                      <a:pt x="19131" y="2252"/>
                      <a:pt x="19083" y="2221"/>
                      <a:pt x="19052" y="2221"/>
                    </a:cubicBezTo>
                    <a:cubicBezTo>
                      <a:pt x="19038" y="2221"/>
                      <a:pt x="19028" y="2228"/>
                      <a:pt x="19028" y="2248"/>
                    </a:cubicBezTo>
                    <a:cubicBezTo>
                      <a:pt x="19028" y="2261"/>
                      <a:pt x="19065" y="2335"/>
                      <a:pt x="19090" y="2348"/>
                    </a:cubicBezTo>
                    <a:cubicBezTo>
                      <a:pt x="19102" y="2360"/>
                      <a:pt x="19115" y="2360"/>
                      <a:pt x="19127" y="2373"/>
                    </a:cubicBezTo>
                    <a:cubicBezTo>
                      <a:pt x="19139" y="2373"/>
                      <a:pt x="19139" y="2385"/>
                      <a:pt x="19164" y="2397"/>
                    </a:cubicBezTo>
                    <a:cubicBezTo>
                      <a:pt x="19189" y="2410"/>
                      <a:pt x="19214" y="2397"/>
                      <a:pt x="19214" y="2435"/>
                    </a:cubicBezTo>
                    <a:cubicBezTo>
                      <a:pt x="19177" y="2422"/>
                      <a:pt x="19152" y="2410"/>
                      <a:pt x="19115" y="2397"/>
                    </a:cubicBezTo>
                    <a:cubicBezTo>
                      <a:pt x="19040" y="2397"/>
                      <a:pt x="19077" y="2459"/>
                      <a:pt x="19090" y="2497"/>
                    </a:cubicBezTo>
                    <a:cubicBezTo>
                      <a:pt x="19077" y="2491"/>
                      <a:pt x="19052" y="2484"/>
                      <a:pt x="19029" y="2484"/>
                    </a:cubicBezTo>
                    <a:cubicBezTo>
                      <a:pt x="19006" y="2484"/>
                      <a:pt x="18984" y="2491"/>
                      <a:pt x="18978" y="2509"/>
                    </a:cubicBezTo>
                    <a:cubicBezTo>
                      <a:pt x="18978" y="2546"/>
                      <a:pt x="19028" y="2559"/>
                      <a:pt x="19052" y="2571"/>
                    </a:cubicBezTo>
                    <a:cubicBezTo>
                      <a:pt x="19077" y="2584"/>
                      <a:pt x="19077" y="2596"/>
                      <a:pt x="19077" y="2609"/>
                    </a:cubicBezTo>
                    <a:lnTo>
                      <a:pt x="19077" y="2633"/>
                    </a:lnTo>
                    <a:cubicBezTo>
                      <a:pt x="19088" y="2644"/>
                      <a:pt x="19089" y="2654"/>
                      <a:pt x="19090" y="2664"/>
                    </a:cubicBezTo>
                    <a:lnTo>
                      <a:pt x="19090" y="2664"/>
                    </a:lnTo>
                    <a:cubicBezTo>
                      <a:pt x="19074" y="2652"/>
                      <a:pt x="19058" y="2639"/>
                      <a:pt x="19052" y="2633"/>
                    </a:cubicBezTo>
                    <a:cubicBezTo>
                      <a:pt x="19040" y="2633"/>
                      <a:pt x="18941" y="2633"/>
                      <a:pt x="18916" y="2658"/>
                    </a:cubicBezTo>
                    <a:cubicBezTo>
                      <a:pt x="18879" y="2733"/>
                      <a:pt x="19003" y="2758"/>
                      <a:pt x="19065" y="2782"/>
                    </a:cubicBezTo>
                    <a:cubicBezTo>
                      <a:pt x="19046" y="2789"/>
                      <a:pt x="19025" y="2792"/>
                      <a:pt x="19004" y="2792"/>
                    </a:cubicBezTo>
                    <a:cubicBezTo>
                      <a:pt x="18984" y="2792"/>
                      <a:pt x="18966" y="2789"/>
                      <a:pt x="18953" y="2782"/>
                    </a:cubicBezTo>
                    <a:cubicBezTo>
                      <a:pt x="18928" y="2770"/>
                      <a:pt x="18916" y="2745"/>
                      <a:pt x="18879" y="2745"/>
                    </a:cubicBezTo>
                    <a:cubicBezTo>
                      <a:pt x="18792" y="2745"/>
                      <a:pt x="18779" y="2844"/>
                      <a:pt x="18866" y="2857"/>
                    </a:cubicBezTo>
                    <a:lnTo>
                      <a:pt x="18891" y="2857"/>
                    </a:lnTo>
                    <a:cubicBezTo>
                      <a:pt x="18896" y="2859"/>
                      <a:pt x="18900" y="2860"/>
                      <a:pt x="18902" y="2860"/>
                    </a:cubicBezTo>
                    <a:lnTo>
                      <a:pt x="18902" y="2860"/>
                    </a:lnTo>
                    <a:cubicBezTo>
                      <a:pt x="18900" y="2861"/>
                      <a:pt x="18900" y="2866"/>
                      <a:pt x="18916" y="2882"/>
                    </a:cubicBezTo>
                    <a:cubicBezTo>
                      <a:pt x="18916" y="2882"/>
                      <a:pt x="18916" y="2894"/>
                      <a:pt x="18928" y="2907"/>
                    </a:cubicBezTo>
                    <a:lnTo>
                      <a:pt x="18941" y="2907"/>
                    </a:lnTo>
                    <a:cubicBezTo>
                      <a:pt x="18941" y="2907"/>
                      <a:pt x="18990" y="2944"/>
                      <a:pt x="19003" y="2969"/>
                    </a:cubicBezTo>
                    <a:cubicBezTo>
                      <a:pt x="19015" y="2981"/>
                      <a:pt x="19003" y="3018"/>
                      <a:pt x="19052" y="3031"/>
                    </a:cubicBezTo>
                    <a:cubicBezTo>
                      <a:pt x="19040" y="3037"/>
                      <a:pt x="19021" y="3037"/>
                      <a:pt x="19003" y="3037"/>
                    </a:cubicBezTo>
                    <a:cubicBezTo>
                      <a:pt x="18984" y="3037"/>
                      <a:pt x="18966" y="3037"/>
                      <a:pt x="18953" y="3043"/>
                    </a:cubicBezTo>
                    <a:cubicBezTo>
                      <a:pt x="18953" y="3014"/>
                      <a:pt x="18938" y="2985"/>
                      <a:pt x="18908" y="2985"/>
                    </a:cubicBezTo>
                    <a:cubicBezTo>
                      <a:pt x="18900" y="2985"/>
                      <a:pt x="18890" y="2988"/>
                      <a:pt x="18879" y="2994"/>
                    </a:cubicBezTo>
                    <a:cubicBezTo>
                      <a:pt x="18879" y="2970"/>
                      <a:pt x="18859" y="2961"/>
                      <a:pt x="18835" y="2961"/>
                    </a:cubicBezTo>
                    <a:cubicBezTo>
                      <a:pt x="18821" y="2961"/>
                      <a:pt x="18805" y="2964"/>
                      <a:pt x="18792" y="2969"/>
                    </a:cubicBezTo>
                    <a:cubicBezTo>
                      <a:pt x="18754" y="2981"/>
                      <a:pt x="18767" y="2994"/>
                      <a:pt x="18742" y="2994"/>
                    </a:cubicBezTo>
                    <a:cubicBezTo>
                      <a:pt x="18730" y="2994"/>
                      <a:pt x="18730" y="2981"/>
                      <a:pt x="18717" y="2981"/>
                    </a:cubicBezTo>
                    <a:cubicBezTo>
                      <a:pt x="18705" y="2981"/>
                      <a:pt x="18680" y="2994"/>
                      <a:pt x="18667" y="2994"/>
                    </a:cubicBezTo>
                    <a:lnTo>
                      <a:pt x="18655" y="2994"/>
                    </a:lnTo>
                    <a:cubicBezTo>
                      <a:pt x="18655" y="2981"/>
                      <a:pt x="18655" y="2969"/>
                      <a:pt x="18643" y="2956"/>
                    </a:cubicBezTo>
                    <a:cubicBezTo>
                      <a:pt x="18624" y="2938"/>
                      <a:pt x="18600" y="2927"/>
                      <a:pt x="18573" y="2927"/>
                    </a:cubicBezTo>
                    <a:cubicBezTo>
                      <a:pt x="18563" y="2927"/>
                      <a:pt x="18553" y="2928"/>
                      <a:pt x="18543" y="2931"/>
                    </a:cubicBezTo>
                    <a:cubicBezTo>
                      <a:pt x="18481" y="2931"/>
                      <a:pt x="18494" y="2944"/>
                      <a:pt x="18469" y="2981"/>
                    </a:cubicBezTo>
                    <a:cubicBezTo>
                      <a:pt x="18441" y="3016"/>
                      <a:pt x="18421" y="3023"/>
                      <a:pt x="18396" y="3023"/>
                    </a:cubicBezTo>
                    <a:cubicBezTo>
                      <a:pt x="18376" y="3023"/>
                      <a:pt x="18353" y="3018"/>
                      <a:pt x="18320" y="3018"/>
                    </a:cubicBezTo>
                    <a:cubicBezTo>
                      <a:pt x="18357" y="2981"/>
                      <a:pt x="18369" y="2944"/>
                      <a:pt x="18394" y="2919"/>
                    </a:cubicBezTo>
                    <a:cubicBezTo>
                      <a:pt x="18407" y="2900"/>
                      <a:pt x="18413" y="2897"/>
                      <a:pt x="18418" y="2897"/>
                    </a:cubicBezTo>
                    <a:cubicBezTo>
                      <a:pt x="18420" y="2897"/>
                      <a:pt x="18422" y="2898"/>
                      <a:pt x="18424" y="2898"/>
                    </a:cubicBezTo>
                    <a:cubicBezTo>
                      <a:pt x="18426" y="2898"/>
                      <a:pt x="18428" y="2897"/>
                      <a:pt x="18431" y="2894"/>
                    </a:cubicBezTo>
                    <a:cubicBezTo>
                      <a:pt x="18431" y="2882"/>
                      <a:pt x="18431" y="2869"/>
                      <a:pt x="18431" y="2844"/>
                    </a:cubicBezTo>
                    <a:cubicBezTo>
                      <a:pt x="18431" y="2832"/>
                      <a:pt x="18456" y="2820"/>
                      <a:pt x="18469" y="2795"/>
                    </a:cubicBezTo>
                    <a:cubicBezTo>
                      <a:pt x="18469" y="2770"/>
                      <a:pt x="18456" y="2758"/>
                      <a:pt x="18431" y="2745"/>
                    </a:cubicBezTo>
                    <a:cubicBezTo>
                      <a:pt x="18407" y="2745"/>
                      <a:pt x="18394" y="2770"/>
                      <a:pt x="18382" y="2782"/>
                    </a:cubicBezTo>
                    <a:cubicBezTo>
                      <a:pt x="18369" y="2782"/>
                      <a:pt x="18295" y="2795"/>
                      <a:pt x="18270" y="2807"/>
                    </a:cubicBezTo>
                    <a:cubicBezTo>
                      <a:pt x="18282" y="2770"/>
                      <a:pt x="18345" y="2770"/>
                      <a:pt x="18382" y="2758"/>
                    </a:cubicBezTo>
                    <a:cubicBezTo>
                      <a:pt x="18419" y="2745"/>
                      <a:pt x="18419" y="2745"/>
                      <a:pt x="18431" y="2720"/>
                    </a:cubicBezTo>
                    <a:cubicBezTo>
                      <a:pt x="18444" y="2708"/>
                      <a:pt x="18419" y="2671"/>
                      <a:pt x="18431" y="2671"/>
                    </a:cubicBezTo>
                    <a:cubicBezTo>
                      <a:pt x="18444" y="2658"/>
                      <a:pt x="18556" y="2633"/>
                      <a:pt x="18556" y="2596"/>
                    </a:cubicBezTo>
                    <a:cubicBezTo>
                      <a:pt x="18568" y="2571"/>
                      <a:pt x="18506" y="2559"/>
                      <a:pt x="18481" y="2559"/>
                    </a:cubicBezTo>
                    <a:lnTo>
                      <a:pt x="18444" y="2559"/>
                    </a:lnTo>
                    <a:cubicBezTo>
                      <a:pt x="18431" y="2546"/>
                      <a:pt x="18419" y="2534"/>
                      <a:pt x="18407" y="2534"/>
                    </a:cubicBezTo>
                    <a:cubicBezTo>
                      <a:pt x="18394" y="2546"/>
                      <a:pt x="18369" y="2546"/>
                      <a:pt x="18357" y="2559"/>
                    </a:cubicBezTo>
                    <a:cubicBezTo>
                      <a:pt x="18332" y="2559"/>
                      <a:pt x="18295" y="2509"/>
                      <a:pt x="18245" y="2509"/>
                    </a:cubicBezTo>
                    <a:cubicBezTo>
                      <a:pt x="18220" y="2509"/>
                      <a:pt x="18183" y="2509"/>
                      <a:pt x="18158" y="2522"/>
                    </a:cubicBezTo>
                    <a:cubicBezTo>
                      <a:pt x="18138" y="2522"/>
                      <a:pt x="18119" y="2537"/>
                      <a:pt x="18105" y="2537"/>
                    </a:cubicBezTo>
                    <a:cubicBezTo>
                      <a:pt x="18102" y="2537"/>
                      <a:pt x="18099" y="2536"/>
                      <a:pt x="18096" y="2534"/>
                    </a:cubicBezTo>
                    <a:cubicBezTo>
                      <a:pt x="18034" y="2509"/>
                      <a:pt x="18133" y="2459"/>
                      <a:pt x="18158" y="2447"/>
                    </a:cubicBezTo>
                    <a:cubicBezTo>
                      <a:pt x="18171" y="2435"/>
                      <a:pt x="18171" y="2410"/>
                      <a:pt x="18196" y="2397"/>
                    </a:cubicBezTo>
                    <a:cubicBezTo>
                      <a:pt x="18200" y="2395"/>
                      <a:pt x="18204" y="2395"/>
                      <a:pt x="18210" y="2395"/>
                    </a:cubicBezTo>
                    <a:cubicBezTo>
                      <a:pt x="18220" y="2395"/>
                      <a:pt x="18233" y="2397"/>
                      <a:pt x="18245" y="2397"/>
                    </a:cubicBezTo>
                    <a:cubicBezTo>
                      <a:pt x="18264" y="2397"/>
                      <a:pt x="18282" y="2391"/>
                      <a:pt x="18295" y="2360"/>
                    </a:cubicBezTo>
                    <a:cubicBezTo>
                      <a:pt x="18305" y="2308"/>
                      <a:pt x="18272" y="2283"/>
                      <a:pt x="18225" y="2283"/>
                    </a:cubicBezTo>
                    <a:cubicBezTo>
                      <a:pt x="18216" y="2283"/>
                      <a:pt x="18206" y="2284"/>
                      <a:pt x="18196" y="2286"/>
                    </a:cubicBezTo>
                    <a:cubicBezTo>
                      <a:pt x="18171" y="2286"/>
                      <a:pt x="18158" y="2298"/>
                      <a:pt x="18133" y="2298"/>
                    </a:cubicBezTo>
                    <a:cubicBezTo>
                      <a:pt x="18121" y="2298"/>
                      <a:pt x="18121" y="2323"/>
                      <a:pt x="18109" y="2323"/>
                    </a:cubicBezTo>
                    <a:lnTo>
                      <a:pt x="18022" y="2323"/>
                    </a:lnTo>
                    <a:cubicBezTo>
                      <a:pt x="18059" y="2286"/>
                      <a:pt x="18258" y="2211"/>
                      <a:pt x="18146" y="2149"/>
                    </a:cubicBezTo>
                    <a:cubicBezTo>
                      <a:pt x="18127" y="2143"/>
                      <a:pt x="18109" y="2140"/>
                      <a:pt x="18091" y="2140"/>
                    </a:cubicBezTo>
                    <a:cubicBezTo>
                      <a:pt x="18074" y="2140"/>
                      <a:pt x="18059" y="2143"/>
                      <a:pt x="18046" y="2149"/>
                    </a:cubicBezTo>
                    <a:cubicBezTo>
                      <a:pt x="18022" y="2149"/>
                      <a:pt x="17997" y="2161"/>
                      <a:pt x="17984" y="2161"/>
                    </a:cubicBezTo>
                    <a:cubicBezTo>
                      <a:pt x="17976" y="2166"/>
                      <a:pt x="17969" y="2167"/>
                      <a:pt x="17963" y="2167"/>
                    </a:cubicBezTo>
                    <a:cubicBezTo>
                      <a:pt x="17951" y="2167"/>
                      <a:pt x="17943" y="2161"/>
                      <a:pt x="17935" y="2161"/>
                    </a:cubicBezTo>
                    <a:cubicBezTo>
                      <a:pt x="17947" y="2137"/>
                      <a:pt x="17972" y="2137"/>
                      <a:pt x="17984" y="2112"/>
                    </a:cubicBezTo>
                    <a:cubicBezTo>
                      <a:pt x="17997" y="2087"/>
                      <a:pt x="18022" y="2062"/>
                      <a:pt x="18046" y="2050"/>
                    </a:cubicBezTo>
                    <a:cubicBezTo>
                      <a:pt x="18084" y="2025"/>
                      <a:pt x="18109" y="2000"/>
                      <a:pt x="18046" y="1975"/>
                    </a:cubicBezTo>
                    <a:cubicBezTo>
                      <a:pt x="18040" y="1974"/>
                      <a:pt x="18033" y="1973"/>
                      <a:pt x="18028" y="1973"/>
                    </a:cubicBezTo>
                    <a:cubicBezTo>
                      <a:pt x="17969" y="1973"/>
                      <a:pt x="17955" y="2025"/>
                      <a:pt x="17910" y="2025"/>
                    </a:cubicBezTo>
                    <a:cubicBezTo>
                      <a:pt x="17935" y="1975"/>
                      <a:pt x="18009" y="1950"/>
                      <a:pt x="17984" y="1901"/>
                    </a:cubicBezTo>
                    <a:cubicBezTo>
                      <a:pt x="17966" y="1882"/>
                      <a:pt x="17941" y="1876"/>
                      <a:pt x="17916" y="1876"/>
                    </a:cubicBezTo>
                    <a:cubicBezTo>
                      <a:pt x="17891" y="1876"/>
                      <a:pt x="17866" y="1882"/>
                      <a:pt x="17848" y="1888"/>
                    </a:cubicBezTo>
                    <a:cubicBezTo>
                      <a:pt x="17848" y="1863"/>
                      <a:pt x="17897" y="1851"/>
                      <a:pt x="17922" y="1839"/>
                    </a:cubicBezTo>
                    <a:cubicBezTo>
                      <a:pt x="17960" y="1814"/>
                      <a:pt x="17984" y="1776"/>
                      <a:pt x="17997" y="1739"/>
                    </a:cubicBezTo>
                    <a:cubicBezTo>
                      <a:pt x="18025" y="1691"/>
                      <a:pt x="18017" y="1677"/>
                      <a:pt x="17994" y="1677"/>
                    </a:cubicBezTo>
                    <a:cubicBezTo>
                      <a:pt x="17956" y="1677"/>
                      <a:pt x="17878" y="1714"/>
                      <a:pt x="17848" y="1714"/>
                    </a:cubicBezTo>
                    <a:cubicBezTo>
                      <a:pt x="17761" y="1714"/>
                      <a:pt x="17910" y="1627"/>
                      <a:pt x="17935" y="1590"/>
                    </a:cubicBezTo>
                    <a:cubicBezTo>
                      <a:pt x="17947" y="1565"/>
                      <a:pt x="17960" y="1528"/>
                      <a:pt x="17910" y="1516"/>
                    </a:cubicBezTo>
                    <a:cubicBezTo>
                      <a:pt x="17905" y="1514"/>
                      <a:pt x="17902" y="1514"/>
                      <a:pt x="17898" y="1514"/>
                    </a:cubicBezTo>
                    <a:cubicBezTo>
                      <a:pt x="17882" y="1514"/>
                      <a:pt x="17874" y="1526"/>
                      <a:pt x="17860" y="1526"/>
                    </a:cubicBezTo>
                    <a:cubicBezTo>
                      <a:pt x="17852" y="1526"/>
                      <a:pt x="17840" y="1521"/>
                      <a:pt x="17823" y="1503"/>
                    </a:cubicBezTo>
                    <a:cubicBezTo>
                      <a:pt x="17885" y="1491"/>
                      <a:pt x="17947" y="1404"/>
                      <a:pt x="17910" y="1342"/>
                    </a:cubicBezTo>
                    <a:cubicBezTo>
                      <a:pt x="17900" y="1332"/>
                      <a:pt x="17891" y="1328"/>
                      <a:pt x="17884" y="1328"/>
                    </a:cubicBezTo>
                    <a:cubicBezTo>
                      <a:pt x="17854" y="1328"/>
                      <a:pt x="17838" y="1391"/>
                      <a:pt x="17798" y="1391"/>
                    </a:cubicBezTo>
                    <a:cubicBezTo>
                      <a:pt x="17786" y="1391"/>
                      <a:pt x="17798" y="1329"/>
                      <a:pt x="17798" y="1317"/>
                    </a:cubicBezTo>
                    <a:cubicBezTo>
                      <a:pt x="17798" y="1304"/>
                      <a:pt x="17773" y="1280"/>
                      <a:pt x="17761" y="1267"/>
                    </a:cubicBezTo>
                    <a:cubicBezTo>
                      <a:pt x="17748" y="1242"/>
                      <a:pt x="17786" y="1168"/>
                      <a:pt x="17761" y="1143"/>
                    </a:cubicBezTo>
                    <a:cubicBezTo>
                      <a:pt x="17752" y="1134"/>
                      <a:pt x="17744" y="1131"/>
                      <a:pt x="17737" y="1131"/>
                    </a:cubicBezTo>
                    <a:cubicBezTo>
                      <a:pt x="17729" y="1131"/>
                      <a:pt x="17722" y="1134"/>
                      <a:pt x="17714" y="1134"/>
                    </a:cubicBezTo>
                    <a:cubicBezTo>
                      <a:pt x="17709" y="1134"/>
                      <a:pt x="17704" y="1133"/>
                      <a:pt x="17699" y="1131"/>
                    </a:cubicBezTo>
                    <a:cubicBezTo>
                      <a:pt x="17674" y="1106"/>
                      <a:pt x="17674" y="1081"/>
                      <a:pt x="17637" y="1081"/>
                    </a:cubicBezTo>
                    <a:cubicBezTo>
                      <a:pt x="17599" y="1081"/>
                      <a:pt x="17575" y="1131"/>
                      <a:pt x="17562" y="1168"/>
                    </a:cubicBezTo>
                    <a:cubicBezTo>
                      <a:pt x="17562" y="1193"/>
                      <a:pt x="17562" y="1218"/>
                      <a:pt x="17550" y="1255"/>
                    </a:cubicBezTo>
                    <a:cubicBezTo>
                      <a:pt x="17525" y="1280"/>
                      <a:pt x="17512" y="1267"/>
                      <a:pt x="17512" y="1280"/>
                    </a:cubicBezTo>
                    <a:cubicBezTo>
                      <a:pt x="17500" y="1317"/>
                      <a:pt x="17500" y="1342"/>
                      <a:pt x="17488" y="1367"/>
                    </a:cubicBezTo>
                    <a:cubicBezTo>
                      <a:pt x="17484" y="1368"/>
                      <a:pt x="17481" y="1369"/>
                      <a:pt x="17478" y="1369"/>
                    </a:cubicBezTo>
                    <a:cubicBezTo>
                      <a:pt x="17459" y="1369"/>
                      <a:pt x="17449" y="1342"/>
                      <a:pt x="17438" y="1342"/>
                    </a:cubicBezTo>
                    <a:cubicBezTo>
                      <a:pt x="17427" y="1339"/>
                      <a:pt x="17418" y="1337"/>
                      <a:pt x="17411" y="1337"/>
                    </a:cubicBezTo>
                    <a:cubicBezTo>
                      <a:pt x="17357" y="1337"/>
                      <a:pt x="17379" y="1407"/>
                      <a:pt x="17401" y="1429"/>
                    </a:cubicBezTo>
                    <a:cubicBezTo>
                      <a:pt x="17413" y="1454"/>
                      <a:pt x="17425" y="1466"/>
                      <a:pt x="17438" y="1478"/>
                    </a:cubicBezTo>
                    <a:cubicBezTo>
                      <a:pt x="17438" y="1478"/>
                      <a:pt x="17449" y="1473"/>
                      <a:pt x="17456" y="1473"/>
                    </a:cubicBezTo>
                    <a:cubicBezTo>
                      <a:pt x="17460" y="1473"/>
                      <a:pt x="17463" y="1474"/>
                      <a:pt x="17463" y="1478"/>
                    </a:cubicBezTo>
                    <a:cubicBezTo>
                      <a:pt x="17479" y="1505"/>
                      <a:pt x="17465" y="1511"/>
                      <a:pt x="17441" y="1511"/>
                    </a:cubicBezTo>
                    <a:cubicBezTo>
                      <a:pt x="17423" y="1511"/>
                      <a:pt x="17401" y="1508"/>
                      <a:pt x="17382" y="1508"/>
                    </a:cubicBezTo>
                    <a:cubicBezTo>
                      <a:pt x="17368" y="1508"/>
                      <a:pt x="17357" y="1510"/>
                      <a:pt x="17351" y="1516"/>
                    </a:cubicBezTo>
                    <a:cubicBezTo>
                      <a:pt x="17326" y="1528"/>
                      <a:pt x="17351" y="1578"/>
                      <a:pt x="17363" y="1590"/>
                    </a:cubicBezTo>
                    <a:cubicBezTo>
                      <a:pt x="17388" y="1615"/>
                      <a:pt x="17463" y="1677"/>
                      <a:pt x="17450" y="1702"/>
                    </a:cubicBezTo>
                    <a:cubicBezTo>
                      <a:pt x="17445" y="1717"/>
                      <a:pt x="17441" y="1722"/>
                      <a:pt x="17435" y="1722"/>
                    </a:cubicBezTo>
                    <a:cubicBezTo>
                      <a:pt x="17426" y="1722"/>
                      <a:pt x="17416" y="1709"/>
                      <a:pt x="17401" y="1702"/>
                    </a:cubicBezTo>
                    <a:cubicBezTo>
                      <a:pt x="17392" y="1694"/>
                      <a:pt x="17339" y="1657"/>
                      <a:pt x="17301" y="1657"/>
                    </a:cubicBezTo>
                    <a:cubicBezTo>
                      <a:pt x="17283" y="1657"/>
                      <a:pt x="17268" y="1665"/>
                      <a:pt x="17264" y="1689"/>
                    </a:cubicBezTo>
                    <a:cubicBezTo>
                      <a:pt x="17276" y="1727"/>
                      <a:pt x="17301" y="1764"/>
                      <a:pt x="17339" y="1801"/>
                    </a:cubicBezTo>
                    <a:cubicBezTo>
                      <a:pt x="17351" y="1814"/>
                      <a:pt x="17363" y="1814"/>
                      <a:pt x="17376" y="1826"/>
                    </a:cubicBezTo>
                    <a:cubicBezTo>
                      <a:pt x="17388" y="1839"/>
                      <a:pt x="17401" y="1851"/>
                      <a:pt x="17438" y="1863"/>
                    </a:cubicBezTo>
                    <a:cubicBezTo>
                      <a:pt x="17463" y="1876"/>
                      <a:pt x="17488" y="1863"/>
                      <a:pt x="17488" y="1901"/>
                    </a:cubicBezTo>
                    <a:cubicBezTo>
                      <a:pt x="17450" y="1876"/>
                      <a:pt x="17401" y="1863"/>
                      <a:pt x="17363" y="1863"/>
                    </a:cubicBezTo>
                    <a:cubicBezTo>
                      <a:pt x="17264" y="1863"/>
                      <a:pt x="17314" y="1938"/>
                      <a:pt x="17326" y="1975"/>
                    </a:cubicBezTo>
                    <a:cubicBezTo>
                      <a:pt x="17314" y="1969"/>
                      <a:pt x="17286" y="1963"/>
                      <a:pt x="17259" y="1963"/>
                    </a:cubicBezTo>
                    <a:cubicBezTo>
                      <a:pt x="17233" y="1963"/>
                      <a:pt x="17208" y="1969"/>
                      <a:pt x="17202" y="1988"/>
                    </a:cubicBezTo>
                    <a:cubicBezTo>
                      <a:pt x="17190" y="2025"/>
                      <a:pt x="17264" y="2037"/>
                      <a:pt x="17289" y="2050"/>
                    </a:cubicBezTo>
                    <a:cubicBezTo>
                      <a:pt x="17301" y="2062"/>
                      <a:pt x="17314" y="2074"/>
                      <a:pt x="17326" y="2099"/>
                    </a:cubicBezTo>
                    <a:lnTo>
                      <a:pt x="17326" y="2124"/>
                    </a:lnTo>
                    <a:cubicBezTo>
                      <a:pt x="17326" y="2137"/>
                      <a:pt x="17326" y="2149"/>
                      <a:pt x="17339" y="2161"/>
                    </a:cubicBezTo>
                    <a:cubicBezTo>
                      <a:pt x="17339" y="2174"/>
                      <a:pt x="17363" y="2174"/>
                      <a:pt x="17376" y="2186"/>
                    </a:cubicBezTo>
                    <a:cubicBezTo>
                      <a:pt x="17374" y="2187"/>
                      <a:pt x="17371" y="2188"/>
                      <a:pt x="17368" y="2188"/>
                    </a:cubicBezTo>
                    <a:cubicBezTo>
                      <a:pt x="17342" y="2188"/>
                      <a:pt x="17300" y="2137"/>
                      <a:pt x="17289" y="2137"/>
                    </a:cubicBezTo>
                    <a:cubicBezTo>
                      <a:pt x="17284" y="2131"/>
                      <a:pt x="17259" y="2128"/>
                      <a:pt x="17232" y="2128"/>
                    </a:cubicBezTo>
                    <a:cubicBezTo>
                      <a:pt x="17193" y="2128"/>
                      <a:pt x="17147" y="2134"/>
                      <a:pt x="17140" y="2149"/>
                    </a:cubicBezTo>
                    <a:cubicBezTo>
                      <a:pt x="17078" y="2236"/>
                      <a:pt x="17239" y="2273"/>
                      <a:pt x="17289" y="2286"/>
                    </a:cubicBezTo>
                    <a:cubicBezTo>
                      <a:pt x="17270" y="2298"/>
                      <a:pt x="17249" y="2304"/>
                      <a:pt x="17227" y="2304"/>
                    </a:cubicBezTo>
                    <a:cubicBezTo>
                      <a:pt x="17205" y="2304"/>
                      <a:pt x="17183" y="2298"/>
                      <a:pt x="17165" y="2286"/>
                    </a:cubicBezTo>
                    <a:cubicBezTo>
                      <a:pt x="17127" y="2273"/>
                      <a:pt x="17127" y="2261"/>
                      <a:pt x="17078" y="2261"/>
                    </a:cubicBezTo>
                    <a:cubicBezTo>
                      <a:pt x="16991" y="2261"/>
                      <a:pt x="16966" y="2360"/>
                      <a:pt x="17065" y="2373"/>
                    </a:cubicBezTo>
                    <a:lnTo>
                      <a:pt x="17103" y="2373"/>
                    </a:lnTo>
                    <a:cubicBezTo>
                      <a:pt x="17121" y="2385"/>
                      <a:pt x="17118" y="2385"/>
                      <a:pt x="17113" y="2385"/>
                    </a:cubicBezTo>
                    <a:cubicBezTo>
                      <a:pt x="17109" y="2385"/>
                      <a:pt x="17103" y="2385"/>
                      <a:pt x="17115" y="2397"/>
                    </a:cubicBezTo>
                    <a:cubicBezTo>
                      <a:pt x="17115" y="2397"/>
                      <a:pt x="17127" y="2422"/>
                      <a:pt x="17140" y="2435"/>
                    </a:cubicBezTo>
                    <a:lnTo>
                      <a:pt x="17152" y="2435"/>
                    </a:lnTo>
                    <a:cubicBezTo>
                      <a:pt x="17152" y="2447"/>
                      <a:pt x="17202" y="2484"/>
                      <a:pt x="17227" y="2509"/>
                    </a:cubicBezTo>
                    <a:cubicBezTo>
                      <a:pt x="17239" y="2522"/>
                      <a:pt x="17227" y="2571"/>
                      <a:pt x="17276" y="2584"/>
                    </a:cubicBezTo>
                    <a:cubicBezTo>
                      <a:pt x="17264" y="2590"/>
                      <a:pt x="17245" y="2590"/>
                      <a:pt x="17225" y="2590"/>
                    </a:cubicBezTo>
                    <a:cubicBezTo>
                      <a:pt x="17205" y="2590"/>
                      <a:pt x="17183" y="2590"/>
                      <a:pt x="17165" y="2596"/>
                    </a:cubicBezTo>
                    <a:cubicBezTo>
                      <a:pt x="17165" y="2568"/>
                      <a:pt x="17144" y="2533"/>
                      <a:pt x="17112" y="2533"/>
                    </a:cubicBezTo>
                    <a:cubicBezTo>
                      <a:pt x="17102" y="2533"/>
                      <a:pt x="17090" y="2537"/>
                      <a:pt x="17078" y="2546"/>
                    </a:cubicBezTo>
                    <a:cubicBezTo>
                      <a:pt x="17069" y="2513"/>
                      <a:pt x="17050" y="2502"/>
                      <a:pt x="17023" y="2502"/>
                    </a:cubicBezTo>
                    <a:cubicBezTo>
                      <a:pt x="17010" y="2502"/>
                      <a:pt x="16995" y="2505"/>
                      <a:pt x="16978" y="2509"/>
                    </a:cubicBezTo>
                    <a:cubicBezTo>
                      <a:pt x="16966" y="2509"/>
                      <a:pt x="16954" y="2546"/>
                      <a:pt x="16929" y="2546"/>
                    </a:cubicBezTo>
                    <a:cubicBezTo>
                      <a:pt x="16904" y="2546"/>
                      <a:pt x="16904" y="2522"/>
                      <a:pt x="16891" y="2522"/>
                    </a:cubicBezTo>
                    <a:cubicBezTo>
                      <a:pt x="16867" y="2522"/>
                      <a:pt x="16854" y="2534"/>
                      <a:pt x="16829" y="2546"/>
                    </a:cubicBezTo>
                    <a:lnTo>
                      <a:pt x="16792" y="2546"/>
                    </a:lnTo>
                    <a:cubicBezTo>
                      <a:pt x="16780" y="2546"/>
                      <a:pt x="16718" y="2559"/>
                      <a:pt x="16742" y="2596"/>
                    </a:cubicBezTo>
                    <a:cubicBezTo>
                      <a:pt x="16693" y="2596"/>
                      <a:pt x="16705" y="2621"/>
                      <a:pt x="16680" y="2646"/>
                    </a:cubicBezTo>
                    <a:cubicBezTo>
                      <a:pt x="16655" y="2683"/>
                      <a:pt x="16637" y="2692"/>
                      <a:pt x="16615" y="2692"/>
                    </a:cubicBezTo>
                    <a:cubicBezTo>
                      <a:pt x="16593" y="2692"/>
                      <a:pt x="16569" y="2683"/>
                      <a:pt x="16531" y="2683"/>
                    </a:cubicBezTo>
                    <a:cubicBezTo>
                      <a:pt x="16569" y="2658"/>
                      <a:pt x="16581" y="2609"/>
                      <a:pt x="16606" y="2584"/>
                    </a:cubicBezTo>
                    <a:cubicBezTo>
                      <a:pt x="16618" y="2565"/>
                      <a:pt x="16624" y="2562"/>
                      <a:pt x="16629" y="2562"/>
                    </a:cubicBezTo>
                    <a:cubicBezTo>
                      <a:pt x="16631" y="2562"/>
                      <a:pt x="16633" y="2563"/>
                      <a:pt x="16635" y="2563"/>
                    </a:cubicBezTo>
                    <a:cubicBezTo>
                      <a:pt x="16638" y="2563"/>
                      <a:pt x="16640" y="2562"/>
                      <a:pt x="16643" y="2559"/>
                    </a:cubicBezTo>
                    <a:cubicBezTo>
                      <a:pt x="16655" y="2534"/>
                      <a:pt x="16643" y="2522"/>
                      <a:pt x="16643" y="2497"/>
                    </a:cubicBezTo>
                    <a:cubicBezTo>
                      <a:pt x="16643" y="2484"/>
                      <a:pt x="16668" y="2472"/>
                      <a:pt x="16680" y="2447"/>
                    </a:cubicBezTo>
                    <a:cubicBezTo>
                      <a:pt x="16680" y="2422"/>
                      <a:pt x="16668" y="2397"/>
                      <a:pt x="16643" y="2397"/>
                    </a:cubicBezTo>
                    <a:cubicBezTo>
                      <a:pt x="16618" y="2397"/>
                      <a:pt x="16606" y="2422"/>
                      <a:pt x="16593" y="2422"/>
                    </a:cubicBezTo>
                    <a:cubicBezTo>
                      <a:pt x="16581" y="2435"/>
                      <a:pt x="16519" y="2447"/>
                      <a:pt x="16482" y="2459"/>
                    </a:cubicBezTo>
                    <a:cubicBezTo>
                      <a:pt x="16494" y="2422"/>
                      <a:pt x="16556" y="2422"/>
                      <a:pt x="16593" y="2397"/>
                    </a:cubicBezTo>
                    <a:cubicBezTo>
                      <a:pt x="16618" y="2397"/>
                      <a:pt x="16631" y="2385"/>
                      <a:pt x="16643" y="2373"/>
                    </a:cubicBezTo>
                    <a:cubicBezTo>
                      <a:pt x="16655" y="2348"/>
                      <a:pt x="16631" y="2323"/>
                      <a:pt x="16643" y="2310"/>
                    </a:cubicBezTo>
                    <a:cubicBezTo>
                      <a:pt x="16655" y="2286"/>
                      <a:pt x="16767" y="2273"/>
                      <a:pt x="16767" y="2236"/>
                    </a:cubicBezTo>
                    <a:cubicBezTo>
                      <a:pt x="16780" y="2199"/>
                      <a:pt x="16718" y="2186"/>
                      <a:pt x="16693" y="2186"/>
                    </a:cubicBezTo>
                    <a:lnTo>
                      <a:pt x="16655" y="2186"/>
                    </a:lnTo>
                    <a:cubicBezTo>
                      <a:pt x="16655" y="2174"/>
                      <a:pt x="16631" y="2161"/>
                      <a:pt x="16618" y="2161"/>
                    </a:cubicBezTo>
                    <a:cubicBezTo>
                      <a:pt x="16606" y="2174"/>
                      <a:pt x="16593" y="2174"/>
                      <a:pt x="16581" y="2186"/>
                    </a:cubicBezTo>
                    <a:cubicBezTo>
                      <a:pt x="16544" y="2186"/>
                      <a:pt x="16506" y="2137"/>
                      <a:pt x="16469" y="2124"/>
                    </a:cubicBezTo>
                    <a:cubicBezTo>
                      <a:pt x="16432" y="2124"/>
                      <a:pt x="16395" y="2137"/>
                      <a:pt x="16370" y="2149"/>
                    </a:cubicBezTo>
                    <a:cubicBezTo>
                      <a:pt x="16350" y="2149"/>
                      <a:pt x="16330" y="2165"/>
                      <a:pt x="16317" y="2165"/>
                    </a:cubicBezTo>
                    <a:cubicBezTo>
                      <a:pt x="16313" y="2165"/>
                      <a:pt x="16310" y="2164"/>
                      <a:pt x="16308" y="2161"/>
                    </a:cubicBezTo>
                    <a:cubicBezTo>
                      <a:pt x="16258" y="2137"/>
                      <a:pt x="16357" y="2087"/>
                      <a:pt x="16370" y="2062"/>
                    </a:cubicBezTo>
                    <a:cubicBezTo>
                      <a:pt x="16382" y="2050"/>
                      <a:pt x="16382" y="2025"/>
                      <a:pt x="16407" y="2012"/>
                    </a:cubicBezTo>
                    <a:cubicBezTo>
                      <a:pt x="16411" y="2010"/>
                      <a:pt x="16416" y="2010"/>
                      <a:pt x="16421" y="2010"/>
                    </a:cubicBezTo>
                    <a:cubicBezTo>
                      <a:pt x="16432" y="2010"/>
                      <a:pt x="16444" y="2012"/>
                      <a:pt x="16457" y="2012"/>
                    </a:cubicBezTo>
                    <a:cubicBezTo>
                      <a:pt x="16475" y="2012"/>
                      <a:pt x="16494" y="2006"/>
                      <a:pt x="16506" y="1975"/>
                    </a:cubicBezTo>
                    <a:cubicBezTo>
                      <a:pt x="16517" y="1913"/>
                      <a:pt x="16484" y="1885"/>
                      <a:pt x="16436" y="1885"/>
                    </a:cubicBezTo>
                    <a:cubicBezTo>
                      <a:pt x="16427" y="1885"/>
                      <a:pt x="16417" y="1886"/>
                      <a:pt x="16407" y="1888"/>
                    </a:cubicBezTo>
                    <a:cubicBezTo>
                      <a:pt x="16395" y="1888"/>
                      <a:pt x="16370" y="1901"/>
                      <a:pt x="16345" y="1913"/>
                    </a:cubicBezTo>
                    <a:cubicBezTo>
                      <a:pt x="16333" y="1913"/>
                      <a:pt x="16333" y="1925"/>
                      <a:pt x="16320" y="1925"/>
                    </a:cubicBezTo>
                    <a:cubicBezTo>
                      <a:pt x="16316" y="1930"/>
                      <a:pt x="16308" y="1931"/>
                      <a:pt x="16298" y="1931"/>
                    </a:cubicBezTo>
                    <a:cubicBezTo>
                      <a:pt x="16277" y="1931"/>
                      <a:pt x="16250" y="1925"/>
                      <a:pt x="16233" y="1925"/>
                    </a:cubicBezTo>
                    <a:cubicBezTo>
                      <a:pt x="16270" y="1888"/>
                      <a:pt x="16469" y="1814"/>
                      <a:pt x="16357" y="1739"/>
                    </a:cubicBezTo>
                    <a:cubicBezTo>
                      <a:pt x="16339" y="1733"/>
                      <a:pt x="16320" y="1730"/>
                      <a:pt x="16303" y="1730"/>
                    </a:cubicBezTo>
                    <a:cubicBezTo>
                      <a:pt x="16286" y="1730"/>
                      <a:pt x="16270" y="1733"/>
                      <a:pt x="16258" y="1739"/>
                    </a:cubicBezTo>
                    <a:cubicBezTo>
                      <a:pt x="16233" y="1739"/>
                      <a:pt x="16208" y="1752"/>
                      <a:pt x="16196" y="1764"/>
                    </a:cubicBezTo>
                    <a:lnTo>
                      <a:pt x="16146" y="1764"/>
                    </a:lnTo>
                    <a:cubicBezTo>
                      <a:pt x="16159" y="1739"/>
                      <a:pt x="16184" y="1727"/>
                      <a:pt x="16208" y="1689"/>
                    </a:cubicBezTo>
                    <a:cubicBezTo>
                      <a:pt x="16208" y="1665"/>
                      <a:pt x="16233" y="1652"/>
                      <a:pt x="16258" y="1640"/>
                    </a:cubicBezTo>
                    <a:cubicBezTo>
                      <a:pt x="16295" y="1603"/>
                      <a:pt x="16333" y="1578"/>
                      <a:pt x="16258" y="1553"/>
                    </a:cubicBezTo>
                    <a:cubicBezTo>
                      <a:pt x="16251" y="1552"/>
                      <a:pt x="16245" y="1551"/>
                      <a:pt x="16239" y="1551"/>
                    </a:cubicBezTo>
                    <a:cubicBezTo>
                      <a:pt x="16181" y="1551"/>
                      <a:pt x="16168" y="1603"/>
                      <a:pt x="16134" y="1603"/>
                    </a:cubicBezTo>
                    <a:cubicBezTo>
                      <a:pt x="16146" y="1553"/>
                      <a:pt x="16221" y="1516"/>
                      <a:pt x="16196" y="1466"/>
                    </a:cubicBezTo>
                    <a:cubicBezTo>
                      <a:pt x="16177" y="1447"/>
                      <a:pt x="16152" y="1441"/>
                      <a:pt x="16128" y="1441"/>
                    </a:cubicBezTo>
                    <a:cubicBezTo>
                      <a:pt x="16103" y="1441"/>
                      <a:pt x="16078" y="1447"/>
                      <a:pt x="16059" y="1454"/>
                    </a:cubicBezTo>
                    <a:cubicBezTo>
                      <a:pt x="16059" y="1429"/>
                      <a:pt x="16109" y="1416"/>
                      <a:pt x="16134" y="1391"/>
                    </a:cubicBezTo>
                    <a:cubicBezTo>
                      <a:pt x="16171" y="1367"/>
                      <a:pt x="16196" y="1329"/>
                      <a:pt x="16208" y="1292"/>
                    </a:cubicBezTo>
                    <a:cubicBezTo>
                      <a:pt x="16237" y="1240"/>
                      <a:pt x="16231" y="1224"/>
                      <a:pt x="16210" y="1224"/>
                    </a:cubicBezTo>
                    <a:cubicBezTo>
                      <a:pt x="16175" y="1224"/>
                      <a:pt x="16098" y="1267"/>
                      <a:pt x="16059" y="1267"/>
                    </a:cubicBezTo>
                    <a:cubicBezTo>
                      <a:pt x="15972" y="1267"/>
                      <a:pt x="16121" y="1168"/>
                      <a:pt x="16146" y="1143"/>
                    </a:cubicBezTo>
                    <a:cubicBezTo>
                      <a:pt x="16159" y="1106"/>
                      <a:pt x="16171" y="1056"/>
                      <a:pt x="16134" y="1056"/>
                    </a:cubicBezTo>
                    <a:cubicBezTo>
                      <a:pt x="16126" y="1054"/>
                      <a:pt x="16119" y="1053"/>
                      <a:pt x="16113" y="1053"/>
                    </a:cubicBezTo>
                    <a:cubicBezTo>
                      <a:pt x="16099" y="1053"/>
                      <a:pt x="16090" y="1058"/>
                      <a:pt x="16081" y="1058"/>
                    </a:cubicBezTo>
                    <a:cubicBezTo>
                      <a:pt x="16072" y="1058"/>
                      <a:pt x="16063" y="1053"/>
                      <a:pt x="16047" y="1031"/>
                    </a:cubicBezTo>
                    <a:cubicBezTo>
                      <a:pt x="16097" y="1019"/>
                      <a:pt x="16159" y="932"/>
                      <a:pt x="16121" y="882"/>
                    </a:cubicBezTo>
                    <a:cubicBezTo>
                      <a:pt x="16112" y="872"/>
                      <a:pt x="16103" y="868"/>
                      <a:pt x="16096" y="868"/>
                    </a:cubicBezTo>
                    <a:cubicBezTo>
                      <a:pt x="16065" y="868"/>
                      <a:pt x="16049" y="932"/>
                      <a:pt x="16010" y="932"/>
                    </a:cubicBezTo>
                    <a:cubicBezTo>
                      <a:pt x="15997" y="932"/>
                      <a:pt x="16010" y="857"/>
                      <a:pt x="16010" y="845"/>
                    </a:cubicBezTo>
                    <a:cubicBezTo>
                      <a:pt x="16010" y="833"/>
                      <a:pt x="15985" y="808"/>
                      <a:pt x="15972" y="795"/>
                    </a:cubicBezTo>
                    <a:cubicBezTo>
                      <a:pt x="15972" y="770"/>
                      <a:pt x="16010" y="684"/>
                      <a:pt x="15972" y="659"/>
                    </a:cubicBezTo>
                    <a:cubicBezTo>
                      <a:pt x="15963" y="649"/>
                      <a:pt x="15956" y="647"/>
                      <a:pt x="15949" y="647"/>
                    </a:cubicBezTo>
                    <a:cubicBezTo>
                      <a:pt x="15941" y="647"/>
                      <a:pt x="15934" y="650"/>
                      <a:pt x="15926" y="650"/>
                    </a:cubicBezTo>
                    <a:cubicBezTo>
                      <a:pt x="15921" y="650"/>
                      <a:pt x="15916" y="649"/>
                      <a:pt x="15910" y="646"/>
                    </a:cubicBezTo>
                    <a:cubicBezTo>
                      <a:pt x="15898" y="621"/>
                      <a:pt x="15885" y="597"/>
                      <a:pt x="15848" y="597"/>
                    </a:cubicBezTo>
                    <a:cubicBezTo>
                      <a:pt x="15811" y="597"/>
                      <a:pt x="15786" y="646"/>
                      <a:pt x="15774" y="684"/>
                    </a:cubicBezTo>
                    <a:cubicBezTo>
                      <a:pt x="15774" y="721"/>
                      <a:pt x="15774" y="746"/>
                      <a:pt x="15761" y="770"/>
                    </a:cubicBezTo>
                    <a:cubicBezTo>
                      <a:pt x="15749" y="808"/>
                      <a:pt x="15736" y="795"/>
                      <a:pt x="15724" y="820"/>
                    </a:cubicBezTo>
                    <a:cubicBezTo>
                      <a:pt x="15712" y="833"/>
                      <a:pt x="15712" y="895"/>
                      <a:pt x="15712" y="907"/>
                    </a:cubicBezTo>
                    <a:cubicBezTo>
                      <a:pt x="15699" y="907"/>
                      <a:pt x="15662" y="882"/>
                      <a:pt x="15649" y="870"/>
                    </a:cubicBezTo>
                    <a:cubicBezTo>
                      <a:pt x="15640" y="867"/>
                      <a:pt x="15632" y="866"/>
                      <a:pt x="15625" y="866"/>
                    </a:cubicBezTo>
                    <a:cubicBezTo>
                      <a:pt x="15570" y="866"/>
                      <a:pt x="15601" y="948"/>
                      <a:pt x="15612" y="982"/>
                    </a:cubicBezTo>
                    <a:cubicBezTo>
                      <a:pt x="15625" y="994"/>
                      <a:pt x="15637" y="1019"/>
                      <a:pt x="15649" y="1031"/>
                    </a:cubicBezTo>
                    <a:cubicBezTo>
                      <a:pt x="15649" y="1031"/>
                      <a:pt x="15661" y="1026"/>
                      <a:pt x="15672" y="1026"/>
                    </a:cubicBezTo>
                    <a:cubicBezTo>
                      <a:pt x="15677" y="1026"/>
                      <a:pt x="15683" y="1027"/>
                      <a:pt x="15687" y="1031"/>
                    </a:cubicBezTo>
                    <a:cubicBezTo>
                      <a:pt x="15697" y="1056"/>
                      <a:pt x="15682" y="1063"/>
                      <a:pt x="15660" y="1063"/>
                    </a:cubicBezTo>
                    <a:cubicBezTo>
                      <a:pt x="15634" y="1063"/>
                      <a:pt x="15597" y="1054"/>
                      <a:pt x="15575" y="1054"/>
                    </a:cubicBezTo>
                    <a:cubicBezTo>
                      <a:pt x="15570" y="1054"/>
                      <a:pt x="15566" y="1055"/>
                      <a:pt x="15563" y="1056"/>
                    </a:cubicBezTo>
                    <a:cubicBezTo>
                      <a:pt x="15538" y="1081"/>
                      <a:pt x="15575" y="1131"/>
                      <a:pt x="15587" y="1155"/>
                    </a:cubicBezTo>
                    <a:cubicBezTo>
                      <a:pt x="15600" y="1168"/>
                      <a:pt x="15674" y="1242"/>
                      <a:pt x="15662" y="1267"/>
                    </a:cubicBezTo>
                    <a:cubicBezTo>
                      <a:pt x="15662" y="1282"/>
                      <a:pt x="15658" y="1287"/>
                      <a:pt x="15653" y="1287"/>
                    </a:cubicBezTo>
                    <a:cubicBezTo>
                      <a:pt x="15644" y="1287"/>
                      <a:pt x="15632" y="1275"/>
                      <a:pt x="15625" y="1267"/>
                    </a:cubicBezTo>
                    <a:cubicBezTo>
                      <a:pt x="15608" y="1259"/>
                      <a:pt x="15551" y="1222"/>
                      <a:pt x="15513" y="1222"/>
                    </a:cubicBezTo>
                    <a:cubicBezTo>
                      <a:pt x="15494" y="1222"/>
                      <a:pt x="15480" y="1231"/>
                      <a:pt x="15476" y="1255"/>
                    </a:cubicBezTo>
                    <a:cubicBezTo>
                      <a:pt x="15488" y="1292"/>
                      <a:pt x="15513" y="1342"/>
                      <a:pt x="15550" y="1379"/>
                    </a:cubicBezTo>
                    <a:cubicBezTo>
                      <a:pt x="15563" y="1391"/>
                      <a:pt x="15587" y="1391"/>
                      <a:pt x="15600" y="1404"/>
                    </a:cubicBezTo>
                    <a:cubicBezTo>
                      <a:pt x="15612" y="1416"/>
                      <a:pt x="15612" y="1429"/>
                      <a:pt x="15649" y="1454"/>
                    </a:cubicBezTo>
                    <a:cubicBezTo>
                      <a:pt x="15674" y="1466"/>
                      <a:pt x="15699" y="1454"/>
                      <a:pt x="15699" y="1491"/>
                    </a:cubicBezTo>
                    <a:cubicBezTo>
                      <a:pt x="15662" y="1478"/>
                      <a:pt x="15625" y="1441"/>
                      <a:pt x="15575" y="1441"/>
                    </a:cubicBezTo>
                    <a:cubicBezTo>
                      <a:pt x="15488" y="1454"/>
                      <a:pt x="15525" y="1528"/>
                      <a:pt x="15550" y="1565"/>
                    </a:cubicBezTo>
                    <a:cubicBezTo>
                      <a:pt x="15538" y="1559"/>
                      <a:pt x="15507" y="1553"/>
                      <a:pt x="15477" y="1553"/>
                    </a:cubicBezTo>
                    <a:cubicBezTo>
                      <a:pt x="15448" y="1553"/>
                      <a:pt x="15420" y="1559"/>
                      <a:pt x="15414" y="1578"/>
                    </a:cubicBezTo>
                    <a:cubicBezTo>
                      <a:pt x="15414" y="1627"/>
                      <a:pt x="15476" y="1640"/>
                      <a:pt x="15500" y="1652"/>
                    </a:cubicBezTo>
                    <a:lnTo>
                      <a:pt x="15538" y="1702"/>
                    </a:lnTo>
                    <a:lnTo>
                      <a:pt x="15538" y="1727"/>
                    </a:lnTo>
                    <a:cubicBezTo>
                      <a:pt x="15538" y="1739"/>
                      <a:pt x="15538" y="1752"/>
                      <a:pt x="15550" y="1764"/>
                    </a:cubicBezTo>
                    <a:cubicBezTo>
                      <a:pt x="15563" y="1776"/>
                      <a:pt x="15587" y="1789"/>
                      <a:pt x="15587" y="1801"/>
                    </a:cubicBezTo>
                    <a:cubicBezTo>
                      <a:pt x="15585" y="1802"/>
                      <a:pt x="15583" y="1803"/>
                      <a:pt x="15580" y="1803"/>
                    </a:cubicBezTo>
                    <a:cubicBezTo>
                      <a:pt x="15556" y="1803"/>
                      <a:pt x="15523" y="1750"/>
                      <a:pt x="15500" y="1739"/>
                    </a:cubicBezTo>
                    <a:cubicBezTo>
                      <a:pt x="15496" y="1735"/>
                      <a:pt x="15478" y="1732"/>
                      <a:pt x="15456" y="1732"/>
                    </a:cubicBezTo>
                    <a:cubicBezTo>
                      <a:pt x="15418" y="1732"/>
                      <a:pt x="15367" y="1740"/>
                      <a:pt x="15351" y="1764"/>
                    </a:cubicBezTo>
                    <a:cubicBezTo>
                      <a:pt x="15302" y="1851"/>
                      <a:pt x="15451" y="1888"/>
                      <a:pt x="15500" y="1913"/>
                    </a:cubicBezTo>
                    <a:cubicBezTo>
                      <a:pt x="15482" y="1925"/>
                      <a:pt x="15460" y="1932"/>
                      <a:pt x="15438" y="1932"/>
                    </a:cubicBezTo>
                    <a:cubicBezTo>
                      <a:pt x="15417" y="1932"/>
                      <a:pt x="15395" y="1925"/>
                      <a:pt x="15376" y="1913"/>
                    </a:cubicBezTo>
                    <a:cubicBezTo>
                      <a:pt x="15351" y="1901"/>
                      <a:pt x="15339" y="1876"/>
                      <a:pt x="15302" y="1876"/>
                    </a:cubicBezTo>
                    <a:cubicBezTo>
                      <a:pt x="15202" y="1876"/>
                      <a:pt x="15190" y="1988"/>
                      <a:pt x="15277" y="2012"/>
                    </a:cubicBezTo>
                    <a:cubicBezTo>
                      <a:pt x="15285" y="2012"/>
                      <a:pt x="15293" y="2007"/>
                      <a:pt x="15302" y="2007"/>
                    </a:cubicBezTo>
                    <a:cubicBezTo>
                      <a:pt x="15306" y="2007"/>
                      <a:pt x="15310" y="2008"/>
                      <a:pt x="15314" y="2012"/>
                    </a:cubicBezTo>
                    <a:cubicBezTo>
                      <a:pt x="15319" y="2014"/>
                      <a:pt x="15323" y="2015"/>
                      <a:pt x="15325" y="2016"/>
                    </a:cubicBezTo>
                    <a:lnTo>
                      <a:pt x="15325" y="2016"/>
                    </a:lnTo>
                    <a:cubicBezTo>
                      <a:pt x="15323" y="2017"/>
                      <a:pt x="15323" y="2021"/>
                      <a:pt x="15339" y="2037"/>
                    </a:cubicBezTo>
                    <a:cubicBezTo>
                      <a:pt x="15339" y="2050"/>
                      <a:pt x="15351" y="2050"/>
                      <a:pt x="15351" y="2062"/>
                    </a:cubicBezTo>
                    <a:lnTo>
                      <a:pt x="15376" y="2062"/>
                    </a:lnTo>
                    <a:cubicBezTo>
                      <a:pt x="15376" y="2062"/>
                      <a:pt x="15426" y="2112"/>
                      <a:pt x="15438" y="2137"/>
                    </a:cubicBezTo>
                    <a:cubicBezTo>
                      <a:pt x="15463" y="2161"/>
                      <a:pt x="15438" y="2199"/>
                      <a:pt x="15500" y="2224"/>
                    </a:cubicBezTo>
                    <a:cubicBezTo>
                      <a:pt x="15482" y="2230"/>
                      <a:pt x="15460" y="2230"/>
                      <a:pt x="15440" y="2230"/>
                    </a:cubicBezTo>
                    <a:cubicBezTo>
                      <a:pt x="15420" y="2230"/>
                      <a:pt x="15401" y="2230"/>
                      <a:pt x="15389" y="2236"/>
                    </a:cubicBezTo>
                    <a:cubicBezTo>
                      <a:pt x="15389" y="2208"/>
                      <a:pt x="15368" y="2173"/>
                      <a:pt x="15331" y="2173"/>
                    </a:cubicBezTo>
                    <a:cubicBezTo>
                      <a:pt x="15319" y="2173"/>
                      <a:pt x="15305" y="2177"/>
                      <a:pt x="15289" y="2186"/>
                    </a:cubicBezTo>
                    <a:cubicBezTo>
                      <a:pt x="15289" y="2143"/>
                      <a:pt x="15266" y="2130"/>
                      <a:pt x="15239" y="2130"/>
                    </a:cubicBezTo>
                    <a:cubicBezTo>
                      <a:pt x="15227" y="2130"/>
                      <a:pt x="15214" y="2133"/>
                      <a:pt x="15202" y="2137"/>
                    </a:cubicBezTo>
                    <a:cubicBezTo>
                      <a:pt x="15178" y="2137"/>
                      <a:pt x="15165" y="2174"/>
                      <a:pt x="15140" y="2174"/>
                    </a:cubicBezTo>
                    <a:cubicBezTo>
                      <a:pt x="15128" y="2174"/>
                      <a:pt x="15115" y="2161"/>
                      <a:pt x="15103" y="2161"/>
                    </a:cubicBezTo>
                    <a:cubicBezTo>
                      <a:pt x="15091" y="2161"/>
                      <a:pt x="15066" y="2174"/>
                      <a:pt x="15053" y="2174"/>
                    </a:cubicBezTo>
                    <a:cubicBezTo>
                      <a:pt x="15045" y="2178"/>
                      <a:pt x="15038" y="2179"/>
                      <a:pt x="15032" y="2179"/>
                    </a:cubicBezTo>
                    <a:cubicBezTo>
                      <a:pt x="15020" y="2179"/>
                      <a:pt x="15012" y="2174"/>
                      <a:pt x="15004" y="2174"/>
                    </a:cubicBezTo>
                    <a:cubicBezTo>
                      <a:pt x="14991" y="2174"/>
                      <a:pt x="14942" y="2199"/>
                      <a:pt x="14954" y="2224"/>
                    </a:cubicBezTo>
                    <a:cubicBezTo>
                      <a:pt x="14942" y="2236"/>
                      <a:pt x="14942" y="2248"/>
                      <a:pt x="14917" y="2273"/>
                    </a:cubicBezTo>
                    <a:cubicBezTo>
                      <a:pt x="14889" y="2315"/>
                      <a:pt x="14865" y="2322"/>
                      <a:pt x="14836" y="2322"/>
                    </a:cubicBezTo>
                    <a:cubicBezTo>
                      <a:pt x="14823" y="2322"/>
                      <a:pt x="14808" y="2320"/>
                      <a:pt x="14791" y="2320"/>
                    </a:cubicBezTo>
                    <a:cubicBezTo>
                      <a:pt x="14780" y="2320"/>
                      <a:pt x="14768" y="2321"/>
                      <a:pt x="14755" y="2323"/>
                    </a:cubicBezTo>
                    <a:cubicBezTo>
                      <a:pt x="14793" y="2286"/>
                      <a:pt x="14805" y="2236"/>
                      <a:pt x="14830" y="2199"/>
                    </a:cubicBezTo>
                    <a:cubicBezTo>
                      <a:pt x="14842" y="2186"/>
                      <a:pt x="14867" y="2186"/>
                      <a:pt x="14879" y="2174"/>
                    </a:cubicBezTo>
                    <a:cubicBezTo>
                      <a:pt x="14879" y="2149"/>
                      <a:pt x="14879" y="2137"/>
                      <a:pt x="14879" y="2112"/>
                    </a:cubicBezTo>
                    <a:cubicBezTo>
                      <a:pt x="14892" y="2087"/>
                      <a:pt x="14917" y="2087"/>
                      <a:pt x="14917" y="2062"/>
                    </a:cubicBezTo>
                    <a:cubicBezTo>
                      <a:pt x="14929" y="2025"/>
                      <a:pt x="14904" y="2000"/>
                      <a:pt x="14879" y="2000"/>
                    </a:cubicBezTo>
                    <a:cubicBezTo>
                      <a:pt x="14855" y="2000"/>
                      <a:pt x="14842" y="2025"/>
                      <a:pt x="14830" y="2037"/>
                    </a:cubicBezTo>
                    <a:cubicBezTo>
                      <a:pt x="14793" y="2050"/>
                      <a:pt x="14743" y="2062"/>
                      <a:pt x="14706" y="2062"/>
                    </a:cubicBezTo>
                    <a:cubicBezTo>
                      <a:pt x="14718" y="2025"/>
                      <a:pt x="14793" y="2025"/>
                      <a:pt x="14830" y="2012"/>
                    </a:cubicBezTo>
                    <a:cubicBezTo>
                      <a:pt x="14867" y="1988"/>
                      <a:pt x="14879" y="1988"/>
                      <a:pt x="14892" y="1975"/>
                    </a:cubicBezTo>
                    <a:cubicBezTo>
                      <a:pt x="14892" y="1950"/>
                      <a:pt x="14879" y="1913"/>
                      <a:pt x="14892" y="1901"/>
                    </a:cubicBezTo>
                    <a:cubicBezTo>
                      <a:pt x="14904" y="1888"/>
                      <a:pt x="15016" y="1863"/>
                      <a:pt x="15029" y="1826"/>
                    </a:cubicBezTo>
                    <a:cubicBezTo>
                      <a:pt x="15041" y="1789"/>
                      <a:pt x="14979" y="1776"/>
                      <a:pt x="14942" y="1776"/>
                    </a:cubicBezTo>
                    <a:lnTo>
                      <a:pt x="14904" y="1776"/>
                    </a:lnTo>
                    <a:cubicBezTo>
                      <a:pt x="14892" y="1752"/>
                      <a:pt x="14879" y="1752"/>
                      <a:pt x="14855" y="1752"/>
                    </a:cubicBezTo>
                    <a:cubicBezTo>
                      <a:pt x="14842" y="1752"/>
                      <a:pt x="14817" y="1764"/>
                      <a:pt x="14805" y="1776"/>
                    </a:cubicBezTo>
                    <a:cubicBezTo>
                      <a:pt x="14768" y="1776"/>
                      <a:pt x="14730" y="1714"/>
                      <a:pt x="14681" y="1702"/>
                    </a:cubicBezTo>
                    <a:cubicBezTo>
                      <a:pt x="14644" y="1702"/>
                      <a:pt x="14619" y="1714"/>
                      <a:pt x="14581" y="1727"/>
                    </a:cubicBezTo>
                    <a:cubicBezTo>
                      <a:pt x="14562" y="1727"/>
                      <a:pt x="14542" y="1743"/>
                      <a:pt x="14522" y="1743"/>
                    </a:cubicBezTo>
                    <a:cubicBezTo>
                      <a:pt x="14517" y="1743"/>
                      <a:pt x="14512" y="1742"/>
                      <a:pt x="14507" y="1739"/>
                    </a:cubicBezTo>
                    <a:cubicBezTo>
                      <a:pt x="14445" y="1714"/>
                      <a:pt x="14557" y="1665"/>
                      <a:pt x="14581" y="1640"/>
                    </a:cubicBezTo>
                    <a:cubicBezTo>
                      <a:pt x="14594" y="1627"/>
                      <a:pt x="14594" y="1590"/>
                      <a:pt x="14619" y="1578"/>
                    </a:cubicBezTo>
                    <a:cubicBezTo>
                      <a:pt x="14625" y="1576"/>
                      <a:pt x="14631" y="1575"/>
                      <a:pt x="14638" y="1575"/>
                    </a:cubicBezTo>
                    <a:cubicBezTo>
                      <a:pt x="14652" y="1575"/>
                      <a:pt x="14666" y="1578"/>
                      <a:pt x="14679" y="1578"/>
                    </a:cubicBezTo>
                    <a:cubicBezTo>
                      <a:pt x="14699" y="1578"/>
                      <a:pt x="14718" y="1571"/>
                      <a:pt x="14730" y="1540"/>
                    </a:cubicBezTo>
                    <a:cubicBezTo>
                      <a:pt x="14741" y="1475"/>
                      <a:pt x="14705" y="1439"/>
                      <a:pt x="14646" y="1439"/>
                    </a:cubicBezTo>
                    <a:cubicBezTo>
                      <a:pt x="14637" y="1439"/>
                      <a:pt x="14628" y="1440"/>
                      <a:pt x="14619" y="1441"/>
                    </a:cubicBezTo>
                    <a:cubicBezTo>
                      <a:pt x="14594" y="1454"/>
                      <a:pt x="14581" y="1454"/>
                      <a:pt x="14557" y="1466"/>
                    </a:cubicBezTo>
                    <a:cubicBezTo>
                      <a:pt x="14544" y="1466"/>
                      <a:pt x="14532" y="1491"/>
                      <a:pt x="14519" y="1491"/>
                    </a:cubicBezTo>
                    <a:lnTo>
                      <a:pt x="14432" y="1491"/>
                    </a:lnTo>
                    <a:cubicBezTo>
                      <a:pt x="14470" y="1441"/>
                      <a:pt x="14681" y="1367"/>
                      <a:pt x="14569" y="1280"/>
                    </a:cubicBezTo>
                    <a:cubicBezTo>
                      <a:pt x="14550" y="1273"/>
                      <a:pt x="14529" y="1270"/>
                      <a:pt x="14507" y="1270"/>
                    </a:cubicBezTo>
                    <a:cubicBezTo>
                      <a:pt x="14485" y="1270"/>
                      <a:pt x="14463" y="1273"/>
                      <a:pt x="14445" y="1280"/>
                    </a:cubicBezTo>
                    <a:cubicBezTo>
                      <a:pt x="14432" y="1280"/>
                      <a:pt x="14408" y="1304"/>
                      <a:pt x="14383" y="1304"/>
                    </a:cubicBezTo>
                    <a:cubicBezTo>
                      <a:pt x="14374" y="1309"/>
                      <a:pt x="14369" y="1310"/>
                      <a:pt x="14364" y="1310"/>
                    </a:cubicBezTo>
                    <a:cubicBezTo>
                      <a:pt x="14354" y="1310"/>
                      <a:pt x="14345" y="1304"/>
                      <a:pt x="14321" y="1304"/>
                    </a:cubicBezTo>
                    <a:cubicBezTo>
                      <a:pt x="14345" y="1280"/>
                      <a:pt x="14370" y="1267"/>
                      <a:pt x="14395" y="1230"/>
                    </a:cubicBezTo>
                    <a:cubicBezTo>
                      <a:pt x="14408" y="1205"/>
                      <a:pt x="14420" y="1180"/>
                      <a:pt x="14457" y="1168"/>
                    </a:cubicBezTo>
                    <a:cubicBezTo>
                      <a:pt x="14494" y="1143"/>
                      <a:pt x="14532" y="1106"/>
                      <a:pt x="14457" y="1081"/>
                    </a:cubicBezTo>
                    <a:cubicBezTo>
                      <a:pt x="14449" y="1080"/>
                      <a:pt x="14442" y="1079"/>
                      <a:pt x="14435" y="1079"/>
                    </a:cubicBezTo>
                    <a:cubicBezTo>
                      <a:pt x="14368" y="1079"/>
                      <a:pt x="14353" y="1131"/>
                      <a:pt x="14308" y="1131"/>
                    </a:cubicBezTo>
                    <a:cubicBezTo>
                      <a:pt x="14333" y="1081"/>
                      <a:pt x="14420" y="1044"/>
                      <a:pt x="14383" y="994"/>
                    </a:cubicBezTo>
                    <a:cubicBezTo>
                      <a:pt x="14364" y="969"/>
                      <a:pt x="14339" y="963"/>
                      <a:pt x="14311" y="963"/>
                    </a:cubicBezTo>
                    <a:cubicBezTo>
                      <a:pt x="14283" y="963"/>
                      <a:pt x="14252" y="969"/>
                      <a:pt x="14221" y="969"/>
                    </a:cubicBezTo>
                    <a:cubicBezTo>
                      <a:pt x="14221" y="944"/>
                      <a:pt x="14283" y="932"/>
                      <a:pt x="14308" y="907"/>
                    </a:cubicBezTo>
                    <a:cubicBezTo>
                      <a:pt x="14345" y="882"/>
                      <a:pt x="14383" y="845"/>
                      <a:pt x="14395" y="795"/>
                    </a:cubicBezTo>
                    <a:cubicBezTo>
                      <a:pt x="14428" y="739"/>
                      <a:pt x="14420" y="722"/>
                      <a:pt x="14395" y="722"/>
                    </a:cubicBezTo>
                    <a:cubicBezTo>
                      <a:pt x="14352" y="722"/>
                      <a:pt x="14260" y="770"/>
                      <a:pt x="14221" y="770"/>
                    </a:cubicBezTo>
                    <a:cubicBezTo>
                      <a:pt x="14134" y="770"/>
                      <a:pt x="14296" y="659"/>
                      <a:pt x="14321" y="621"/>
                    </a:cubicBezTo>
                    <a:cubicBezTo>
                      <a:pt x="14333" y="597"/>
                      <a:pt x="14345" y="547"/>
                      <a:pt x="14308" y="534"/>
                    </a:cubicBezTo>
                    <a:cubicBezTo>
                      <a:pt x="14302" y="533"/>
                      <a:pt x="14297" y="532"/>
                      <a:pt x="14292" y="532"/>
                    </a:cubicBezTo>
                    <a:cubicBezTo>
                      <a:pt x="14272" y="532"/>
                      <a:pt x="14261" y="545"/>
                      <a:pt x="14247" y="545"/>
                    </a:cubicBezTo>
                    <a:cubicBezTo>
                      <a:pt x="14237" y="545"/>
                      <a:pt x="14226" y="539"/>
                      <a:pt x="14209" y="522"/>
                    </a:cubicBezTo>
                    <a:cubicBezTo>
                      <a:pt x="14271" y="497"/>
                      <a:pt x="14345" y="398"/>
                      <a:pt x="14296" y="336"/>
                    </a:cubicBezTo>
                    <a:cubicBezTo>
                      <a:pt x="14287" y="327"/>
                      <a:pt x="14279" y="323"/>
                      <a:pt x="14272" y="323"/>
                    </a:cubicBezTo>
                    <a:cubicBezTo>
                      <a:pt x="14240" y="323"/>
                      <a:pt x="14222" y="398"/>
                      <a:pt x="14172" y="398"/>
                    </a:cubicBezTo>
                    <a:cubicBezTo>
                      <a:pt x="14159" y="398"/>
                      <a:pt x="14172" y="311"/>
                      <a:pt x="14172" y="298"/>
                    </a:cubicBezTo>
                    <a:cubicBezTo>
                      <a:pt x="14172" y="286"/>
                      <a:pt x="14147" y="261"/>
                      <a:pt x="14134" y="236"/>
                    </a:cubicBezTo>
                    <a:cubicBezTo>
                      <a:pt x="14122" y="212"/>
                      <a:pt x="14159" y="125"/>
                      <a:pt x="14134" y="100"/>
                    </a:cubicBezTo>
                    <a:cubicBezTo>
                      <a:pt x="14122" y="87"/>
                      <a:pt x="14109" y="87"/>
                      <a:pt x="14097" y="87"/>
                    </a:cubicBezTo>
                    <a:cubicBezTo>
                      <a:pt x="14085" y="87"/>
                      <a:pt x="14072" y="87"/>
                      <a:pt x="14060" y="75"/>
                    </a:cubicBezTo>
                    <a:cubicBezTo>
                      <a:pt x="14047" y="63"/>
                      <a:pt x="14035" y="25"/>
                      <a:pt x="13998" y="25"/>
                    </a:cubicBezTo>
                    <a:cubicBezTo>
                      <a:pt x="13948" y="25"/>
                      <a:pt x="13923" y="87"/>
                      <a:pt x="13911" y="125"/>
                    </a:cubicBezTo>
                    <a:cubicBezTo>
                      <a:pt x="13911" y="162"/>
                      <a:pt x="13911" y="187"/>
                      <a:pt x="13898" y="224"/>
                    </a:cubicBezTo>
                    <a:cubicBezTo>
                      <a:pt x="13873" y="261"/>
                      <a:pt x="13861" y="249"/>
                      <a:pt x="13849" y="274"/>
                    </a:cubicBezTo>
                    <a:cubicBezTo>
                      <a:pt x="13836" y="286"/>
                      <a:pt x="13836" y="361"/>
                      <a:pt x="13836" y="361"/>
                    </a:cubicBezTo>
                    <a:cubicBezTo>
                      <a:pt x="13824" y="361"/>
                      <a:pt x="13787" y="336"/>
                      <a:pt x="13774" y="323"/>
                    </a:cubicBezTo>
                    <a:cubicBezTo>
                      <a:pt x="13763" y="321"/>
                      <a:pt x="13754" y="319"/>
                      <a:pt x="13746" y="319"/>
                    </a:cubicBezTo>
                    <a:cubicBezTo>
                      <a:pt x="13683" y="319"/>
                      <a:pt x="13713" y="403"/>
                      <a:pt x="13724" y="448"/>
                    </a:cubicBezTo>
                    <a:cubicBezTo>
                      <a:pt x="13737" y="472"/>
                      <a:pt x="13749" y="485"/>
                      <a:pt x="13774" y="497"/>
                    </a:cubicBezTo>
                    <a:cubicBezTo>
                      <a:pt x="13774" y="497"/>
                      <a:pt x="13785" y="492"/>
                      <a:pt x="13796" y="492"/>
                    </a:cubicBezTo>
                    <a:cubicBezTo>
                      <a:pt x="13802" y="492"/>
                      <a:pt x="13807" y="493"/>
                      <a:pt x="13811" y="497"/>
                    </a:cubicBezTo>
                    <a:cubicBezTo>
                      <a:pt x="13821" y="532"/>
                      <a:pt x="13806" y="541"/>
                      <a:pt x="13782" y="541"/>
                    </a:cubicBezTo>
                    <a:cubicBezTo>
                      <a:pt x="13755" y="541"/>
                      <a:pt x="13718" y="529"/>
                      <a:pt x="13694" y="529"/>
                    </a:cubicBezTo>
                    <a:cubicBezTo>
                      <a:pt x="13685" y="529"/>
                      <a:pt x="13679" y="531"/>
                      <a:pt x="13675" y="534"/>
                    </a:cubicBezTo>
                    <a:cubicBezTo>
                      <a:pt x="13650" y="559"/>
                      <a:pt x="13687" y="621"/>
                      <a:pt x="13700" y="634"/>
                    </a:cubicBezTo>
                    <a:cubicBezTo>
                      <a:pt x="13712" y="659"/>
                      <a:pt x="13799" y="733"/>
                      <a:pt x="13787" y="770"/>
                    </a:cubicBezTo>
                    <a:cubicBezTo>
                      <a:pt x="13782" y="785"/>
                      <a:pt x="13775" y="790"/>
                      <a:pt x="13768" y="790"/>
                    </a:cubicBezTo>
                    <a:cubicBezTo>
                      <a:pt x="13757" y="790"/>
                      <a:pt x="13744" y="778"/>
                      <a:pt x="13737" y="770"/>
                    </a:cubicBezTo>
                    <a:cubicBezTo>
                      <a:pt x="13728" y="762"/>
                      <a:pt x="13664" y="716"/>
                      <a:pt x="13622" y="716"/>
                    </a:cubicBezTo>
                    <a:cubicBezTo>
                      <a:pt x="13605" y="716"/>
                      <a:pt x="13591" y="724"/>
                      <a:pt x="13588" y="746"/>
                    </a:cubicBezTo>
                    <a:cubicBezTo>
                      <a:pt x="13600" y="795"/>
                      <a:pt x="13625" y="845"/>
                      <a:pt x="13662" y="882"/>
                    </a:cubicBezTo>
                    <a:cubicBezTo>
                      <a:pt x="13675" y="895"/>
                      <a:pt x="13700" y="895"/>
                      <a:pt x="13712" y="907"/>
                    </a:cubicBezTo>
                    <a:cubicBezTo>
                      <a:pt x="13724" y="919"/>
                      <a:pt x="13737" y="944"/>
                      <a:pt x="13774" y="957"/>
                    </a:cubicBezTo>
                    <a:cubicBezTo>
                      <a:pt x="13799" y="969"/>
                      <a:pt x="13836" y="957"/>
                      <a:pt x="13824" y="1006"/>
                    </a:cubicBezTo>
                    <a:cubicBezTo>
                      <a:pt x="13787" y="982"/>
                      <a:pt x="13737" y="957"/>
                      <a:pt x="13687" y="957"/>
                    </a:cubicBezTo>
                    <a:cubicBezTo>
                      <a:pt x="13588" y="969"/>
                      <a:pt x="13638" y="1044"/>
                      <a:pt x="13650" y="1093"/>
                    </a:cubicBezTo>
                    <a:cubicBezTo>
                      <a:pt x="13638" y="1081"/>
                      <a:pt x="13606" y="1072"/>
                      <a:pt x="13577" y="1072"/>
                    </a:cubicBezTo>
                    <a:cubicBezTo>
                      <a:pt x="13547" y="1072"/>
                      <a:pt x="13520" y="1081"/>
                      <a:pt x="13513" y="1106"/>
                    </a:cubicBezTo>
                    <a:cubicBezTo>
                      <a:pt x="13501" y="1143"/>
                      <a:pt x="13588" y="1168"/>
                      <a:pt x="13613" y="1180"/>
                    </a:cubicBezTo>
                    <a:lnTo>
                      <a:pt x="13650" y="1230"/>
                    </a:lnTo>
                    <a:lnTo>
                      <a:pt x="13650" y="1267"/>
                    </a:lnTo>
                    <a:cubicBezTo>
                      <a:pt x="13650" y="1280"/>
                      <a:pt x="13650" y="1304"/>
                      <a:pt x="13662" y="1317"/>
                    </a:cubicBezTo>
                    <a:cubicBezTo>
                      <a:pt x="13662" y="1329"/>
                      <a:pt x="13700" y="1329"/>
                      <a:pt x="13700" y="1342"/>
                    </a:cubicBezTo>
                    <a:cubicBezTo>
                      <a:pt x="13697" y="1345"/>
                      <a:pt x="13693" y="1346"/>
                      <a:pt x="13689" y="1346"/>
                    </a:cubicBezTo>
                    <a:cubicBezTo>
                      <a:pt x="13663" y="1346"/>
                      <a:pt x="13624" y="1280"/>
                      <a:pt x="13613" y="1280"/>
                    </a:cubicBezTo>
                    <a:cubicBezTo>
                      <a:pt x="13604" y="1275"/>
                      <a:pt x="13580" y="1272"/>
                      <a:pt x="13552" y="1272"/>
                    </a:cubicBezTo>
                    <a:cubicBezTo>
                      <a:pt x="13504" y="1272"/>
                      <a:pt x="13447" y="1281"/>
                      <a:pt x="13439" y="1304"/>
                    </a:cubicBezTo>
                    <a:cubicBezTo>
                      <a:pt x="13377" y="1391"/>
                      <a:pt x="13551" y="1441"/>
                      <a:pt x="13613" y="1466"/>
                    </a:cubicBezTo>
                    <a:cubicBezTo>
                      <a:pt x="13594" y="1478"/>
                      <a:pt x="13569" y="1485"/>
                      <a:pt x="13544" y="1485"/>
                    </a:cubicBezTo>
                    <a:cubicBezTo>
                      <a:pt x="13520" y="1485"/>
                      <a:pt x="13495" y="1478"/>
                      <a:pt x="13476" y="1466"/>
                    </a:cubicBezTo>
                    <a:cubicBezTo>
                      <a:pt x="13439" y="1454"/>
                      <a:pt x="13439" y="1416"/>
                      <a:pt x="13389" y="1416"/>
                    </a:cubicBezTo>
                    <a:cubicBezTo>
                      <a:pt x="13277" y="1416"/>
                      <a:pt x="13265" y="1553"/>
                      <a:pt x="13364" y="1578"/>
                    </a:cubicBezTo>
                    <a:cubicBezTo>
                      <a:pt x="13373" y="1578"/>
                      <a:pt x="13381" y="1572"/>
                      <a:pt x="13389" y="1572"/>
                    </a:cubicBezTo>
                    <a:cubicBezTo>
                      <a:pt x="13393" y="1572"/>
                      <a:pt x="13397" y="1574"/>
                      <a:pt x="13402" y="1578"/>
                    </a:cubicBezTo>
                    <a:cubicBezTo>
                      <a:pt x="13409" y="1581"/>
                      <a:pt x="13413" y="1584"/>
                      <a:pt x="13417" y="1585"/>
                    </a:cubicBezTo>
                    <a:lnTo>
                      <a:pt x="13417" y="1585"/>
                    </a:lnTo>
                    <a:cubicBezTo>
                      <a:pt x="13416" y="1585"/>
                      <a:pt x="13416" y="1585"/>
                      <a:pt x="13416" y="1585"/>
                    </a:cubicBezTo>
                    <a:lnTo>
                      <a:pt x="13416" y="1585"/>
                    </a:lnTo>
                    <a:cubicBezTo>
                      <a:pt x="13412" y="1585"/>
                      <a:pt x="13412" y="1588"/>
                      <a:pt x="13426" y="1603"/>
                    </a:cubicBezTo>
                    <a:cubicBezTo>
                      <a:pt x="13426" y="1615"/>
                      <a:pt x="13439" y="1627"/>
                      <a:pt x="13451" y="1640"/>
                    </a:cubicBezTo>
                    <a:lnTo>
                      <a:pt x="13464" y="1640"/>
                    </a:lnTo>
                    <a:cubicBezTo>
                      <a:pt x="13476" y="1640"/>
                      <a:pt x="13526" y="1689"/>
                      <a:pt x="13551" y="1714"/>
                    </a:cubicBezTo>
                    <a:cubicBezTo>
                      <a:pt x="13563" y="1739"/>
                      <a:pt x="13551" y="1789"/>
                      <a:pt x="13600" y="1801"/>
                    </a:cubicBezTo>
                    <a:cubicBezTo>
                      <a:pt x="13588" y="1814"/>
                      <a:pt x="13569" y="1814"/>
                      <a:pt x="13549" y="1814"/>
                    </a:cubicBezTo>
                    <a:cubicBezTo>
                      <a:pt x="13529" y="1814"/>
                      <a:pt x="13507" y="1814"/>
                      <a:pt x="13488" y="1826"/>
                    </a:cubicBezTo>
                    <a:cubicBezTo>
                      <a:pt x="13488" y="1789"/>
                      <a:pt x="13460" y="1751"/>
                      <a:pt x="13419" y="1751"/>
                    </a:cubicBezTo>
                    <a:cubicBezTo>
                      <a:pt x="13406" y="1751"/>
                      <a:pt x="13392" y="1755"/>
                      <a:pt x="13377" y="1764"/>
                    </a:cubicBezTo>
                    <a:cubicBezTo>
                      <a:pt x="13368" y="1731"/>
                      <a:pt x="13349" y="1714"/>
                      <a:pt x="13322" y="1714"/>
                    </a:cubicBezTo>
                    <a:cubicBezTo>
                      <a:pt x="13309" y="1714"/>
                      <a:pt x="13294" y="1718"/>
                      <a:pt x="13277" y="1727"/>
                    </a:cubicBezTo>
                    <a:cubicBezTo>
                      <a:pt x="13253" y="1727"/>
                      <a:pt x="13240" y="1764"/>
                      <a:pt x="13215" y="1764"/>
                    </a:cubicBezTo>
                    <a:cubicBezTo>
                      <a:pt x="13190" y="1764"/>
                      <a:pt x="13190" y="1739"/>
                      <a:pt x="13166" y="1739"/>
                    </a:cubicBezTo>
                    <a:cubicBezTo>
                      <a:pt x="13153" y="1739"/>
                      <a:pt x="13128" y="1752"/>
                      <a:pt x="13103" y="1764"/>
                    </a:cubicBezTo>
                    <a:lnTo>
                      <a:pt x="13066" y="1764"/>
                    </a:lnTo>
                    <a:cubicBezTo>
                      <a:pt x="13017" y="1764"/>
                      <a:pt x="12979" y="1789"/>
                      <a:pt x="13004" y="1826"/>
                    </a:cubicBezTo>
                    <a:cubicBezTo>
                      <a:pt x="13029" y="1863"/>
                      <a:pt x="13116" y="1851"/>
                      <a:pt x="13128" y="1888"/>
                    </a:cubicBezTo>
                    <a:cubicBezTo>
                      <a:pt x="13153" y="1925"/>
                      <a:pt x="13116" y="1950"/>
                      <a:pt x="13166" y="1988"/>
                    </a:cubicBezTo>
                    <a:cubicBezTo>
                      <a:pt x="13215" y="2025"/>
                      <a:pt x="13228" y="2012"/>
                      <a:pt x="13253" y="2050"/>
                    </a:cubicBezTo>
                    <a:cubicBezTo>
                      <a:pt x="13203" y="2050"/>
                      <a:pt x="13190" y="1988"/>
                      <a:pt x="13141" y="1988"/>
                    </a:cubicBezTo>
                    <a:cubicBezTo>
                      <a:pt x="13066" y="1988"/>
                      <a:pt x="13116" y="2062"/>
                      <a:pt x="13128" y="2087"/>
                    </a:cubicBezTo>
                    <a:cubicBezTo>
                      <a:pt x="13141" y="2112"/>
                      <a:pt x="13128" y="2137"/>
                      <a:pt x="13141" y="2161"/>
                    </a:cubicBezTo>
                    <a:cubicBezTo>
                      <a:pt x="13128" y="2161"/>
                      <a:pt x="13116" y="2174"/>
                      <a:pt x="13116" y="2174"/>
                    </a:cubicBezTo>
                    <a:cubicBezTo>
                      <a:pt x="13091" y="2174"/>
                      <a:pt x="13041" y="2124"/>
                      <a:pt x="13004" y="2112"/>
                    </a:cubicBezTo>
                    <a:cubicBezTo>
                      <a:pt x="12979" y="2112"/>
                      <a:pt x="12942" y="2124"/>
                      <a:pt x="12917" y="2124"/>
                    </a:cubicBezTo>
                    <a:cubicBezTo>
                      <a:pt x="12896" y="2124"/>
                      <a:pt x="12875" y="2152"/>
                      <a:pt x="12853" y="2152"/>
                    </a:cubicBezTo>
                    <a:cubicBezTo>
                      <a:pt x="12850" y="2152"/>
                      <a:pt x="12846" y="2151"/>
                      <a:pt x="12843" y="2149"/>
                    </a:cubicBezTo>
                    <a:cubicBezTo>
                      <a:pt x="12793" y="2124"/>
                      <a:pt x="12892" y="2074"/>
                      <a:pt x="12917" y="2050"/>
                    </a:cubicBezTo>
                    <a:cubicBezTo>
                      <a:pt x="12930" y="2037"/>
                      <a:pt x="12930" y="2012"/>
                      <a:pt x="12954" y="2000"/>
                    </a:cubicBezTo>
                    <a:cubicBezTo>
                      <a:pt x="12959" y="1998"/>
                      <a:pt x="12963" y="1997"/>
                      <a:pt x="12969" y="1997"/>
                    </a:cubicBezTo>
                    <a:cubicBezTo>
                      <a:pt x="12979" y="1997"/>
                      <a:pt x="12991" y="2000"/>
                      <a:pt x="13003" y="2000"/>
                    </a:cubicBezTo>
                    <a:cubicBezTo>
                      <a:pt x="13020" y="2000"/>
                      <a:pt x="13035" y="1994"/>
                      <a:pt x="13041" y="1963"/>
                    </a:cubicBezTo>
                    <a:cubicBezTo>
                      <a:pt x="13062" y="1900"/>
                      <a:pt x="13031" y="1873"/>
                      <a:pt x="12983" y="1873"/>
                    </a:cubicBezTo>
                    <a:cubicBezTo>
                      <a:pt x="12974" y="1873"/>
                      <a:pt x="12965" y="1874"/>
                      <a:pt x="12954" y="1876"/>
                    </a:cubicBezTo>
                    <a:cubicBezTo>
                      <a:pt x="12930" y="1876"/>
                      <a:pt x="12905" y="1888"/>
                      <a:pt x="12892" y="1888"/>
                    </a:cubicBezTo>
                    <a:cubicBezTo>
                      <a:pt x="12868" y="1901"/>
                      <a:pt x="12880" y="1913"/>
                      <a:pt x="12868" y="1913"/>
                    </a:cubicBezTo>
                    <a:cubicBezTo>
                      <a:pt x="12863" y="1917"/>
                      <a:pt x="12855" y="1919"/>
                      <a:pt x="12845" y="1919"/>
                    </a:cubicBezTo>
                    <a:cubicBezTo>
                      <a:pt x="12825" y="1919"/>
                      <a:pt x="12797" y="1913"/>
                      <a:pt x="12781" y="1913"/>
                    </a:cubicBezTo>
                    <a:cubicBezTo>
                      <a:pt x="12818" y="1876"/>
                      <a:pt x="13004" y="1801"/>
                      <a:pt x="12905" y="1727"/>
                    </a:cubicBezTo>
                    <a:cubicBezTo>
                      <a:pt x="12886" y="1721"/>
                      <a:pt x="12868" y="1717"/>
                      <a:pt x="12849" y="1717"/>
                    </a:cubicBezTo>
                    <a:cubicBezTo>
                      <a:pt x="12830" y="1717"/>
                      <a:pt x="12812" y="1721"/>
                      <a:pt x="12793" y="1727"/>
                    </a:cubicBezTo>
                    <a:cubicBezTo>
                      <a:pt x="12781" y="1727"/>
                      <a:pt x="12756" y="1739"/>
                      <a:pt x="12743" y="1752"/>
                    </a:cubicBezTo>
                    <a:lnTo>
                      <a:pt x="12681" y="1752"/>
                    </a:lnTo>
                    <a:cubicBezTo>
                      <a:pt x="12706" y="1714"/>
                      <a:pt x="12731" y="1702"/>
                      <a:pt x="12743" y="1677"/>
                    </a:cubicBezTo>
                    <a:cubicBezTo>
                      <a:pt x="12756" y="1652"/>
                      <a:pt x="12781" y="1627"/>
                      <a:pt x="12793" y="1615"/>
                    </a:cubicBezTo>
                    <a:cubicBezTo>
                      <a:pt x="12843" y="1590"/>
                      <a:pt x="12868" y="1565"/>
                      <a:pt x="12793" y="1540"/>
                    </a:cubicBezTo>
                    <a:cubicBezTo>
                      <a:pt x="12787" y="1539"/>
                      <a:pt x="12782" y="1539"/>
                      <a:pt x="12777" y="1539"/>
                    </a:cubicBezTo>
                    <a:cubicBezTo>
                      <a:pt x="12728" y="1539"/>
                      <a:pt x="12714" y="1590"/>
                      <a:pt x="12669" y="1590"/>
                    </a:cubicBezTo>
                    <a:cubicBezTo>
                      <a:pt x="12694" y="1540"/>
                      <a:pt x="12768" y="1503"/>
                      <a:pt x="12731" y="1454"/>
                    </a:cubicBezTo>
                    <a:cubicBezTo>
                      <a:pt x="12720" y="1431"/>
                      <a:pt x="12701" y="1424"/>
                      <a:pt x="12680" y="1424"/>
                    </a:cubicBezTo>
                    <a:cubicBezTo>
                      <a:pt x="12655" y="1424"/>
                      <a:pt x="12627" y="1434"/>
                      <a:pt x="12607" y="1441"/>
                    </a:cubicBezTo>
                    <a:cubicBezTo>
                      <a:pt x="12607" y="1416"/>
                      <a:pt x="12656" y="1391"/>
                      <a:pt x="12681" y="1379"/>
                    </a:cubicBezTo>
                    <a:cubicBezTo>
                      <a:pt x="12706" y="1354"/>
                      <a:pt x="12743" y="1317"/>
                      <a:pt x="12756" y="1280"/>
                    </a:cubicBezTo>
                    <a:cubicBezTo>
                      <a:pt x="12784" y="1228"/>
                      <a:pt x="12777" y="1212"/>
                      <a:pt x="12754" y="1212"/>
                    </a:cubicBezTo>
                    <a:cubicBezTo>
                      <a:pt x="12716" y="1212"/>
                      <a:pt x="12638" y="1255"/>
                      <a:pt x="12607" y="1255"/>
                    </a:cubicBezTo>
                    <a:cubicBezTo>
                      <a:pt x="12520" y="1255"/>
                      <a:pt x="12669" y="1155"/>
                      <a:pt x="12681" y="1118"/>
                    </a:cubicBezTo>
                    <a:cubicBezTo>
                      <a:pt x="12706" y="1093"/>
                      <a:pt x="12718" y="1044"/>
                      <a:pt x="12669" y="1031"/>
                    </a:cubicBezTo>
                    <a:cubicBezTo>
                      <a:pt x="12646" y="1031"/>
                      <a:pt x="12637" y="1045"/>
                      <a:pt x="12623" y="1045"/>
                    </a:cubicBezTo>
                    <a:cubicBezTo>
                      <a:pt x="12614" y="1045"/>
                      <a:pt x="12602" y="1039"/>
                      <a:pt x="12582" y="1019"/>
                    </a:cubicBezTo>
                    <a:cubicBezTo>
                      <a:pt x="12644" y="1006"/>
                      <a:pt x="12706" y="919"/>
                      <a:pt x="12669" y="870"/>
                    </a:cubicBezTo>
                    <a:cubicBezTo>
                      <a:pt x="12659" y="860"/>
                      <a:pt x="12650" y="856"/>
                      <a:pt x="12643" y="856"/>
                    </a:cubicBezTo>
                    <a:cubicBezTo>
                      <a:pt x="12613" y="856"/>
                      <a:pt x="12597" y="919"/>
                      <a:pt x="12557" y="919"/>
                    </a:cubicBezTo>
                    <a:cubicBezTo>
                      <a:pt x="12545" y="919"/>
                      <a:pt x="12557" y="845"/>
                      <a:pt x="12557" y="833"/>
                    </a:cubicBezTo>
                    <a:cubicBezTo>
                      <a:pt x="12557" y="820"/>
                      <a:pt x="12532" y="795"/>
                      <a:pt x="12520" y="770"/>
                    </a:cubicBezTo>
                    <a:cubicBezTo>
                      <a:pt x="12507" y="758"/>
                      <a:pt x="12545" y="671"/>
                      <a:pt x="12520" y="646"/>
                    </a:cubicBezTo>
                    <a:cubicBezTo>
                      <a:pt x="12511" y="637"/>
                      <a:pt x="12503" y="635"/>
                      <a:pt x="12496" y="635"/>
                    </a:cubicBezTo>
                    <a:cubicBezTo>
                      <a:pt x="12488" y="635"/>
                      <a:pt x="12481" y="638"/>
                      <a:pt x="12473" y="638"/>
                    </a:cubicBezTo>
                    <a:cubicBezTo>
                      <a:pt x="12468" y="638"/>
                      <a:pt x="12463" y="637"/>
                      <a:pt x="12458" y="634"/>
                    </a:cubicBezTo>
                    <a:cubicBezTo>
                      <a:pt x="12436" y="612"/>
                      <a:pt x="12433" y="582"/>
                      <a:pt x="12409" y="582"/>
                    </a:cubicBezTo>
                    <a:cubicBezTo>
                      <a:pt x="12405" y="582"/>
                      <a:pt x="12401" y="582"/>
                      <a:pt x="12396" y="584"/>
                    </a:cubicBezTo>
                    <a:cubicBezTo>
                      <a:pt x="12358" y="584"/>
                      <a:pt x="12321" y="634"/>
                      <a:pt x="12321" y="671"/>
                    </a:cubicBezTo>
                    <a:cubicBezTo>
                      <a:pt x="12309" y="708"/>
                      <a:pt x="12321" y="733"/>
                      <a:pt x="12309" y="758"/>
                    </a:cubicBezTo>
                    <a:cubicBezTo>
                      <a:pt x="12296" y="795"/>
                      <a:pt x="12271" y="783"/>
                      <a:pt x="12271" y="795"/>
                    </a:cubicBezTo>
                    <a:cubicBezTo>
                      <a:pt x="12259" y="820"/>
                      <a:pt x="12259" y="882"/>
                      <a:pt x="12247" y="882"/>
                    </a:cubicBezTo>
                    <a:cubicBezTo>
                      <a:pt x="12247" y="884"/>
                      <a:pt x="12246" y="885"/>
                      <a:pt x="12244" y="885"/>
                    </a:cubicBezTo>
                    <a:cubicBezTo>
                      <a:pt x="12236" y="885"/>
                      <a:pt x="12207" y="857"/>
                      <a:pt x="12197" y="857"/>
                    </a:cubicBezTo>
                    <a:cubicBezTo>
                      <a:pt x="12186" y="854"/>
                      <a:pt x="12177" y="853"/>
                      <a:pt x="12170" y="853"/>
                    </a:cubicBezTo>
                    <a:cubicBezTo>
                      <a:pt x="12116" y="853"/>
                      <a:pt x="12138" y="924"/>
                      <a:pt x="12160" y="957"/>
                    </a:cubicBezTo>
                    <a:cubicBezTo>
                      <a:pt x="12160" y="982"/>
                      <a:pt x="12184" y="1006"/>
                      <a:pt x="12197" y="1019"/>
                    </a:cubicBezTo>
                    <a:cubicBezTo>
                      <a:pt x="12197" y="1019"/>
                      <a:pt x="12208" y="1013"/>
                      <a:pt x="12215" y="1013"/>
                    </a:cubicBezTo>
                    <a:cubicBezTo>
                      <a:pt x="12219" y="1013"/>
                      <a:pt x="12222" y="1015"/>
                      <a:pt x="12222" y="1019"/>
                    </a:cubicBezTo>
                    <a:cubicBezTo>
                      <a:pt x="12235" y="1041"/>
                      <a:pt x="12228" y="1047"/>
                      <a:pt x="12211" y="1047"/>
                    </a:cubicBezTo>
                    <a:cubicBezTo>
                      <a:pt x="12191" y="1047"/>
                      <a:pt x="12156" y="1037"/>
                      <a:pt x="12132" y="1037"/>
                    </a:cubicBezTo>
                    <a:cubicBezTo>
                      <a:pt x="12122" y="1037"/>
                      <a:pt x="12114" y="1039"/>
                      <a:pt x="12110" y="1044"/>
                    </a:cubicBezTo>
                    <a:cubicBezTo>
                      <a:pt x="12085" y="1069"/>
                      <a:pt x="12122" y="1118"/>
                      <a:pt x="12122" y="1131"/>
                    </a:cubicBezTo>
                    <a:cubicBezTo>
                      <a:pt x="12135" y="1155"/>
                      <a:pt x="12222" y="1218"/>
                      <a:pt x="12209" y="1255"/>
                    </a:cubicBezTo>
                    <a:cubicBezTo>
                      <a:pt x="12204" y="1269"/>
                      <a:pt x="12200" y="1274"/>
                      <a:pt x="12194" y="1274"/>
                    </a:cubicBezTo>
                    <a:cubicBezTo>
                      <a:pt x="12185" y="1274"/>
                      <a:pt x="12175" y="1262"/>
                      <a:pt x="12160" y="1255"/>
                    </a:cubicBezTo>
                    <a:cubicBezTo>
                      <a:pt x="12151" y="1246"/>
                      <a:pt x="12097" y="1210"/>
                      <a:pt x="12060" y="1210"/>
                    </a:cubicBezTo>
                    <a:cubicBezTo>
                      <a:pt x="12042" y="1210"/>
                      <a:pt x="12027" y="1218"/>
                      <a:pt x="12023" y="1242"/>
                    </a:cubicBezTo>
                    <a:cubicBezTo>
                      <a:pt x="12035" y="1280"/>
                      <a:pt x="12060" y="1329"/>
                      <a:pt x="12097" y="1367"/>
                    </a:cubicBezTo>
                    <a:cubicBezTo>
                      <a:pt x="12110" y="1367"/>
                      <a:pt x="12122" y="1379"/>
                      <a:pt x="12135" y="1391"/>
                    </a:cubicBezTo>
                    <a:cubicBezTo>
                      <a:pt x="12147" y="1404"/>
                      <a:pt x="12160" y="1416"/>
                      <a:pt x="12184" y="1429"/>
                    </a:cubicBezTo>
                    <a:cubicBezTo>
                      <a:pt x="12222" y="1441"/>
                      <a:pt x="12247" y="1429"/>
                      <a:pt x="12247" y="1466"/>
                    </a:cubicBezTo>
                    <a:cubicBezTo>
                      <a:pt x="12209" y="1454"/>
                      <a:pt x="12172" y="1429"/>
                      <a:pt x="12122" y="1429"/>
                    </a:cubicBezTo>
                    <a:cubicBezTo>
                      <a:pt x="12023" y="1441"/>
                      <a:pt x="12073" y="1503"/>
                      <a:pt x="12085" y="1553"/>
                    </a:cubicBezTo>
                    <a:cubicBezTo>
                      <a:pt x="12074" y="1542"/>
                      <a:pt x="12050" y="1536"/>
                      <a:pt x="12026" y="1536"/>
                    </a:cubicBezTo>
                    <a:cubicBezTo>
                      <a:pt x="11997" y="1536"/>
                      <a:pt x="11968" y="1545"/>
                      <a:pt x="11961" y="1565"/>
                    </a:cubicBezTo>
                    <a:cubicBezTo>
                      <a:pt x="11948" y="1603"/>
                      <a:pt x="12023" y="1627"/>
                      <a:pt x="12048" y="1640"/>
                    </a:cubicBezTo>
                    <a:cubicBezTo>
                      <a:pt x="12073" y="1665"/>
                      <a:pt x="12085" y="1677"/>
                      <a:pt x="12085" y="1677"/>
                    </a:cubicBezTo>
                    <a:cubicBezTo>
                      <a:pt x="12085" y="1689"/>
                      <a:pt x="12073" y="1702"/>
                      <a:pt x="12085" y="1714"/>
                    </a:cubicBezTo>
                    <a:cubicBezTo>
                      <a:pt x="12085" y="1727"/>
                      <a:pt x="12085" y="1739"/>
                      <a:pt x="12097" y="1752"/>
                    </a:cubicBezTo>
                    <a:cubicBezTo>
                      <a:pt x="12110" y="1764"/>
                      <a:pt x="12135" y="1776"/>
                      <a:pt x="12135" y="1789"/>
                    </a:cubicBezTo>
                    <a:cubicBezTo>
                      <a:pt x="12133" y="1790"/>
                      <a:pt x="12131" y="1790"/>
                      <a:pt x="12129" y="1790"/>
                    </a:cubicBezTo>
                    <a:cubicBezTo>
                      <a:pt x="12104" y="1790"/>
                      <a:pt x="12071" y="1727"/>
                      <a:pt x="12048" y="1727"/>
                    </a:cubicBezTo>
                    <a:cubicBezTo>
                      <a:pt x="12043" y="1722"/>
                      <a:pt x="12024" y="1719"/>
                      <a:pt x="12000" y="1719"/>
                    </a:cubicBezTo>
                    <a:cubicBezTo>
                      <a:pt x="11959" y="1719"/>
                      <a:pt x="11907" y="1728"/>
                      <a:pt x="11899" y="1752"/>
                    </a:cubicBezTo>
                    <a:cubicBezTo>
                      <a:pt x="11837" y="1839"/>
                      <a:pt x="11998" y="1876"/>
                      <a:pt x="12048" y="1901"/>
                    </a:cubicBezTo>
                    <a:cubicBezTo>
                      <a:pt x="12029" y="1907"/>
                      <a:pt x="12007" y="1910"/>
                      <a:pt x="11986" y="1910"/>
                    </a:cubicBezTo>
                    <a:cubicBezTo>
                      <a:pt x="11964" y="1910"/>
                      <a:pt x="11942" y="1907"/>
                      <a:pt x="11924" y="1901"/>
                    </a:cubicBezTo>
                    <a:cubicBezTo>
                      <a:pt x="11886" y="1888"/>
                      <a:pt x="11886" y="1863"/>
                      <a:pt x="11837" y="1863"/>
                    </a:cubicBezTo>
                    <a:cubicBezTo>
                      <a:pt x="11750" y="1863"/>
                      <a:pt x="11725" y="1975"/>
                      <a:pt x="11824" y="2000"/>
                    </a:cubicBezTo>
                    <a:cubicBezTo>
                      <a:pt x="11833" y="2000"/>
                      <a:pt x="11841" y="1994"/>
                      <a:pt x="11849" y="1994"/>
                    </a:cubicBezTo>
                    <a:cubicBezTo>
                      <a:pt x="11853" y="1994"/>
                      <a:pt x="11857" y="1996"/>
                      <a:pt x="11862" y="2000"/>
                    </a:cubicBezTo>
                    <a:cubicBezTo>
                      <a:pt x="11866" y="2002"/>
                      <a:pt x="11870" y="2003"/>
                      <a:pt x="11872" y="2003"/>
                    </a:cubicBezTo>
                    <a:lnTo>
                      <a:pt x="11872" y="2003"/>
                    </a:lnTo>
                    <a:cubicBezTo>
                      <a:pt x="11867" y="2003"/>
                      <a:pt x="11862" y="2007"/>
                      <a:pt x="11874" y="2025"/>
                    </a:cubicBezTo>
                    <a:cubicBezTo>
                      <a:pt x="11886" y="2025"/>
                      <a:pt x="11886" y="2037"/>
                      <a:pt x="11899" y="2050"/>
                    </a:cubicBezTo>
                    <a:lnTo>
                      <a:pt x="11911" y="2050"/>
                    </a:lnTo>
                    <a:cubicBezTo>
                      <a:pt x="11924" y="2050"/>
                      <a:pt x="11961" y="2099"/>
                      <a:pt x="11986" y="2124"/>
                    </a:cubicBezTo>
                    <a:cubicBezTo>
                      <a:pt x="12011" y="2149"/>
                      <a:pt x="11986" y="2186"/>
                      <a:pt x="12035" y="2199"/>
                    </a:cubicBezTo>
                    <a:cubicBezTo>
                      <a:pt x="12023" y="2211"/>
                      <a:pt x="12004" y="2211"/>
                      <a:pt x="11984" y="2211"/>
                    </a:cubicBezTo>
                    <a:cubicBezTo>
                      <a:pt x="11964" y="2211"/>
                      <a:pt x="11942" y="2211"/>
                      <a:pt x="11924" y="2224"/>
                    </a:cubicBezTo>
                    <a:cubicBezTo>
                      <a:pt x="11924" y="2186"/>
                      <a:pt x="11902" y="2148"/>
                      <a:pt x="11870" y="2148"/>
                    </a:cubicBezTo>
                    <a:cubicBezTo>
                      <a:pt x="11860" y="2148"/>
                      <a:pt x="11849" y="2152"/>
                      <a:pt x="11837" y="2161"/>
                    </a:cubicBezTo>
                    <a:cubicBezTo>
                      <a:pt x="11828" y="2128"/>
                      <a:pt x="11809" y="2117"/>
                      <a:pt x="11782" y="2117"/>
                    </a:cubicBezTo>
                    <a:cubicBezTo>
                      <a:pt x="11769" y="2117"/>
                      <a:pt x="11754" y="2120"/>
                      <a:pt x="11737" y="2124"/>
                    </a:cubicBezTo>
                    <a:cubicBezTo>
                      <a:pt x="11725" y="2124"/>
                      <a:pt x="11712" y="2161"/>
                      <a:pt x="11688" y="2161"/>
                    </a:cubicBezTo>
                    <a:cubicBezTo>
                      <a:pt x="11675" y="2161"/>
                      <a:pt x="11663" y="2137"/>
                      <a:pt x="11650" y="2137"/>
                    </a:cubicBezTo>
                    <a:cubicBezTo>
                      <a:pt x="11638" y="2137"/>
                      <a:pt x="11613" y="2161"/>
                      <a:pt x="11588" y="2161"/>
                    </a:cubicBezTo>
                    <a:lnTo>
                      <a:pt x="11551" y="2161"/>
                    </a:lnTo>
                    <a:cubicBezTo>
                      <a:pt x="11551" y="2149"/>
                      <a:pt x="11551" y="2124"/>
                      <a:pt x="11526" y="2112"/>
                    </a:cubicBezTo>
                    <a:cubicBezTo>
                      <a:pt x="11508" y="2106"/>
                      <a:pt x="11489" y="2102"/>
                      <a:pt x="11470" y="2102"/>
                    </a:cubicBezTo>
                    <a:cubicBezTo>
                      <a:pt x="11452" y="2102"/>
                      <a:pt x="11433" y="2106"/>
                      <a:pt x="11414" y="2112"/>
                    </a:cubicBezTo>
                    <a:cubicBezTo>
                      <a:pt x="11390" y="2112"/>
                      <a:pt x="11377" y="2124"/>
                      <a:pt x="11352" y="2124"/>
                    </a:cubicBezTo>
                    <a:cubicBezTo>
                      <a:pt x="11348" y="2128"/>
                      <a:pt x="11344" y="2130"/>
                      <a:pt x="11339" y="2130"/>
                    </a:cubicBezTo>
                    <a:cubicBezTo>
                      <a:pt x="11330" y="2130"/>
                      <a:pt x="11319" y="2124"/>
                      <a:pt x="11303" y="2124"/>
                    </a:cubicBezTo>
                    <a:cubicBezTo>
                      <a:pt x="11327" y="2099"/>
                      <a:pt x="11352" y="2099"/>
                      <a:pt x="11365" y="2074"/>
                    </a:cubicBezTo>
                    <a:cubicBezTo>
                      <a:pt x="11377" y="2050"/>
                      <a:pt x="11402" y="2025"/>
                      <a:pt x="11414" y="2012"/>
                    </a:cubicBezTo>
                    <a:cubicBezTo>
                      <a:pt x="11452" y="1988"/>
                      <a:pt x="11489" y="1963"/>
                      <a:pt x="11414" y="1938"/>
                    </a:cubicBezTo>
                    <a:cubicBezTo>
                      <a:pt x="11408" y="1937"/>
                      <a:pt x="11401" y="1936"/>
                      <a:pt x="11396" y="1936"/>
                    </a:cubicBezTo>
                    <a:cubicBezTo>
                      <a:pt x="11339" y="1936"/>
                      <a:pt x="11335" y="1988"/>
                      <a:pt x="11290" y="1988"/>
                    </a:cubicBezTo>
                    <a:cubicBezTo>
                      <a:pt x="11315" y="1950"/>
                      <a:pt x="11390" y="1913"/>
                      <a:pt x="11352" y="1863"/>
                    </a:cubicBezTo>
                    <a:cubicBezTo>
                      <a:pt x="11340" y="1845"/>
                      <a:pt x="11318" y="1839"/>
                      <a:pt x="11295" y="1839"/>
                    </a:cubicBezTo>
                    <a:cubicBezTo>
                      <a:pt x="11272" y="1839"/>
                      <a:pt x="11247" y="1845"/>
                      <a:pt x="11228" y="1851"/>
                    </a:cubicBezTo>
                    <a:cubicBezTo>
                      <a:pt x="11228" y="1826"/>
                      <a:pt x="11278" y="1814"/>
                      <a:pt x="11303" y="1801"/>
                    </a:cubicBezTo>
                    <a:cubicBezTo>
                      <a:pt x="11327" y="1776"/>
                      <a:pt x="11365" y="1739"/>
                      <a:pt x="11377" y="1702"/>
                    </a:cubicBezTo>
                    <a:cubicBezTo>
                      <a:pt x="11406" y="1654"/>
                      <a:pt x="11398" y="1639"/>
                      <a:pt x="11374" y="1639"/>
                    </a:cubicBezTo>
                    <a:cubicBezTo>
                      <a:pt x="11336" y="1639"/>
                      <a:pt x="11259" y="1677"/>
                      <a:pt x="11228" y="1677"/>
                    </a:cubicBezTo>
                    <a:cubicBezTo>
                      <a:pt x="11141" y="1677"/>
                      <a:pt x="11290" y="1590"/>
                      <a:pt x="11303" y="1553"/>
                    </a:cubicBezTo>
                    <a:cubicBezTo>
                      <a:pt x="11327" y="1528"/>
                      <a:pt x="11340" y="1491"/>
                      <a:pt x="11290" y="1478"/>
                    </a:cubicBezTo>
                    <a:cubicBezTo>
                      <a:pt x="11286" y="1477"/>
                      <a:pt x="11282" y="1476"/>
                      <a:pt x="11278" y="1476"/>
                    </a:cubicBezTo>
                    <a:cubicBezTo>
                      <a:pt x="11263" y="1476"/>
                      <a:pt x="11254" y="1489"/>
                      <a:pt x="11241" y="1489"/>
                    </a:cubicBezTo>
                    <a:cubicBezTo>
                      <a:pt x="11232" y="1489"/>
                      <a:pt x="11221" y="1483"/>
                      <a:pt x="11203" y="1466"/>
                    </a:cubicBezTo>
                    <a:cubicBezTo>
                      <a:pt x="11265" y="1454"/>
                      <a:pt x="11327" y="1367"/>
                      <a:pt x="11290" y="1304"/>
                    </a:cubicBezTo>
                    <a:cubicBezTo>
                      <a:pt x="11280" y="1295"/>
                      <a:pt x="11272" y="1291"/>
                      <a:pt x="11264" y="1291"/>
                    </a:cubicBezTo>
                    <a:cubicBezTo>
                      <a:pt x="11234" y="1291"/>
                      <a:pt x="11218" y="1354"/>
                      <a:pt x="11178" y="1354"/>
                    </a:cubicBezTo>
                    <a:cubicBezTo>
                      <a:pt x="11166" y="1354"/>
                      <a:pt x="11178" y="1292"/>
                      <a:pt x="11178" y="1280"/>
                    </a:cubicBezTo>
                    <a:cubicBezTo>
                      <a:pt x="11178" y="1267"/>
                      <a:pt x="11154" y="1242"/>
                      <a:pt x="11141" y="1230"/>
                    </a:cubicBezTo>
                    <a:cubicBezTo>
                      <a:pt x="11129" y="1205"/>
                      <a:pt x="11166" y="1131"/>
                      <a:pt x="11141" y="1106"/>
                    </a:cubicBezTo>
                    <a:cubicBezTo>
                      <a:pt x="11132" y="1097"/>
                      <a:pt x="11125" y="1094"/>
                      <a:pt x="11117" y="1094"/>
                    </a:cubicBezTo>
                    <a:cubicBezTo>
                      <a:pt x="11110" y="1094"/>
                      <a:pt x="11103" y="1097"/>
                      <a:pt x="11094" y="1097"/>
                    </a:cubicBezTo>
                    <a:cubicBezTo>
                      <a:pt x="11090" y="1097"/>
                      <a:pt x="11085" y="1096"/>
                      <a:pt x="11079" y="1093"/>
                    </a:cubicBezTo>
                    <a:cubicBezTo>
                      <a:pt x="11067" y="1081"/>
                      <a:pt x="11054" y="1044"/>
                      <a:pt x="11017" y="1044"/>
                    </a:cubicBezTo>
                    <a:cubicBezTo>
                      <a:pt x="10980" y="1044"/>
                      <a:pt x="10942" y="1093"/>
                      <a:pt x="10942" y="1131"/>
                    </a:cubicBezTo>
                    <a:cubicBezTo>
                      <a:pt x="10942" y="1155"/>
                      <a:pt x="10942" y="1180"/>
                      <a:pt x="10930" y="1218"/>
                    </a:cubicBezTo>
                    <a:cubicBezTo>
                      <a:pt x="10918" y="1242"/>
                      <a:pt x="10893" y="1230"/>
                      <a:pt x="10893" y="1255"/>
                    </a:cubicBezTo>
                    <a:cubicBezTo>
                      <a:pt x="10880" y="1280"/>
                      <a:pt x="10880" y="1304"/>
                      <a:pt x="10868" y="1329"/>
                    </a:cubicBezTo>
                    <a:cubicBezTo>
                      <a:pt x="10864" y="1331"/>
                      <a:pt x="10861" y="1332"/>
                      <a:pt x="10858" y="1332"/>
                    </a:cubicBezTo>
                    <a:cubicBezTo>
                      <a:pt x="10840" y="1332"/>
                      <a:pt x="10829" y="1304"/>
                      <a:pt x="10818" y="1304"/>
                    </a:cubicBezTo>
                    <a:cubicBezTo>
                      <a:pt x="10808" y="1301"/>
                      <a:pt x="10799" y="1300"/>
                      <a:pt x="10791" y="1300"/>
                    </a:cubicBezTo>
                    <a:cubicBezTo>
                      <a:pt x="10737" y="1300"/>
                      <a:pt x="10759" y="1371"/>
                      <a:pt x="10781" y="1404"/>
                    </a:cubicBezTo>
                    <a:cubicBezTo>
                      <a:pt x="10781" y="1416"/>
                      <a:pt x="10806" y="1429"/>
                      <a:pt x="10818" y="1441"/>
                    </a:cubicBezTo>
                    <a:lnTo>
                      <a:pt x="10843" y="1441"/>
                    </a:lnTo>
                    <a:cubicBezTo>
                      <a:pt x="10859" y="1468"/>
                      <a:pt x="10845" y="1474"/>
                      <a:pt x="10821" y="1474"/>
                    </a:cubicBezTo>
                    <a:cubicBezTo>
                      <a:pt x="10804" y="1474"/>
                      <a:pt x="10781" y="1471"/>
                      <a:pt x="10762" y="1471"/>
                    </a:cubicBezTo>
                    <a:cubicBezTo>
                      <a:pt x="10749" y="1471"/>
                      <a:pt x="10737" y="1472"/>
                      <a:pt x="10731" y="1478"/>
                    </a:cubicBezTo>
                    <a:cubicBezTo>
                      <a:pt x="10706" y="1491"/>
                      <a:pt x="10731" y="1540"/>
                      <a:pt x="10744" y="1553"/>
                    </a:cubicBezTo>
                    <a:cubicBezTo>
                      <a:pt x="10769" y="1578"/>
                      <a:pt x="10843" y="1640"/>
                      <a:pt x="10831" y="1665"/>
                    </a:cubicBezTo>
                    <a:cubicBezTo>
                      <a:pt x="10826" y="1679"/>
                      <a:pt x="10821" y="1684"/>
                      <a:pt x="10815" y="1684"/>
                    </a:cubicBezTo>
                    <a:cubicBezTo>
                      <a:pt x="10807" y="1684"/>
                      <a:pt x="10796" y="1672"/>
                      <a:pt x="10781" y="1665"/>
                    </a:cubicBezTo>
                    <a:cubicBezTo>
                      <a:pt x="10773" y="1656"/>
                      <a:pt x="10719" y="1620"/>
                      <a:pt x="10681" y="1620"/>
                    </a:cubicBezTo>
                    <a:cubicBezTo>
                      <a:pt x="10663" y="1620"/>
                      <a:pt x="10648" y="1628"/>
                      <a:pt x="10644" y="1652"/>
                    </a:cubicBezTo>
                    <a:cubicBezTo>
                      <a:pt x="10644" y="1665"/>
                      <a:pt x="10694" y="1752"/>
                      <a:pt x="10719" y="1764"/>
                    </a:cubicBezTo>
                    <a:cubicBezTo>
                      <a:pt x="10731" y="1776"/>
                      <a:pt x="10744" y="1776"/>
                      <a:pt x="10756" y="1789"/>
                    </a:cubicBezTo>
                    <a:cubicBezTo>
                      <a:pt x="10769" y="1801"/>
                      <a:pt x="10781" y="1814"/>
                      <a:pt x="10806" y="1826"/>
                    </a:cubicBezTo>
                    <a:cubicBezTo>
                      <a:pt x="10843" y="1839"/>
                      <a:pt x="10868" y="1826"/>
                      <a:pt x="10868" y="1863"/>
                    </a:cubicBezTo>
                    <a:cubicBezTo>
                      <a:pt x="10831" y="1839"/>
                      <a:pt x="10781" y="1826"/>
                      <a:pt x="10744" y="1826"/>
                    </a:cubicBezTo>
                    <a:cubicBezTo>
                      <a:pt x="10644" y="1826"/>
                      <a:pt x="10694" y="1901"/>
                      <a:pt x="10706" y="1938"/>
                    </a:cubicBezTo>
                    <a:cubicBezTo>
                      <a:pt x="10694" y="1932"/>
                      <a:pt x="10666" y="1925"/>
                      <a:pt x="10640" y="1925"/>
                    </a:cubicBezTo>
                    <a:cubicBezTo>
                      <a:pt x="10613" y="1925"/>
                      <a:pt x="10589" y="1932"/>
                      <a:pt x="10582" y="1950"/>
                    </a:cubicBezTo>
                    <a:cubicBezTo>
                      <a:pt x="10570" y="1988"/>
                      <a:pt x="10644" y="2000"/>
                      <a:pt x="10669" y="2025"/>
                    </a:cubicBezTo>
                    <a:cubicBezTo>
                      <a:pt x="10682" y="2037"/>
                      <a:pt x="10694" y="2050"/>
                      <a:pt x="10706" y="2062"/>
                    </a:cubicBezTo>
                    <a:lnTo>
                      <a:pt x="10706" y="2087"/>
                    </a:lnTo>
                    <a:cubicBezTo>
                      <a:pt x="10706" y="2099"/>
                      <a:pt x="10706" y="2112"/>
                      <a:pt x="10706" y="2124"/>
                    </a:cubicBezTo>
                    <a:cubicBezTo>
                      <a:pt x="10719" y="2137"/>
                      <a:pt x="10744" y="2149"/>
                      <a:pt x="10756" y="2149"/>
                    </a:cubicBezTo>
                    <a:cubicBezTo>
                      <a:pt x="10754" y="2150"/>
                      <a:pt x="10751" y="2151"/>
                      <a:pt x="10749" y="2151"/>
                    </a:cubicBezTo>
                    <a:cubicBezTo>
                      <a:pt x="10723" y="2151"/>
                      <a:pt x="10681" y="2099"/>
                      <a:pt x="10669" y="2099"/>
                    </a:cubicBezTo>
                    <a:cubicBezTo>
                      <a:pt x="10664" y="2094"/>
                      <a:pt x="10640" y="2091"/>
                      <a:pt x="10612" y="2091"/>
                    </a:cubicBezTo>
                    <a:cubicBezTo>
                      <a:pt x="10573" y="2091"/>
                      <a:pt x="10527" y="2097"/>
                      <a:pt x="10520" y="2112"/>
                    </a:cubicBezTo>
                    <a:cubicBezTo>
                      <a:pt x="10495" y="2149"/>
                      <a:pt x="10520" y="2174"/>
                      <a:pt x="10533" y="2199"/>
                    </a:cubicBezTo>
                    <a:cubicBezTo>
                      <a:pt x="10508" y="2186"/>
                      <a:pt x="10483" y="2186"/>
                      <a:pt x="10446" y="2186"/>
                    </a:cubicBezTo>
                    <a:cubicBezTo>
                      <a:pt x="10384" y="2186"/>
                      <a:pt x="10396" y="2211"/>
                      <a:pt x="10371" y="2248"/>
                    </a:cubicBezTo>
                    <a:cubicBezTo>
                      <a:pt x="10340" y="2286"/>
                      <a:pt x="10318" y="2295"/>
                      <a:pt x="10294" y="2295"/>
                    </a:cubicBezTo>
                    <a:cubicBezTo>
                      <a:pt x="10269" y="2295"/>
                      <a:pt x="10241" y="2286"/>
                      <a:pt x="10197" y="2286"/>
                    </a:cubicBezTo>
                    <a:cubicBezTo>
                      <a:pt x="10235" y="2248"/>
                      <a:pt x="10247" y="2199"/>
                      <a:pt x="10284" y="2174"/>
                    </a:cubicBezTo>
                    <a:cubicBezTo>
                      <a:pt x="10297" y="2161"/>
                      <a:pt x="10321" y="2161"/>
                      <a:pt x="10321" y="2137"/>
                    </a:cubicBezTo>
                    <a:cubicBezTo>
                      <a:pt x="10334" y="2124"/>
                      <a:pt x="10321" y="2112"/>
                      <a:pt x="10334" y="2087"/>
                    </a:cubicBezTo>
                    <a:cubicBezTo>
                      <a:pt x="10334" y="2062"/>
                      <a:pt x="10371" y="2050"/>
                      <a:pt x="10371" y="2025"/>
                    </a:cubicBezTo>
                    <a:cubicBezTo>
                      <a:pt x="10384" y="2000"/>
                      <a:pt x="10359" y="1975"/>
                      <a:pt x="10334" y="1963"/>
                    </a:cubicBezTo>
                    <a:cubicBezTo>
                      <a:pt x="10309" y="1963"/>
                      <a:pt x="10297" y="2000"/>
                      <a:pt x="10284" y="2000"/>
                    </a:cubicBezTo>
                    <a:cubicBezTo>
                      <a:pt x="10235" y="2012"/>
                      <a:pt x="10197" y="2025"/>
                      <a:pt x="10148" y="2037"/>
                    </a:cubicBezTo>
                    <a:cubicBezTo>
                      <a:pt x="10172" y="2000"/>
                      <a:pt x="10247" y="2000"/>
                      <a:pt x="10284" y="1975"/>
                    </a:cubicBezTo>
                    <a:cubicBezTo>
                      <a:pt x="10297" y="1975"/>
                      <a:pt x="10321" y="1963"/>
                      <a:pt x="10334" y="1938"/>
                    </a:cubicBezTo>
                    <a:cubicBezTo>
                      <a:pt x="10346" y="1925"/>
                      <a:pt x="10321" y="1888"/>
                      <a:pt x="10334" y="1876"/>
                    </a:cubicBezTo>
                    <a:cubicBezTo>
                      <a:pt x="10346" y="1863"/>
                      <a:pt x="10471" y="1839"/>
                      <a:pt x="10483" y="1789"/>
                    </a:cubicBezTo>
                    <a:cubicBezTo>
                      <a:pt x="10495" y="1752"/>
                      <a:pt x="10421" y="1752"/>
                      <a:pt x="10396" y="1739"/>
                    </a:cubicBezTo>
                    <a:lnTo>
                      <a:pt x="10359" y="1739"/>
                    </a:lnTo>
                    <a:cubicBezTo>
                      <a:pt x="10346" y="1727"/>
                      <a:pt x="10321" y="1714"/>
                      <a:pt x="10309" y="1714"/>
                    </a:cubicBezTo>
                    <a:cubicBezTo>
                      <a:pt x="10284" y="1727"/>
                      <a:pt x="10272" y="1739"/>
                      <a:pt x="10259" y="1739"/>
                    </a:cubicBezTo>
                    <a:cubicBezTo>
                      <a:pt x="10222" y="1739"/>
                      <a:pt x="10185" y="1689"/>
                      <a:pt x="10135" y="1677"/>
                    </a:cubicBezTo>
                    <a:cubicBezTo>
                      <a:pt x="10098" y="1677"/>
                      <a:pt x="10061" y="1689"/>
                      <a:pt x="10036" y="1689"/>
                    </a:cubicBezTo>
                    <a:cubicBezTo>
                      <a:pt x="10004" y="1689"/>
                      <a:pt x="9990" y="1717"/>
                      <a:pt x="9963" y="1717"/>
                    </a:cubicBezTo>
                    <a:cubicBezTo>
                      <a:pt x="9959" y="1717"/>
                      <a:pt x="9954" y="1716"/>
                      <a:pt x="9949" y="1714"/>
                    </a:cubicBezTo>
                    <a:cubicBezTo>
                      <a:pt x="9899" y="1689"/>
                      <a:pt x="10011" y="1627"/>
                      <a:pt x="10023" y="1615"/>
                    </a:cubicBezTo>
                    <a:cubicBezTo>
                      <a:pt x="10048" y="1590"/>
                      <a:pt x="10036" y="1565"/>
                      <a:pt x="10073" y="1553"/>
                    </a:cubicBezTo>
                    <a:cubicBezTo>
                      <a:pt x="10080" y="1551"/>
                      <a:pt x="10086" y="1550"/>
                      <a:pt x="10093" y="1550"/>
                    </a:cubicBezTo>
                    <a:cubicBezTo>
                      <a:pt x="10104" y="1550"/>
                      <a:pt x="10115" y="1552"/>
                      <a:pt x="10125" y="1552"/>
                    </a:cubicBezTo>
                    <a:cubicBezTo>
                      <a:pt x="10147" y="1552"/>
                      <a:pt x="10166" y="1545"/>
                      <a:pt x="10172" y="1503"/>
                    </a:cubicBezTo>
                    <a:cubicBezTo>
                      <a:pt x="10192" y="1444"/>
                      <a:pt x="10165" y="1409"/>
                      <a:pt x="10116" y="1409"/>
                    </a:cubicBezTo>
                    <a:cubicBezTo>
                      <a:pt x="10103" y="1409"/>
                      <a:pt x="10089" y="1411"/>
                      <a:pt x="10073" y="1416"/>
                    </a:cubicBezTo>
                    <a:cubicBezTo>
                      <a:pt x="10048" y="1416"/>
                      <a:pt x="10023" y="1429"/>
                      <a:pt x="10011" y="1441"/>
                    </a:cubicBezTo>
                    <a:cubicBezTo>
                      <a:pt x="9986" y="1441"/>
                      <a:pt x="9986" y="1454"/>
                      <a:pt x="9974" y="1466"/>
                    </a:cubicBezTo>
                    <a:lnTo>
                      <a:pt x="9887" y="1466"/>
                    </a:lnTo>
                    <a:cubicBezTo>
                      <a:pt x="9912" y="1416"/>
                      <a:pt x="10135" y="1329"/>
                      <a:pt x="10023" y="1255"/>
                    </a:cubicBezTo>
                    <a:cubicBezTo>
                      <a:pt x="9999" y="1249"/>
                      <a:pt x="9977" y="1245"/>
                      <a:pt x="9957" y="1245"/>
                    </a:cubicBezTo>
                    <a:cubicBezTo>
                      <a:pt x="9936" y="1245"/>
                      <a:pt x="9918" y="1249"/>
                      <a:pt x="9899" y="1255"/>
                    </a:cubicBezTo>
                    <a:cubicBezTo>
                      <a:pt x="9874" y="1255"/>
                      <a:pt x="9850" y="1267"/>
                      <a:pt x="9837" y="1280"/>
                    </a:cubicBezTo>
                    <a:lnTo>
                      <a:pt x="9775" y="1280"/>
                    </a:lnTo>
                    <a:cubicBezTo>
                      <a:pt x="9800" y="1242"/>
                      <a:pt x="9825" y="1230"/>
                      <a:pt x="9850" y="1205"/>
                    </a:cubicBezTo>
                    <a:cubicBezTo>
                      <a:pt x="9850" y="1180"/>
                      <a:pt x="9874" y="1155"/>
                      <a:pt x="9899" y="1143"/>
                    </a:cubicBezTo>
                    <a:cubicBezTo>
                      <a:pt x="9949" y="1106"/>
                      <a:pt x="9986" y="1081"/>
                      <a:pt x="9899" y="1056"/>
                    </a:cubicBezTo>
                    <a:cubicBezTo>
                      <a:pt x="9889" y="1053"/>
                      <a:pt x="9879" y="1051"/>
                      <a:pt x="9871" y="1051"/>
                    </a:cubicBezTo>
                    <a:cubicBezTo>
                      <a:pt x="9820" y="1051"/>
                      <a:pt x="9805" y="1106"/>
                      <a:pt x="9763" y="1106"/>
                    </a:cubicBezTo>
                    <a:cubicBezTo>
                      <a:pt x="9787" y="1056"/>
                      <a:pt x="9862" y="1019"/>
                      <a:pt x="9825" y="957"/>
                    </a:cubicBezTo>
                    <a:cubicBezTo>
                      <a:pt x="9808" y="934"/>
                      <a:pt x="9786" y="927"/>
                      <a:pt x="9762" y="927"/>
                    </a:cubicBezTo>
                    <a:cubicBezTo>
                      <a:pt x="9734" y="927"/>
                      <a:pt x="9703" y="938"/>
                      <a:pt x="9676" y="944"/>
                    </a:cubicBezTo>
                    <a:cubicBezTo>
                      <a:pt x="9676" y="919"/>
                      <a:pt x="9725" y="895"/>
                      <a:pt x="9750" y="882"/>
                    </a:cubicBezTo>
                    <a:cubicBezTo>
                      <a:pt x="9800" y="857"/>
                      <a:pt x="9825" y="808"/>
                      <a:pt x="9850" y="770"/>
                    </a:cubicBezTo>
                    <a:cubicBezTo>
                      <a:pt x="9877" y="715"/>
                      <a:pt x="9869" y="697"/>
                      <a:pt x="9844" y="697"/>
                    </a:cubicBezTo>
                    <a:cubicBezTo>
                      <a:pt x="9802" y="697"/>
                      <a:pt x="9714" y="746"/>
                      <a:pt x="9676" y="746"/>
                    </a:cubicBezTo>
                    <a:cubicBezTo>
                      <a:pt x="9576" y="746"/>
                      <a:pt x="9750" y="634"/>
                      <a:pt x="9775" y="597"/>
                    </a:cubicBezTo>
                    <a:cubicBezTo>
                      <a:pt x="9787" y="559"/>
                      <a:pt x="9800" y="510"/>
                      <a:pt x="9750" y="510"/>
                    </a:cubicBezTo>
                    <a:cubicBezTo>
                      <a:pt x="9744" y="508"/>
                      <a:pt x="9739" y="508"/>
                      <a:pt x="9735" y="508"/>
                    </a:cubicBezTo>
                    <a:cubicBezTo>
                      <a:pt x="9717" y="508"/>
                      <a:pt x="9710" y="517"/>
                      <a:pt x="9699" y="517"/>
                    </a:cubicBezTo>
                    <a:cubicBezTo>
                      <a:pt x="9689" y="517"/>
                      <a:pt x="9676" y="510"/>
                      <a:pt x="9651" y="485"/>
                    </a:cubicBezTo>
                    <a:cubicBezTo>
                      <a:pt x="9725" y="472"/>
                      <a:pt x="9787" y="373"/>
                      <a:pt x="9738" y="311"/>
                    </a:cubicBezTo>
                    <a:cubicBezTo>
                      <a:pt x="9730" y="298"/>
                      <a:pt x="9723" y="294"/>
                      <a:pt x="9717" y="294"/>
                    </a:cubicBezTo>
                    <a:cubicBezTo>
                      <a:pt x="9690" y="294"/>
                      <a:pt x="9666" y="373"/>
                      <a:pt x="9626" y="373"/>
                    </a:cubicBezTo>
                    <a:cubicBezTo>
                      <a:pt x="9614" y="373"/>
                      <a:pt x="9626" y="286"/>
                      <a:pt x="9626" y="274"/>
                    </a:cubicBezTo>
                    <a:cubicBezTo>
                      <a:pt x="9626" y="261"/>
                      <a:pt x="9589" y="236"/>
                      <a:pt x="9589" y="212"/>
                    </a:cubicBezTo>
                    <a:cubicBezTo>
                      <a:pt x="9576" y="187"/>
                      <a:pt x="9614" y="100"/>
                      <a:pt x="9589" y="75"/>
                    </a:cubicBezTo>
                    <a:cubicBezTo>
                      <a:pt x="9574" y="60"/>
                      <a:pt x="9564" y="57"/>
                      <a:pt x="9554" y="57"/>
                    </a:cubicBezTo>
                    <a:cubicBezTo>
                      <a:pt x="9547" y="57"/>
                      <a:pt x="9541" y="59"/>
                      <a:pt x="9534" y="59"/>
                    </a:cubicBezTo>
                    <a:cubicBezTo>
                      <a:pt x="9528" y="59"/>
                      <a:pt x="9522" y="57"/>
                      <a:pt x="9514" y="50"/>
                    </a:cubicBezTo>
                    <a:cubicBezTo>
                      <a:pt x="9489" y="38"/>
                      <a:pt x="9489" y="0"/>
                      <a:pt x="9440" y="0"/>
                    </a:cubicBezTo>
                    <a:close/>
                  </a:path>
                </a:pathLst>
              </a:custGeom>
              <a:solidFill>
                <a:srgbClr val="BA7E49">
                  <a:alpha val="4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38"/>
            <p:cNvGrpSpPr/>
            <p:nvPr/>
          </p:nvGrpSpPr>
          <p:grpSpPr>
            <a:xfrm>
              <a:off x="1167262" y="1900278"/>
              <a:ext cx="2646400" cy="2371944"/>
              <a:chOff x="1239712" y="1745113"/>
              <a:chExt cx="2646400" cy="2371944"/>
            </a:xfrm>
          </p:grpSpPr>
          <p:sp>
            <p:nvSpPr>
              <p:cNvPr id="544" name="Google Shape;544;p38"/>
              <p:cNvSpPr/>
              <p:nvPr/>
            </p:nvSpPr>
            <p:spPr>
              <a:xfrm flipH="1">
                <a:off x="3170601" y="2736828"/>
                <a:ext cx="52446" cy="23724"/>
              </a:xfrm>
              <a:custGeom>
                <a:avLst/>
                <a:gdLst/>
                <a:ahLst/>
                <a:cxnLst/>
                <a:rect l="l" t="t" r="r" b="b"/>
                <a:pathLst>
                  <a:path w="224" h="101" extrusionOk="0">
                    <a:moveTo>
                      <a:pt x="211" y="1"/>
                    </a:moveTo>
                    <a:lnTo>
                      <a:pt x="186" y="13"/>
                    </a:lnTo>
                    <a:cubicBezTo>
                      <a:pt x="174" y="13"/>
                      <a:pt x="162" y="26"/>
                      <a:pt x="149" y="26"/>
                    </a:cubicBezTo>
                    <a:cubicBezTo>
                      <a:pt x="137" y="38"/>
                      <a:pt x="124" y="38"/>
                      <a:pt x="112" y="38"/>
                    </a:cubicBezTo>
                    <a:lnTo>
                      <a:pt x="37" y="38"/>
                    </a:lnTo>
                    <a:cubicBezTo>
                      <a:pt x="37" y="38"/>
                      <a:pt x="25" y="26"/>
                      <a:pt x="13" y="26"/>
                    </a:cubicBezTo>
                    <a:lnTo>
                      <a:pt x="0" y="26"/>
                    </a:lnTo>
                    <a:lnTo>
                      <a:pt x="0" y="38"/>
                    </a:lnTo>
                    <a:cubicBezTo>
                      <a:pt x="13" y="51"/>
                      <a:pt x="13" y="51"/>
                      <a:pt x="25" y="63"/>
                    </a:cubicBezTo>
                    <a:cubicBezTo>
                      <a:pt x="37" y="75"/>
                      <a:pt x="50" y="88"/>
                      <a:pt x="62" y="88"/>
                    </a:cubicBezTo>
                    <a:cubicBezTo>
                      <a:pt x="75" y="100"/>
                      <a:pt x="99" y="100"/>
                      <a:pt x="112" y="100"/>
                    </a:cubicBezTo>
                    <a:cubicBezTo>
                      <a:pt x="137" y="100"/>
                      <a:pt x="162" y="88"/>
                      <a:pt x="174" y="75"/>
                    </a:cubicBezTo>
                    <a:cubicBezTo>
                      <a:pt x="186" y="63"/>
                      <a:pt x="199" y="51"/>
                      <a:pt x="211" y="38"/>
                    </a:cubicBezTo>
                    <a:cubicBezTo>
                      <a:pt x="211" y="26"/>
                      <a:pt x="224" y="26"/>
                      <a:pt x="224" y="13"/>
                    </a:cubicBezTo>
                    <a:cubicBezTo>
                      <a:pt x="224" y="1"/>
                      <a:pt x="224" y="1"/>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8"/>
              <p:cNvSpPr/>
              <p:nvPr/>
            </p:nvSpPr>
            <p:spPr>
              <a:xfrm flipH="1">
                <a:off x="1687602" y="3355300"/>
                <a:ext cx="93185" cy="230899"/>
              </a:xfrm>
              <a:custGeom>
                <a:avLst/>
                <a:gdLst/>
                <a:ahLst/>
                <a:cxnLst/>
                <a:rect l="l" t="t" r="r" b="b"/>
                <a:pathLst>
                  <a:path w="398" h="983" extrusionOk="0">
                    <a:moveTo>
                      <a:pt x="398" y="1"/>
                    </a:moveTo>
                    <a:lnTo>
                      <a:pt x="373" y="38"/>
                    </a:lnTo>
                    <a:cubicBezTo>
                      <a:pt x="348" y="51"/>
                      <a:pt x="323" y="88"/>
                      <a:pt x="298" y="125"/>
                    </a:cubicBezTo>
                    <a:cubicBezTo>
                      <a:pt x="273" y="162"/>
                      <a:pt x="249" y="224"/>
                      <a:pt x="211" y="287"/>
                    </a:cubicBezTo>
                    <a:cubicBezTo>
                      <a:pt x="187" y="336"/>
                      <a:pt x="162" y="398"/>
                      <a:pt x="137" y="460"/>
                    </a:cubicBezTo>
                    <a:cubicBezTo>
                      <a:pt x="100" y="523"/>
                      <a:pt x="87" y="585"/>
                      <a:pt x="62" y="647"/>
                    </a:cubicBezTo>
                    <a:cubicBezTo>
                      <a:pt x="50" y="709"/>
                      <a:pt x="37" y="758"/>
                      <a:pt x="25" y="821"/>
                    </a:cubicBezTo>
                    <a:cubicBezTo>
                      <a:pt x="13" y="870"/>
                      <a:pt x="0" y="908"/>
                      <a:pt x="0" y="945"/>
                    </a:cubicBezTo>
                    <a:cubicBezTo>
                      <a:pt x="0" y="970"/>
                      <a:pt x="0" y="982"/>
                      <a:pt x="0" y="982"/>
                    </a:cubicBezTo>
                    <a:lnTo>
                      <a:pt x="13" y="945"/>
                    </a:lnTo>
                    <a:cubicBezTo>
                      <a:pt x="25" y="920"/>
                      <a:pt x="37" y="870"/>
                      <a:pt x="62" y="833"/>
                    </a:cubicBezTo>
                    <a:cubicBezTo>
                      <a:pt x="75" y="783"/>
                      <a:pt x="100" y="721"/>
                      <a:pt x="112" y="672"/>
                    </a:cubicBezTo>
                    <a:cubicBezTo>
                      <a:pt x="137" y="622"/>
                      <a:pt x="162" y="547"/>
                      <a:pt x="187" y="485"/>
                    </a:cubicBezTo>
                    <a:cubicBezTo>
                      <a:pt x="224" y="423"/>
                      <a:pt x="236" y="361"/>
                      <a:pt x="261" y="311"/>
                    </a:cubicBezTo>
                    <a:cubicBezTo>
                      <a:pt x="286" y="249"/>
                      <a:pt x="311" y="200"/>
                      <a:pt x="336" y="150"/>
                    </a:cubicBezTo>
                    <a:lnTo>
                      <a:pt x="385" y="38"/>
                    </a:lnTo>
                    <a:lnTo>
                      <a:pt x="3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8"/>
              <p:cNvSpPr/>
              <p:nvPr/>
            </p:nvSpPr>
            <p:spPr>
              <a:xfrm flipH="1">
                <a:off x="3161938" y="2669884"/>
                <a:ext cx="174663" cy="52616"/>
              </a:xfrm>
              <a:custGeom>
                <a:avLst/>
                <a:gdLst/>
                <a:ahLst/>
                <a:cxnLst/>
                <a:rect l="l" t="t" r="r" b="b"/>
                <a:pathLst>
                  <a:path w="746" h="224" extrusionOk="0">
                    <a:moveTo>
                      <a:pt x="386" y="0"/>
                    </a:moveTo>
                    <a:cubicBezTo>
                      <a:pt x="324" y="0"/>
                      <a:pt x="274" y="13"/>
                      <a:pt x="212" y="25"/>
                    </a:cubicBezTo>
                    <a:cubicBezTo>
                      <a:pt x="162" y="50"/>
                      <a:pt x="125" y="75"/>
                      <a:pt x="88" y="112"/>
                    </a:cubicBezTo>
                    <a:cubicBezTo>
                      <a:pt x="63" y="137"/>
                      <a:pt x="38" y="162"/>
                      <a:pt x="26" y="187"/>
                    </a:cubicBezTo>
                    <a:lnTo>
                      <a:pt x="1" y="224"/>
                    </a:lnTo>
                    <a:lnTo>
                      <a:pt x="26" y="199"/>
                    </a:lnTo>
                    <a:lnTo>
                      <a:pt x="113" y="137"/>
                    </a:lnTo>
                    <a:cubicBezTo>
                      <a:pt x="150" y="112"/>
                      <a:pt x="187" y="87"/>
                      <a:pt x="237" y="75"/>
                    </a:cubicBezTo>
                    <a:cubicBezTo>
                      <a:pt x="286" y="62"/>
                      <a:pt x="336" y="62"/>
                      <a:pt x="386" y="62"/>
                    </a:cubicBezTo>
                    <a:lnTo>
                      <a:pt x="473" y="50"/>
                    </a:lnTo>
                    <a:lnTo>
                      <a:pt x="535" y="50"/>
                    </a:lnTo>
                    <a:cubicBezTo>
                      <a:pt x="584" y="75"/>
                      <a:pt x="622" y="100"/>
                      <a:pt x="659" y="125"/>
                    </a:cubicBezTo>
                    <a:cubicBezTo>
                      <a:pt x="684" y="149"/>
                      <a:pt x="709" y="162"/>
                      <a:pt x="746" y="162"/>
                    </a:cubicBezTo>
                    <a:cubicBezTo>
                      <a:pt x="721" y="149"/>
                      <a:pt x="696" y="125"/>
                      <a:pt x="671" y="100"/>
                    </a:cubicBezTo>
                    <a:cubicBezTo>
                      <a:pt x="647" y="62"/>
                      <a:pt x="597" y="38"/>
                      <a:pt x="560" y="13"/>
                    </a:cubicBezTo>
                    <a:cubicBezTo>
                      <a:pt x="522" y="0"/>
                      <a:pt x="498"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8"/>
              <p:cNvSpPr/>
              <p:nvPr/>
            </p:nvSpPr>
            <p:spPr>
              <a:xfrm flipH="1">
                <a:off x="3260742" y="2742701"/>
                <a:ext cx="52446" cy="26543"/>
              </a:xfrm>
              <a:custGeom>
                <a:avLst/>
                <a:gdLst/>
                <a:ahLst/>
                <a:cxnLst/>
                <a:rect l="l" t="t" r="r" b="b"/>
                <a:pathLst>
                  <a:path w="224" h="113" extrusionOk="0">
                    <a:moveTo>
                      <a:pt x="224" y="1"/>
                    </a:moveTo>
                    <a:cubicBezTo>
                      <a:pt x="224" y="1"/>
                      <a:pt x="199" y="13"/>
                      <a:pt x="199" y="26"/>
                    </a:cubicBezTo>
                    <a:cubicBezTo>
                      <a:pt x="186" y="26"/>
                      <a:pt x="174" y="38"/>
                      <a:pt x="162" y="38"/>
                    </a:cubicBezTo>
                    <a:cubicBezTo>
                      <a:pt x="149" y="38"/>
                      <a:pt x="137" y="50"/>
                      <a:pt x="124" y="50"/>
                    </a:cubicBezTo>
                    <a:lnTo>
                      <a:pt x="75" y="50"/>
                    </a:lnTo>
                    <a:cubicBezTo>
                      <a:pt x="62" y="38"/>
                      <a:pt x="50" y="38"/>
                      <a:pt x="37" y="38"/>
                    </a:cubicBezTo>
                    <a:lnTo>
                      <a:pt x="13" y="13"/>
                    </a:lnTo>
                    <a:lnTo>
                      <a:pt x="0" y="13"/>
                    </a:lnTo>
                    <a:cubicBezTo>
                      <a:pt x="0" y="26"/>
                      <a:pt x="0" y="26"/>
                      <a:pt x="0" y="26"/>
                    </a:cubicBezTo>
                    <a:cubicBezTo>
                      <a:pt x="13" y="38"/>
                      <a:pt x="13" y="50"/>
                      <a:pt x="25" y="63"/>
                    </a:cubicBezTo>
                    <a:cubicBezTo>
                      <a:pt x="25" y="75"/>
                      <a:pt x="50" y="88"/>
                      <a:pt x="62" y="100"/>
                    </a:cubicBezTo>
                    <a:cubicBezTo>
                      <a:pt x="75" y="100"/>
                      <a:pt x="99" y="113"/>
                      <a:pt x="124" y="113"/>
                    </a:cubicBezTo>
                    <a:cubicBezTo>
                      <a:pt x="137" y="113"/>
                      <a:pt x="162" y="100"/>
                      <a:pt x="174" y="88"/>
                    </a:cubicBezTo>
                    <a:cubicBezTo>
                      <a:pt x="199" y="75"/>
                      <a:pt x="211" y="63"/>
                      <a:pt x="211" y="50"/>
                    </a:cubicBezTo>
                    <a:cubicBezTo>
                      <a:pt x="224" y="38"/>
                      <a:pt x="224" y="26"/>
                      <a:pt x="224" y="13"/>
                    </a:cubicBezTo>
                    <a:lnTo>
                      <a:pt x="2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8"/>
              <p:cNvSpPr/>
              <p:nvPr/>
            </p:nvSpPr>
            <p:spPr>
              <a:xfrm flipH="1">
                <a:off x="1978395" y="3510094"/>
                <a:ext cx="32076" cy="288918"/>
              </a:xfrm>
              <a:custGeom>
                <a:avLst/>
                <a:gdLst/>
                <a:ahLst/>
                <a:cxnLst/>
                <a:rect l="l" t="t" r="r" b="b"/>
                <a:pathLst>
                  <a:path w="137" h="1230" extrusionOk="0">
                    <a:moveTo>
                      <a:pt x="112" y="0"/>
                    </a:moveTo>
                    <a:lnTo>
                      <a:pt x="99" y="149"/>
                    </a:lnTo>
                    <a:cubicBezTo>
                      <a:pt x="99" y="199"/>
                      <a:pt x="87" y="273"/>
                      <a:pt x="75" y="348"/>
                    </a:cubicBezTo>
                    <a:cubicBezTo>
                      <a:pt x="75" y="422"/>
                      <a:pt x="62" y="509"/>
                      <a:pt x="62" y="584"/>
                    </a:cubicBezTo>
                    <a:cubicBezTo>
                      <a:pt x="50" y="671"/>
                      <a:pt x="50" y="745"/>
                      <a:pt x="37" y="820"/>
                    </a:cubicBezTo>
                    <a:cubicBezTo>
                      <a:pt x="25" y="907"/>
                      <a:pt x="25" y="969"/>
                      <a:pt x="13" y="1031"/>
                    </a:cubicBezTo>
                    <a:cubicBezTo>
                      <a:pt x="13" y="1093"/>
                      <a:pt x="13" y="1143"/>
                      <a:pt x="0" y="1180"/>
                    </a:cubicBezTo>
                    <a:lnTo>
                      <a:pt x="0" y="1230"/>
                    </a:lnTo>
                    <a:lnTo>
                      <a:pt x="13" y="1180"/>
                    </a:lnTo>
                    <a:cubicBezTo>
                      <a:pt x="25" y="1143"/>
                      <a:pt x="37" y="1093"/>
                      <a:pt x="50" y="1031"/>
                    </a:cubicBezTo>
                    <a:cubicBezTo>
                      <a:pt x="62" y="981"/>
                      <a:pt x="87" y="907"/>
                      <a:pt x="87" y="832"/>
                    </a:cubicBezTo>
                    <a:cubicBezTo>
                      <a:pt x="99" y="758"/>
                      <a:pt x="112" y="671"/>
                      <a:pt x="124" y="596"/>
                    </a:cubicBezTo>
                    <a:cubicBezTo>
                      <a:pt x="137" y="509"/>
                      <a:pt x="137" y="435"/>
                      <a:pt x="137" y="348"/>
                    </a:cubicBezTo>
                    <a:cubicBezTo>
                      <a:pt x="137" y="273"/>
                      <a:pt x="137" y="211"/>
                      <a:pt x="137" y="149"/>
                    </a:cubicBezTo>
                    <a:cubicBezTo>
                      <a:pt x="137" y="87"/>
                      <a:pt x="112" y="37"/>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8"/>
              <p:cNvSpPr/>
              <p:nvPr/>
            </p:nvSpPr>
            <p:spPr>
              <a:xfrm flipH="1">
                <a:off x="1958025" y="3349663"/>
                <a:ext cx="11941" cy="277173"/>
              </a:xfrm>
              <a:custGeom>
                <a:avLst/>
                <a:gdLst/>
                <a:ahLst/>
                <a:cxnLst/>
                <a:rect l="l" t="t" r="r" b="b"/>
                <a:pathLst>
                  <a:path w="51" h="1180" extrusionOk="0">
                    <a:moveTo>
                      <a:pt x="26" y="0"/>
                    </a:moveTo>
                    <a:cubicBezTo>
                      <a:pt x="26" y="37"/>
                      <a:pt x="26" y="87"/>
                      <a:pt x="13" y="149"/>
                    </a:cubicBezTo>
                    <a:cubicBezTo>
                      <a:pt x="1" y="211"/>
                      <a:pt x="13" y="273"/>
                      <a:pt x="13" y="348"/>
                    </a:cubicBezTo>
                    <a:lnTo>
                      <a:pt x="13" y="584"/>
                    </a:lnTo>
                    <a:lnTo>
                      <a:pt x="13" y="820"/>
                    </a:lnTo>
                    <a:cubicBezTo>
                      <a:pt x="13" y="907"/>
                      <a:pt x="13" y="969"/>
                      <a:pt x="26" y="1031"/>
                    </a:cubicBezTo>
                    <a:cubicBezTo>
                      <a:pt x="26" y="1093"/>
                      <a:pt x="26" y="1143"/>
                      <a:pt x="38" y="1180"/>
                    </a:cubicBezTo>
                    <a:cubicBezTo>
                      <a:pt x="38" y="1143"/>
                      <a:pt x="38" y="1093"/>
                      <a:pt x="38" y="1031"/>
                    </a:cubicBezTo>
                    <a:cubicBezTo>
                      <a:pt x="51" y="969"/>
                      <a:pt x="38" y="894"/>
                      <a:pt x="38" y="820"/>
                    </a:cubicBezTo>
                    <a:lnTo>
                      <a:pt x="38" y="584"/>
                    </a:lnTo>
                    <a:lnTo>
                      <a:pt x="38" y="348"/>
                    </a:lnTo>
                    <a:cubicBezTo>
                      <a:pt x="38" y="286"/>
                      <a:pt x="38" y="211"/>
                      <a:pt x="38" y="149"/>
                    </a:cubicBezTo>
                    <a:cubicBezTo>
                      <a:pt x="38" y="87"/>
                      <a:pt x="26" y="37"/>
                      <a:pt x="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8"/>
              <p:cNvSpPr/>
              <p:nvPr/>
            </p:nvSpPr>
            <p:spPr>
              <a:xfrm flipH="1">
                <a:off x="1739813" y="3416607"/>
                <a:ext cx="113788" cy="356097"/>
              </a:xfrm>
              <a:custGeom>
                <a:avLst/>
                <a:gdLst/>
                <a:ahLst/>
                <a:cxnLst/>
                <a:rect l="l" t="t" r="r" b="b"/>
                <a:pathLst>
                  <a:path w="486" h="1516" extrusionOk="0">
                    <a:moveTo>
                      <a:pt x="485" y="1"/>
                    </a:moveTo>
                    <a:lnTo>
                      <a:pt x="448" y="63"/>
                    </a:lnTo>
                    <a:cubicBezTo>
                      <a:pt x="423" y="100"/>
                      <a:pt x="398" y="150"/>
                      <a:pt x="361" y="212"/>
                    </a:cubicBezTo>
                    <a:cubicBezTo>
                      <a:pt x="324" y="274"/>
                      <a:pt x="286" y="361"/>
                      <a:pt x="249" y="448"/>
                    </a:cubicBezTo>
                    <a:cubicBezTo>
                      <a:pt x="212" y="535"/>
                      <a:pt x="175" y="634"/>
                      <a:pt x="150" y="721"/>
                    </a:cubicBezTo>
                    <a:cubicBezTo>
                      <a:pt x="113" y="820"/>
                      <a:pt x="88" y="920"/>
                      <a:pt x="63" y="1007"/>
                    </a:cubicBezTo>
                    <a:cubicBezTo>
                      <a:pt x="38" y="1106"/>
                      <a:pt x="26" y="1193"/>
                      <a:pt x="13" y="1268"/>
                    </a:cubicBezTo>
                    <a:cubicBezTo>
                      <a:pt x="1" y="1342"/>
                      <a:pt x="1" y="1404"/>
                      <a:pt x="1" y="1441"/>
                    </a:cubicBezTo>
                    <a:lnTo>
                      <a:pt x="1" y="1516"/>
                    </a:lnTo>
                    <a:lnTo>
                      <a:pt x="13" y="1441"/>
                    </a:lnTo>
                    <a:cubicBezTo>
                      <a:pt x="26" y="1404"/>
                      <a:pt x="38" y="1342"/>
                      <a:pt x="50" y="1268"/>
                    </a:cubicBezTo>
                    <a:cubicBezTo>
                      <a:pt x="75" y="1193"/>
                      <a:pt x="88" y="1118"/>
                      <a:pt x="113" y="1019"/>
                    </a:cubicBezTo>
                    <a:cubicBezTo>
                      <a:pt x="137" y="932"/>
                      <a:pt x="175" y="833"/>
                      <a:pt x="199" y="746"/>
                    </a:cubicBezTo>
                    <a:cubicBezTo>
                      <a:pt x="237" y="647"/>
                      <a:pt x="262" y="560"/>
                      <a:pt x="299" y="473"/>
                    </a:cubicBezTo>
                    <a:cubicBezTo>
                      <a:pt x="336" y="386"/>
                      <a:pt x="361" y="299"/>
                      <a:pt x="386" y="224"/>
                    </a:cubicBezTo>
                    <a:cubicBezTo>
                      <a:pt x="423" y="162"/>
                      <a:pt x="448" y="100"/>
                      <a:pt x="460" y="63"/>
                    </a:cubicBezTo>
                    <a:lnTo>
                      <a:pt x="4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8"/>
              <p:cNvSpPr/>
              <p:nvPr/>
            </p:nvSpPr>
            <p:spPr>
              <a:xfrm flipH="1">
                <a:off x="1463770" y="2561833"/>
                <a:ext cx="78669" cy="400022"/>
              </a:xfrm>
              <a:custGeom>
                <a:avLst/>
                <a:gdLst/>
                <a:ahLst/>
                <a:cxnLst/>
                <a:rect l="l" t="t" r="r" b="b"/>
                <a:pathLst>
                  <a:path w="336" h="1703" extrusionOk="0">
                    <a:moveTo>
                      <a:pt x="336" y="1"/>
                    </a:moveTo>
                    <a:cubicBezTo>
                      <a:pt x="336" y="50"/>
                      <a:pt x="324" y="125"/>
                      <a:pt x="324" y="212"/>
                    </a:cubicBezTo>
                    <a:cubicBezTo>
                      <a:pt x="311" y="299"/>
                      <a:pt x="299" y="386"/>
                      <a:pt x="286" y="498"/>
                    </a:cubicBezTo>
                    <a:cubicBezTo>
                      <a:pt x="274" y="597"/>
                      <a:pt x="261" y="709"/>
                      <a:pt x="237" y="820"/>
                    </a:cubicBezTo>
                    <a:cubicBezTo>
                      <a:pt x="224" y="932"/>
                      <a:pt x="199" y="1044"/>
                      <a:pt x="175" y="1156"/>
                    </a:cubicBezTo>
                    <a:cubicBezTo>
                      <a:pt x="150" y="1255"/>
                      <a:pt x="125" y="1355"/>
                      <a:pt x="100" y="1429"/>
                    </a:cubicBezTo>
                    <a:cubicBezTo>
                      <a:pt x="75" y="1516"/>
                      <a:pt x="38" y="1590"/>
                      <a:pt x="25" y="1628"/>
                    </a:cubicBezTo>
                    <a:lnTo>
                      <a:pt x="1" y="1702"/>
                    </a:lnTo>
                    <a:cubicBezTo>
                      <a:pt x="1" y="1702"/>
                      <a:pt x="13" y="1677"/>
                      <a:pt x="38" y="1640"/>
                    </a:cubicBezTo>
                    <a:cubicBezTo>
                      <a:pt x="63" y="1590"/>
                      <a:pt x="88" y="1528"/>
                      <a:pt x="112" y="1441"/>
                    </a:cubicBezTo>
                    <a:cubicBezTo>
                      <a:pt x="150" y="1367"/>
                      <a:pt x="175" y="1268"/>
                      <a:pt x="199" y="1168"/>
                    </a:cubicBezTo>
                    <a:cubicBezTo>
                      <a:pt x="237" y="1056"/>
                      <a:pt x="261" y="945"/>
                      <a:pt x="286" y="833"/>
                    </a:cubicBezTo>
                    <a:cubicBezTo>
                      <a:pt x="299" y="721"/>
                      <a:pt x="311" y="609"/>
                      <a:pt x="324" y="498"/>
                    </a:cubicBezTo>
                    <a:cubicBezTo>
                      <a:pt x="336" y="398"/>
                      <a:pt x="336" y="299"/>
                      <a:pt x="336" y="212"/>
                    </a:cubicBezTo>
                    <a:cubicBezTo>
                      <a:pt x="336" y="125"/>
                      <a:pt x="336" y="50"/>
                      <a:pt x="3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8"/>
              <p:cNvSpPr/>
              <p:nvPr/>
            </p:nvSpPr>
            <p:spPr>
              <a:xfrm flipH="1">
                <a:off x="1306667" y="2089230"/>
                <a:ext cx="148440" cy="370895"/>
              </a:xfrm>
              <a:custGeom>
                <a:avLst/>
                <a:gdLst/>
                <a:ahLst/>
                <a:cxnLst/>
                <a:rect l="l" t="t" r="r" b="b"/>
                <a:pathLst>
                  <a:path w="634" h="1579" extrusionOk="0">
                    <a:moveTo>
                      <a:pt x="0" y="1"/>
                    </a:moveTo>
                    <a:lnTo>
                      <a:pt x="37" y="63"/>
                    </a:lnTo>
                    <a:cubicBezTo>
                      <a:pt x="62" y="100"/>
                      <a:pt x="87" y="125"/>
                      <a:pt x="100" y="162"/>
                    </a:cubicBezTo>
                    <a:cubicBezTo>
                      <a:pt x="124" y="187"/>
                      <a:pt x="149" y="224"/>
                      <a:pt x="174" y="262"/>
                    </a:cubicBezTo>
                    <a:cubicBezTo>
                      <a:pt x="224" y="336"/>
                      <a:pt x="261" y="423"/>
                      <a:pt x="323" y="522"/>
                    </a:cubicBezTo>
                    <a:cubicBezTo>
                      <a:pt x="373" y="622"/>
                      <a:pt x="423" y="721"/>
                      <a:pt x="460" y="833"/>
                    </a:cubicBezTo>
                    <a:cubicBezTo>
                      <a:pt x="497" y="945"/>
                      <a:pt x="534" y="1056"/>
                      <a:pt x="559" y="1168"/>
                    </a:cubicBezTo>
                    <a:cubicBezTo>
                      <a:pt x="584" y="1268"/>
                      <a:pt x="609" y="1367"/>
                      <a:pt x="621" y="1466"/>
                    </a:cubicBezTo>
                    <a:cubicBezTo>
                      <a:pt x="621" y="1504"/>
                      <a:pt x="621" y="1541"/>
                      <a:pt x="634" y="1578"/>
                    </a:cubicBezTo>
                    <a:lnTo>
                      <a:pt x="634" y="1454"/>
                    </a:lnTo>
                    <a:cubicBezTo>
                      <a:pt x="634" y="1355"/>
                      <a:pt x="621" y="1255"/>
                      <a:pt x="596" y="1143"/>
                    </a:cubicBezTo>
                    <a:cubicBezTo>
                      <a:pt x="559" y="920"/>
                      <a:pt x="472" y="696"/>
                      <a:pt x="360" y="485"/>
                    </a:cubicBezTo>
                    <a:cubicBezTo>
                      <a:pt x="311" y="398"/>
                      <a:pt x="249" y="311"/>
                      <a:pt x="187" y="224"/>
                    </a:cubicBezTo>
                    <a:cubicBezTo>
                      <a:pt x="162" y="200"/>
                      <a:pt x="137" y="162"/>
                      <a:pt x="112" y="125"/>
                    </a:cubicBezTo>
                    <a:cubicBezTo>
                      <a:pt x="87" y="100"/>
                      <a:pt x="75" y="75"/>
                      <a:pt x="50" y="63"/>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8"/>
              <p:cNvSpPr/>
              <p:nvPr/>
            </p:nvSpPr>
            <p:spPr>
              <a:xfrm flipH="1">
                <a:off x="1323993" y="2296405"/>
                <a:ext cx="52680" cy="373714"/>
              </a:xfrm>
              <a:custGeom>
                <a:avLst/>
                <a:gdLst/>
                <a:ahLst/>
                <a:cxnLst/>
                <a:rect l="l" t="t" r="r" b="b"/>
                <a:pathLst>
                  <a:path w="225" h="1591" extrusionOk="0">
                    <a:moveTo>
                      <a:pt x="1" y="1"/>
                    </a:moveTo>
                    <a:lnTo>
                      <a:pt x="25" y="75"/>
                    </a:lnTo>
                    <a:cubicBezTo>
                      <a:pt x="38" y="112"/>
                      <a:pt x="50" y="174"/>
                      <a:pt x="75" y="249"/>
                    </a:cubicBezTo>
                    <a:cubicBezTo>
                      <a:pt x="88" y="324"/>
                      <a:pt x="112" y="398"/>
                      <a:pt x="125" y="497"/>
                    </a:cubicBezTo>
                    <a:cubicBezTo>
                      <a:pt x="137" y="597"/>
                      <a:pt x="150" y="696"/>
                      <a:pt x="162" y="783"/>
                    </a:cubicBezTo>
                    <a:cubicBezTo>
                      <a:pt x="174" y="882"/>
                      <a:pt x="174" y="982"/>
                      <a:pt x="174" y="1081"/>
                    </a:cubicBezTo>
                    <a:cubicBezTo>
                      <a:pt x="174" y="1168"/>
                      <a:pt x="174" y="1267"/>
                      <a:pt x="162" y="1342"/>
                    </a:cubicBezTo>
                    <a:cubicBezTo>
                      <a:pt x="150" y="1416"/>
                      <a:pt x="150" y="1479"/>
                      <a:pt x="137" y="1516"/>
                    </a:cubicBezTo>
                    <a:lnTo>
                      <a:pt x="137" y="1590"/>
                    </a:lnTo>
                    <a:lnTo>
                      <a:pt x="150" y="1516"/>
                    </a:lnTo>
                    <a:cubicBezTo>
                      <a:pt x="162" y="1479"/>
                      <a:pt x="187" y="1416"/>
                      <a:pt x="199" y="1342"/>
                    </a:cubicBezTo>
                    <a:cubicBezTo>
                      <a:pt x="212" y="1255"/>
                      <a:pt x="224" y="1168"/>
                      <a:pt x="224" y="1081"/>
                    </a:cubicBezTo>
                    <a:cubicBezTo>
                      <a:pt x="224" y="982"/>
                      <a:pt x="224" y="882"/>
                      <a:pt x="224" y="783"/>
                    </a:cubicBezTo>
                    <a:cubicBezTo>
                      <a:pt x="212" y="684"/>
                      <a:pt x="199" y="572"/>
                      <a:pt x="174" y="485"/>
                    </a:cubicBezTo>
                    <a:cubicBezTo>
                      <a:pt x="162" y="398"/>
                      <a:pt x="137" y="324"/>
                      <a:pt x="100" y="237"/>
                    </a:cubicBezTo>
                    <a:cubicBezTo>
                      <a:pt x="88" y="174"/>
                      <a:pt x="63" y="125"/>
                      <a:pt x="38" y="63"/>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8"/>
              <p:cNvSpPr/>
              <p:nvPr/>
            </p:nvSpPr>
            <p:spPr>
              <a:xfrm flipH="1">
                <a:off x="1524645" y="2815752"/>
                <a:ext cx="128305" cy="376533"/>
              </a:xfrm>
              <a:custGeom>
                <a:avLst/>
                <a:gdLst/>
                <a:ahLst/>
                <a:cxnLst/>
                <a:rect l="l" t="t" r="r" b="b"/>
                <a:pathLst>
                  <a:path w="548" h="1603" extrusionOk="0">
                    <a:moveTo>
                      <a:pt x="547" y="0"/>
                    </a:moveTo>
                    <a:lnTo>
                      <a:pt x="473" y="187"/>
                    </a:lnTo>
                    <a:cubicBezTo>
                      <a:pt x="448" y="261"/>
                      <a:pt x="423" y="360"/>
                      <a:pt x="386" y="447"/>
                    </a:cubicBezTo>
                    <a:cubicBezTo>
                      <a:pt x="361" y="547"/>
                      <a:pt x="324" y="659"/>
                      <a:pt x="286" y="758"/>
                    </a:cubicBezTo>
                    <a:cubicBezTo>
                      <a:pt x="249" y="870"/>
                      <a:pt x="224" y="969"/>
                      <a:pt x="187" y="1068"/>
                    </a:cubicBezTo>
                    <a:cubicBezTo>
                      <a:pt x="150" y="1180"/>
                      <a:pt x="125" y="1267"/>
                      <a:pt x="88" y="1342"/>
                    </a:cubicBezTo>
                    <a:cubicBezTo>
                      <a:pt x="63" y="1416"/>
                      <a:pt x="38" y="1478"/>
                      <a:pt x="26" y="1528"/>
                    </a:cubicBezTo>
                    <a:lnTo>
                      <a:pt x="1" y="1602"/>
                    </a:lnTo>
                    <a:lnTo>
                      <a:pt x="38" y="1528"/>
                    </a:lnTo>
                    <a:cubicBezTo>
                      <a:pt x="50" y="1491"/>
                      <a:pt x="88" y="1429"/>
                      <a:pt x="125" y="1354"/>
                    </a:cubicBezTo>
                    <a:cubicBezTo>
                      <a:pt x="150" y="1280"/>
                      <a:pt x="199" y="1193"/>
                      <a:pt x="237" y="1093"/>
                    </a:cubicBezTo>
                    <a:cubicBezTo>
                      <a:pt x="274" y="994"/>
                      <a:pt x="311" y="894"/>
                      <a:pt x="348" y="795"/>
                    </a:cubicBezTo>
                    <a:cubicBezTo>
                      <a:pt x="386" y="683"/>
                      <a:pt x="411" y="572"/>
                      <a:pt x="448" y="472"/>
                    </a:cubicBezTo>
                    <a:cubicBezTo>
                      <a:pt x="473" y="373"/>
                      <a:pt x="497" y="274"/>
                      <a:pt x="510" y="199"/>
                    </a:cubicBezTo>
                    <a:cubicBezTo>
                      <a:pt x="535" y="112"/>
                      <a:pt x="547" y="38"/>
                      <a:pt x="5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8"/>
              <p:cNvSpPr/>
              <p:nvPr/>
            </p:nvSpPr>
            <p:spPr>
              <a:xfrm flipH="1">
                <a:off x="1550868" y="3647036"/>
                <a:ext cx="38164" cy="265898"/>
              </a:xfrm>
              <a:custGeom>
                <a:avLst/>
                <a:gdLst/>
                <a:ahLst/>
                <a:cxnLst/>
                <a:rect l="l" t="t" r="r" b="b"/>
                <a:pathLst>
                  <a:path w="163" h="1132" extrusionOk="0">
                    <a:moveTo>
                      <a:pt x="162" y="1"/>
                    </a:moveTo>
                    <a:cubicBezTo>
                      <a:pt x="138" y="38"/>
                      <a:pt x="125" y="88"/>
                      <a:pt x="113" y="137"/>
                    </a:cubicBezTo>
                    <a:cubicBezTo>
                      <a:pt x="100" y="187"/>
                      <a:pt x="75" y="262"/>
                      <a:pt x="63" y="324"/>
                    </a:cubicBezTo>
                    <a:cubicBezTo>
                      <a:pt x="51" y="398"/>
                      <a:pt x="38" y="485"/>
                      <a:pt x="26" y="560"/>
                    </a:cubicBezTo>
                    <a:cubicBezTo>
                      <a:pt x="13" y="634"/>
                      <a:pt x="13" y="709"/>
                      <a:pt x="13" y="783"/>
                    </a:cubicBezTo>
                    <a:cubicBezTo>
                      <a:pt x="1" y="858"/>
                      <a:pt x="13" y="932"/>
                      <a:pt x="13" y="994"/>
                    </a:cubicBezTo>
                    <a:cubicBezTo>
                      <a:pt x="13" y="1032"/>
                      <a:pt x="13" y="1081"/>
                      <a:pt x="13" y="1131"/>
                    </a:cubicBezTo>
                    <a:cubicBezTo>
                      <a:pt x="13" y="1094"/>
                      <a:pt x="26" y="1044"/>
                      <a:pt x="26" y="994"/>
                    </a:cubicBezTo>
                    <a:cubicBezTo>
                      <a:pt x="26" y="932"/>
                      <a:pt x="38" y="858"/>
                      <a:pt x="51" y="796"/>
                    </a:cubicBezTo>
                    <a:cubicBezTo>
                      <a:pt x="51" y="721"/>
                      <a:pt x="63" y="634"/>
                      <a:pt x="75" y="560"/>
                    </a:cubicBezTo>
                    <a:cubicBezTo>
                      <a:pt x="88" y="485"/>
                      <a:pt x="88" y="411"/>
                      <a:pt x="100" y="336"/>
                    </a:cubicBezTo>
                    <a:cubicBezTo>
                      <a:pt x="113" y="274"/>
                      <a:pt x="125" y="200"/>
                      <a:pt x="138" y="137"/>
                    </a:cubicBezTo>
                    <a:cubicBezTo>
                      <a:pt x="150" y="88"/>
                      <a:pt x="150" y="38"/>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8"/>
              <p:cNvSpPr/>
              <p:nvPr/>
            </p:nvSpPr>
            <p:spPr>
              <a:xfrm flipH="1">
                <a:off x="1425841" y="3188996"/>
                <a:ext cx="125261" cy="688940"/>
              </a:xfrm>
              <a:custGeom>
                <a:avLst/>
                <a:gdLst/>
                <a:ahLst/>
                <a:cxnLst/>
                <a:rect l="l" t="t" r="r" b="b"/>
                <a:pathLst>
                  <a:path w="535" h="2933" extrusionOk="0">
                    <a:moveTo>
                      <a:pt x="534" y="1"/>
                    </a:moveTo>
                    <a:lnTo>
                      <a:pt x="497" y="113"/>
                    </a:lnTo>
                    <a:cubicBezTo>
                      <a:pt x="472" y="150"/>
                      <a:pt x="460" y="200"/>
                      <a:pt x="435" y="249"/>
                    </a:cubicBezTo>
                    <a:cubicBezTo>
                      <a:pt x="423" y="311"/>
                      <a:pt x="398" y="374"/>
                      <a:pt x="373" y="436"/>
                    </a:cubicBezTo>
                    <a:cubicBezTo>
                      <a:pt x="336" y="572"/>
                      <a:pt x="286" y="721"/>
                      <a:pt x="249" y="908"/>
                    </a:cubicBezTo>
                    <a:cubicBezTo>
                      <a:pt x="212" y="1081"/>
                      <a:pt x="174" y="1255"/>
                      <a:pt x="137" y="1442"/>
                    </a:cubicBezTo>
                    <a:cubicBezTo>
                      <a:pt x="112" y="1628"/>
                      <a:pt x="87" y="1814"/>
                      <a:pt x="62" y="1988"/>
                    </a:cubicBezTo>
                    <a:cubicBezTo>
                      <a:pt x="38" y="2162"/>
                      <a:pt x="25" y="2323"/>
                      <a:pt x="25" y="2460"/>
                    </a:cubicBezTo>
                    <a:cubicBezTo>
                      <a:pt x="13" y="2597"/>
                      <a:pt x="13" y="2721"/>
                      <a:pt x="0" y="2795"/>
                    </a:cubicBezTo>
                    <a:cubicBezTo>
                      <a:pt x="0" y="2882"/>
                      <a:pt x="0" y="2932"/>
                      <a:pt x="0" y="2932"/>
                    </a:cubicBezTo>
                    <a:lnTo>
                      <a:pt x="13" y="2795"/>
                    </a:lnTo>
                    <a:cubicBezTo>
                      <a:pt x="25" y="2721"/>
                      <a:pt x="38" y="2609"/>
                      <a:pt x="62" y="2460"/>
                    </a:cubicBezTo>
                    <a:cubicBezTo>
                      <a:pt x="75" y="2323"/>
                      <a:pt x="100" y="2162"/>
                      <a:pt x="125" y="1988"/>
                    </a:cubicBezTo>
                    <a:cubicBezTo>
                      <a:pt x="149" y="1814"/>
                      <a:pt x="174" y="1640"/>
                      <a:pt x="199" y="1454"/>
                    </a:cubicBezTo>
                    <a:cubicBezTo>
                      <a:pt x="236" y="1268"/>
                      <a:pt x="274" y="1081"/>
                      <a:pt x="311" y="920"/>
                    </a:cubicBezTo>
                    <a:cubicBezTo>
                      <a:pt x="348" y="746"/>
                      <a:pt x="373" y="585"/>
                      <a:pt x="410" y="448"/>
                    </a:cubicBezTo>
                    <a:cubicBezTo>
                      <a:pt x="435" y="386"/>
                      <a:pt x="447" y="324"/>
                      <a:pt x="460" y="262"/>
                    </a:cubicBezTo>
                    <a:cubicBezTo>
                      <a:pt x="472" y="212"/>
                      <a:pt x="485" y="162"/>
                      <a:pt x="497" y="125"/>
                    </a:cubicBezTo>
                    <a:cubicBezTo>
                      <a:pt x="522" y="51"/>
                      <a:pt x="534" y="1"/>
                      <a:pt x="5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8"/>
              <p:cNvSpPr/>
              <p:nvPr/>
            </p:nvSpPr>
            <p:spPr>
              <a:xfrm flipH="1">
                <a:off x="3071797" y="2518143"/>
                <a:ext cx="340429" cy="388747"/>
              </a:xfrm>
              <a:custGeom>
                <a:avLst/>
                <a:gdLst/>
                <a:ahLst/>
                <a:cxnLst/>
                <a:rect l="l" t="t" r="r" b="b"/>
                <a:pathLst>
                  <a:path w="1454" h="1655" extrusionOk="0">
                    <a:moveTo>
                      <a:pt x="783" y="646"/>
                    </a:moveTo>
                    <a:cubicBezTo>
                      <a:pt x="821" y="646"/>
                      <a:pt x="845" y="646"/>
                      <a:pt x="883" y="659"/>
                    </a:cubicBezTo>
                    <a:cubicBezTo>
                      <a:pt x="920" y="671"/>
                      <a:pt x="970" y="708"/>
                      <a:pt x="994" y="746"/>
                    </a:cubicBezTo>
                    <a:cubicBezTo>
                      <a:pt x="1019" y="771"/>
                      <a:pt x="1044" y="783"/>
                      <a:pt x="1069" y="808"/>
                    </a:cubicBezTo>
                    <a:cubicBezTo>
                      <a:pt x="1032" y="808"/>
                      <a:pt x="1007" y="783"/>
                      <a:pt x="982" y="771"/>
                    </a:cubicBezTo>
                    <a:cubicBezTo>
                      <a:pt x="945" y="733"/>
                      <a:pt x="907" y="721"/>
                      <a:pt x="858" y="696"/>
                    </a:cubicBezTo>
                    <a:lnTo>
                      <a:pt x="796" y="696"/>
                    </a:lnTo>
                    <a:lnTo>
                      <a:pt x="709" y="708"/>
                    </a:lnTo>
                    <a:cubicBezTo>
                      <a:pt x="659" y="708"/>
                      <a:pt x="609" y="708"/>
                      <a:pt x="560" y="721"/>
                    </a:cubicBezTo>
                    <a:cubicBezTo>
                      <a:pt x="510" y="733"/>
                      <a:pt x="473" y="758"/>
                      <a:pt x="436" y="783"/>
                    </a:cubicBezTo>
                    <a:lnTo>
                      <a:pt x="349" y="845"/>
                    </a:lnTo>
                    <a:lnTo>
                      <a:pt x="324" y="870"/>
                    </a:lnTo>
                    <a:lnTo>
                      <a:pt x="349" y="833"/>
                    </a:lnTo>
                    <a:cubicBezTo>
                      <a:pt x="361" y="808"/>
                      <a:pt x="386" y="783"/>
                      <a:pt x="411" y="758"/>
                    </a:cubicBezTo>
                    <a:cubicBezTo>
                      <a:pt x="448" y="721"/>
                      <a:pt x="485" y="696"/>
                      <a:pt x="535" y="671"/>
                    </a:cubicBezTo>
                    <a:cubicBezTo>
                      <a:pt x="597" y="659"/>
                      <a:pt x="647" y="646"/>
                      <a:pt x="709" y="646"/>
                    </a:cubicBezTo>
                    <a:close/>
                    <a:moveTo>
                      <a:pt x="1032" y="920"/>
                    </a:moveTo>
                    <a:cubicBezTo>
                      <a:pt x="1032" y="932"/>
                      <a:pt x="1032" y="932"/>
                      <a:pt x="1032" y="932"/>
                    </a:cubicBezTo>
                    <a:cubicBezTo>
                      <a:pt x="1032" y="944"/>
                      <a:pt x="1032" y="957"/>
                      <a:pt x="1019" y="969"/>
                    </a:cubicBezTo>
                    <a:cubicBezTo>
                      <a:pt x="1019" y="982"/>
                      <a:pt x="1007" y="994"/>
                      <a:pt x="994" y="994"/>
                    </a:cubicBezTo>
                    <a:cubicBezTo>
                      <a:pt x="970" y="1006"/>
                      <a:pt x="957" y="1019"/>
                      <a:pt x="932" y="1019"/>
                    </a:cubicBezTo>
                    <a:cubicBezTo>
                      <a:pt x="920" y="1019"/>
                      <a:pt x="895" y="1019"/>
                      <a:pt x="883" y="1006"/>
                    </a:cubicBezTo>
                    <a:cubicBezTo>
                      <a:pt x="870" y="1006"/>
                      <a:pt x="845" y="994"/>
                      <a:pt x="833" y="994"/>
                    </a:cubicBezTo>
                    <a:cubicBezTo>
                      <a:pt x="833" y="982"/>
                      <a:pt x="821" y="969"/>
                      <a:pt x="821" y="957"/>
                    </a:cubicBezTo>
                    <a:lnTo>
                      <a:pt x="821" y="944"/>
                    </a:lnTo>
                    <a:lnTo>
                      <a:pt x="833" y="944"/>
                    </a:lnTo>
                    <a:cubicBezTo>
                      <a:pt x="833" y="957"/>
                      <a:pt x="845" y="957"/>
                      <a:pt x="858" y="957"/>
                    </a:cubicBezTo>
                    <a:lnTo>
                      <a:pt x="970" y="957"/>
                    </a:lnTo>
                    <a:cubicBezTo>
                      <a:pt x="982" y="944"/>
                      <a:pt x="994" y="944"/>
                      <a:pt x="1007" y="944"/>
                    </a:cubicBezTo>
                    <a:lnTo>
                      <a:pt x="1032" y="920"/>
                    </a:lnTo>
                    <a:close/>
                    <a:moveTo>
                      <a:pt x="647" y="944"/>
                    </a:moveTo>
                    <a:lnTo>
                      <a:pt x="647" y="957"/>
                    </a:lnTo>
                    <a:cubicBezTo>
                      <a:pt x="647" y="969"/>
                      <a:pt x="647" y="982"/>
                      <a:pt x="634" y="994"/>
                    </a:cubicBezTo>
                    <a:cubicBezTo>
                      <a:pt x="634" y="1006"/>
                      <a:pt x="622" y="1019"/>
                      <a:pt x="609" y="1031"/>
                    </a:cubicBezTo>
                    <a:cubicBezTo>
                      <a:pt x="585" y="1044"/>
                      <a:pt x="572" y="1056"/>
                      <a:pt x="547" y="1056"/>
                    </a:cubicBezTo>
                    <a:cubicBezTo>
                      <a:pt x="522" y="1056"/>
                      <a:pt x="498" y="1056"/>
                      <a:pt x="485" y="1044"/>
                    </a:cubicBezTo>
                    <a:cubicBezTo>
                      <a:pt x="473" y="1031"/>
                      <a:pt x="460" y="1019"/>
                      <a:pt x="448" y="1006"/>
                    </a:cubicBezTo>
                    <a:cubicBezTo>
                      <a:pt x="436" y="994"/>
                      <a:pt x="436" y="982"/>
                      <a:pt x="436" y="969"/>
                    </a:cubicBezTo>
                    <a:cubicBezTo>
                      <a:pt x="423" y="969"/>
                      <a:pt x="423" y="969"/>
                      <a:pt x="436" y="957"/>
                    </a:cubicBezTo>
                    <a:lnTo>
                      <a:pt x="460" y="982"/>
                    </a:lnTo>
                    <a:cubicBezTo>
                      <a:pt x="473" y="982"/>
                      <a:pt x="485" y="994"/>
                      <a:pt x="498" y="994"/>
                    </a:cubicBezTo>
                    <a:lnTo>
                      <a:pt x="547" y="994"/>
                    </a:lnTo>
                    <a:cubicBezTo>
                      <a:pt x="560" y="994"/>
                      <a:pt x="572" y="994"/>
                      <a:pt x="585" y="982"/>
                    </a:cubicBezTo>
                    <a:cubicBezTo>
                      <a:pt x="597" y="982"/>
                      <a:pt x="609" y="969"/>
                      <a:pt x="622" y="969"/>
                    </a:cubicBezTo>
                    <a:cubicBezTo>
                      <a:pt x="622" y="969"/>
                      <a:pt x="634" y="944"/>
                      <a:pt x="647" y="944"/>
                    </a:cubicBezTo>
                    <a:close/>
                    <a:moveTo>
                      <a:pt x="1305" y="0"/>
                    </a:moveTo>
                    <a:cubicBezTo>
                      <a:pt x="1305" y="50"/>
                      <a:pt x="1305" y="112"/>
                      <a:pt x="1305" y="162"/>
                    </a:cubicBezTo>
                    <a:cubicBezTo>
                      <a:pt x="1305" y="274"/>
                      <a:pt x="1317" y="423"/>
                      <a:pt x="1330" y="609"/>
                    </a:cubicBezTo>
                    <a:cubicBezTo>
                      <a:pt x="1330" y="696"/>
                      <a:pt x="1330" y="795"/>
                      <a:pt x="1330" y="895"/>
                    </a:cubicBezTo>
                    <a:cubicBezTo>
                      <a:pt x="1317" y="994"/>
                      <a:pt x="1305" y="1093"/>
                      <a:pt x="1268" y="1193"/>
                    </a:cubicBezTo>
                    <a:cubicBezTo>
                      <a:pt x="1243" y="1242"/>
                      <a:pt x="1218" y="1280"/>
                      <a:pt x="1193" y="1317"/>
                    </a:cubicBezTo>
                    <a:cubicBezTo>
                      <a:pt x="1168" y="1342"/>
                      <a:pt x="1143" y="1367"/>
                      <a:pt x="1119" y="1391"/>
                    </a:cubicBezTo>
                    <a:cubicBezTo>
                      <a:pt x="1101" y="1391"/>
                      <a:pt x="1063" y="1395"/>
                      <a:pt x="1026" y="1395"/>
                    </a:cubicBezTo>
                    <a:cubicBezTo>
                      <a:pt x="962" y="1395"/>
                      <a:pt x="902" y="1385"/>
                      <a:pt x="957" y="1329"/>
                    </a:cubicBezTo>
                    <a:cubicBezTo>
                      <a:pt x="1007" y="1280"/>
                      <a:pt x="1057" y="1230"/>
                      <a:pt x="1094" y="1168"/>
                    </a:cubicBezTo>
                    <a:cubicBezTo>
                      <a:pt x="1131" y="1118"/>
                      <a:pt x="1156" y="1056"/>
                      <a:pt x="1168" y="994"/>
                    </a:cubicBezTo>
                    <a:cubicBezTo>
                      <a:pt x="1193" y="882"/>
                      <a:pt x="1181" y="758"/>
                      <a:pt x="1131" y="634"/>
                    </a:cubicBezTo>
                    <a:cubicBezTo>
                      <a:pt x="1106" y="547"/>
                      <a:pt x="1057" y="448"/>
                      <a:pt x="1007" y="361"/>
                    </a:cubicBezTo>
                    <a:cubicBezTo>
                      <a:pt x="982" y="299"/>
                      <a:pt x="945" y="236"/>
                      <a:pt x="920" y="174"/>
                    </a:cubicBezTo>
                    <a:cubicBezTo>
                      <a:pt x="920" y="150"/>
                      <a:pt x="907" y="125"/>
                      <a:pt x="895" y="100"/>
                    </a:cubicBezTo>
                    <a:lnTo>
                      <a:pt x="895" y="174"/>
                    </a:lnTo>
                    <a:cubicBezTo>
                      <a:pt x="907" y="249"/>
                      <a:pt x="932" y="323"/>
                      <a:pt x="945" y="385"/>
                    </a:cubicBezTo>
                    <a:cubicBezTo>
                      <a:pt x="982" y="460"/>
                      <a:pt x="1007" y="559"/>
                      <a:pt x="1032" y="646"/>
                    </a:cubicBezTo>
                    <a:cubicBezTo>
                      <a:pt x="969" y="584"/>
                      <a:pt x="881" y="556"/>
                      <a:pt x="795" y="556"/>
                    </a:cubicBezTo>
                    <a:cubicBezTo>
                      <a:pt x="779" y="556"/>
                      <a:pt x="762" y="557"/>
                      <a:pt x="746" y="559"/>
                    </a:cubicBezTo>
                    <a:cubicBezTo>
                      <a:pt x="678" y="574"/>
                      <a:pt x="625" y="577"/>
                      <a:pt x="580" y="577"/>
                    </a:cubicBezTo>
                    <a:cubicBezTo>
                      <a:pt x="557" y="577"/>
                      <a:pt x="537" y="576"/>
                      <a:pt x="519" y="576"/>
                    </a:cubicBezTo>
                    <a:cubicBezTo>
                      <a:pt x="454" y="576"/>
                      <a:pt x="414" y="584"/>
                      <a:pt x="373" y="659"/>
                    </a:cubicBezTo>
                    <a:cubicBezTo>
                      <a:pt x="361" y="684"/>
                      <a:pt x="349" y="696"/>
                      <a:pt x="336" y="721"/>
                    </a:cubicBezTo>
                    <a:cubicBezTo>
                      <a:pt x="336" y="659"/>
                      <a:pt x="336" y="584"/>
                      <a:pt x="349" y="510"/>
                    </a:cubicBezTo>
                    <a:cubicBezTo>
                      <a:pt x="349" y="435"/>
                      <a:pt x="361" y="373"/>
                      <a:pt x="386" y="299"/>
                    </a:cubicBezTo>
                    <a:cubicBezTo>
                      <a:pt x="386" y="236"/>
                      <a:pt x="398" y="187"/>
                      <a:pt x="411" y="150"/>
                    </a:cubicBezTo>
                    <a:lnTo>
                      <a:pt x="423" y="87"/>
                    </a:lnTo>
                    <a:lnTo>
                      <a:pt x="423" y="87"/>
                    </a:lnTo>
                    <a:cubicBezTo>
                      <a:pt x="423" y="87"/>
                      <a:pt x="411" y="100"/>
                      <a:pt x="386" y="137"/>
                    </a:cubicBezTo>
                    <a:cubicBezTo>
                      <a:pt x="373" y="174"/>
                      <a:pt x="349" y="224"/>
                      <a:pt x="324" y="286"/>
                    </a:cubicBezTo>
                    <a:cubicBezTo>
                      <a:pt x="299" y="348"/>
                      <a:pt x="274" y="423"/>
                      <a:pt x="262" y="497"/>
                    </a:cubicBezTo>
                    <a:cubicBezTo>
                      <a:pt x="237" y="584"/>
                      <a:pt x="224" y="671"/>
                      <a:pt x="237" y="758"/>
                    </a:cubicBezTo>
                    <a:cubicBezTo>
                      <a:pt x="237" y="845"/>
                      <a:pt x="262" y="944"/>
                      <a:pt x="287" y="1019"/>
                    </a:cubicBezTo>
                    <a:cubicBezTo>
                      <a:pt x="311" y="1056"/>
                      <a:pt x="324" y="1081"/>
                      <a:pt x="349" y="1106"/>
                    </a:cubicBezTo>
                    <a:cubicBezTo>
                      <a:pt x="398" y="1205"/>
                      <a:pt x="485" y="1292"/>
                      <a:pt x="572" y="1367"/>
                    </a:cubicBezTo>
                    <a:cubicBezTo>
                      <a:pt x="622" y="1391"/>
                      <a:pt x="547" y="1429"/>
                      <a:pt x="485" y="1441"/>
                    </a:cubicBezTo>
                    <a:lnTo>
                      <a:pt x="460" y="1429"/>
                    </a:lnTo>
                    <a:cubicBezTo>
                      <a:pt x="373" y="1379"/>
                      <a:pt x="299" y="1305"/>
                      <a:pt x="249" y="1218"/>
                    </a:cubicBezTo>
                    <a:cubicBezTo>
                      <a:pt x="200" y="1118"/>
                      <a:pt x="175" y="1031"/>
                      <a:pt x="150" y="920"/>
                    </a:cubicBezTo>
                    <a:cubicBezTo>
                      <a:pt x="125" y="833"/>
                      <a:pt x="113" y="733"/>
                      <a:pt x="100" y="646"/>
                    </a:cubicBezTo>
                    <a:cubicBezTo>
                      <a:pt x="75" y="460"/>
                      <a:pt x="63" y="311"/>
                      <a:pt x="38" y="199"/>
                    </a:cubicBezTo>
                    <a:cubicBezTo>
                      <a:pt x="26" y="150"/>
                      <a:pt x="13" y="100"/>
                      <a:pt x="1" y="38"/>
                    </a:cubicBezTo>
                    <a:cubicBezTo>
                      <a:pt x="1" y="38"/>
                      <a:pt x="1" y="100"/>
                      <a:pt x="1" y="212"/>
                    </a:cubicBezTo>
                    <a:cubicBezTo>
                      <a:pt x="13" y="311"/>
                      <a:pt x="1" y="460"/>
                      <a:pt x="1" y="646"/>
                    </a:cubicBezTo>
                    <a:cubicBezTo>
                      <a:pt x="1" y="746"/>
                      <a:pt x="1" y="845"/>
                      <a:pt x="26" y="944"/>
                    </a:cubicBezTo>
                    <a:cubicBezTo>
                      <a:pt x="38" y="1069"/>
                      <a:pt x="75" y="1180"/>
                      <a:pt x="125" y="1280"/>
                    </a:cubicBezTo>
                    <a:cubicBezTo>
                      <a:pt x="175" y="1404"/>
                      <a:pt x="262" y="1503"/>
                      <a:pt x="386" y="1565"/>
                    </a:cubicBezTo>
                    <a:cubicBezTo>
                      <a:pt x="483" y="1619"/>
                      <a:pt x="599" y="1655"/>
                      <a:pt x="718" y="1655"/>
                    </a:cubicBezTo>
                    <a:cubicBezTo>
                      <a:pt x="736" y="1655"/>
                      <a:pt x="753" y="1654"/>
                      <a:pt x="771" y="1652"/>
                    </a:cubicBezTo>
                    <a:cubicBezTo>
                      <a:pt x="789" y="1654"/>
                      <a:pt x="806" y="1655"/>
                      <a:pt x="824" y="1655"/>
                    </a:cubicBezTo>
                    <a:cubicBezTo>
                      <a:pt x="942" y="1655"/>
                      <a:pt x="1059" y="1619"/>
                      <a:pt x="1156" y="1565"/>
                    </a:cubicBezTo>
                    <a:cubicBezTo>
                      <a:pt x="1218" y="1528"/>
                      <a:pt x="1268" y="1478"/>
                      <a:pt x="1317" y="1416"/>
                    </a:cubicBezTo>
                    <a:cubicBezTo>
                      <a:pt x="1355" y="1367"/>
                      <a:pt x="1379" y="1305"/>
                      <a:pt x="1404" y="1242"/>
                    </a:cubicBezTo>
                    <a:cubicBezTo>
                      <a:pt x="1429" y="1131"/>
                      <a:pt x="1454" y="1019"/>
                      <a:pt x="1442" y="895"/>
                    </a:cubicBezTo>
                    <a:cubicBezTo>
                      <a:pt x="1442" y="795"/>
                      <a:pt x="1442" y="696"/>
                      <a:pt x="1417" y="597"/>
                    </a:cubicBezTo>
                    <a:cubicBezTo>
                      <a:pt x="1392" y="410"/>
                      <a:pt x="1355" y="261"/>
                      <a:pt x="1330" y="162"/>
                    </a:cubicBezTo>
                    <a:cubicBezTo>
                      <a:pt x="1305" y="63"/>
                      <a:pt x="1305" y="0"/>
                      <a:pt x="13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8"/>
              <p:cNvSpPr/>
              <p:nvPr/>
            </p:nvSpPr>
            <p:spPr>
              <a:xfrm flipH="1">
                <a:off x="2152824" y="2244024"/>
                <a:ext cx="151484" cy="490221"/>
              </a:xfrm>
              <a:custGeom>
                <a:avLst/>
                <a:gdLst/>
                <a:ahLst/>
                <a:cxnLst/>
                <a:rect l="l" t="t" r="r" b="b"/>
                <a:pathLst>
                  <a:path w="647" h="2087" extrusionOk="0">
                    <a:moveTo>
                      <a:pt x="1" y="0"/>
                    </a:moveTo>
                    <a:lnTo>
                      <a:pt x="38" y="87"/>
                    </a:lnTo>
                    <a:cubicBezTo>
                      <a:pt x="75" y="99"/>
                      <a:pt x="88" y="137"/>
                      <a:pt x="100" y="174"/>
                    </a:cubicBezTo>
                    <a:cubicBezTo>
                      <a:pt x="125" y="211"/>
                      <a:pt x="150" y="261"/>
                      <a:pt x="162" y="298"/>
                    </a:cubicBezTo>
                    <a:cubicBezTo>
                      <a:pt x="212" y="397"/>
                      <a:pt x="262" y="509"/>
                      <a:pt x="311" y="621"/>
                    </a:cubicBezTo>
                    <a:cubicBezTo>
                      <a:pt x="361" y="745"/>
                      <a:pt x="398" y="882"/>
                      <a:pt x="435" y="1006"/>
                    </a:cubicBezTo>
                    <a:cubicBezTo>
                      <a:pt x="473" y="1130"/>
                      <a:pt x="510" y="1267"/>
                      <a:pt x="535" y="1403"/>
                    </a:cubicBezTo>
                    <a:cubicBezTo>
                      <a:pt x="560" y="1528"/>
                      <a:pt x="584" y="1639"/>
                      <a:pt x="597" y="1751"/>
                    </a:cubicBezTo>
                    <a:cubicBezTo>
                      <a:pt x="597" y="1801"/>
                      <a:pt x="609" y="1838"/>
                      <a:pt x="609" y="1888"/>
                    </a:cubicBezTo>
                    <a:cubicBezTo>
                      <a:pt x="609" y="1925"/>
                      <a:pt x="609" y="1962"/>
                      <a:pt x="622" y="2000"/>
                    </a:cubicBezTo>
                    <a:cubicBezTo>
                      <a:pt x="622" y="2062"/>
                      <a:pt x="634" y="2087"/>
                      <a:pt x="634" y="2087"/>
                    </a:cubicBezTo>
                    <a:lnTo>
                      <a:pt x="647" y="2000"/>
                    </a:lnTo>
                    <a:lnTo>
                      <a:pt x="647" y="1888"/>
                    </a:lnTo>
                    <a:lnTo>
                      <a:pt x="647" y="1739"/>
                    </a:lnTo>
                    <a:cubicBezTo>
                      <a:pt x="647" y="1639"/>
                      <a:pt x="634" y="1515"/>
                      <a:pt x="609" y="1379"/>
                    </a:cubicBezTo>
                    <a:cubicBezTo>
                      <a:pt x="597" y="1242"/>
                      <a:pt x="560" y="1105"/>
                      <a:pt x="522" y="981"/>
                    </a:cubicBezTo>
                    <a:cubicBezTo>
                      <a:pt x="485" y="845"/>
                      <a:pt x="435" y="720"/>
                      <a:pt x="373" y="584"/>
                    </a:cubicBezTo>
                    <a:cubicBezTo>
                      <a:pt x="324" y="472"/>
                      <a:pt x="262" y="360"/>
                      <a:pt x="212" y="273"/>
                    </a:cubicBezTo>
                    <a:cubicBezTo>
                      <a:pt x="175" y="236"/>
                      <a:pt x="150" y="199"/>
                      <a:pt x="125" y="162"/>
                    </a:cubicBezTo>
                    <a:cubicBezTo>
                      <a:pt x="100" y="124"/>
                      <a:pt x="75" y="99"/>
                      <a:pt x="63" y="75"/>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8"/>
              <p:cNvSpPr/>
              <p:nvPr/>
            </p:nvSpPr>
            <p:spPr>
              <a:xfrm flipH="1">
                <a:off x="1978395" y="2454018"/>
                <a:ext cx="58299" cy="382405"/>
              </a:xfrm>
              <a:custGeom>
                <a:avLst/>
                <a:gdLst/>
                <a:ahLst/>
                <a:cxnLst/>
                <a:rect l="l" t="t" r="r" b="b"/>
                <a:pathLst>
                  <a:path w="249" h="1628" extrusionOk="0">
                    <a:moveTo>
                      <a:pt x="0" y="0"/>
                    </a:moveTo>
                    <a:lnTo>
                      <a:pt x="13" y="75"/>
                    </a:lnTo>
                    <a:cubicBezTo>
                      <a:pt x="13" y="124"/>
                      <a:pt x="25" y="187"/>
                      <a:pt x="38" y="261"/>
                    </a:cubicBezTo>
                    <a:cubicBezTo>
                      <a:pt x="38" y="336"/>
                      <a:pt x="62" y="423"/>
                      <a:pt x="75" y="522"/>
                    </a:cubicBezTo>
                    <a:cubicBezTo>
                      <a:pt x="87" y="609"/>
                      <a:pt x="100" y="708"/>
                      <a:pt x="112" y="808"/>
                    </a:cubicBezTo>
                    <a:cubicBezTo>
                      <a:pt x="125" y="919"/>
                      <a:pt x="137" y="1019"/>
                      <a:pt x="149" y="1106"/>
                    </a:cubicBezTo>
                    <a:cubicBezTo>
                      <a:pt x="162" y="1205"/>
                      <a:pt x="174" y="1292"/>
                      <a:pt x="187" y="1366"/>
                    </a:cubicBezTo>
                    <a:cubicBezTo>
                      <a:pt x="187" y="1441"/>
                      <a:pt x="199" y="1503"/>
                      <a:pt x="211" y="1553"/>
                    </a:cubicBezTo>
                    <a:cubicBezTo>
                      <a:pt x="211" y="1602"/>
                      <a:pt x="211" y="1627"/>
                      <a:pt x="211" y="1627"/>
                    </a:cubicBezTo>
                    <a:lnTo>
                      <a:pt x="224" y="1553"/>
                    </a:lnTo>
                    <a:cubicBezTo>
                      <a:pt x="224" y="1503"/>
                      <a:pt x="236" y="1441"/>
                      <a:pt x="236" y="1366"/>
                    </a:cubicBezTo>
                    <a:cubicBezTo>
                      <a:pt x="249" y="1292"/>
                      <a:pt x="236" y="1193"/>
                      <a:pt x="236" y="1106"/>
                    </a:cubicBezTo>
                    <a:cubicBezTo>
                      <a:pt x="236" y="1006"/>
                      <a:pt x="236" y="907"/>
                      <a:pt x="224" y="795"/>
                    </a:cubicBezTo>
                    <a:cubicBezTo>
                      <a:pt x="199" y="696"/>
                      <a:pt x="187" y="596"/>
                      <a:pt x="162" y="497"/>
                    </a:cubicBezTo>
                    <a:cubicBezTo>
                      <a:pt x="137" y="410"/>
                      <a:pt x="112" y="323"/>
                      <a:pt x="87" y="249"/>
                    </a:cubicBezTo>
                    <a:cubicBezTo>
                      <a:pt x="75" y="174"/>
                      <a:pt x="50" y="112"/>
                      <a:pt x="25" y="75"/>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8"/>
              <p:cNvSpPr/>
              <p:nvPr/>
            </p:nvSpPr>
            <p:spPr>
              <a:xfrm flipH="1">
                <a:off x="1972542" y="2074667"/>
                <a:ext cx="253097" cy="522401"/>
              </a:xfrm>
              <a:custGeom>
                <a:avLst/>
                <a:gdLst/>
                <a:ahLst/>
                <a:cxnLst/>
                <a:rect l="l" t="t" r="r" b="b"/>
                <a:pathLst>
                  <a:path w="1081" h="2224" extrusionOk="0">
                    <a:moveTo>
                      <a:pt x="0" y="1"/>
                    </a:moveTo>
                    <a:lnTo>
                      <a:pt x="62" y="88"/>
                    </a:lnTo>
                    <a:cubicBezTo>
                      <a:pt x="87" y="125"/>
                      <a:pt x="112" y="150"/>
                      <a:pt x="137" y="187"/>
                    </a:cubicBezTo>
                    <a:cubicBezTo>
                      <a:pt x="161" y="237"/>
                      <a:pt x="186" y="274"/>
                      <a:pt x="224" y="324"/>
                    </a:cubicBezTo>
                    <a:cubicBezTo>
                      <a:pt x="286" y="423"/>
                      <a:pt x="360" y="535"/>
                      <a:pt x="435" y="659"/>
                    </a:cubicBezTo>
                    <a:cubicBezTo>
                      <a:pt x="497" y="783"/>
                      <a:pt x="571" y="920"/>
                      <a:pt x="646" y="1056"/>
                    </a:cubicBezTo>
                    <a:cubicBezTo>
                      <a:pt x="708" y="1193"/>
                      <a:pt x="770" y="1342"/>
                      <a:pt x="820" y="1466"/>
                    </a:cubicBezTo>
                    <a:cubicBezTo>
                      <a:pt x="882" y="1603"/>
                      <a:pt x="932" y="1727"/>
                      <a:pt x="956" y="1839"/>
                    </a:cubicBezTo>
                    <a:cubicBezTo>
                      <a:pt x="981" y="1901"/>
                      <a:pt x="994" y="1951"/>
                      <a:pt x="1006" y="2000"/>
                    </a:cubicBezTo>
                    <a:cubicBezTo>
                      <a:pt x="1018" y="2050"/>
                      <a:pt x="1031" y="2087"/>
                      <a:pt x="1043" y="2112"/>
                    </a:cubicBezTo>
                    <a:lnTo>
                      <a:pt x="1081" y="2224"/>
                    </a:lnTo>
                    <a:cubicBezTo>
                      <a:pt x="1081" y="2224"/>
                      <a:pt x="1081" y="2174"/>
                      <a:pt x="1068" y="2112"/>
                    </a:cubicBezTo>
                    <a:cubicBezTo>
                      <a:pt x="1068" y="2062"/>
                      <a:pt x="1056" y="2025"/>
                      <a:pt x="1043" y="1988"/>
                    </a:cubicBezTo>
                    <a:cubicBezTo>
                      <a:pt x="1043" y="1938"/>
                      <a:pt x="1031" y="1888"/>
                      <a:pt x="1018" y="1826"/>
                    </a:cubicBezTo>
                    <a:cubicBezTo>
                      <a:pt x="994" y="1715"/>
                      <a:pt x="956" y="1578"/>
                      <a:pt x="919" y="1441"/>
                    </a:cubicBezTo>
                    <a:cubicBezTo>
                      <a:pt x="869" y="1305"/>
                      <a:pt x="807" y="1156"/>
                      <a:pt x="733" y="1019"/>
                    </a:cubicBezTo>
                    <a:cubicBezTo>
                      <a:pt x="671" y="870"/>
                      <a:pt x="584" y="733"/>
                      <a:pt x="509" y="609"/>
                    </a:cubicBezTo>
                    <a:cubicBezTo>
                      <a:pt x="435" y="485"/>
                      <a:pt x="348" y="386"/>
                      <a:pt x="273" y="286"/>
                    </a:cubicBezTo>
                    <a:cubicBezTo>
                      <a:pt x="236" y="249"/>
                      <a:pt x="199" y="199"/>
                      <a:pt x="161" y="175"/>
                    </a:cubicBezTo>
                    <a:lnTo>
                      <a:pt x="75" y="7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8"/>
              <p:cNvSpPr/>
              <p:nvPr/>
            </p:nvSpPr>
            <p:spPr>
              <a:xfrm flipH="1">
                <a:off x="2519243" y="2305096"/>
                <a:ext cx="166000" cy="720885"/>
              </a:xfrm>
              <a:custGeom>
                <a:avLst/>
                <a:gdLst/>
                <a:ahLst/>
                <a:cxnLst/>
                <a:rect l="l" t="t" r="r" b="b"/>
                <a:pathLst>
                  <a:path w="709" h="3069" extrusionOk="0">
                    <a:moveTo>
                      <a:pt x="1" y="1"/>
                    </a:moveTo>
                    <a:lnTo>
                      <a:pt x="63" y="125"/>
                    </a:lnTo>
                    <a:cubicBezTo>
                      <a:pt x="88" y="162"/>
                      <a:pt x="113" y="212"/>
                      <a:pt x="137" y="262"/>
                    </a:cubicBezTo>
                    <a:lnTo>
                      <a:pt x="175" y="349"/>
                    </a:lnTo>
                    <a:lnTo>
                      <a:pt x="212" y="448"/>
                    </a:lnTo>
                    <a:cubicBezTo>
                      <a:pt x="286" y="609"/>
                      <a:pt x="336" y="771"/>
                      <a:pt x="386" y="932"/>
                    </a:cubicBezTo>
                    <a:cubicBezTo>
                      <a:pt x="448" y="1119"/>
                      <a:pt x="498" y="1305"/>
                      <a:pt x="522" y="1491"/>
                    </a:cubicBezTo>
                    <a:cubicBezTo>
                      <a:pt x="560" y="1678"/>
                      <a:pt x="584" y="1876"/>
                      <a:pt x="597" y="2075"/>
                    </a:cubicBezTo>
                    <a:cubicBezTo>
                      <a:pt x="609" y="2236"/>
                      <a:pt x="622" y="2410"/>
                      <a:pt x="609" y="2572"/>
                    </a:cubicBezTo>
                    <a:lnTo>
                      <a:pt x="609" y="2683"/>
                    </a:lnTo>
                    <a:lnTo>
                      <a:pt x="609" y="2783"/>
                    </a:lnTo>
                    <a:cubicBezTo>
                      <a:pt x="609" y="2845"/>
                      <a:pt x="609" y="2895"/>
                      <a:pt x="597" y="2932"/>
                    </a:cubicBezTo>
                    <a:lnTo>
                      <a:pt x="584" y="3068"/>
                    </a:lnTo>
                    <a:cubicBezTo>
                      <a:pt x="584" y="3068"/>
                      <a:pt x="597" y="3019"/>
                      <a:pt x="622" y="2932"/>
                    </a:cubicBezTo>
                    <a:cubicBezTo>
                      <a:pt x="634" y="2895"/>
                      <a:pt x="634" y="2845"/>
                      <a:pt x="647" y="2783"/>
                    </a:cubicBezTo>
                    <a:cubicBezTo>
                      <a:pt x="647" y="2758"/>
                      <a:pt x="659" y="2721"/>
                      <a:pt x="671" y="2683"/>
                    </a:cubicBezTo>
                    <a:cubicBezTo>
                      <a:pt x="671" y="2646"/>
                      <a:pt x="671" y="2621"/>
                      <a:pt x="684" y="2584"/>
                    </a:cubicBezTo>
                    <a:cubicBezTo>
                      <a:pt x="696" y="2410"/>
                      <a:pt x="709" y="2236"/>
                      <a:pt x="709" y="2063"/>
                    </a:cubicBezTo>
                    <a:cubicBezTo>
                      <a:pt x="696" y="1864"/>
                      <a:pt x="671" y="1665"/>
                      <a:pt x="647" y="1466"/>
                    </a:cubicBezTo>
                    <a:cubicBezTo>
                      <a:pt x="597" y="1280"/>
                      <a:pt x="547" y="1081"/>
                      <a:pt x="473" y="895"/>
                    </a:cubicBezTo>
                    <a:cubicBezTo>
                      <a:pt x="411" y="734"/>
                      <a:pt x="348" y="585"/>
                      <a:pt x="274" y="423"/>
                    </a:cubicBezTo>
                    <a:lnTo>
                      <a:pt x="212" y="336"/>
                    </a:lnTo>
                    <a:cubicBezTo>
                      <a:pt x="199" y="299"/>
                      <a:pt x="175" y="274"/>
                      <a:pt x="162" y="249"/>
                    </a:cubicBezTo>
                    <a:cubicBezTo>
                      <a:pt x="137" y="200"/>
                      <a:pt x="100" y="150"/>
                      <a:pt x="75" y="113"/>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8"/>
              <p:cNvSpPr/>
              <p:nvPr/>
            </p:nvSpPr>
            <p:spPr>
              <a:xfrm flipH="1">
                <a:off x="2495829" y="2419019"/>
                <a:ext cx="78903" cy="370660"/>
              </a:xfrm>
              <a:custGeom>
                <a:avLst/>
                <a:gdLst/>
                <a:ahLst/>
                <a:cxnLst/>
                <a:rect l="l" t="t" r="r" b="b"/>
                <a:pathLst>
                  <a:path w="337" h="1578" extrusionOk="0">
                    <a:moveTo>
                      <a:pt x="1" y="0"/>
                    </a:moveTo>
                    <a:lnTo>
                      <a:pt x="13" y="62"/>
                    </a:lnTo>
                    <a:cubicBezTo>
                      <a:pt x="26" y="100"/>
                      <a:pt x="38" y="162"/>
                      <a:pt x="63" y="236"/>
                    </a:cubicBezTo>
                    <a:cubicBezTo>
                      <a:pt x="75" y="311"/>
                      <a:pt x="100" y="398"/>
                      <a:pt x="125" y="485"/>
                    </a:cubicBezTo>
                    <a:cubicBezTo>
                      <a:pt x="150" y="584"/>
                      <a:pt x="162" y="683"/>
                      <a:pt x="187" y="783"/>
                    </a:cubicBezTo>
                    <a:cubicBezTo>
                      <a:pt x="199" y="870"/>
                      <a:pt x="224" y="969"/>
                      <a:pt x="237" y="1068"/>
                    </a:cubicBezTo>
                    <a:cubicBezTo>
                      <a:pt x="249" y="1155"/>
                      <a:pt x="262" y="1242"/>
                      <a:pt x="262" y="1317"/>
                    </a:cubicBezTo>
                    <a:cubicBezTo>
                      <a:pt x="274" y="1404"/>
                      <a:pt x="274" y="1466"/>
                      <a:pt x="286" y="1503"/>
                    </a:cubicBezTo>
                    <a:lnTo>
                      <a:pt x="286" y="1578"/>
                    </a:lnTo>
                    <a:lnTo>
                      <a:pt x="299" y="1503"/>
                    </a:lnTo>
                    <a:cubicBezTo>
                      <a:pt x="299" y="1466"/>
                      <a:pt x="324" y="1391"/>
                      <a:pt x="324" y="1317"/>
                    </a:cubicBezTo>
                    <a:cubicBezTo>
                      <a:pt x="336" y="1242"/>
                      <a:pt x="324" y="1155"/>
                      <a:pt x="324" y="1056"/>
                    </a:cubicBezTo>
                    <a:cubicBezTo>
                      <a:pt x="324" y="957"/>
                      <a:pt x="299" y="857"/>
                      <a:pt x="286" y="758"/>
                    </a:cubicBezTo>
                    <a:cubicBezTo>
                      <a:pt x="262" y="658"/>
                      <a:pt x="237" y="559"/>
                      <a:pt x="212" y="460"/>
                    </a:cubicBezTo>
                    <a:cubicBezTo>
                      <a:pt x="187" y="373"/>
                      <a:pt x="150" y="286"/>
                      <a:pt x="112" y="224"/>
                    </a:cubicBezTo>
                    <a:cubicBezTo>
                      <a:pt x="88" y="149"/>
                      <a:pt x="50" y="100"/>
                      <a:pt x="26" y="50"/>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8"/>
              <p:cNvSpPr/>
              <p:nvPr/>
            </p:nvSpPr>
            <p:spPr>
              <a:xfrm flipH="1">
                <a:off x="3362590" y="2390597"/>
                <a:ext cx="122217" cy="78219"/>
              </a:xfrm>
              <a:custGeom>
                <a:avLst/>
                <a:gdLst/>
                <a:ahLst/>
                <a:cxnLst/>
                <a:rect l="l" t="t" r="r" b="b"/>
                <a:pathLst>
                  <a:path w="522" h="333" extrusionOk="0">
                    <a:moveTo>
                      <a:pt x="125" y="0"/>
                    </a:moveTo>
                    <a:cubicBezTo>
                      <a:pt x="115" y="0"/>
                      <a:pt x="106" y="3"/>
                      <a:pt x="100" y="9"/>
                    </a:cubicBezTo>
                    <a:cubicBezTo>
                      <a:pt x="75" y="9"/>
                      <a:pt x="50" y="22"/>
                      <a:pt x="25" y="34"/>
                    </a:cubicBezTo>
                    <a:cubicBezTo>
                      <a:pt x="13" y="47"/>
                      <a:pt x="13" y="59"/>
                      <a:pt x="0" y="59"/>
                    </a:cubicBezTo>
                    <a:lnTo>
                      <a:pt x="25" y="72"/>
                    </a:lnTo>
                    <a:cubicBezTo>
                      <a:pt x="50" y="84"/>
                      <a:pt x="62" y="96"/>
                      <a:pt x="87" y="109"/>
                    </a:cubicBezTo>
                    <a:lnTo>
                      <a:pt x="100" y="121"/>
                    </a:lnTo>
                    <a:cubicBezTo>
                      <a:pt x="87" y="208"/>
                      <a:pt x="137" y="308"/>
                      <a:pt x="224" y="320"/>
                    </a:cubicBezTo>
                    <a:cubicBezTo>
                      <a:pt x="246" y="329"/>
                      <a:pt x="269" y="333"/>
                      <a:pt x="293" y="333"/>
                    </a:cubicBezTo>
                    <a:cubicBezTo>
                      <a:pt x="336" y="333"/>
                      <a:pt x="378" y="319"/>
                      <a:pt x="410" y="295"/>
                    </a:cubicBezTo>
                    <a:lnTo>
                      <a:pt x="423" y="295"/>
                    </a:lnTo>
                    <a:cubicBezTo>
                      <a:pt x="435" y="301"/>
                      <a:pt x="447" y="304"/>
                      <a:pt x="460" y="304"/>
                    </a:cubicBezTo>
                    <a:cubicBezTo>
                      <a:pt x="472" y="304"/>
                      <a:pt x="485" y="301"/>
                      <a:pt x="497" y="295"/>
                    </a:cubicBezTo>
                    <a:cubicBezTo>
                      <a:pt x="510" y="295"/>
                      <a:pt x="522" y="295"/>
                      <a:pt x="522" y="283"/>
                    </a:cubicBezTo>
                    <a:lnTo>
                      <a:pt x="472" y="208"/>
                    </a:lnTo>
                    <a:cubicBezTo>
                      <a:pt x="447" y="183"/>
                      <a:pt x="435" y="158"/>
                      <a:pt x="410" y="134"/>
                    </a:cubicBezTo>
                    <a:cubicBezTo>
                      <a:pt x="398" y="121"/>
                      <a:pt x="385" y="109"/>
                      <a:pt x="373" y="96"/>
                    </a:cubicBezTo>
                    <a:lnTo>
                      <a:pt x="323" y="59"/>
                    </a:lnTo>
                    <a:cubicBezTo>
                      <a:pt x="311" y="59"/>
                      <a:pt x="286" y="47"/>
                      <a:pt x="274" y="34"/>
                    </a:cubicBezTo>
                    <a:cubicBezTo>
                      <a:pt x="249" y="22"/>
                      <a:pt x="236" y="22"/>
                      <a:pt x="211" y="9"/>
                    </a:cubicBezTo>
                    <a:lnTo>
                      <a:pt x="149" y="9"/>
                    </a:lnTo>
                    <a:cubicBezTo>
                      <a:pt x="143" y="3"/>
                      <a:pt x="134"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8"/>
              <p:cNvSpPr/>
              <p:nvPr/>
            </p:nvSpPr>
            <p:spPr>
              <a:xfrm flipH="1">
                <a:off x="3065943" y="2363584"/>
                <a:ext cx="119408" cy="79394"/>
              </a:xfrm>
              <a:custGeom>
                <a:avLst/>
                <a:gdLst/>
                <a:ahLst/>
                <a:cxnLst/>
                <a:rect l="l" t="t" r="r" b="b"/>
                <a:pathLst>
                  <a:path w="510" h="338" extrusionOk="0">
                    <a:moveTo>
                      <a:pt x="361" y="0"/>
                    </a:moveTo>
                    <a:cubicBezTo>
                      <a:pt x="348" y="0"/>
                      <a:pt x="323" y="0"/>
                      <a:pt x="311" y="13"/>
                    </a:cubicBezTo>
                    <a:cubicBezTo>
                      <a:pt x="286" y="13"/>
                      <a:pt x="261" y="25"/>
                      <a:pt x="249" y="38"/>
                    </a:cubicBezTo>
                    <a:cubicBezTo>
                      <a:pt x="224" y="50"/>
                      <a:pt x="212" y="50"/>
                      <a:pt x="199" y="62"/>
                    </a:cubicBezTo>
                    <a:lnTo>
                      <a:pt x="150" y="100"/>
                    </a:lnTo>
                    <a:cubicBezTo>
                      <a:pt x="137" y="112"/>
                      <a:pt x="125" y="124"/>
                      <a:pt x="112" y="137"/>
                    </a:cubicBezTo>
                    <a:cubicBezTo>
                      <a:pt x="100" y="162"/>
                      <a:pt x="75" y="187"/>
                      <a:pt x="63" y="211"/>
                    </a:cubicBezTo>
                    <a:lnTo>
                      <a:pt x="1" y="298"/>
                    </a:lnTo>
                    <a:cubicBezTo>
                      <a:pt x="13" y="298"/>
                      <a:pt x="25" y="298"/>
                      <a:pt x="38" y="311"/>
                    </a:cubicBezTo>
                    <a:lnTo>
                      <a:pt x="112" y="311"/>
                    </a:lnTo>
                    <a:cubicBezTo>
                      <a:pt x="125" y="298"/>
                      <a:pt x="137" y="298"/>
                      <a:pt x="150" y="298"/>
                    </a:cubicBezTo>
                    <a:cubicBezTo>
                      <a:pt x="183" y="325"/>
                      <a:pt x="223" y="337"/>
                      <a:pt x="265" y="337"/>
                    </a:cubicBezTo>
                    <a:cubicBezTo>
                      <a:pt x="301" y="337"/>
                      <a:pt x="339" y="328"/>
                      <a:pt x="373" y="311"/>
                    </a:cubicBezTo>
                    <a:cubicBezTo>
                      <a:pt x="435" y="273"/>
                      <a:pt x="460" y="187"/>
                      <a:pt x="435" y="112"/>
                    </a:cubicBezTo>
                    <a:cubicBezTo>
                      <a:pt x="448" y="100"/>
                      <a:pt x="473" y="87"/>
                      <a:pt x="485" y="75"/>
                    </a:cubicBezTo>
                    <a:lnTo>
                      <a:pt x="510" y="62"/>
                    </a:lnTo>
                    <a:cubicBezTo>
                      <a:pt x="510" y="50"/>
                      <a:pt x="510" y="38"/>
                      <a:pt x="497" y="38"/>
                    </a:cubicBezTo>
                    <a:cubicBezTo>
                      <a:pt x="473" y="13"/>
                      <a:pt x="448"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8"/>
              <p:cNvSpPr/>
              <p:nvPr/>
            </p:nvSpPr>
            <p:spPr>
              <a:xfrm flipH="1">
                <a:off x="3295628" y="2141846"/>
                <a:ext cx="29267" cy="253919"/>
              </a:xfrm>
              <a:custGeom>
                <a:avLst/>
                <a:gdLst/>
                <a:ahLst/>
                <a:cxnLst/>
                <a:rect l="l" t="t" r="r" b="b"/>
                <a:pathLst>
                  <a:path w="125" h="1081" extrusionOk="0">
                    <a:moveTo>
                      <a:pt x="0" y="0"/>
                    </a:moveTo>
                    <a:lnTo>
                      <a:pt x="0" y="50"/>
                    </a:lnTo>
                    <a:lnTo>
                      <a:pt x="0" y="174"/>
                    </a:lnTo>
                    <a:cubicBezTo>
                      <a:pt x="0" y="224"/>
                      <a:pt x="0" y="286"/>
                      <a:pt x="13" y="348"/>
                    </a:cubicBezTo>
                    <a:cubicBezTo>
                      <a:pt x="38" y="410"/>
                      <a:pt x="38" y="472"/>
                      <a:pt x="38" y="547"/>
                    </a:cubicBezTo>
                    <a:cubicBezTo>
                      <a:pt x="50" y="609"/>
                      <a:pt x="63" y="683"/>
                      <a:pt x="63" y="746"/>
                    </a:cubicBezTo>
                    <a:cubicBezTo>
                      <a:pt x="75" y="808"/>
                      <a:pt x="87" y="857"/>
                      <a:pt x="87" y="907"/>
                    </a:cubicBezTo>
                    <a:cubicBezTo>
                      <a:pt x="100" y="957"/>
                      <a:pt x="112" y="1006"/>
                      <a:pt x="112" y="1031"/>
                    </a:cubicBezTo>
                    <a:lnTo>
                      <a:pt x="125" y="1081"/>
                    </a:lnTo>
                    <a:lnTo>
                      <a:pt x="125" y="1031"/>
                    </a:lnTo>
                    <a:lnTo>
                      <a:pt x="125" y="907"/>
                    </a:lnTo>
                    <a:lnTo>
                      <a:pt x="125" y="733"/>
                    </a:lnTo>
                    <a:cubicBezTo>
                      <a:pt x="125" y="671"/>
                      <a:pt x="112" y="597"/>
                      <a:pt x="112" y="534"/>
                    </a:cubicBezTo>
                    <a:cubicBezTo>
                      <a:pt x="100" y="460"/>
                      <a:pt x="112" y="398"/>
                      <a:pt x="100" y="336"/>
                    </a:cubicBezTo>
                    <a:cubicBezTo>
                      <a:pt x="87" y="274"/>
                      <a:pt x="63" y="211"/>
                      <a:pt x="50" y="162"/>
                    </a:cubicBezTo>
                    <a:cubicBezTo>
                      <a:pt x="38" y="112"/>
                      <a:pt x="25" y="75"/>
                      <a:pt x="13" y="50"/>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8"/>
              <p:cNvSpPr/>
              <p:nvPr/>
            </p:nvSpPr>
            <p:spPr>
              <a:xfrm flipH="1">
                <a:off x="3237329" y="2127282"/>
                <a:ext cx="20604" cy="242409"/>
              </a:xfrm>
              <a:custGeom>
                <a:avLst/>
                <a:gdLst/>
                <a:ahLst/>
                <a:cxnLst/>
                <a:rect l="l" t="t" r="r" b="b"/>
                <a:pathLst>
                  <a:path w="88" h="1032" extrusionOk="0">
                    <a:moveTo>
                      <a:pt x="87" y="0"/>
                    </a:moveTo>
                    <a:lnTo>
                      <a:pt x="75" y="50"/>
                    </a:lnTo>
                    <a:cubicBezTo>
                      <a:pt x="62" y="75"/>
                      <a:pt x="50" y="112"/>
                      <a:pt x="37" y="162"/>
                    </a:cubicBezTo>
                    <a:cubicBezTo>
                      <a:pt x="25" y="211"/>
                      <a:pt x="50" y="273"/>
                      <a:pt x="37" y="336"/>
                    </a:cubicBezTo>
                    <a:cubicBezTo>
                      <a:pt x="25" y="398"/>
                      <a:pt x="25" y="472"/>
                      <a:pt x="13" y="534"/>
                    </a:cubicBezTo>
                    <a:cubicBezTo>
                      <a:pt x="0" y="609"/>
                      <a:pt x="0" y="671"/>
                      <a:pt x="0" y="733"/>
                    </a:cubicBezTo>
                    <a:cubicBezTo>
                      <a:pt x="0" y="808"/>
                      <a:pt x="0" y="857"/>
                      <a:pt x="0" y="907"/>
                    </a:cubicBezTo>
                    <a:lnTo>
                      <a:pt x="0" y="1031"/>
                    </a:lnTo>
                    <a:cubicBezTo>
                      <a:pt x="0" y="1006"/>
                      <a:pt x="13" y="969"/>
                      <a:pt x="13" y="919"/>
                    </a:cubicBezTo>
                    <a:cubicBezTo>
                      <a:pt x="25" y="870"/>
                      <a:pt x="25" y="808"/>
                      <a:pt x="25" y="745"/>
                    </a:cubicBezTo>
                    <a:cubicBezTo>
                      <a:pt x="37" y="671"/>
                      <a:pt x="37" y="609"/>
                      <a:pt x="50" y="547"/>
                    </a:cubicBezTo>
                    <a:cubicBezTo>
                      <a:pt x="50" y="472"/>
                      <a:pt x="62" y="410"/>
                      <a:pt x="62" y="348"/>
                    </a:cubicBezTo>
                    <a:cubicBezTo>
                      <a:pt x="75" y="286"/>
                      <a:pt x="75" y="224"/>
                      <a:pt x="87" y="174"/>
                    </a:cubicBezTo>
                    <a:cubicBezTo>
                      <a:pt x="87" y="124"/>
                      <a:pt x="87" y="75"/>
                      <a:pt x="87" y="50"/>
                    </a:cubicBezTo>
                    <a:lnTo>
                      <a:pt x="8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8"/>
              <p:cNvSpPr/>
              <p:nvPr/>
            </p:nvSpPr>
            <p:spPr>
              <a:xfrm flipH="1">
                <a:off x="3403095" y="3227049"/>
                <a:ext cx="87566" cy="703268"/>
              </a:xfrm>
              <a:custGeom>
                <a:avLst/>
                <a:gdLst/>
                <a:ahLst/>
                <a:cxnLst/>
                <a:rect l="l" t="t" r="r" b="b"/>
                <a:pathLst>
                  <a:path w="374" h="2994" extrusionOk="0">
                    <a:moveTo>
                      <a:pt x="1" y="0"/>
                    </a:moveTo>
                    <a:cubicBezTo>
                      <a:pt x="1" y="1"/>
                      <a:pt x="13" y="187"/>
                      <a:pt x="50" y="460"/>
                    </a:cubicBezTo>
                    <a:cubicBezTo>
                      <a:pt x="63" y="609"/>
                      <a:pt x="87" y="770"/>
                      <a:pt x="112" y="944"/>
                    </a:cubicBezTo>
                    <a:lnTo>
                      <a:pt x="150" y="1218"/>
                    </a:lnTo>
                    <a:cubicBezTo>
                      <a:pt x="162" y="1304"/>
                      <a:pt x="174" y="1404"/>
                      <a:pt x="187" y="1491"/>
                    </a:cubicBezTo>
                    <a:cubicBezTo>
                      <a:pt x="199" y="1590"/>
                      <a:pt x="212" y="1677"/>
                      <a:pt x="212" y="1764"/>
                    </a:cubicBezTo>
                    <a:cubicBezTo>
                      <a:pt x="224" y="1863"/>
                      <a:pt x="236" y="1950"/>
                      <a:pt x="236" y="2037"/>
                    </a:cubicBezTo>
                    <a:cubicBezTo>
                      <a:pt x="236" y="2124"/>
                      <a:pt x="249" y="2211"/>
                      <a:pt x="249" y="2298"/>
                    </a:cubicBezTo>
                    <a:cubicBezTo>
                      <a:pt x="261" y="2373"/>
                      <a:pt x="249" y="2447"/>
                      <a:pt x="261" y="2522"/>
                    </a:cubicBezTo>
                    <a:cubicBezTo>
                      <a:pt x="274" y="2807"/>
                      <a:pt x="286" y="2994"/>
                      <a:pt x="286" y="2994"/>
                    </a:cubicBezTo>
                    <a:cubicBezTo>
                      <a:pt x="286" y="2994"/>
                      <a:pt x="299" y="2956"/>
                      <a:pt x="311" y="2869"/>
                    </a:cubicBezTo>
                    <a:cubicBezTo>
                      <a:pt x="323" y="2782"/>
                      <a:pt x="348" y="2671"/>
                      <a:pt x="361" y="2522"/>
                    </a:cubicBezTo>
                    <a:cubicBezTo>
                      <a:pt x="361" y="2460"/>
                      <a:pt x="373" y="2373"/>
                      <a:pt x="373" y="2298"/>
                    </a:cubicBezTo>
                    <a:cubicBezTo>
                      <a:pt x="373" y="2224"/>
                      <a:pt x="373" y="2124"/>
                      <a:pt x="373" y="2037"/>
                    </a:cubicBezTo>
                    <a:cubicBezTo>
                      <a:pt x="373" y="1950"/>
                      <a:pt x="373" y="1851"/>
                      <a:pt x="361" y="1764"/>
                    </a:cubicBezTo>
                    <a:cubicBezTo>
                      <a:pt x="348" y="1665"/>
                      <a:pt x="348" y="1578"/>
                      <a:pt x="348" y="1478"/>
                    </a:cubicBezTo>
                    <a:cubicBezTo>
                      <a:pt x="336" y="1391"/>
                      <a:pt x="323" y="1292"/>
                      <a:pt x="299" y="1193"/>
                    </a:cubicBezTo>
                    <a:cubicBezTo>
                      <a:pt x="286" y="1106"/>
                      <a:pt x="274" y="1019"/>
                      <a:pt x="261" y="932"/>
                    </a:cubicBezTo>
                    <a:cubicBezTo>
                      <a:pt x="224" y="746"/>
                      <a:pt x="174" y="584"/>
                      <a:pt x="137" y="448"/>
                    </a:cubicBezTo>
                    <a:cubicBezTo>
                      <a:pt x="63" y="174"/>
                      <a:pt x="1"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8"/>
              <p:cNvSpPr/>
              <p:nvPr/>
            </p:nvSpPr>
            <p:spPr>
              <a:xfrm flipH="1">
                <a:off x="1582950" y="1782930"/>
                <a:ext cx="2189841" cy="2299128"/>
              </a:xfrm>
              <a:custGeom>
                <a:avLst/>
                <a:gdLst/>
                <a:ahLst/>
                <a:cxnLst/>
                <a:rect l="l" t="t" r="r" b="b"/>
                <a:pathLst>
                  <a:path w="9353" h="9788" extrusionOk="0">
                    <a:moveTo>
                      <a:pt x="3341" y="525"/>
                    </a:moveTo>
                    <a:cubicBezTo>
                      <a:pt x="3358" y="525"/>
                      <a:pt x="3374" y="528"/>
                      <a:pt x="3391" y="535"/>
                    </a:cubicBezTo>
                    <a:cubicBezTo>
                      <a:pt x="3603" y="622"/>
                      <a:pt x="3516" y="1032"/>
                      <a:pt x="3516" y="1032"/>
                    </a:cubicBezTo>
                    <a:cubicBezTo>
                      <a:pt x="3388" y="973"/>
                      <a:pt x="3252" y="937"/>
                      <a:pt x="3115" y="937"/>
                    </a:cubicBezTo>
                    <a:cubicBezTo>
                      <a:pt x="3079" y="937"/>
                      <a:pt x="3043" y="939"/>
                      <a:pt x="3006" y="945"/>
                    </a:cubicBezTo>
                    <a:cubicBezTo>
                      <a:pt x="3006" y="945"/>
                      <a:pt x="3153" y="525"/>
                      <a:pt x="3341" y="525"/>
                    </a:cubicBezTo>
                    <a:close/>
                    <a:moveTo>
                      <a:pt x="2468" y="765"/>
                    </a:moveTo>
                    <a:cubicBezTo>
                      <a:pt x="2511" y="765"/>
                      <a:pt x="2547" y="771"/>
                      <a:pt x="2572" y="771"/>
                    </a:cubicBezTo>
                    <a:lnTo>
                      <a:pt x="2634" y="771"/>
                    </a:lnTo>
                    <a:lnTo>
                      <a:pt x="2572" y="783"/>
                    </a:lnTo>
                    <a:cubicBezTo>
                      <a:pt x="2534" y="796"/>
                      <a:pt x="2472" y="808"/>
                      <a:pt x="2410" y="820"/>
                    </a:cubicBezTo>
                    <a:cubicBezTo>
                      <a:pt x="2336" y="845"/>
                      <a:pt x="2249" y="858"/>
                      <a:pt x="2174" y="870"/>
                    </a:cubicBezTo>
                    <a:cubicBezTo>
                      <a:pt x="2087" y="895"/>
                      <a:pt x="1988" y="907"/>
                      <a:pt x="1901" y="932"/>
                    </a:cubicBezTo>
                    <a:cubicBezTo>
                      <a:pt x="1814" y="957"/>
                      <a:pt x="1715" y="969"/>
                      <a:pt x="1628" y="994"/>
                    </a:cubicBezTo>
                    <a:cubicBezTo>
                      <a:pt x="1541" y="1019"/>
                      <a:pt x="1466" y="1032"/>
                      <a:pt x="1392" y="1044"/>
                    </a:cubicBezTo>
                    <a:lnTo>
                      <a:pt x="1230" y="1081"/>
                    </a:lnTo>
                    <a:lnTo>
                      <a:pt x="1168" y="1094"/>
                    </a:lnTo>
                    <a:lnTo>
                      <a:pt x="1168" y="1094"/>
                    </a:lnTo>
                    <a:lnTo>
                      <a:pt x="1218" y="1069"/>
                    </a:lnTo>
                    <a:lnTo>
                      <a:pt x="1379" y="994"/>
                    </a:lnTo>
                    <a:cubicBezTo>
                      <a:pt x="1441" y="969"/>
                      <a:pt x="1528" y="932"/>
                      <a:pt x="1603" y="907"/>
                    </a:cubicBezTo>
                    <a:cubicBezTo>
                      <a:pt x="1690" y="883"/>
                      <a:pt x="1789" y="858"/>
                      <a:pt x="1876" y="833"/>
                    </a:cubicBezTo>
                    <a:cubicBezTo>
                      <a:pt x="1976" y="808"/>
                      <a:pt x="2062" y="796"/>
                      <a:pt x="2149" y="783"/>
                    </a:cubicBezTo>
                    <a:cubicBezTo>
                      <a:pt x="2249" y="771"/>
                      <a:pt x="2323" y="771"/>
                      <a:pt x="2398" y="771"/>
                    </a:cubicBezTo>
                    <a:cubicBezTo>
                      <a:pt x="2423" y="767"/>
                      <a:pt x="2446" y="765"/>
                      <a:pt x="2468" y="765"/>
                    </a:cubicBezTo>
                    <a:close/>
                    <a:moveTo>
                      <a:pt x="6124" y="622"/>
                    </a:moveTo>
                    <a:lnTo>
                      <a:pt x="6211" y="634"/>
                    </a:lnTo>
                    <a:lnTo>
                      <a:pt x="6124" y="659"/>
                    </a:lnTo>
                    <a:cubicBezTo>
                      <a:pt x="6074" y="659"/>
                      <a:pt x="6012" y="671"/>
                      <a:pt x="5925" y="684"/>
                    </a:cubicBezTo>
                    <a:cubicBezTo>
                      <a:pt x="5838" y="696"/>
                      <a:pt x="5739" y="721"/>
                      <a:pt x="5627" y="734"/>
                    </a:cubicBezTo>
                    <a:cubicBezTo>
                      <a:pt x="5528" y="758"/>
                      <a:pt x="5416" y="796"/>
                      <a:pt x="5304" y="820"/>
                    </a:cubicBezTo>
                    <a:cubicBezTo>
                      <a:pt x="5105" y="883"/>
                      <a:pt x="4907" y="957"/>
                      <a:pt x="4720" y="1044"/>
                    </a:cubicBezTo>
                    <a:cubicBezTo>
                      <a:pt x="4646" y="1081"/>
                      <a:pt x="4584" y="1119"/>
                      <a:pt x="4534" y="1143"/>
                    </a:cubicBezTo>
                    <a:lnTo>
                      <a:pt x="4472" y="1181"/>
                    </a:lnTo>
                    <a:lnTo>
                      <a:pt x="4472" y="1181"/>
                    </a:lnTo>
                    <a:lnTo>
                      <a:pt x="4522" y="1119"/>
                    </a:lnTo>
                    <a:cubicBezTo>
                      <a:pt x="4584" y="1081"/>
                      <a:pt x="4633" y="1032"/>
                      <a:pt x="4695" y="994"/>
                    </a:cubicBezTo>
                    <a:cubicBezTo>
                      <a:pt x="4782" y="932"/>
                      <a:pt x="4869" y="883"/>
                      <a:pt x="4956" y="833"/>
                    </a:cubicBezTo>
                    <a:cubicBezTo>
                      <a:pt x="5056" y="796"/>
                      <a:pt x="5167" y="746"/>
                      <a:pt x="5279" y="709"/>
                    </a:cubicBezTo>
                    <a:cubicBezTo>
                      <a:pt x="5391" y="684"/>
                      <a:pt x="5503" y="659"/>
                      <a:pt x="5614" y="647"/>
                    </a:cubicBezTo>
                    <a:cubicBezTo>
                      <a:pt x="5726" y="634"/>
                      <a:pt x="5826" y="622"/>
                      <a:pt x="5913" y="622"/>
                    </a:cubicBezTo>
                    <a:close/>
                    <a:moveTo>
                      <a:pt x="387" y="1148"/>
                    </a:moveTo>
                    <a:cubicBezTo>
                      <a:pt x="561" y="1148"/>
                      <a:pt x="808" y="1342"/>
                      <a:pt x="808" y="1342"/>
                    </a:cubicBezTo>
                    <a:cubicBezTo>
                      <a:pt x="647" y="1417"/>
                      <a:pt x="522" y="1541"/>
                      <a:pt x="436" y="1690"/>
                    </a:cubicBezTo>
                    <a:cubicBezTo>
                      <a:pt x="436" y="1690"/>
                      <a:pt x="125" y="1392"/>
                      <a:pt x="262" y="1205"/>
                    </a:cubicBezTo>
                    <a:cubicBezTo>
                      <a:pt x="292" y="1164"/>
                      <a:pt x="336" y="1148"/>
                      <a:pt x="387" y="1148"/>
                    </a:cubicBezTo>
                    <a:close/>
                    <a:moveTo>
                      <a:pt x="6558" y="572"/>
                    </a:moveTo>
                    <a:lnTo>
                      <a:pt x="6633" y="584"/>
                    </a:lnTo>
                    <a:lnTo>
                      <a:pt x="6707" y="609"/>
                    </a:lnTo>
                    <a:cubicBezTo>
                      <a:pt x="6732" y="622"/>
                      <a:pt x="6769" y="634"/>
                      <a:pt x="6807" y="659"/>
                    </a:cubicBezTo>
                    <a:cubicBezTo>
                      <a:pt x="6968" y="746"/>
                      <a:pt x="7130" y="858"/>
                      <a:pt x="7266" y="994"/>
                    </a:cubicBezTo>
                    <a:cubicBezTo>
                      <a:pt x="7341" y="1069"/>
                      <a:pt x="7403" y="1156"/>
                      <a:pt x="7465" y="1230"/>
                    </a:cubicBezTo>
                    <a:cubicBezTo>
                      <a:pt x="7502" y="1317"/>
                      <a:pt x="7552" y="1392"/>
                      <a:pt x="7589" y="1466"/>
                    </a:cubicBezTo>
                    <a:cubicBezTo>
                      <a:pt x="7602" y="1504"/>
                      <a:pt x="7614" y="1541"/>
                      <a:pt x="7626" y="1566"/>
                    </a:cubicBezTo>
                    <a:cubicBezTo>
                      <a:pt x="7639" y="1603"/>
                      <a:pt x="7651" y="1628"/>
                      <a:pt x="7651" y="1653"/>
                    </a:cubicBezTo>
                    <a:lnTo>
                      <a:pt x="7676" y="1715"/>
                    </a:lnTo>
                    <a:lnTo>
                      <a:pt x="7639" y="1653"/>
                    </a:lnTo>
                    <a:lnTo>
                      <a:pt x="7589" y="1590"/>
                    </a:lnTo>
                    <a:cubicBezTo>
                      <a:pt x="7577" y="1553"/>
                      <a:pt x="7552" y="1528"/>
                      <a:pt x="7540" y="1504"/>
                    </a:cubicBezTo>
                    <a:cubicBezTo>
                      <a:pt x="7490" y="1429"/>
                      <a:pt x="7440" y="1354"/>
                      <a:pt x="7378" y="1292"/>
                    </a:cubicBezTo>
                    <a:cubicBezTo>
                      <a:pt x="7316" y="1218"/>
                      <a:pt x="7254" y="1143"/>
                      <a:pt x="7192" y="1069"/>
                    </a:cubicBezTo>
                    <a:cubicBezTo>
                      <a:pt x="7117" y="994"/>
                      <a:pt x="7043" y="932"/>
                      <a:pt x="6968" y="870"/>
                    </a:cubicBezTo>
                    <a:cubicBezTo>
                      <a:pt x="6906" y="808"/>
                      <a:pt x="6844" y="758"/>
                      <a:pt x="6769" y="709"/>
                    </a:cubicBezTo>
                    <a:cubicBezTo>
                      <a:pt x="6745" y="684"/>
                      <a:pt x="6707" y="671"/>
                      <a:pt x="6683" y="659"/>
                    </a:cubicBezTo>
                    <a:cubicBezTo>
                      <a:pt x="6658" y="634"/>
                      <a:pt x="6633" y="622"/>
                      <a:pt x="6620" y="609"/>
                    </a:cubicBezTo>
                    <a:lnTo>
                      <a:pt x="6558" y="572"/>
                    </a:lnTo>
                    <a:close/>
                    <a:moveTo>
                      <a:pt x="2311" y="1580"/>
                    </a:moveTo>
                    <a:lnTo>
                      <a:pt x="2311" y="1640"/>
                    </a:lnTo>
                    <a:cubicBezTo>
                      <a:pt x="2311" y="1690"/>
                      <a:pt x="2298" y="1752"/>
                      <a:pt x="2298" y="1814"/>
                    </a:cubicBezTo>
                    <a:cubicBezTo>
                      <a:pt x="2286" y="1876"/>
                      <a:pt x="2286" y="1938"/>
                      <a:pt x="2274" y="2013"/>
                    </a:cubicBezTo>
                    <a:cubicBezTo>
                      <a:pt x="2274" y="2075"/>
                      <a:pt x="2261" y="2149"/>
                      <a:pt x="2261" y="2211"/>
                    </a:cubicBezTo>
                    <a:cubicBezTo>
                      <a:pt x="2249" y="2274"/>
                      <a:pt x="2249" y="2323"/>
                      <a:pt x="2236" y="2385"/>
                    </a:cubicBezTo>
                    <a:cubicBezTo>
                      <a:pt x="2236" y="2435"/>
                      <a:pt x="2236" y="2472"/>
                      <a:pt x="2224" y="2497"/>
                    </a:cubicBezTo>
                    <a:lnTo>
                      <a:pt x="2224" y="2373"/>
                    </a:lnTo>
                    <a:lnTo>
                      <a:pt x="2224" y="2199"/>
                    </a:lnTo>
                    <a:cubicBezTo>
                      <a:pt x="2224" y="2137"/>
                      <a:pt x="2224" y="2075"/>
                      <a:pt x="2236" y="2000"/>
                    </a:cubicBezTo>
                    <a:cubicBezTo>
                      <a:pt x="2249" y="1938"/>
                      <a:pt x="2261" y="1864"/>
                      <a:pt x="2261" y="1802"/>
                    </a:cubicBezTo>
                    <a:cubicBezTo>
                      <a:pt x="2274" y="1739"/>
                      <a:pt x="2286" y="1677"/>
                      <a:pt x="2298" y="1628"/>
                    </a:cubicBezTo>
                    <a:cubicBezTo>
                      <a:pt x="2303" y="1610"/>
                      <a:pt x="2307" y="1595"/>
                      <a:pt x="2311" y="1580"/>
                    </a:cubicBezTo>
                    <a:close/>
                    <a:moveTo>
                      <a:pt x="1938" y="1528"/>
                    </a:moveTo>
                    <a:lnTo>
                      <a:pt x="1951" y="1578"/>
                    </a:lnTo>
                    <a:cubicBezTo>
                      <a:pt x="1963" y="1603"/>
                      <a:pt x="1976" y="1640"/>
                      <a:pt x="1988" y="1690"/>
                    </a:cubicBezTo>
                    <a:cubicBezTo>
                      <a:pt x="2000" y="1739"/>
                      <a:pt x="2025" y="1802"/>
                      <a:pt x="2025" y="1864"/>
                    </a:cubicBezTo>
                    <a:cubicBezTo>
                      <a:pt x="2038" y="1926"/>
                      <a:pt x="2050" y="1988"/>
                      <a:pt x="2062" y="2062"/>
                    </a:cubicBezTo>
                    <a:cubicBezTo>
                      <a:pt x="2075" y="2125"/>
                      <a:pt x="2075" y="2199"/>
                      <a:pt x="2075" y="2261"/>
                    </a:cubicBezTo>
                    <a:cubicBezTo>
                      <a:pt x="2087" y="2323"/>
                      <a:pt x="2062" y="2385"/>
                      <a:pt x="2062" y="2435"/>
                    </a:cubicBezTo>
                    <a:lnTo>
                      <a:pt x="2062" y="2559"/>
                    </a:lnTo>
                    <a:lnTo>
                      <a:pt x="2062" y="2609"/>
                    </a:lnTo>
                    <a:lnTo>
                      <a:pt x="2050" y="2559"/>
                    </a:lnTo>
                    <a:cubicBezTo>
                      <a:pt x="2050" y="2534"/>
                      <a:pt x="2038" y="2497"/>
                      <a:pt x="2025" y="2435"/>
                    </a:cubicBezTo>
                    <a:cubicBezTo>
                      <a:pt x="2013" y="2385"/>
                      <a:pt x="2013" y="2336"/>
                      <a:pt x="2000" y="2274"/>
                    </a:cubicBezTo>
                    <a:cubicBezTo>
                      <a:pt x="1988" y="2211"/>
                      <a:pt x="1988" y="2137"/>
                      <a:pt x="1976" y="2075"/>
                    </a:cubicBezTo>
                    <a:cubicBezTo>
                      <a:pt x="1963" y="2000"/>
                      <a:pt x="1963" y="1938"/>
                      <a:pt x="1951" y="1876"/>
                    </a:cubicBezTo>
                    <a:cubicBezTo>
                      <a:pt x="1938" y="1814"/>
                      <a:pt x="1938" y="1752"/>
                      <a:pt x="1938" y="1702"/>
                    </a:cubicBezTo>
                    <a:cubicBezTo>
                      <a:pt x="1926" y="1653"/>
                      <a:pt x="1938" y="1603"/>
                      <a:pt x="1938" y="1578"/>
                    </a:cubicBezTo>
                    <a:lnTo>
                      <a:pt x="1938" y="1528"/>
                    </a:lnTo>
                    <a:close/>
                    <a:moveTo>
                      <a:pt x="2932" y="2460"/>
                    </a:moveTo>
                    <a:cubicBezTo>
                      <a:pt x="2957" y="2472"/>
                      <a:pt x="2982" y="2485"/>
                      <a:pt x="3006" y="2497"/>
                    </a:cubicBezTo>
                    <a:cubicBezTo>
                      <a:pt x="3019" y="2497"/>
                      <a:pt x="3031" y="2510"/>
                      <a:pt x="3031" y="2522"/>
                    </a:cubicBezTo>
                    <a:lnTo>
                      <a:pt x="3006" y="2534"/>
                    </a:lnTo>
                    <a:cubicBezTo>
                      <a:pt x="2982" y="2547"/>
                      <a:pt x="2969" y="2559"/>
                      <a:pt x="2944" y="2572"/>
                    </a:cubicBezTo>
                    <a:cubicBezTo>
                      <a:pt x="2982" y="2646"/>
                      <a:pt x="2957" y="2733"/>
                      <a:pt x="2882" y="2770"/>
                    </a:cubicBezTo>
                    <a:cubicBezTo>
                      <a:pt x="2853" y="2788"/>
                      <a:pt x="2819" y="2797"/>
                      <a:pt x="2785" y="2797"/>
                    </a:cubicBezTo>
                    <a:cubicBezTo>
                      <a:pt x="2745" y="2797"/>
                      <a:pt x="2704" y="2785"/>
                      <a:pt x="2671" y="2758"/>
                    </a:cubicBezTo>
                    <a:cubicBezTo>
                      <a:pt x="2646" y="2758"/>
                      <a:pt x="2634" y="2770"/>
                      <a:pt x="2621" y="2770"/>
                    </a:cubicBezTo>
                    <a:lnTo>
                      <a:pt x="2547" y="2770"/>
                    </a:lnTo>
                    <a:cubicBezTo>
                      <a:pt x="2534" y="2770"/>
                      <a:pt x="2522" y="2770"/>
                      <a:pt x="2510" y="2758"/>
                    </a:cubicBezTo>
                    <a:lnTo>
                      <a:pt x="2572" y="2683"/>
                    </a:lnTo>
                    <a:cubicBezTo>
                      <a:pt x="2584" y="2646"/>
                      <a:pt x="2609" y="2634"/>
                      <a:pt x="2621" y="2609"/>
                    </a:cubicBezTo>
                    <a:cubicBezTo>
                      <a:pt x="2634" y="2596"/>
                      <a:pt x="2646" y="2584"/>
                      <a:pt x="2659" y="2572"/>
                    </a:cubicBezTo>
                    <a:lnTo>
                      <a:pt x="2708" y="2534"/>
                    </a:lnTo>
                    <a:cubicBezTo>
                      <a:pt x="2721" y="2522"/>
                      <a:pt x="2746" y="2510"/>
                      <a:pt x="2758" y="2497"/>
                    </a:cubicBezTo>
                    <a:cubicBezTo>
                      <a:pt x="2783" y="2485"/>
                      <a:pt x="2795" y="2485"/>
                      <a:pt x="2820" y="2472"/>
                    </a:cubicBezTo>
                    <a:cubicBezTo>
                      <a:pt x="2832" y="2472"/>
                      <a:pt x="2857" y="2460"/>
                      <a:pt x="2870" y="2460"/>
                    </a:cubicBezTo>
                    <a:close/>
                    <a:moveTo>
                      <a:pt x="1379" y="2596"/>
                    </a:moveTo>
                    <a:cubicBezTo>
                      <a:pt x="1404" y="2596"/>
                      <a:pt x="1429" y="2596"/>
                      <a:pt x="1441" y="2609"/>
                    </a:cubicBezTo>
                    <a:cubicBezTo>
                      <a:pt x="1466" y="2609"/>
                      <a:pt x="1479" y="2609"/>
                      <a:pt x="1504" y="2621"/>
                    </a:cubicBezTo>
                    <a:cubicBezTo>
                      <a:pt x="1516" y="2634"/>
                      <a:pt x="1541" y="2646"/>
                      <a:pt x="1553" y="2659"/>
                    </a:cubicBezTo>
                    <a:lnTo>
                      <a:pt x="1603" y="2683"/>
                    </a:lnTo>
                    <a:cubicBezTo>
                      <a:pt x="1615" y="2696"/>
                      <a:pt x="1628" y="2708"/>
                      <a:pt x="1640" y="2721"/>
                    </a:cubicBezTo>
                    <a:cubicBezTo>
                      <a:pt x="1665" y="2745"/>
                      <a:pt x="1677" y="2770"/>
                      <a:pt x="1702" y="2795"/>
                    </a:cubicBezTo>
                    <a:lnTo>
                      <a:pt x="1752" y="2870"/>
                    </a:lnTo>
                    <a:cubicBezTo>
                      <a:pt x="1752" y="2882"/>
                      <a:pt x="1740" y="2882"/>
                      <a:pt x="1727" y="2882"/>
                    </a:cubicBezTo>
                    <a:cubicBezTo>
                      <a:pt x="1715" y="2888"/>
                      <a:pt x="1702" y="2891"/>
                      <a:pt x="1690" y="2891"/>
                    </a:cubicBezTo>
                    <a:cubicBezTo>
                      <a:pt x="1677" y="2891"/>
                      <a:pt x="1665" y="2888"/>
                      <a:pt x="1653" y="2882"/>
                    </a:cubicBezTo>
                    <a:cubicBezTo>
                      <a:pt x="1606" y="2910"/>
                      <a:pt x="1552" y="2924"/>
                      <a:pt x="1502" y="2924"/>
                    </a:cubicBezTo>
                    <a:cubicBezTo>
                      <a:pt x="1486" y="2924"/>
                      <a:pt x="1469" y="2922"/>
                      <a:pt x="1454" y="2919"/>
                    </a:cubicBezTo>
                    <a:lnTo>
                      <a:pt x="1454" y="2907"/>
                    </a:lnTo>
                    <a:cubicBezTo>
                      <a:pt x="1367" y="2895"/>
                      <a:pt x="1317" y="2808"/>
                      <a:pt x="1330" y="2708"/>
                    </a:cubicBezTo>
                    <a:lnTo>
                      <a:pt x="1317" y="2696"/>
                    </a:lnTo>
                    <a:cubicBezTo>
                      <a:pt x="1292" y="2683"/>
                      <a:pt x="1280" y="2671"/>
                      <a:pt x="1255" y="2659"/>
                    </a:cubicBezTo>
                    <a:lnTo>
                      <a:pt x="1230" y="2646"/>
                    </a:lnTo>
                    <a:cubicBezTo>
                      <a:pt x="1243" y="2646"/>
                      <a:pt x="1243" y="2634"/>
                      <a:pt x="1255" y="2634"/>
                    </a:cubicBezTo>
                    <a:cubicBezTo>
                      <a:pt x="1280" y="2609"/>
                      <a:pt x="1305" y="2596"/>
                      <a:pt x="1330" y="2596"/>
                    </a:cubicBezTo>
                    <a:close/>
                    <a:moveTo>
                      <a:pt x="6620" y="1230"/>
                    </a:moveTo>
                    <a:lnTo>
                      <a:pt x="6695" y="1305"/>
                    </a:lnTo>
                    <a:lnTo>
                      <a:pt x="6782" y="1392"/>
                    </a:lnTo>
                    <a:cubicBezTo>
                      <a:pt x="6807" y="1429"/>
                      <a:pt x="6844" y="1466"/>
                      <a:pt x="6881" y="1516"/>
                    </a:cubicBezTo>
                    <a:cubicBezTo>
                      <a:pt x="6956" y="1603"/>
                      <a:pt x="7043" y="1715"/>
                      <a:pt x="7130" y="1839"/>
                    </a:cubicBezTo>
                    <a:cubicBezTo>
                      <a:pt x="7217" y="1963"/>
                      <a:pt x="7279" y="2100"/>
                      <a:pt x="7353" y="2236"/>
                    </a:cubicBezTo>
                    <a:cubicBezTo>
                      <a:pt x="7428" y="2373"/>
                      <a:pt x="7477" y="2522"/>
                      <a:pt x="7527" y="2659"/>
                    </a:cubicBezTo>
                    <a:cubicBezTo>
                      <a:pt x="7577" y="2808"/>
                      <a:pt x="7614" y="2932"/>
                      <a:pt x="7639" y="3056"/>
                    </a:cubicBezTo>
                    <a:cubicBezTo>
                      <a:pt x="7651" y="3106"/>
                      <a:pt x="7664" y="3155"/>
                      <a:pt x="7664" y="3205"/>
                    </a:cubicBezTo>
                    <a:cubicBezTo>
                      <a:pt x="7664" y="3255"/>
                      <a:pt x="7676" y="3292"/>
                      <a:pt x="7689" y="3329"/>
                    </a:cubicBezTo>
                    <a:cubicBezTo>
                      <a:pt x="7689" y="3391"/>
                      <a:pt x="7689" y="3441"/>
                      <a:pt x="7689" y="3441"/>
                    </a:cubicBezTo>
                    <a:lnTo>
                      <a:pt x="7664" y="3342"/>
                    </a:lnTo>
                    <a:cubicBezTo>
                      <a:pt x="7651" y="3304"/>
                      <a:pt x="7639" y="3267"/>
                      <a:pt x="7626" y="3217"/>
                    </a:cubicBezTo>
                    <a:cubicBezTo>
                      <a:pt x="7614" y="3180"/>
                      <a:pt x="7602" y="3130"/>
                      <a:pt x="7577" y="3068"/>
                    </a:cubicBezTo>
                    <a:cubicBezTo>
                      <a:pt x="7540" y="2957"/>
                      <a:pt x="7502" y="2832"/>
                      <a:pt x="7440" y="2696"/>
                    </a:cubicBezTo>
                    <a:cubicBezTo>
                      <a:pt x="7390" y="2559"/>
                      <a:pt x="7328" y="2423"/>
                      <a:pt x="7254" y="2286"/>
                    </a:cubicBezTo>
                    <a:cubicBezTo>
                      <a:pt x="7192" y="2149"/>
                      <a:pt x="7117" y="2013"/>
                      <a:pt x="7043" y="1889"/>
                    </a:cubicBezTo>
                    <a:cubicBezTo>
                      <a:pt x="6981" y="1764"/>
                      <a:pt x="6906" y="1640"/>
                      <a:pt x="6844" y="1553"/>
                    </a:cubicBezTo>
                    <a:cubicBezTo>
                      <a:pt x="6807" y="1504"/>
                      <a:pt x="6782" y="1454"/>
                      <a:pt x="6745" y="1417"/>
                    </a:cubicBezTo>
                    <a:cubicBezTo>
                      <a:pt x="6720" y="1379"/>
                      <a:pt x="6695" y="1342"/>
                      <a:pt x="6683" y="1317"/>
                    </a:cubicBezTo>
                    <a:lnTo>
                      <a:pt x="6620" y="1230"/>
                    </a:lnTo>
                    <a:close/>
                    <a:moveTo>
                      <a:pt x="3759" y="3794"/>
                    </a:moveTo>
                    <a:lnTo>
                      <a:pt x="3759" y="3794"/>
                    </a:lnTo>
                    <a:cubicBezTo>
                      <a:pt x="3755" y="3813"/>
                      <a:pt x="3752" y="3832"/>
                      <a:pt x="3752" y="3851"/>
                    </a:cubicBezTo>
                    <a:cubicBezTo>
                      <a:pt x="3755" y="3832"/>
                      <a:pt x="3758" y="3813"/>
                      <a:pt x="3759" y="3794"/>
                    </a:cubicBezTo>
                    <a:close/>
                    <a:moveTo>
                      <a:pt x="6298" y="1951"/>
                    </a:moveTo>
                    <a:lnTo>
                      <a:pt x="6347" y="2025"/>
                    </a:lnTo>
                    <a:cubicBezTo>
                      <a:pt x="6360" y="2050"/>
                      <a:pt x="6384" y="2075"/>
                      <a:pt x="6409" y="2112"/>
                    </a:cubicBezTo>
                    <a:cubicBezTo>
                      <a:pt x="6434" y="2149"/>
                      <a:pt x="6459" y="2187"/>
                      <a:pt x="6496" y="2236"/>
                    </a:cubicBezTo>
                    <a:cubicBezTo>
                      <a:pt x="6546" y="2323"/>
                      <a:pt x="6608" y="2435"/>
                      <a:pt x="6670" y="2547"/>
                    </a:cubicBezTo>
                    <a:cubicBezTo>
                      <a:pt x="6720" y="2671"/>
                      <a:pt x="6769" y="2795"/>
                      <a:pt x="6807" y="2932"/>
                    </a:cubicBezTo>
                    <a:cubicBezTo>
                      <a:pt x="6844" y="3068"/>
                      <a:pt x="6881" y="3205"/>
                      <a:pt x="6894" y="3342"/>
                    </a:cubicBezTo>
                    <a:cubicBezTo>
                      <a:pt x="6919" y="3466"/>
                      <a:pt x="6919" y="3590"/>
                      <a:pt x="6931" y="3689"/>
                    </a:cubicBezTo>
                    <a:lnTo>
                      <a:pt x="6931" y="3838"/>
                    </a:lnTo>
                    <a:lnTo>
                      <a:pt x="6931" y="3950"/>
                    </a:lnTo>
                    <a:lnTo>
                      <a:pt x="6919" y="4050"/>
                    </a:lnTo>
                    <a:cubicBezTo>
                      <a:pt x="6919" y="4050"/>
                      <a:pt x="6919" y="4012"/>
                      <a:pt x="6906" y="3950"/>
                    </a:cubicBezTo>
                    <a:cubicBezTo>
                      <a:pt x="6906" y="3913"/>
                      <a:pt x="6906" y="3888"/>
                      <a:pt x="6894" y="3838"/>
                    </a:cubicBezTo>
                    <a:cubicBezTo>
                      <a:pt x="6881" y="3801"/>
                      <a:pt x="6881" y="3751"/>
                      <a:pt x="6881" y="3702"/>
                    </a:cubicBezTo>
                    <a:cubicBezTo>
                      <a:pt x="6869" y="3602"/>
                      <a:pt x="6844" y="3478"/>
                      <a:pt x="6819" y="3354"/>
                    </a:cubicBezTo>
                    <a:cubicBezTo>
                      <a:pt x="6794" y="3217"/>
                      <a:pt x="6757" y="3093"/>
                      <a:pt x="6720" y="2957"/>
                    </a:cubicBezTo>
                    <a:cubicBezTo>
                      <a:pt x="6683" y="2832"/>
                      <a:pt x="6645" y="2708"/>
                      <a:pt x="6596" y="2584"/>
                    </a:cubicBezTo>
                    <a:cubicBezTo>
                      <a:pt x="6546" y="2460"/>
                      <a:pt x="6496" y="2348"/>
                      <a:pt x="6447" y="2261"/>
                    </a:cubicBezTo>
                    <a:cubicBezTo>
                      <a:pt x="6434" y="2211"/>
                      <a:pt x="6409" y="2162"/>
                      <a:pt x="6384" y="2125"/>
                    </a:cubicBezTo>
                    <a:cubicBezTo>
                      <a:pt x="6372" y="2087"/>
                      <a:pt x="6360" y="2062"/>
                      <a:pt x="6335" y="2038"/>
                    </a:cubicBezTo>
                    <a:lnTo>
                      <a:pt x="6298" y="1951"/>
                    </a:lnTo>
                    <a:close/>
                    <a:moveTo>
                      <a:pt x="5118" y="2696"/>
                    </a:moveTo>
                    <a:lnTo>
                      <a:pt x="5155" y="2758"/>
                    </a:lnTo>
                    <a:cubicBezTo>
                      <a:pt x="5167" y="2795"/>
                      <a:pt x="5205" y="2845"/>
                      <a:pt x="5242" y="2919"/>
                    </a:cubicBezTo>
                    <a:cubicBezTo>
                      <a:pt x="5267" y="2994"/>
                      <a:pt x="5304" y="3081"/>
                      <a:pt x="5329" y="3168"/>
                    </a:cubicBezTo>
                    <a:cubicBezTo>
                      <a:pt x="5366" y="3255"/>
                      <a:pt x="5379" y="3354"/>
                      <a:pt x="5403" y="3453"/>
                    </a:cubicBezTo>
                    <a:cubicBezTo>
                      <a:pt x="5428" y="3553"/>
                      <a:pt x="5441" y="3665"/>
                      <a:pt x="5441" y="3751"/>
                    </a:cubicBezTo>
                    <a:cubicBezTo>
                      <a:pt x="5453" y="3851"/>
                      <a:pt x="5441" y="3950"/>
                      <a:pt x="5441" y="4025"/>
                    </a:cubicBezTo>
                    <a:cubicBezTo>
                      <a:pt x="5441" y="4099"/>
                      <a:pt x="5428" y="4161"/>
                      <a:pt x="5428" y="4211"/>
                    </a:cubicBezTo>
                    <a:lnTo>
                      <a:pt x="5416" y="4273"/>
                    </a:lnTo>
                    <a:lnTo>
                      <a:pt x="5403" y="4199"/>
                    </a:lnTo>
                    <a:cubicBezTo>
                      <a:pt x="5403" y="4161"/>
                      <a:pt x="5391" y="4099"/>
                      <a:pt x="5379" y="4025"/>
                    </a:cubicBezTo>
                    <a:cubicBezTo>
                      <a:pt x="5366" y="3950"/>
                      <a:pt x="5366" y="3863"/>
                      <a:pt x="5354" y="3764"/>
                    </a:cubicBezTo>
                    <a:cubicBezTo>
                      <a:pt x="5341" y="3677"/>
                      <a:pt x="5316" y="3578"/>
                      <a:pt x="5304" y="3478"/>
                    </a:cubicBezTo>
                    <a:cubicBezTo>
                      <a:pt x="5279" y="3379"/>
                      <a:pt x="5267" y="3280"/>
                      <a:pt x="5242" y="3193"/>
                    </a:cubicBezTo>
                    <a:cubicBezTo>
                      <a:pt x="5217" y="3106"/>
                      <a:pt x="5205" y="3019"/>
                      <a:pt x="5180" y="2944"/>
                    </a:cubicBezTo>
                    <a:cubicBezTo>
                      <a:pt x="5155" y="2870"/>
                      <a:pt x="5143" y="2808"/>
                      <a:pt x="5130" y="2758"/>
                    </a:cubicBezTo>
                    <a:lnTo>
                      <a:pt x="5118" y="2696"/>
                    </a:lnTo>
                    <a:close/>
                    <a:moveTo>
                      <a:pt x="3463" y="4359"/>
                    </a:moveTo>
                    <a:cubicBezTo>
                      <a:pt x="3454" y="4377"/>
                      <a:pt x="3447" y="4393"/>
                      <a:pt x="3441" y="4410"/>
                    </a:cubicBezTo>
                    <a:lnTo>
                      <a:pt x="3441" y="4422"/>
                    </a:lnTo>
                    <a:cubicBezTo>
                      <a:pt x="3449" y="4402"/>
                      <a:pt x="3456" y="4381"/>
                      <a:pt x="3463" y="4359"/>
                    </a:cubicBezTo>
                    <a:close/>
                    <a:moveTo>
                      <a:pt x="7415" y="2857"/>
                    </a:moveTo>
                    <a:lnTo>
                      <a:pt x="7453" y="2919"/>
                    </a:lnTo>
                    <a:cubicBezTo>
                      <a:pt x="7465" y="2957"/>
                      <a:pt x="7490" y="3019"/>
                      <a:pt x="7515" y="3093"/>
                    </a:cubicBezTo>
                    <a:cubicBezTo>
                      <a:pt x="7540" y="3168"/>
                      <a:pt x="7564" y="3255"/>
                      <a:pt x="7577" y="3354"/>
                    </a:cubicBezTo>
                    <a:cubicBezTo>
                      <a:pt x="7602" y="3453"/>
                      <a:pt x="7626" y="3540"/>
                      <a:pt x="7639" y="3652"/>
                    </a:cubicBezTo>
                    <a:cubicBezTo>
                      <a:pt x="7651" y="3751"/>
                      <a:pt x="7651" y="3851"/>
                      <a:pt x="7664" y="3950"/>
                    </a:cubicBezTo>
                    <a:cubicBezTo>
                      <a:pt x="7664" y="4044"/>
                      <a:pt x="7664" y="4138"/>
                      <a:pt x="7664" y="4211"/>
                    </a:cubicBezTo>
                    <a:cubicBezTo>
                      <a:pt x="7664" y="4286"/>
                      <a:pt x="7651" y="4360"/>
                      <a:pt x="7651" y="4397"/>
                    </a:cubicBezTo>
                    <a:lnTo>
                      <a:pt x="7639" y="4472"/>
                    </a:lnTo>
                    <a:cubicBezTo>
                      <a:pt x="7639" y="4472"/>
                      <a:pt x="7639" y="4447"/>
                      <a:pt x="7626" y="4397"/>
                    </a:cubicBezTo>
                    <a:cubicBezTo>
                      <a:pt x="7614" y="4360"/>
                      <a:pt x="7614" y="4298"/>
                      <a:pt x="7602" y="4211"/>
                    </a:cubicBezTo>
                    <a:cubicBezTo>
                      <a:pt x="7589" y="4136"/>
                      <a:pt x="7589" y="4050"/>
                      <a:pt x="7577" y="3963"/>
                    </a:cubicBezTo>
                    <a:cubicBezTo>
                      <a:pt x="7564" y="3863"/>
                      <a:pt x="7552" y="3764"/>
                      <a:pt x="7527" y="3665"/>
                    </a:cubicBezTo>
                    <a:cubicBezTo>
                      <a:pt x="7515" y="3565"/>
                      <a:pt x="7502" y="3466"/>
                      <a:pt x="7490" y="3366"/>
                    </a:cubicBezTo>
                    <a:cubicBezTo>
                      <a:pt x="7477" y="3280"/>
                      <a:pt x="7465" y="3180"/>
                      <a:pt x="7453" y="3106"/>
                    </a:cubicBezTo>
                    <a:cubicBezTo>
                      <a:pt x="7440" y="3031"/>
                      <a:pt x="7440" y="2969"/>
                      <a:pt x="7428" y="2919"/>
                    </a:cubicBezTo>
                    <a:lnTo>
                      <a:pt x="7415" y="2857"/>
                    </a:lnTo>
                    <a:close/>
                    <a:moveTo>
                      <a:pt x="2832" y="3130"/>
                    </a:moveTo>
                    <a:cubicBezTo>
                      <a:pt x="2832" y="3130"/>
                      <a:pt x="2832" y="3180"/>
                      <a:pt x="2870" y="3292"/>
                    </a:cubicBezTo>
                    <a:cubicBezTo>
                      <a:pt x="2895" y="3391"/>
                      <a:pt x="2919" y="3540"/>
                      <a:pt x="2944" y="3727"/>
                    </a:cubicBezTo>
                    <a:cubicBezTo>
                      <a:pt x="2957" y="3826"/>
                      <a:pt x="2969" y="3925"/>
                      <a:pt x="2969" y="4025"/>
                    </a:cubicBezTo>
                    <a:cubicBezTo>
                      <a:pt x="2982" y="4136"/>
                      <a:pt x="2969" y="4261"/>
                      <a:pt x="2932" y="4372"/>
                    </a:cubicBezTo>
                    <a:cubicBezTo>
                      <a:pt x="2907" y="4435"/>
                      <a:pt x="2882" y="4484"/>
                      <a:pt x="2845" y="4546"/>
                    </a:cubicBezTo>
                    <a:cubicBezTo>
                      <a:pt x="2808" y="4596"/>
                      <a:pt x="2746" y="4646"/>
                      <a:pt x="2696" y="4683"/>
                    </a:cubicBezTo>
                    <a:cubicBezTo>
                      <a:pt x="2572" y="4757"/>
                      <a:pt x="2435" y="4782"/>
                      <a:pt x="2298" y="4782"/>
                    </a:cubicBezTo>
                    <a:cubicBezTo>
                      <a:pt x="2281" y="4784"/>
                      <a:pt x="2263" y="4785"/>
                      <a:pt x="2246" y="4785"/>
                    </a:cubicBezTo>
                    <a:cubicBezTo>
                      <a:pt x="2130" y="4785"/>
                      <a:pt x="2022" y="4749"/>
                      <a:pt x="1913" y="4695"/>
                    </a:cubicBezTo>
                    <a:cubicBezTo>
                      <a:pt x="1802" y="4633"/>
                      <a:pt x="1702" y="4534"/>
                      <a:pt x="1653" y="4410"/>
                    </a:cubicBezTo>
                    <a:cubicBezTo>
                      <a:pt x="1603" y="4298"/>
                      <a:pt x="1578" y="4186"/>
                      <a:pt x="1566" y="4074"/>
                    </a:cubicBezTo>
                    <a:cubicBezTo>
                      <a:pt x="1553" y="3963"/>
                      <a:pt x="1541" y="3863"/>
                      <a:pt x="1541" y="3776"/>
                    </a:cubicBezTo>
                    <a:lnTo>
                      <a:pt x="1541" y="3342"/>
                    </a:lnTo>
                    <a:cubicBezTo>
                      <a:pt x="1541" y="3230"/>
                      <a:pt x="1528" y="3168"/>
                      <a:pt x="1528" y="3168"/>
                    </a:cubicBezTo>
                    <a:lnTo>
                      <a:pt x="1528" y="3168"/>
                    </a:lnTo>
                    <a:cubicBezTo>
                      <a:pt x="1541" y="3217"/>
                      <a:pt x="1566" y="3280"/>
                      <a:pt x="1578" y="3329"/>
                    </a:cubicBezTo>
                    <a:cubicBezTo>
                      <a:pt x="1591" y="3441"/>
                      <a:pt x="1615" y="3590"/>
                      <a:pt x="1640" y="3764"/>
                    </a:cubicBezTo>
                    <a:cubicBezTo>
                      <a:pt x="1653" y="3863"/>
                      <a:pt x="1665" y="3950"/>
                      <a:pt x="1677" y="4050"/>
                    </a:cubicBezTo>
                    <a:cubicBezTo>
                      <a:pt x="1702" y="4149"/>
                      <a:pt x="1740" y="4248"/>
                      <a:pt x="1789" y="4348"/>
                    </a:cubicBezTo>
                    <a:cubicBezTo>
                      <a:pt x="1827" y="4435"/>
                      <a:pt x="1901" y="4509"/>
                      <a:pt x="1988" y="4559"/>
                    </a:cubicBezTo>
                    <a:lnTo>
                      <a:pt x="2013" y="4571"/>
                    </a:lnTo>
                    <a:cubicBezTo>
                      <a:pt x="2075" y="4546"/>
                      <a:pt x="2162" y="4521"/>
                      <a:pt x="2112" y="4497"/>
                    </a:cubicBezTo>
                    <a:cubicBezTo>
                      <a:pt x="2013" y="4422"/>
                      <a:pt x="1938" y="4335"/>
                      <a:pt x="1876" y="4236"/>
                    </a:cubicBezTo>
                    <a:cubicBezTo>
                      <a:pt x="1851" y="4211"/>
                      <a:pt x="1839" y="4174"/>
                      <a:pt x="1827" y="4149"/>
                    </a:cubicBezTo>
                    <a:cubicBezTo>
                      <a:pt x="1789" y="4062"/>
                      <a:pt x="1764" y="3975"/>
                      <a:pt x="1764" y="3888"/>
                    </a:cubicBezTo>
                    <a:cubicBezTo>
                      <a:pt x="1764" y="3801"/>
                      <a:pt x="1764" y="3714"/>
                      <a:pt x="1789" y="3627"/>
                    </a:cubicBezTo>
                    <a:cubicBezTo>
                      <a:pt x="1802" y="3553"/>
                      <a:pt x="1827" y="3478"/>
                      <a:pt x="1851" y="3404"/>
                    </a:cubicBezTo>
                    <a:cubicBezTo>
                      <a:pt x="1889" y="3342"/>
                      <a:pt x="1901" y="3292"/>
                      <a:pt x="1926" y="3267"/>
                    </a:cubicBezTo>
                    <a:cubicBezTo>
                      <a:pt x="1938" y="3230"/>
                      <a:pt x="1951" y="3205"/>
                      <a:pt x="1951" y="3205"/>
                    </a:cubicBezTo>
                    <a:lnTo>
                      <a:pt x="1951" y="3205"/>
                    </a:lnTo>
                    <a:lnTo>
                      <a:pt x="1938" y="3267"/>
                    </a:lnTo>
                    <a:cubicBezTo>
                      <a:pt x="1938" y="3304"/>
                      <a:pt x="1926" y="3354"/>
                      <a:pt x="1913" y="3429"/>
                    </a:cubicBezTo>
                    <a:cubicBezTo>
                      <a:pt x="1901" y="3491"/>
                      <a:pt x="1889" y="3565"/>
                      <a:pt x="1876" y="3640"/>
                    </a:cubicBezTo>
                    <a:cubicBezTo>
                      <a:pt x="1864" y="3714"/>
                      <a:pt x="1864" y="3776"/>
                      <a:pt x="1864" y="3851"/>
                    </a:cubicBezTo>
                    <a:cubicBezTo>
                      <a:pt x="1876" y="3826"/>
                      <a:pt x="1889" y="3801"/>
                      <a:pt x="1901" y="3776"/>
                    </a:cubicBezTo>
                    <a:cubicBezTo>
                      <a:pt x="1944" y="3708"/>
                      <a:pt x="1985" y="3696"/>
                      <a:pt x="2041" y="3696"/>
                    </a:cubicBezTo>
                    <a:cubicBezTo>
                      <a:pt x="2073" y="3696"/>
                      <a:pt x="2110" y="3700"/>
                      <a:pt x="2155" y="3700"/>
                    </a:cubicBezTo>
                    <a:cubicBezTo>
                      <a:pt x="2189" y="3700"/>
                      <a:pt x="2228" y="3697"/>
                      <a:pt x="2274" y="3689"/>
                    </a:cubicBezTo>
                    <a:cubicBezTo>
                      <a:pt x="2297" y="3684"/>
                      <a:pt x="2320" y="3682"/>
                      <a:pt x="2342" y="3682"/>
                    </a:cubicBezTo>
                    <a:cubicBezTo>
                      <a:pt x="2426" y="3682"/>
                      <a:pt x="2503" y="3717"/>
                      <a:pt x="2572" y="3776"/>
                    </a:cubicBezTo>
                    <a:cubicBezTo>
                      <a:pt x="2547" y="3677"/>
                      <a:pt x="2510" y="3590"/>
                      <a:pt x="2485" y="3515"/>
                    </a:cubicBezTo>
                    <a:cubicBezTo>
                      <a:pt x="2460" y="3441"/>
                      <a:pt x="2447" y="3379"/>
                      <a:pt x="2435" y="3304"/>
                    </a:cubicBezTo>
                    <a:lnTo>
                      <a:pt x="2435" y="3230"/>
                    </a:lnTo>
                    <a:cubicBezTo>
                      <a:pt x="2435" y="3255"/>
                      <a:pt x="2447" y="3280"/>
                      <a:pt x="2460" y="3292"/>
                    </a:cubicBezTo>
                    <a:cubicBezTo>
                      <a:pt x="2485" y="3366"/>
                      <a:pt x="2510" y="3429"/>
                      <a:pt x="2547" y="3491"/>
                    </a:cubicBezTo>
                    <a:cubicBezTo>
                      <a:pt x="2597" y="3578"/>
                      <a:pt x="2634" y="3665"/>
                      <a:pt x="2671" y="3764"/>
                    </a:cubicBezTo>
                    <a:cubicBezTo>
                      <a:pt x="2708" y="3876"/>
                      <a:pt x="2721" y="4000"/>
                      <a:pt x="2708" y="4124"/>
                    </a:cubicBezTo>
                    <a:cubicBezTo>
                      <a:pt x="2696" y="4186"/>
                      <a:pt x="2659" y="4248"/>
                      <a:pt x="2621" y="4298"/>
                    </a:cubicBezTo>
                    <a:cubicBezTo>
                      <a:pt x="2584" y="4360"/>
                      <a:pt x="2547" y="4410"/>
                      <a:pt x="2497" y="4459"/>
                    </a:cubicBezTo>
                    <a:cubicBezTo>
                      <a:pt x="2442" y="4515"/>
                      <a:pt x="2497" y="4525"/>
                      <a:pt x="2558" y="4525"/>
                    </a:cubicBezTo>
                    <a:cubicBezTo>
                      <a:pt x="2592" y="4525"/>
                      <a:pt x="2628" y="4521"/>
                      <a:pt x="2646" y="4521"/>
                    </a:cubicBezTo>
                    <a:cubicBezTo>
                      <a:pt x="2671" y="4497"/>
                      <a:pt x="2696" y="4472"/>
                      <a:pt x="2721" y="4447"/>
                    </a:cubicBezTo>
                    <a:cubicBezTo>
                      <a:pt x="2758" y="4410"/>
                      <a:pt x="2783" y="4360"/>
                      <a:pt x="2795" y="4310"/>
                    </a:cubicBezTo>
                    <a:cubicBezTo>
                      <a:pt x="2832" y="4223"/>
                      <a:pt x="2857" y="4124"/>
                      <a:pt x="2857" y="4012"/>
                    </a:cubicBezTo>
                    <a:cubicBezTo>
                      <a:pt x="2857" y="3925"/>
                      <a:pt x="2857" y="3826"/>
                      <a:pt x="2857" y="3727"/>
                    </a:cubicBezTo>
                    <a:cubicBezTo>
                      <a:pt x="2857" y="3553"/>
                      <a:pt x="2845" y="3404"/>
                      <a:pt x="2832" y="3292"/>
                    </a:cubicBezTo>
                    <a:cubicBezTo>
                      <a:pt x="2832" y="3242"/>
                      <a:pt x="2832" y="3180"/>
                      <a:pt x="2832" y="3130"/>
                    </a:cubicBezTo>
                    <a:close/>
                    <a:moveTo>
                      <a:pt x="4633" y="2224"/>
                    </a:moveTo>
                    <a:lnTo>
                      <a:pt x="4720" y="2336"/>
                    </a:lnTo>
                    <a:cubicBezTo>
                      <a:pt x="4745" y="2373"/>
                      <a:pt x="4770" y="2410"/>
                      <a:pt x="4795" y="2472"/>
                    </a:cubicBezTo>
                    <a:cubicBezTo>
                      <a:pt x="4820" y="2497"/>
                      <a:pt x="4832" y="2522"/>
                      <a:pt x="4857" y="2547"/>
                    </a:cubicBezTo>
                    <a:lnTo>
                      <a:pt x="4907" y="2646"/>
                    </a:lnTo>
                    <a:cubicBezTo>
                      <a:pt x="4981" y="2795"/>
                      <a:pt x="5056" y="2957"/>
                      <a:pt x="5118" y="3118"/>
                    </a:cubicBezTo>
                    <a:cubicBezTo>
                      <a:pt x="5180" y="3304"/>
                      <a:pt x="5229" y="3491"/>
                      <a:pt x="5267" y="3689"/>
                    </a:cubicBezTo>
                    <a:cubicBezTo>
                      <a:pt x="5304" y="3876"/>
                      <a:pt x="5316" y="4074"/>
                      <a:pt x="5329" y="4273"/>
                    </a:cubicBezTo>
                    <a:cubicBezTo>
                      <a:pt x="5341" y="4447"/>
                      <a:pt x="5329" y="4621"/>
                      <a:pt x="5316" y="4795"/>
                    </a:cubicBezTo>
                    <a:cubicBezTo>
                      <a:pt x="5316" y="4832"/>
                      <a:pt x="5316" y="4869"/>
                      <a:pt x="5304" y="4906"/>
                    </a:cubicBezTo>
                    <a:cubicBezTo>
                      <a:pt x="5304" y="4944"/>
                      <a:pt x="5292" y="4969"/>
                      <a:pt x="5292" y="5006"/>
                    </a:cubicBezTo>
                    <a:cubicBezTo>
                      <a:pt x="5279" y="5056"/>
                      <a:pt x="5267" y="5118"/>
                      <a:pt x="5254" y="5155"/>
                    </a:cubicBezTo>
                    <a:cubicBezTo>
                      <a:pt x="5229" y="5242"/>
                      <a:pt x="5217" y="5291"/>
                      <a:pt x="5217" y="5291"/>
                    </a:cubicBezTo>
                    <a:lnTo>
                      <a:pt x="5229" y="5155"/>
                    </a:lnTo>
                    <a:cubicBezTo>
                      <a:pt x="5229" y="5105"/>
                      <a:pt x="5242" y="5056"/>
                      <a:pt x="5254" y="4993"/>
                    </a:cubicBezTo>
                    <a:lnTo>
                      <a:pt x="5254" y="4906"/>
                    </a:lnTo>
                    <a:lnTo>
                      <a:pt x="5254" y="4795"/>
                    </a:lnTo>
                    <a:cubicBezTo>
                      <a:pt x="5254" y="4621"/>
                      <a:pt x="5254" y="4459"/>
                      <a:pt x="5242" y="4286"/>
                    </a:cubicBezTo>
                    <a:cubicBezTo>
                      <a:pt x="5229" y="4099"/>
                      <a:pt x="5205" y="3901"/>
                      <a:pt x="5167" y="3714"/>
                    </a:cubicBezTo>
                    <a:cubicBezTo>
                      <a:pt x="5130" y="3515"/>
                      <a:pt x="5080" y="3329"/>
                      <a:pt x="5031" y="3143"/>
                    </a:cubicBezTo>
                    <a:cubicBezTo>
                      <a:pt x="4981" y="2981"/>
                      <a:pt x="4919" y="2832"/>
                      <a:pt x="4857" y="2671"/>
                    </a:cubicBezTo>
                    <a:lnTo>
                      <a:pt x="4807" y="2572"/>
                    </a:lnTo>
                    <a:lnTo>
                      <a:pt x="4770" y="2485"/>
                    </a:lnTo>
                    <a:cubicBezTo>
                      <a:pt x="4745" y="2435"/>
                      <a:pt x="4720" y="2385"/>
                      <a:pt x="4695" y="2348"/>
                    </a:cubicBezTo>
                    <a:lnTo>
                      <a:pt x="4633" y="2224"/>
                    </a:lnTo>
                    <a:close/>
                    <a:moveTo>
                      <a:pt x="1206" y="6148"/>
                    </a:moveTo>
                    <a:cubicBezTo>
                      <a:pt x="1206" y="6149"/>
                      <a:pt x="1280" y="6335"/>
                      <a:pt x="1355" y="6608"/>
                    </a:cubicBezTo>
                    <a:cubicBezTo>
                      <a:pt x="1392" y="6745"/>
                      <a:pt x="1429" y="6906"/>
                      <a:pt x="1466" y="7080"/>
                    </a:cubicBezTo>
                    <a:cubicBezTo>
                      <a:pt x="1479" y="7167"/>
                      <a:pt x="1504" y="7254"/>
                      <a:pt x="1516" y="7353"/>
                    </a:cubicBezTo>
                    <a:cubicBezTo>
                      <a:pt x="1528" y="7440"/>
                      <a:pt x="1541" y="7539"/>
                      <a:pt x="1553" y="7639"/>
                    </a:cubicBezTo>
                    <a:cubicBezTo>
                      <a:pt x="1566" y="7726"/>
                      <a:pt x="1566" y="7825"/>
                      <a:pt x="1578" y="7924"/>
                    </a:cubicBezTo>
                    <a:cubicBezTo>
                      <a:pt x="1578" y="8011"/>
                      <a:pt x="1578" y="8111"/>
                      <a:pt x="1578" y="8198"/>
                    </a:cubicBezTo>
                    <a:cubicBezTo>
                      <a:pt x="1591" y="8285"/>
                      <a:pt x="1578" y="8372"/>
                      <a:pt x="1578" y="8446"/>
                    </a:cubicBezTo>
                    <a:cubicBezTo>
                      <a:pt x="1578" y="8533"/>
                      <a:pt x="1566" y="8608"/>
                      <a:pt x="1566" y="8682"/>
                    </a:cubicBezTo>
                    <a:cubicBezTo>
                      <a:pt x="1553" y="8819"/>
                      <a:pt x="1528" y="8943"/>
                      <a:pt x="1516" y="9017"/>
                    </a:cubicBezTo>
                    <a:cubicBezTo>
                      <a:pt x="1504" y="9104"/>
                      <a:pt x="1491" y="9154"/>
                      <a:pt x="1491" y="9154"/>
                    </a:cubicBezTo>
                    <a:cubicBezTo>
                      <a:pt x="1491" y="9154"/>
                      <a:pt x="1479" y="8955"/>
                      <a:pt x="1466" y="8682"/>
                    </a:cubicBezTo>
                    <a:cubicBezTo>
                      <a:pt x="1466" y="8608"/>
                      <a:pt x="1466" y="8533"/>
                      <a:pt x="1454" y="8446"/>
                    </a:cubicBezTo>
                    <a:cubicBezTo>
                      <a:pt x="1441" y="8372"/>
                      <a:pt x="1454" y="8285"/>
                      <a:pt x="1441" y="8198"/>
                    </a:cubicBezTo>
                    <a:cubicBezTo>
                      <a:pt x="1441" y="8111"/>
                      <a:pt x="1429" y="8011"/>
                      <a:pt x="1417" y="7924"/>
                    </a:cubicBezTo>
                    <a:cubicBezTo>
                      <a:pt x="1417" y="7825"/>
                      <a:pt x="1404" y="7738"/>
                      <a:pt x="1392" y="7651"/>
                    </a:cubicBezTo>
                    <a:cubicBezTo>
                      <a:pt x="1379" y="7552"/>
                      <a:pt x="1367" y="7452"/>
                      <a:pt x="1355" y="7366"/>
                    </a:cubicBezTo>
                    <a:lnTo>
                      <a:pt x="1317" y="7092"/>
                    </a:lnTo>
                    <a:cubicBezTo>
                      <a:pt x="1292" y="6918"/>
                      <a:pt x="1280" y="6757"/>
                      <a:pt x="1255" y="6620"/>
                    </a:cubicBezTo>
                    <a:cubicBezTo>
                      <a:pt x="1218" y="6335"/>
                      <a:pt x="1206" y="6149"/>
                      <a:pt x="1206" y="6148"/>
                    </a:cubicBezTo>
                    <a:close/>
                    <a:moveTo>
                      <a:pt x="7030" y="1"/>
                    </a:moveTo>
                    <a:cubicBezTo>
                      <a:pt x="6956" y="13"/>
                      <a:pt x="6881" y="38"/>
                      <a:pt x="6794" y="63"/>
                    </a:cubicBezTo>
                    <a:cubicBezTo>
                      <a:pt x="6720" y="100"/>
                      <a:pt x="6645" y="113"/>
                      <a:pt x="6558" y="137"/>
                    </a:cubicBezTo>
                    <a:cubicBezTo>
                      <a:pt x="6484" y="162"/>
                      <a:pt x="6409" y="187"/>
                      <a:pt x="6360" y="199"/>
                    </a:cubicBezTo>
                    <a:lnTo>
                      <a:pt x="6198" y="249"/>
                    </a:lnTo>
                    <a:lnTo>
                      <a:pt x="6136" y="262"/>
                    </a:lnTo>
                    <a:lnTo>
                      <a:pt x="6186" y="224"/>
                    </a:lnTo>
                    <a:cubicBezTo>
                      <a:pt x="6223" y="212"/>
                      <a:pt x="6273" y="175"/>
                      <a:pt x="6322" y="150"/>
                    </a:cubicBezTo>
                    <a:lnTo>
                      <a:pt x="6422" y="100"/>
                    </a:lnTo>
                    <a:lnTo>
                      <a:pt x="6173" y="175"/>
                    </a:lnTo>
                    <a:cubicBezTo>
                      <a:pt x="6062" y="199"/>
                      <a:pt x="5962" y="237"/>
                      <a:pt x="5863" y="262"/>
                    </a:cubicBezTo>
                    <a:cubicBezTo>
                      <a:pt x="5764" y="299"/>
                      <a:pt x="5664" y="324"/>
                      <a:pt x="5590" y="349"/>
                    </a:cubicBezTo>
                    <a:lnTo>
                      <a:pt x="5391" y="398"/>
                    </a:lnTo>
                    <a:lnTo>
                      <a:pt x="5316" y="423"/>
                    </a:lnTo>
                    <a:lnTo>
                      <a:pt x="5391" y="386"/>
                    </a:lnTo>
                    <a:cubicBezTo>
                      <a:pt x="5428" y="361"/>
                      <a:pt x="5490" y="324"/>
                      <a:pt x="5565" y="286"/>
                    </a:cubicBezTo>
                    <a:lnTo>
                      <a:pt x="5689" y="237"/>
                    </a:lnTo>
                    <a:lnTo>
                      <a:pt x="5689" y="237"/>
                    </a:lnTo>
                    <a:cubicBezTo>
                      <a:pt x="5528" y="274"/>
                      <a:pt x="5366" y="324"/>
                      <a:pt x="5205" y="373"/>
                    </a:cubicBezTo>
                    <a:cubicBezTo>
                      <a:pt x="5056" y="423"/>
                      <a:pt x="4894" y="460"/>
                      <a:pt x="4782" y="510"/>
                    </a:cubicBezTo>
                    <a:cubicBezTo>
                      <a:pt x="4658" y="560"/>
                      <a:pt x="4546" y="584"/>
                      <a:pt x="4472" y="622"/>
                    </a:cubicBezTo>
                    <a:lnTo>
                      <a:pt x="4348" y="659"/>
                    </a:lnTo>
                    <a:lnTo>
                      <a:pt x="4459" y="597"/>
                    </a:lnTo>
                    <a:lnTo>
                      <a:pt x="4584" y="535"/>
                    </a:lnTo>
                    <a:cubicBezTo>
                      <a:pt x="4633" y="510"/>
                      <a:pt x="4683" y="485"/>
                      <a:pt x="4745" y="460"/>
                    </a:cubicBezTo>
                    <a:cubicBezTo>
                      <a:pt x="4869" y="398"/>
                      <a:pt x="5018" y="336"/>
                      <a:pt x="5167" y="286"/>
                    </a:cubicBezTo>
                    <a:cubicBezTo>
                      <a:pt x="5229" y="262"/>
                      <a:pt x="5304" y="237"/>
                      <a:pt x="5366" y="212"/>
                    </a:cubicBezTo>
                    <a:lnTo>
                      <a:pt x="5366" y="212"/>
                    </a:lnTo>
                    <a:cubicBezTo>
                      <a:pt x="4869" y="361"/>
                      <a:pt x="4397" y="547"/>
                      <a:pt x="3925" y="771"/>
                    </a:cubicBezTo>
                    <a:cubicBezTo>
                      <a:pt x="3925" y="820"/>
                      <a:pt x="3913" y="870"/>
                      <a:pt x="3901" y="920"/>
                    </a:cubicBezTo>
                    <a:cubicBezTo>
                      <a:pt x="3876" y="1019"/>
                      <a:pt x="3826" y="1106"/>
                      <a:pt x="3776" y="1205"/>
                    </a:cubicBezTo>
                    <a:cubicBezTo>
                      <a:pt x="3764" y="1230"/>
                      <a:pt x="3739" y="1268"/>
                      <a:pt x="3714" y="1305"/>
                    </a:cubicBezTo>
                    <a:cubicBezTo>
                      <a:pt x="3714" y="1305"/>
                      <a:pt x="3727" y="1255"/>
                      <a:pt x="3752" y="1193"/>
                    </a:cubicBezTo>
                    <a:cubicBezTo>
                      <a:pt x="3776" y="1094"/>
                      <a:pt x="3801" y="994"/>
                      <a:pt x="3814" y="895"/>
                    </a:cubicBezTo>
                    <a:lnTo>
                      <a:pt x="3814" y="833"/>
                    </a:lnTo>
                    <a:cubicBezTo>
                      <a:pt x="3814" y="858"/>
                      <a:pt x="3789" y="883"/>
                      <a:pt x="3776" y="907"/>
                    </a:cubicBezTo>
                    <a:cubicBezTo>
                      <a:pt x="3752" y="982"/>
                      <a:pt x="3714" y="1044"/>
                      <a:pt x="3665" y="1106"/>
                    </a:cubicBezTo>
                    <a:cubicBezTo>
                      <a:pt x="3652" y="1131"/>
                      <a:pt x="3627" y="1156"/>
                      <a:pt x="3615" y="1181"/>
                    </a:cubicBezTo>
                    <a:lnTo>
                      <a:pt x="3615" y="1094"/>
                    </a:lnTo>
                    <a:cubicBezTo>
                      <a:pt x="3615" y="1032"/>
                      <a:pt x="3627" y="957"/>
                      <a:pt x="3627" y="870"/>
                    </a:cubicBezTo>
                    <a:cubicBezTo>
                      <a:pt x="3627" y="783"/>
                      <a:pt x="3615" y="684"/>
                      <a:pt x="3590" y="597"/>
                    </a:cubicBezTo>
                    <a:cubicBezTo>
                      <a:pt x="3578" y="560"/>
                      <a:pt x="3565" y="522"/>
                      <a:pt x="3540" y="485"/>
                    </a:cubicBezTo>
                    <a:cubicBezTo>
                      <a:pt x="3516" y="448"/>
                      <a:pt x="3478" y="423"/>
                      <a:pt x="3453" y="398"/>
                    </a:cubicBezTo>
                    <a:cubicBezTo>
                      <a:pt x="3416" y="386"/>
                      <a:pt x="3379" y="373"/>
                      <a:pt x="3342" y="373"/>
                    </a:cubicBezTo>
                    <a:cubicBezTo>
                      <a:pt x="3304" y="373"/>
                      <a:pt x="3267" y="373"/>
                      <a:pt x="3230" y="398"/>
                    </a:cubicBezTo>
                    <a:cubicBezTo>
                      <a:pt x="3155" y="435"/>
                      <a:pt x="3081" y="485"/>
                      <a:pt x="3031" y="560"/>
                    </a:cubicBezTo>
                    <a:cubicBezTo>
                      <a:pt x="2982" y="622"/>
                      <a:pt x="2944" y="696"/>
                      <a:pt x="2907" y="734"/>
                    </a:cubicBezTo>
                    <a:cubicBezTo>
                      <a:pt x="2882" y="783"/>
                      <a:pt x="2857" y="808"/>
                      <a:pt x="2857" y="808"/>
                    </a:cubicBezTo>
                    <a:lnTo>
                      <a:pt x="2857" y="721"/>
                    </a:lnTo>
                    <a:lnTo>
                      <a:pt x="2857" y="659"/>
                    </a:lnTo>
                    <a:cubicBezTo>
                      <a:pt x="2808" y="758"/>
                      <a:pt x="2770" y="845"/>
                      <a:pt x="2746" y="945"/>
                    </a:cubicBezTo>
                    <a:cubicBezTo>
                      <a:pt x="2721" y="1007"/>
                      <a:pt x="2708" y="1044"/>
                      <a:pt x="2708" y="1044"/>
                    </a:cubicBezTo>
                    <a:lnTo>
                      <a:pt x="2708" y="932"/>
                    </a:lnTo>
                    <a:cubicBezTo>
                      <a:pt x="2708" y="833"/>
                      <a:pt x="2733" y="734"/>
                      <a:pt x="2770" y="634"/>
                    </a:cubicBezTo>
                    <a:cubicBezTo>
                      <a:pt x="2472" y="634"/>
                      <a:pt x="1541" y="671"/>
                      <a:pt x="970" y="1056"/>
                    </a:cubicBezTo>
                    <a:cubicBezTo>
                      <a:pt x="1007" y="1106"/>
                      <a:pt x="1044" y="1156"/>
                      <a:pt x="1081" y="1205"/>
                    </a:cubicBezTo>
                    <a:cubicBezTo>
                      <a:pt x="1106" y="1230"/>
                      <a:pt x="1119" y="1268"/>
                      <a:pt x="1131" y="1280"/>
                    </a:cubicBezTo>
                    <a:lnTo>
                      <a:pt x="1143" y="1317"/>
                    </a:lnTo>
                    <a:lnTo>
                      <a:pt x="1119" y="1292"/>
                    </a:lnTo>
                    <a:lnTo>
                      <a:pt x="1056" y="1218"/>
                    </a:lnTo>
                    <a:cubicBezTo>
                      <a:pt x="994" y="1168"/>
                      <a:pt x="895" y="1094"/>
                      <a:pt x="783" y="1019"/>
                    </a:cubicBezTo>
                    <a:lnTo>
                      <a:pt x="709" y="969"/>
                    </a:lnTo>
                    <a:lnTo>
                      <a:pt x="709" y="969"/>
                    </a:lnTo>
                    <a:cubicBezTo>
                      <a:pt x="758" y="1019"/>
                      <a:pt x="796" y="1069"/>
                      <a:pt x="833" y="1131"/>
                    </a:cubicBezTo>
                    <a:cubicBezTo>
                      <a:pt x="858" y="1168"/>
                      <a:pt x="870" y="1193"/>
                      <a:pt x="883" y="1218"/>
                    </a:cubicBezTo>
                    <a:lnTo>
                      <a:pt x="796" y="1168"/>
                    </a:lnTo>
                    <a:cubicBezTo>
                      <a:pt x="746" y="1143"/>
                      <a:pt x="671" y="1094"/>
                      <a:pt x="585" y="1056"/>
                    </a:cubicBezTo>
                    <a:cubicBezTo>
                      <a:pt x="498" y="1007"/>
                      <a:pt x="398" y="957"/>
                      <a:pt x="299" y="932"/>
                    </a:cubicBezTo>
                    <a:cubicBezTo>
                      <a:pt x="249" y="907"/>
                      <a:pt x="200" y="907"/>
                      <a:pt x="150" y="907"/>
                    </a:cubicBezTo>
                    <a:cubicBezTo>
                      <a:pt x="137" y="907"/>
                      <a:pt x="113" y="907"/>
                      <a:pt x="100" y="920"/>
                    </a:cubicBezTo>
                    <a:cubicBezTo>
                      <a:pt x="88" y="920"/>
                      <a:pt x="75" y="932"/>
                      <a:pt x="63" y="945"/>
                    </a:cubicBezTo>
                    <a:cubicBezTo>
                      <a:pt x="38" y="969"/>
                      <a:pt x="26" y="1007"/>
                      <a:pt x="13" y="1044"/>
                    </a:cubicBezTo>
                    <a:cubicBezTo>
                      <a:pt x="1" y="1094"/>
                      <a:pt x="1" y="1143"/>
                      <a:pt x="13" y="1205"/>
                    </a:cubicBezTo>
                    <a:cubicBezTo>
                      <a:pt x="26" y="1305"/>
                      <a:pt x="50" y="1404"/>
                      <a:pt x="100" y="1491"/>
                    </a:cubicBezTo>
                    <a:cubicBezTo>
                      <a:pt x="137" y="1566"/>
                      <a:pt x="175" y="1628"/>
                      <a:pt x="212" y="1702"/>
                    </a:cubicBezTo>
                    <a:lnTo>
                      <a:pt x="262" y="1752"/>
                    </a:lnTo>
                    <a:lnTo>
                      <a:pt x="274" y="1777"/>
                    </a:lnTo>
                    <a:lnTo>
                      <a:pt x="249" y="1764"/>
                    </a:lnTo>
                    <a:cubicBezTo>
                      <a:pt x="224" y="1752"/>
                      <a:pt x="200" y="1752"/>
                      <a:pt x="187" y="1739"/>
                    </a:cubicBezTo>
                    <a:cubicBezTo>
                      <a:pt x="162" y="1727"/>
                      <a:pt x="137" y="1715"/>
                      <a:pt x="125" y="1702"/>
                    </a:cubicBezTo>
                    <a:lnTo>
                      <a:pt x="125" y="1702"/>
                    </a:lnTo>
                    <a:cubicBezTo>
                      <a:pt x="200" y="1826"/>
                      <a:pt x="274" y="1913"/>
                      <a:pt x="324" y="1988"/>
                    </a:cubicBezTo>
                    <a:lnTo>
                      <a:pt x="398" y="2087"/>
                    </a:lnTo>
                    <a:cubicBezTo>
                      <a:pt x="398" y="2087"/>
                      <a:pt x="361" y="2062"/>
                      <a:pt x="299" y="2013"/>
                    </a:cubicBezTo>
                    <a:cubicBezTo>
                      <a:pt x="262" y="1975"/>
                      <a:pt x="212" y="1938"/>
                      <a:pt x="162" y="1889"/>
                    </a:cubicBezTo>
                    <a:cubicBezTo>
                      <a:pt x="150" y="1975"/>
                      <a:pt x="125" y="2224"/>
                      <a:pt x="113" y="2522"/>
                    </a:cubicBezTo>
                    <a:cubicBezTo>
                      <a:pt x="137" y="2485"/>
                      <a:pt x="150" y="2447"/>
                      <a:pt x="175" y="2410"/>
                    </a:cubicBezTo>
                    <a:cubicBezTo>
                      <a:pt x="187" y="2385"/>
                      <a:pt x="224" y="2323"/>
                      <a:pt x="249" y="2298"/>
                    </a:cubicBezTo>
                    <a:lnTo>
                      <a:pt x="286" y="2261"/>
                    </a:lnTo>
                    <a:lnTo>
                      <a:pt x="274" y="2311"/>
                    </a:lnTo>
                    <a:cubicBezTo>
                      <a:pt x="249" y="2348"/>
                      <a:pt x="237" y="2398"/>
                      <a:pt x="224" y="2435"/>
                    </a:cubicBezTo>
                    <a:cubicBezTo>
                      <a:pt x="200" y="2497"/>
                      <a:pt x="187" y="2559"/>
                      <a:pt x="175" y="2621"/>
                    </a:cubicBezTo>
                    <a:cubicBezTo>
                      <a:pt x="150" y="2683"/>
                      <a:pt x="137" y="2758"/>
                      <a:pt x="125" y="2832"/>
                    </a:cubicBezTo>
                    <a:lnTo>
                      <a:pt x="113" y="2932"/>
                    </a:lnTo>
                    <a:cubicBezTo>
                      <a:pt x="125" y="3044"/>
                      <a:pt x="137" y="3155"/>
                      <a:pt x="150" y="3280"/>
                    </a:cubicBezTo>
                    <a:lnTo>
                      <a:pt x="150" y="3193"/>
                    </a:lnTo>
                    <a:cubicBezTo>
                      <a:pt x="150" y="3118"/>
                      <a:pt x="162" y="3056"/>
                      <a:pt x="162" y="2981"/>
                    </a:cubicBezTo>
                    <a:cubicBezTo>
                      <a:pt x="175" y="2932"/>
                      <a:pt x="187" y="2882"/>
                      <a:pt x="200" y="2845"/>
                    </a:cubicBezTo>
                    <a:lnTo>
                      <a:pt x="212" y="2783"/>
                    </a:lnTo>
                    <a:lnTo>
                      <a:pt x="212" y="2845"/>
                    </a:lnTo>
                    <a:cubicBezTo>
                      <a:pt x="212" y="2882"/>
                      <a:pt x="212" y="2932"/>
                      <a:pt x="224" y="2981"/>
                    </a:cubicBezTo>
                    <a:cubicBezTo>
                      <a:pt x="237" y="3044"/>
                      <a:pt x="237" y="3118"/>
                      <a:pt x="237" y="3180"/>
                    </a:cubicBezTo>
                    <a:cubicBezTo>
                      <a:pt x="249" y="3255"/>
                      <a:pt x="262" y="3342"/>
                      <a:pt x="274" y="3416"/>
                    </a:cubicBezTo>
                    <a:cubicBezTo>
                      <a:pt x="286" y="3478"/>
                      <a:pt x="299" y="3565"/>
                      <a:pt x="324" y="3640"/>
                    </a:cubicBezTo>
                    <a:cubicBezTo>
                      <a:pt x="324" y="3665"/>
                      <a:pt x="336" y="3689"/>
                      <a:pt x="349" y="3714"/>
                    </a:cubicBezTo>
                    <a:cubicBezTo>
                      <a:pt x="398" y="3826"/>
                      <a:pt x="460" y="3925"/>
                      <a:pt x="522" y="4012"/>
                    </a:cubicBezTo>
                    <a:lnTo>
                      <a:pt x="510" y="3975"/>
                    </a:lnTo>
                    <a:cubicBezTo>
                      <a:pt x="485" y="3925"/>
                      <a:pt x="473" y="3876"/>
                      <a:pt x="460" y="3826"/>
                    </a:cubicBezTo>
                    <a:cubicBezTo>
                      <a:pt x="448" y="3776"/>
                      <a:pt x="436" y="3739"/>
                      <a:pt x="423" y="3702"/>
                    </a:cubicBezTo>
                    <a:cubicBezTo>
                      <a:pt x="411" y="3640"/>
                      <a:pt x="398" y="3602"/>
                      <a:pt x="398" y="3602"/>
                    </a:cubicBezTo>
                    <a:lnTo>
                      <a:pt x="398" y="3602"/>
                    </a:lnTo>
                    <a:cubicBezTo>
                      <a:pt x="398" y="3602"/>
                      <a:pt x="423" y="3640"/>
                      <a:pt x="448" y="3689"/>
                    </a:cubicBezTo>
                    <a:cubicBezTo>
                      <a:pt x="473" y="3727"/>
                      <a:pt x="485" y="3764"/>
                      <a:pt x="510" y="3801"/>
                    </a:cubicBezTo>
                    <a:cubicBezTo>
                      <a:pt x="535" y="3838"/>
                      <a:pt x="560" y="3876"/>
                      <a:pt x="597" y="3925"/>
                    </a:cubicBezTo>
                    <a:cubicBezTo>
                      <a:pt x="622" y="3975"/>
                      <a:pt x="659" y="4025"/>
                      <a:pt x="696" y="4087"/>
                    </a:cubicBezTo>
                    <a:cubicBezTo>
                      <a:pt x="721" y="4136"/>
                      <a:pt x="771" y="4186"/>
                      <a:pt x="808" y="4236"/>
                    </a:cubicBezTo>
                    <a:lnTo>
                      <a:pt x="858" y="4310"/>
                    </a:lnTo>
                    <a:cubicBezTo>
                      <a:pt x="845" y="4286"/>
                      <a:pt x="833" y="4248"/>
                      <a:pt x="821" y="4223"/>
                    </a:cubicBezTo>
                    <a:cubicBezTo>
                      <a:pt x="783" y="4174"/>
                      <a:pt x="758" y="4112"/>
                      <a:pt x="734" y="4050"/>
                    </a:cubicBezTo>
                    <a:cubicBezTo>
                      <a:pt x="709" y="4000"/>
                      <a:pt x="709" y="3975"/>
                      <a:pt x="709" y="3975"/>
                    </a:cubicBezTo>
                    <a:lnTo>
                      <a:pt x="709" y="3975"/>
                    </a:lnTo>
                    <a:cubicBezTo>
                      <a:pt x="709" y="3975"/>
                      <a:pt x="721" y="3987"/>
                      <a:pt x="758" y="4025"/>
                    </a:cubicBezTo>
                    <a:cubicBezTo>
                      <a:pt x="783" y="4062"/>
                      <a:pt x="833" y="4112"/>
                      <a:pt x="895" y="4186"/>
                    </a:cubicBezTo>
                    <a:lnTo>
                      <a:pt x="982" y="4286"/>
                    </a:lnTo>
                    <a:cubicBezTo>
                      <a:pt x="1007" y="4310"/>
                      <a:pt x="1044" y="4348"/>
                      <a:pt x="1081" y="4385"/>
                    </a:cubicBezTo>
                    <a:lnTo>
                      <a:pt x="1181" y="4497"/>
                    </a:lnTo>
                    <a:lnTo>
                      <a:pt x="1206" y="4521"/>
                    </a:lnTo>
                    <a:cubicBezTo>
                      <a:pt x="1181" y="4484"/>
                      <a:pt x="1168" y="4459"/>
                      <a:pt x="1156" y="4435"/>
                    </a:cubicBezTo>
                    <a:cubicBezTo>
                      <a:pt x="1131" y="4385"/>
                      <a:pt x="1119" y="4348"/>
                      <a:pt x="1119" y="4348"/>
                    </a:cubicBezTo>
                    <a:lnTo>
                      <a:pt x="1119" y="4348"/>
                    </a:lnTo>
                    <a:lnTo>
                      <a:pt x="1181" y="4410"/>
                    </a:lnTo>
                    <a:lnTo>
                      <a:pt x="1255" y="4484"/>
                    </a:lnTo>
                    <a:cubicBezTo>
                      <a:pt x="1280" y="4509"/>
                      <a:pt x="1305" y="4534"/>
                      <a:pt x="1342" y="4559"/>
                    </a:cubicBezTo>
                    <a:cubicBezTo>
                      <a:pt x="1379" y="4596"/>
                      <a:pt x="1417" y="4621"/>
                      <a:pt x="1454" y="4658"/>
                    </a:cubicBezTo>
                    <a:cubicBezTo>
                      <a:pt x="1491" y="4695"/>
                      <a:pt x="1541" y="4720"/>
                      <a:pt x="1578" y="4757"/>
                    </a:cubicBezTo>
                    <a:lnTo>
                      <a:pt x="1690" y="4844"/>
                    </a:lnTo>
                    <a:lnTo>
                      <a:pt x="1615" y="4757"/>
                    </a:lnTo>
                    <a:lnTo>
                      <a:pt x="1566" y="4683"/>
                    </a:lnTo>
                    <a:lnTo>
                      <a:pt x="1628" y="4733"/>
                    </a:lnTo>
                    <a:cubicBezTo>
                      <a:pt x="1690" y="4795"/>
                      <a:pt x="1752" y="4832"/>
                      <a:pt x="1814" y="4882"/>
                    </a:cubicBezTo>
                    <a:cubicBezTo>
                      <a:pt x="1901" y="4944"/>
                      <a:pt x="1988" y="4993"/>
                      <a:pt x="2100" y="5018"/>
                    </a:cubicBezTo>
                    <a:cubicBezTo>
                      <a:pt x="2156" y="5037"/>
                      <a:pt x="2215" y="5046"/>
                      <a:pt x="2274" y="5046"/>
                    </a:cubicBezTo>
                    <a:cubicBezTo>
                      <a:pt x="2333" y="5046"/>
                      <a:pt x="2392" y="5037"/>
                      <a:pt x="2447" y="5018"/>
                    </a:cubicBezTo>
                    <a:cubicBezTo>
                      <a:pt x="2559" y="4993"/>
                      <a:pt x="2671" y="4944"/>
                      <a:pt x="2770" y="4869"/>
                    </a:cubicBezTo>
                    <a:cubicBezTo>
                      <a:pt x="2857" y="4807"/>
                      <a:pt x="2944" y="4745"/>
                      <a:pt x="3006" y="4658"/>
                    </a:cubicBezTo>
                    <a:cubicBezTo>
                      <a:pt x="3068" y="4608"/>
                      <a:pt x="3118" y="4546"/>
                      <a:pt x="3168" y="4484"/>
                    </a:cubicBezTo>
                    <a:lnTo>
                      <a:pt x="3217" y="4410"/>
                    </a:lnTo>
                    <a:lnTo>
                      <a:pt x="3217" y="4410"/>
                    </a:lnTo>
                    <a:cubicBezTo>
                      <a:pt x="3217" y="4410"/>
                      <a:pt x="3205" y="4447"/>
                      <a:pt x="3180" y="4497"/>
                    </a:cubicBezTo>
                    <a:cubicBezTo>
                      <a:pt x="3143" y="4559"/>
                      <a:pt x="3106" y="4633"/>
                      <a:pt x="3068" y="4695"/>
                    </a:cubicBezTo>
                    <a:cubicBezTo>
                      <a:pt x="3019" y="4757"/>
                      <a:pt x="2982" y="4807"/>
                      <a:pt x="2932" y="4857"/>
                    </a:cubicBezTo>
                    <a:cubicBezTo>
                      <a:pt x="2982" y="4820"/>
                      <a:pt x="3031" y="4770"/>
                      <a:pt x="3081" y="4733"/>
                    </a:cubicBezTo>
                    <a:cubicBezTo>
                      <a:pt x="3143" y="4683"/>
                      <a:pt x="3193" y="4621"/>
                      <a:pt x="3242" y="4559"/>
                    </a:cubicBezTo>
                    <a:cubicBezTo>
                      <a:pt x="3280" y="4509"/>
                      <a:pt x="3317" y="4447"/>
                      <a:pt x="3354" y="4385"/>
                    </a:cubicBezTo>
                    <a:cubicBezTo>
                      <a:pt x="3416" y="4273"/>
                      <a:pt x="3466" y="4174"/>
                      <a:pt x="3503" y="4099"/>
                    </a:cubicBezTo>
                    <a:lnTo>
                      <a:pt x="3553" y="3987"/>
                    </a:lnTo>
                    <a:lnTo>
                      <a:pt x="3553" y="3987"/>
                    </a:lnTo>
                    <a:cubicBezTo>
                      <a:pt x="3553" y="3987"/>
                      <a:pt x="3553" y="4037"/>
                      <a:pt x="3528" y="4112"/>
                    </a:cubicBezTo>
                    <a:cubicBezTo>
                      <a:pt x="3508" y="4190"/>
                      <a:pt x="3489" y="4277"/>
                      <a:pt x="3463" y="4359"/>
                    </a:cubicBezTo>
                    <a:lnTo>
                      <a:pt x="3463" y="4359"/>
                    </a:lnTo>
                    <a:cubicBezTo>
                      <a:pt x="3473" y="4337"/>
                      <a:pt x="3484" y="4313"/>
                      <a:pt x="3491" y="4286"/>
                    </a:cubicBezTo>
                    <a:cubicBezTo>
                      <a:pt x="3516" y="4248"/>
                      <a:pt x="3528" y="4211"/>
                      <a:pt x="3540" y="4161"/>
                    </a:cubicBezTo>
                    <a:lnTo>
                      <a:pt x="3590" y="4050"/>
                    </a:lnTo>
                    <a:cubicBezTo>
                      <a:pt x="3603" y="4000"/>
                      <a:pt x="3627" y="3963"/>
                      <a:pt x="3640" y="3925"/>
                    </a:cubicBezTo>
                    <a:cubicBezTo>
                      <a:pt x="3652" y="3888"/>
                      <a:pt x="3665" y="3863"/>
                      <a:pt x="3677" y="3826"/>
                    </a:cubicBezTo>
                    <a:lnTo>
                      <a:pt x="3727" y="3677"/>
                    </a:lnTo>
                    <a:cubicBezTo>
                      <a:pt x="3739" y="3627"/>
                      <a:pt x="3752" y="3615"/>
                      <a:pt x="3752" y="3615"/>
                    </a:cubicBezTo>
                    <a:cubicBezTo>
                      <a:pt x="3752" y="3615"/>
                      <a:pt x="3752" y="3627"/>
                      <a:pt x="3752" y="3677"/>
                    </a:cubicBezTo>
                    <a:cubicBezTo>
                      <a:pt x="3760" y="3711"/>
                      <a:pt x="3763" y="3752"/>
                      <a:pt x="3759" y="3794"/>
                    </a:cubicBezTo>
                    <a:lnTo>
                      <a:pt x="3759" y="3794"/>
                    </a:lnTo>
                    <a:cubicBezTo>
                      <a:pt x="3764" y="3776"/>
                      <a:pt x="3770" y="3758"/>
                      <a:pt x="3776" y="3739"/>
                    </a:cubicBezTo>
                    <a:cubicBezTo>
                      <a:pt x="3776" y="3702"/>
                      <a:pt x="3801" y="3627"/>
                      <a:pt x="3801" y="3578"/>
                    </a:cubicBezTo>
                    <a:cubicBezTo>
                      <a:pt x="3814" y="3515"/>
                      <a:pt x="3826" y="3466"/>
                      <a:pt x="3826" y="3416"/>
                    </a:cubicBezTo>
                    <a:cubicBezTo>
                      <a:pt x="3838" y="3366"/>
                      <a:pt x="3838" y="3317"/>
                      <a:pt x="3851" y="3267"/>
                    </a:cubicBezTo>
                    <a:cubicBezTo>
                      <a:pt x="3851" y="3205"/>
                      <a:pt x="3851" y="3168"/>
                      <a:pt x="3863" y="3118"/>
                    </a:cubicBezTo>
                    <a:cubicBezTo>
                      <a:pt x="3863" y="3081"/>
                      <a:pt x="3863" y="3044"/>
                      <a:pt x="3876" y="3006"/>
                    </a:cubicBezTo>
                    <a:cubicBezTo>
                      <a:pt x="3876" y="2969"/>
                      <a:pt x="3876" y="2944"/>
                      <a:pt x="3876" y="2907"/>
                    </a:cubicBezTo>
                    <a:cubicBezTo>
                      <a:pt x="3876" y="2857"/>
                      <a:pt x="3876" y="2832"/>
                      <a:pt x="3876" y="2832"/>
                    </a:cubicBezTo>
                    <a:cubicBezTo>
                      <a:pt x="3876" y="2832"/>
                      <a:pt x="3888" y="2857"/>
                      <a:pt x="3901" y="2907"/>
                    </a:cubicBezTo>
                    <a:cubicBezTo>
                      <a:pt x="3913" y="2944"/>
                      <a:pt x="3913" y="2969"/>
                      <a:pt x="3925" y="3006"/>
                    </a:cubicBezTo>
                    <a:cubicBezTo>
                      <a:pt x="3925" y="3044"/>
                      <a:pt x="3938" y="3081"/>
                      <a:pt x="3938" y="3118"/>
                    </a:cubicBezTo>
                    <a:lnTo>
                      <a:pt x="3938" y="3019"/>
                    </a:lnTo>
                    <a:lnTo>
                      <a:pt x="3938" y="2808"/>
                    </a:lnTo>
                    <a:lnTo>
                      <a:pt x="3938" y="2609"/>
                    </a:lnTo>
                    <a:cubicBezTo>
                      <a:pt x="3938" y="2547"/>
                      <a:pt x="3938" y="2485"/>
                      <a:pt x="3938" y="2423"/>
                    </a:cubicBezTo>
                    <a:cubicBezTo>
                      <a:pt x="3925" y="2373"/>
                      <a:pt x="3938" y="2323"/>
                      <a:pt x="3925" y="2274"/>
                    </a:cubicBezTo>
                    <a:cubicBezTo>
                      <a:pt x="3913" y="2224"/>
                      <a:pt x="3925" y="2187"/>
                      <a:pt x="3913" y="2149"/>
                    </a:cubicBezTo>
                    <a:lnTo>
                      <a:pt x="3913" y="2050"/>
                    </a:lnTo>
                    <a:cubicBezTo>
                      <a:pt x="3913" y="2050"/>
                      <a:pt x="3925" y="2087"/>
                      <a:pt x="3950" y="2149"/>
                    </a:cubicBezTo>
                    <a:cubicBezTo>
                      <a:pt x="3963" y="2174"/>
                      <a:pt x="3975" y="2211"/>
                      <a:pt x="3988" y="2261"/>
                    </a:cubicBezTo>
                    <a:cubicBezTo>
                      <a:pt x="4000" y="2298"/>
                      <a:pt x="4012" y="2360"/>
                      <a:pt x="4025" y="2410"/>
                    </a:cubicBezTo>
                    <a:cubicBezTo>
                      <a:pt x="4037" y="2472"/>
                      <a:pt x="4062" y="2534"/>
                      <a:pt x="4074" y="2596"/>
                    </a:cubicBezTo>
                    <a:cubicBezTo>
                      <a:pt x="4074" y="2634"/>
                      <a:pt x="4074" y="2659"/>
                      <a:pt x="4087" y="2696"/>
                    </a:cubicBezTo>
                    <a:cubicBezTo>
                      <a:pt x="4087" y="2596"/>
                      <a:pt x="4087" y="2485"/>
                      <a:pt x="4074" y="2385"/>
                    </a:cubicBezTo>
                    <a:cubicBezTo>
                      <a:pt x="4062" y="2249"/>
                      <a:pt x="4050" y="2125"/>
                      <a:pt x="4037" y="2013"/>
                    </a:cubicBezTo>
                    <a:cubicBezTo>
                      <a:pt x="4012" y="1814"/>
                      <a:pt x="3988" y="1690"/>
                      <a:pt x="3988" y="1690"/>
                    </a:cubicBezTo>
                    <a:lnTo>
                      <a:pt x="3988" y="1690"/>
                    </a:lnTo>
                    <a:cubicBezTo>
                      <a:pt x="3988" y="1690"/>
                      <a:pt x="4037" y="1802"/>
                      <a:pt x="4087" y="2000"/>
                    </a:cubicBezTo>
                    <a:cubicBezTo>
                      <a:pt x="4112" y="2100"/>
                      <a:pt x="4149" y="2224"/>
                      <a:pt x="4174" y="2373"/>
                    </a:cubicBezTo>
                    <a:cubicBezTo>
                      <a:pt x="4236" y="2547"/>
                      <a:pt x="4298" y="2721"/>
                      <a:pt x="4360" y="2907"/>
                    </a:cubicBezTo>
                    <a:cubicBezTo>
                      <a:pt x="4397" y="2944"/>
                      <a:pt x="4422" y="2981"/>
                      <a:pt x="4447" y="3031"/>
                    </a:cubicBezTo>
                    <a:cubicBezTo>
                      <a:pt x="4472" y="3068"/>
                      <a:pt x="4484" y="3106"/>
                      <a:pt x="4509" y="3143"/>
                    </a:cubicBezTo>
                    <a:cubicBezTo>
                      <a:pt x="4522" y="3180"/>
                      <a:pt x="4546" y="3230"/>
                      <a:pt x="4559" y="3267"/>
                    </a:cubicBezTo>
                    <a:cubicBezTo>
                      <a:pt x="4584" y="3317"/>
                      <a:pt x="4596" y="3366"/>
                      <a:pt x="4608" y="3416"/>
                    </a:cubicBezTo>
                    <a:cubicBezTo>
                      <a:pt x="4621" y="3453"/>
                      <a:pt x="4633" y="3515"/>
                      <a:pt x="4646" y="3565"/>
                    </a:cubicBezTo>
                    <a:cubicBezTo>
                      <a:pt x="4658" y="3627"/>
                      <a:pt x="4658" y="3665"/>
                      <a:pt x="4658" y="3727"/>
                    </a:cubicBezTo>
                    <a:cubicBezTo>
                      <a:pt x="4671" y="3776"/>
                      <a:pt x="4658" y="3826"/>
                      <a:pt x="4671" y="3863"/>
                    </a:cubicBezTo>
                    <a:cubicBezTo>
                      <a:pt x="4671" y="3950"/>
                      <a:pt x="4671" y="4037"/>
                      <a:pt x="4658" y="4124"/>
                    </a:cubicBezTo>
                    <a:cubicBezTo>
                      <a:pt x="4646" y="4186"/>
                      <a:pt x="4633" y="4248"/>
                      <a:pt x="4621" y="4310"/>
                    </a:cubicBezTo>
                    <a:cubicBezTo>
                      <a:pt x="4608" y="4348"/>
                      <a:pt x="4596" y="4372"/>
                      <a:pt x="4596" y="4372"/>
                    </a:cubicBezTo>
                    <a:cubicBezTo>
                      <a:pt x="4596" y="4372"/>
                      <a:pt x="4596" y="4348"/>
                      <a:pt x="4584" y="4310"/>
                    </a:cubicBezTo>
                    <a:cubicBezTo>
                      <a:pt x="4584" y="4348"/>
                      <a:pt x="4571" y="4385"/>
                      <a:pt x="4571" y="4422"/>
                    </a:cubicBezTo>
                    <a:cubicBezTo>
                      <a:pt x="4559" y="4484"/>
                      <a:pt x="4546" y="4534"/>
                      <a:pt x="4534" y="4584"/>
                    </a:cubicBezTo>
                    <a:cubicBezTo>
                      <a:pt x="4509" y="4633"/>
                      <a:pt x="4497" y="4683"/>
                      <a:pt x="4472" y="4720"/>
                    </a:cubicBezTo>
                    <a:cubicBezTo>
                      <a:pt x="4459" y="4770"/>
                      <a:pt x="4435" y="4807"/>
                      <a:pt x="4422" y="4844"/>
                    </a:cubicBezTo>
                    <a:cubicBezTo>
                      <a:pt x="4397" y="4882"/>
                      <a:pt x="4385" y="4919"/>
                      <a:pt x="4360" y="4944"/>
                    </a:cubicBezTo>
                    <a:cubicBezTo>
                      <a:pt x="4348" y="4969"/>
                      <a:pt x="4323" y="4993"/>
                      <a:pt x="4310" y="5018"/>
                    </a:cubicBezTo>
                    <a:cubicBezTo>
                      <a:pt x="4273" y="5056"/>
                      <a:pt x="4261" y="5068"/>
                      <a:pt x="4261" y="5068"/>
                    </a:cubicBezTo>
                    <a:cubicBezTo>
                      <a:pt x="4261" y="5068"/>
                      <a:pt x="4261" y="5043"/>
                      <a:pt x="4286" y="5006"/>
                    </a:cubicBezTo>
                    <a:cubicBezTo>
                      <a:pt x="4286" y="4969"/>
                      <a:pt x="4298" y="4944"/>
                      <a:pt x="4298" y="4919"/>
                    </a:cubicBezTo>
                    <a:cubicBezTo>
                      <a:pt x="4310" y="4882"/>
                      <a:pt x="4323" y="4857"/>
                      <a:pt x="4335" y="4807"/>
                    </a:cubicBezTo>
                    <a:cubicBezTo>
                      <a:pt x="4348" y="4770"/>
                      <a:pt x="4348" y="4733"/>
                      <a:pt x="4360" y="4683"/>
                    </a:cubicBezTo>
                    <a:lnTo>
                      <a:pt x="4360" y="4658"/>
                    </a:lnTo>
                    <a:cubicBezTo>
                      <a:pt x="4335" y="4720"/>
                      <a:pt x="4310" y="4795"/>
                      <a:pt x="4273" y="4857"/>
                    </a:cubicBezTo>
                    <a:cubicBezTo>
                      <a:pt x="4248" y="4919"/>
                      <a:pt x="4211" y="4969"/>
                      <a:pt x="4174" y="5031"/>
                    </a:cubicBezTo>
                    <a:cubicBezTo>
                      <a:pt x="4149" y="5080"/>
                      <a:pt x="4112" y="5142"/>
                      <a:pt x="4062" y="5192"/>
                    </a:cubicBezTo>
                    <a:cubicBezTo>
                      <a:pt x="4025" y="5229"/>
                      <a:pt x="3988" y="5279"/>
                      <a:pt x="3950" y="5316"/>
                    </a:cubicBezTo>
                    <a:lnTo>
                      <a:pt x="3901" y="5366"/>
                    </a:lnTo>
                    <a:lnTo>
                      <a:pt x="3851" y="5416"/>
                    </a:lnTo>
                    <a:cubicBezTo>
                      <a:pt x="3814" y="5428"/>
                      <a:pt x="3789" y="5453"/>
                      <a:pt x="3764" y="5478"/>
                    </a:cubicBezTo>
                    <a:lnTo>
                      <a:pt x="3677" y="5527"/>
                    </a:lnTo>
                    <a:lnTo>
                      <a:pt x="3739" y="5453"/>
                    </a:lnTo>
                    <a:cubicBezTo>
                      <a:pt x="3764" y="5428"/>
                      <a:pt x="3776" y="5403"/>
                      <a:pt x="3801" y="5366"/>
                    </a:cubicBezTo>
                    <a:lnTo>
                      <a:pt x="3838" y="5316"/>
                    </a:lnTo>
                    <a:lnTo>
                      <a:pt x="3876" y="5254"/>
                    </a:lnTo>
                    <a:cubicBezTo>
                      <a:pt x="3913" y="5217"/>
                      <a:pt x="3938" y="5167"/>
                      <a:pt x="3963" y="5118"/>
                    </a:cubicBezTo>
                    <a:lnTo>
                      <a:pt x="3963" y="5118"/>
                    </a:lnTo>
                    <a:cubicBezTo>
                      <a:pt x="3714" y="5366"/>
                      <a:pt x="3404" y="5540"/>
                      <a:pt x="3056" y="5602"/>
                    </a:cubicBezTo>
                    <a:cubicBezTo>
                      <a:pt x="2850" y="5633"/>
                      <a:pt x="2664" y="5651"/>
                      <a:pt x="2490" y="5651"/>
                    </a:cubicBezTo>
                    <a:cubicBezTo>
                      <a:pt x="2245" y="5651"/>
                      <a:pt x="2025" y="5615"/>
                      <a:pt x="1814" y="5527"/>
                    </a:cubicBezTo>
                    <a:lnTo>
                      <a:pt x="1814" y="5527"/>
                    </a:lnTo>
                    <a:lnTo>
                      <a:pt x="1839" y="5552"/>
                    </a:lnTo>
                    <a:cubicBezTo>
                      <a:pt x="1864" y="5565"/>
                      <a:pt x="1889" y="5590"/>
                      <a:pt x="1913" y="5602"/>
                    </a:cubicBezTo>
                    <a:lnTo>
                      <a:pt x="1988" y="5652"/>
                    </a:lnTo>
                    <a:lnTo>
                      <a:pt x="2087" y="5739"/>
                    </a:lnTo>
                    <a:cubicBezTo>
                      <a:pt x="2100" y="5739"/>
                      <a:pt x="2112" y="5751"/>
                      <a:pt x="2125" y="5763"/>
                    </a:cubicBezTo>
                    <a:lnTo>
                      <a:pt x="2075" y="5763"/>
                    </a:lnTo>
                    <a:cubicBezTo>
                      <a:pt x="2025" y="5763"/>
                      <a:pt x="1988" y="5751"/>
                      <a:pt x="1938" y="5739"/>
                    </a:cubicBezTo>
                    <a:cubicBezTo>
                      <a:pt x="1913" y="5739"/>
                      <a:pt x="1889" y="5726"/>
                      <a:pt x="1864" y="5714"/>
                    </a:cubicBezTo>
                    <a:cubicBezTo>
                      <a:pt x="1827" y="5701"/>
                      <a:pt x="1789" y="5689"/>
                      <a:pt x="1764" y="5677"/>
                    </a:cubicBezTo>
                    <a:cubicBezTo>
                      <a:pt x="1740" y="5652"/>
                      <a:pt x="1702" y="5639"/>
                      <a:pt x="1677" y="5614"/>
                    </a:cubicBezTo>
                    <a:cubicBezTo>
                      <a:pt x="1640" y="5602"/>
                      <a:pt x="1615" y="5577"/>
                      <a:pt x="1591" y="5552"/>
                    </a:cubicBezTo>
                    <a:cubicBezTo>
                      <a:pt x="1553" y="5527"/>
                      <a:pt x="1528" y="5503"/>
                      <a:pt x="1504" y="5465"/>
                    </a:cubicBezTo>
                    <a:cubicBezTo>
                      <a:pt x="1491" y="5453"/>
                      <a:pt x="1466" y="5441"/>
                      <a:pt x="1454" y="5416"/>
                    </a:cubicBezTo>
                    <a:lnTo>
                      <a:pt x="1454" y="5441"/>
                    </a:lnTo>
                    <a:cubicBezTo>
                      <a:pt x="1454" y="5527"/>
                      <a:pt x="1454" y="5627"/>
                      <a:pt x="1454" y="5726"/>
                    </a:cubicBezTo>
                    <a:cubicBezTo>
                      <a:pt x="1404" y="5639"/>
                      <a:pt x="1367" y="5552"/>
                      <a:pt x="1330" y="5453"/>
                    </a:cubicBezTo>
                    <a:cubicBezTo>
                      <a:pt x="1305" y="5403"/>
                      <a:pt x="1292" y="5341"/>
                      <a:pt x="1280" y="5279"/>
                    </a:cubicBezTo>
                    <a:cubicBezTo>
                      <a:pt x="1268" y="5341"/>
                      <a:pt x="1255" y="5391"/>
                      <a:pt x="1255" y="5453"/>
                    </a:cubicBezTo>
                    <a:cubicBezTo>
                      <a:pt x="1218" y="5391"/>
                      <a:pt x="1181" y="5316"/>
                      <a:pt x="1156" y="5254"/>
                    </a:cubicBezTo>
                    <a:lnTo>
                      <a:pt x="1143" y="5229"/>
                    </a:lnTo>
                    <a:lnTo>
                      <a:pt x="1143" y="5229"/>
                    </a:lnTo>
                    <a:cubicBezTo>
                      <a:pt x="1168" y="5403"/>
                      <a:pt x="1218" y="5577"/>
                      <a:pt x="1218" y="5577"/>
                    </a:cubicBezTo>
                    <a:cubicBezTo>
                      <a:pt x="1143" y="5465"/>
                      <a:pt x="1069" y="5354"/>
                      <a:pt x="1007" y="5242"/>
                    </a:cubicBezTo>
                    <a:lnTo>
                      <a:pt x="994" y="5205"/>
                    </a:lnTo>
                    <a:lnTo>
                      <a:pt x="994" y="5205"/>
                    </a:lnTo>
                    <a:cubicBezTo>
                      <a:pt x="1019" y="5366"/>
                      <a:pt x="1056" y="5515"/>
                      <a:pt x="1106" y="5677"/>
                    </a:cubicBezTo>
                    <a:cubicBezTo>
                      <a:pt x="1007" y="5515"/>
                      <a:pt x="920" y="5329"/>
                      <a:pt x="845" y="5155"/>
                    </a:cubicBezTo>
                    <a:cubicBezTo>
                      <a:pt x="833" y="5105"/>
                      <a:pt x="808" y="5056"/>
                      <a:pt x="796" y="4993"/>
                    </a:cubicBezTo>
                    <a:lnTo>
                      <a:pt x="796" y="4993"/>
                    </a:lnTo>
                    <a:cubicBezTo>
                      <a:pt x="808" y="5167"/>
                      <a:pt x="833" y="5329"/>
                      <a:pt x="883" y="5478"/>
                    </a:cubicBezTo>
                    <a:cubicBezTo>
                      <a:pt x="920" y="5677"/>
                      <a:pt x="920" y="5875"/>
                      <a:pt x="883" y="6062"/>
                    </a:cubicBezTo>
                    <a:lnTo>
                      <a:pt x="883" y="6161"/>
                    </a:lnTo>
                    <a:cubicBezTo>
                      <a:pt x="883" y="6198"/>
                      <a:pt x="895" y="6273"/>
                      <a:pt x="895" y="6335"/>
                    </a:cubicBezTo>
                    <a:cubicBezTo>
                      <a:pt x="895" y="6384"/>
                      <a:pt x="907" y="6447"/>
                      <a:pt x="907" y="6509"/>
                    </a:cubicBezTo>
                    <a:cubicBezTo>
                      <a:pt x="920" y="6571"/>
                      <a:pt x="932" y="6633"/>
                      <a:pt x="932" y="6695"/>
                    </a:cubicBezTo>
                    <a:cubicBezTo>
                      <a:pt x="945" y="6745"/>
                      <a:pt x="957" y="6807"/>
                      <a:pt x="970" y="6869"/>
                    </a:cubicBezTo>
                    <a:cubicBezTo>
                      <a:pt x="970" y="6931"/>
                      <a:pt x="982" y="6993"/>
                      <a:pt x="994" y="7043"/>
                    </a:cubicBezTo>
                    <a:cubicBezTo>
                      <a:pt x="1019" y="7167"/>
                      <a:pt x="1044" y="7266"/>
                      <a:pt x="1056" y="7353"/>
                    </a:cubicBezTo>
                    <a:cubicBezTo>
                      <a:pt x="1081" y="7452"/>
                      <a:pt x="1094" y="7527"/>
                      <a:pt x="1106" y="7577"/>
                    </a:cubicBezTo>
                    <a:cubicBezTo>
                      <a:pt x="1119" y="7639"/>
                      <a:pt x="1131" y="7664"/>
                      <a:pt x="1131" y="7664"/>
                    </a:cubicBezTo>
                    <a:lnTo>
                      <a:pt x="1081" y="7589"/>
                    </a:lnTo>
                    <a:cubicBezTo>
                      <a:pt x="1056" y="7564"/>
                      <a:pt x="1044" y="7539"/>
                      <a:pt x="1032" y="7502"/>
                    </a:cubicBezTo>
                    <a:cubicBezTo>
                      <a:pt x="1007" y="7465"/>
                      <a:pt x="994" y="7428"/>
                      <a:pt x="970" y="7390"/>
                    </a:cubicBezTo>
                    <a:cubicBezTo>
                      <a:pt x="932" y="7291"/>
                      <a:pt x="883" y="7179"/>
                      <a:pt x="858" y="7080"/>
                    </a:cubicBezTo>
                    <a:cubicBezTo>
                      <a:pt x="845" y="7030"/>
                      <a:pt x="833" y="6993"/>
                      <a:pt x="821" y="6943"/>
                    </a:cubicBezTo>
                    <a:lnTo>
                      <a:pt x="821" y="6943"/>
                    </a:lnTo>
                    <a:cubicBezTo>
                      <a:pt x="833" y="7117"/>
                      <a:pt x="845" y="7291"/>
                      <a:pt x="883" y="7465"/>
                    </a:cubicBezTo>
                    <a:cubicBezTo>
                      <a:pt x="1069" y="8533"/>
                      <a:pt x="1243" y="8881"/>
                      <a:pt x="1206" y="9179"/>
                    </a:cubicBezTo>
                    <a:cubicBezTo>
                      <a:pt x="1181" y="9477"/>
                      <a:pt x="1106" y="9564"/>
                      <a:pt x="1106" y="9787"/>
                    </a:cubicBezTo>
                    <a:lnTo>
                      <a:pt x="1715" y="9787"/>
                    </a:lnTo>
                    <a:cubicBezTo>
                      <a:pt x="1777" y="9688"/>
                      <a:pt x="1827" y="9589"/>
                      <a:pt x="1876" y="9489"/>
                    </a:cubicBezTo>
                    <a:cubicBezTo>
                      <a:pt x="1926" y="9378"/>
                      <a:pt x="1963" y="9266"/>
                      <a:pt x="1988" y="9154"/>
                    </a:cubicBezTo>
                    <a:cubicBezTo>
                      <a:pt x="2000" y="9278"/>
                      <a:pt x="2013" y="9390"/>
                      <a:pt x="2000" y="9514"/>
                    </a:cubicBezTo>
                    <a:cubicBezTo>
                      <a:pt x="2000" y="9551"/>
                      <a:pt x="2000" y="9576"/>
                      <a:pt x="2000" y="9601"/>
                    </a:cubicBezTo>
                    <a:lnTo>
                      <a:pt x="2149" y="9365"/>
                    </a:lnTo>
                    <a:lnTo>
                      <a:pt x="2149" y="9589"/>
                    </a:lnTo>
                    <a:cubicBezTo>
                      <a:pt x="2174" y="9489"/>
                      <a:pt x="2212" y="9378"/>
                      <a:pt x="2236" y="9253"/>
                    </a:cubicBezTo>
                    <a:cubicBezTo>
                      <a:pt x="2311" y="8968"/>
                      <a:pt x="2361" y="8670"/>
                      <a:pt x="2361" y="8670"/>
                    </a:cubicBezTo>
                    <a:cubicBezTo>
                      <a:pt x="2361" y="8670"/>
                      <a:pt x="2385" y="8968"/>
                      <a:pt x="2373" y="9266"/>
                    </a:cubicBezTo>
                    <a:cubicBezTo>
                      <a:pt x="2373" y="9365"/>
                      <a:pt x="2373" y="9452"/>
                      <a:pt x="2361" y="9527"/>
                    </a:cubicBezTo>
                    <a:cubicBezTo>
                      <a:pt x="2385" y="9440"/>
                      <a:pt x="2398" y="9353"/>
                      <a:pt x="2410" y="9266"/>
                    </a:cubicBezTo>
                    <a:cubicBezTo>
                      <a:pt x="2435" y="9067"/>
                      <a:pt x="2423" y="8831"/>
                      <a:pt x="2447" y="8570"/>
                    </a:cubicBezTo>
                    <a:cubicBezTo>
                      <a:pt x="2460" y="8434"/>
                      <a:pt x="2485" y="8297"/>
                      <a:pt x="2522" y="8160"/>
                    </a:cubicBezTo>
                    <a:cubicBezTo>
                      <a:pt x="2572" y="8024"/>
                      <a:pt x="2621" y="7900"/>
                      <a:pt x="2683" y="7763"/>
                    </a:cubicBezTo>
                    <a:lnTo>
                      <a:pt x="2733" y="7651"/>
                    </a:lnTo>
                    <a:lnTo>
                      <a:pt x="2733" y="7651"/>
                    </a:lnTo>
                    <a:cubicBezTo>
                      <a:pt x="2721" y="7676"/>
                      <a:pt x="2708" y="7701"/>
                      <a:pt x="2696" y="7726"/>
                    </a:cubicBezTo>
                    <a:cubicBezTo>
                      <a:pt x="2671" y="7775"/>
                      <a:pt x="2646" y="7838"/>
                      <a:pt x="2621" y="7887"/>
                    </a:cubicBezTo>
                    <a:cubicBezTo>
                      <a:pt x="2597" y="7924"/>
                      <a:pt x="2572" y="7987"/>
                      <a:pt x="2547" y="8024"/>
                    </a:cubicBezTo>
                    <a:lnTo>
                      <a:pt x="2447" y="8247"/>
                    </a:lnTo>
                    <a:cubicBezTo>
                      <a:pt x="2423" y="8297"/>
                      <a:pt x="2410" y="8322"/>
                      <a:pt x="2410" y="8322"/>
                    </a:cubicBezTo>
                    <a:cubicBezTo>
                      <a:pt x="2410" y="8322"/>
                      <a:pt x="2410" y="8297"/>
                      <a:pt x="2423" y="8235"/>
                    </a:cubicBezTo>
                    <a:cubicBezTo>
                      <a:pt x="2423" y="8160"/>
                      <a:pt x="2447" y="8073"/>
                      <a:pt x="2460" y="7999"/>
                    </a:cubicBezTo>
                    <a:cubicBezTo>
                      <a:pt x="2472" y="7949"/>
                      <a:pt x="2485" y="7887"/>
                      <a:pt x="2510" y="7838"/>
                    </a:cubicBezTo>
                    <a:cubicBezTo>
                      <a:pt x="2522" y="7788"/>
                      <a:pt x="2547" y="7726"/>
                      <a:pt x="2572" y="7664"/>
                    </a:cubicBezTo>
                    <a:cubicBezTo>
                      <a:pt x="2597" y="7614"/>
                      <a:pt x="2621" y="7552"/>
                      <a:pt x="2646" y="7490"/>
                    </a:cubicBezTo>
                    <a:cubicBezTo>
                      <a:pt x="2683" y="7428"/>
                      <a:pt x="2721" y="7378"/>
                      <a:pt x="2758" y="7316"/>
                    </a:cubicBezTo>
                    <a:lnTo>
                      <a:pt x="2870" y="7154"/>
                    </a:lnTo>
                    <a:cubicBezTo>
                      <a:pt x="2907" y="7092"/>
                      <a:pt x="2944" y="7043"/>
                      <a:pt x="2994" y="6993"/>
                    </a:cubicBezTo>
                    <a:cubicBezTo>
                      <a:pt x="3068" y="6906"/>
                      <a:pt x="3155" y="6819"/>
                      <a:pt x="3255" y="6757"/>
                    </a:cubicBezTo>
                    <a:cubicBezTo>
                      <a:pt x="3317" y="6707"/>
                      <a:pt x="3391" y="6670"/>
                      <a:pt x="3466" y="6645"/>
                    </a:cubicBezTo>
                    <a:cubicBezTo>
                      <a:pt x="3491" y="6633"/>
                      <a:pt x="3516" y="6620"/>
                      <a:pt x="3540" y="6620"/>
                    </a:cubicBezTo>
                    <a:lnTo>
                      <a:pt x="3491" y="6670"/>
                    </a:lnTo>
                    <a:cubicBezTo>
                      <a:pt x="3429" y="6720"/>
                      <a:pt x="3367" y="6769"/>
                      <a:pt x="3317" y="6819"/>
                    </a:cubicBezTo>
                    <a:cubicBezTo>
                      <a:pt x="3292" y="6832"/>
                      <a:pt x="3280" y="6856"/>
                      <a:pt x="3267" y="6869"/>
                    </a:cubicBezTo>
                    <a:cubicBezTo>
                      <a:pt x="3304" y="6832"/>
                      <a:pt x="3342" y="6807"/>
                      <a:pt x="3391" y="6782"/>
                    </a:cubicBezTo>
                    <a:cubicBezTo>
                      <a:pt x="3466" y="6732"/>
                      <a:pt x="3540" y="6682"/>
                      <a:pt x="3640" y="6658"/>
                    </a:cubicBezTo>
                    <a:cubicBezTo>
                      <a:pt x="3677" y="6633"/>
                      <a:pt x="3714" y="6620"/>
                      <a:pt x="3752" y="6608"/>
                    </a:cubicBezTo>
                    <a:cubicBezTo>
                      <a:pt x="3801" y="6583"/>
                      <a:pt x="3851" y="6558"/>
                      <a:pt x="3901" y="6546"/>
                    </a:cubicBezTo>
                    <a:lnTo>
                      <a:pt x="3789" y="6533"/>
                    </a:lnTo>
                    <a:lnTo>
                      <a:pt x="3665" y="6509"/>
                    </a:lnTo>
                    <a:lnTo>
                      <a:pt x="3553" y="6496"/>
                    </a:lnTo>
                    <a:cubicBezTo>
                      <a:pt x="3590" y="6471"/>
                      <a:pt x="3627" y="6471"/>
                      <a:pt x="3665" y="6459"/>
                    </a:cubicBezTo>
                    <a:cubicBezTo>
                      <a:pt x="3702" y="6447"/>
                      <a:pt x="3739" y="6434"/>
                      <a:pt x="3789" y="6422"/>
                    </a:cubicBezTo>
                    <a:cubicBezTo>
                      <a:pt x="3838" y="6422"/>
                      <a:pt x="3888" y="6409"/>
                      <a:pt x="3938" y="6397"/>
                    </a:cubicBezTo>
                    <a:cubicBezTo>
                      <a:pt x="4006" y="6391"/>
                      <a:pt x="4074" y="6388"/>
                      <a:pt x="4144" y="6388"/>
                    </a:cubicBezTo>
                    <a:cubicBezTo>
                      <a:pt x="4214" y="6388"/>
                      <a:pt x="4286" y="6391"/>
                      <a:pt x="4360" y="6397"/>
                    </a:cubicBezTo>
                    <a:cubicBezTo>
                      <a:pt x="4435" y="6409"/>
                      <a:pt x="4509" y="6422"/>
                      <a:pt x="4584" y="6434"/>
                    </a:cubicBezTo>
                    <a:cubicBezTo>
                      <a:pt x="4671" y="6447"/>
                      <a:pt x="4745" y="6471"/>
                      <a:pt x="4820" y="6496"/>
                    </a:cubicBezTo>
                    <a:cubicBezTo>
                      <a:pt x="4907" y="6521"/>
                      <a:pt x="4981" y="6546"/>
                      <a:pt x="5056" y="6583"/>
                    </a:cubicBezTo>
                    <a:cubicBezTo>
                      <a:pt x="5130" y="6608"/>
                      <a:pt x="5192" y="6645"/>
                      <a:pt x="5267" y="6682"/>
                    </a:cubicBezTo>
                    <a:cubicBezTo>
                      <a:pt x="5391" y="6757"/>
                      <a:pt x="5503" y="6832"/>
                      <a:pt x="5602" y="6931"/>
                    </a:cubicBezTo>
                    <a:cubicBezTo>
                      <a:pt x="5652" y="6968"/>
                      <a:pt x="5689" y="7005"/>
                      <a:pt x="5726" y="7043"/>
                    </a:cubicBezTo>
                    <a:cubicBezTo>
                      <a:pt x="5764" y="7080"/>
                      <a:pt x="5788" y="7105"/>
                      <a:pt x="5813" y="7130"/>
                    </a:cubicBezTo>
                    <a:cubicBezTo>
                      <a:pt x="5850" y="7192"/>
                      <a:pt x="5875" y="7229"/>
                      <a:pt x="5875" y="7229"/>
                    </a:cubicBezTo>
                    <a:cubicBezTo>
                      <a:pt x="5962" y="7303"/>
                      <a:pt x="6037" y="7378"/>
                      <a:pt x="6074" y="7440"/>
                    </a:cubicBezTo>
                    <a:cubicBezTo>
                      <a:pt x="6111" y="7502"/>
                      <a:pt x="6161" y="7552"/>
                      <a:pt x="6161" y="7552"/>
                    </a:cubicBezTo>
                    <a:cubicBezTo>
                      <a:pt x="6161" y="7552"/>
                      <a:pt x="6111" y="7527"/>
                      <a:pt x="6037" y="7477"/>
                    </a:cubicBezTo>
                    <a:lnTo>
                      <a:pt x="5726" y="7291"/>
                    </a:lnTo>
                    <a:lnTo>
                      <a:pt x="5627" y="7229"/>
                    </a:lnTo>
                    <a:lnTo>
                      <a:pt x="5627" y="7229"/>
                    </a:lnTo>
                    <a:cubicBezTo>
                      <a:pt x="5664" y="7291"/>
                      <a:pt x="5689" y="7353"/>
                      <a:pt x="5714" y="7428"/>
                    </a:cubicBezTo>
                    <a:cubicBezTo>
                      <a:pt x="5739" y="7564"/>
                      <a:pt x="5764" y="7713"/>
                      <a:pt x="5751" y="7850"/>
                    </a:cubicBezTo>
                    <a:cubicBezTo>
                      <a:pt x="5751" y="7949"/>
                      <a:pt x="5739" y="8011"/>
                      <a:pt x="5739" y="8011"/>
                    </a:cubicBezTo>
                    <a:cubicBezTo>
                      <a:pt x="5739" y="8011"/>
                      <a:pt x="5726" y="7949"/>
                      <a:pt x="5701" y="7850"/>
                    </a:cubicBezTo>
                    <a:cubicBezTo>
                      <a:pt x="5664" y="7726"/>
                      <a:pt x="5627" y="7602"/>
                      <a:pt x="5565" y="7477"/>
                    </a:cubicBezTo>
                    <a:cubicBezTo>
                      <a:pt x="5540" y="7440"/>
                      <a:pt x="5515" y="7390"/>
                      <a:pt x="5478" y="7353"/>
                    </a:cubicBezTo>
                    <a:lnTo>
                      <a:pt x="5478" y="7353"/>
                    </a:lnTo>
                    <a:cubicBezTo>
                      <a:pt x="5503" y="7440"/>
                      <a:pt x="5515" y="7515"/>
                      <a:pt x="5528" y="7602"/>
                    </a:cubicBezTo>
                    <a:cubicBezTo>
                      <a:pt x="5614" y="8098"/>
                      <a:pt x="5465" y="8347"/>
                      <a:pt x="5428" y="8980"/>
                    </a:cubicBezTo>
                    <a:cubicBezTo>
                      <a:pt x="5379" y="9614"/>
                      <a:pt x="5453" y="9775"/>
                      <a:pt x="5453" y="9775"/>
                    </a:cubicBezTo>
                    <a:lnTo>
                      <a:pt x="6248" y="9775"/>
                    </a:lnTo>
                    <a:lnTo>
                      <a:pt x="6298" y="9514"/>
                    </a:lnTo>
                    <a:lnTo>
                      <a:pt x="6372" y="9626"/>
                    </a:lnTo>
                    <a:cubicBezTo>
                      <a:pt x="6372" y="9576"/>
                      <a:pt x="6372" y="9514"/>
                      <a:pt x="6360" y="9464"/>
                    </a:cubicBezTo>
                    <a:cubicBezTo>
                      <a:pt x="6360" y="9328"/>
                      <a:pt x="6372" y="9204"/>
                      <a:pt x="6384" y="9079"/>
                    </a:cubicBezTo>
                    <a:cubicBezTo>
                      <a:pt x="6409" y="9204"/>
                      <a:pt x="6447" y="9315"/>
                      <a:pt x="6496" y="9440"/>
                    </a:cubicBezTo>
                    <a:cubicBezTo>
                      <a:pt x="6509" y="9477"/>
                      <a:pt x="6521" y="9502"/>
                      <a:pt x="6546" y="9539"/>
                    </a:cubicBezTo>
                    <a:lnTo>
                      <a:pt x="6509" y="9204"/>
                    </a:lnTo>
                    <a:lnTo>
                      <a:pt x="6596" y="9353"/>
                    </a:lnTo>
                    <a:cubicBezTo>
                      <a:pt x="6596" y="9340"/>
                      <a:pt x="6596" y="9328"/>
                      <a:pt x="6596" y="9315"/>
                    </a:cubicBezTo>
                    <a:cubicBezTo>
                      <a:pt x="6583" y="9278"/>
                      <a:pt x="6571" y="9228"/>
                      <a:pt x="6558" y="9179"/>
                    </a:cubicBezTo>
                    <a:cubicBezTo>
                      <a:pt x="6546" y="9142"/>
                      <a:pt x="6546" y="9092"/>
                      <a:pt x="6534" y="9042"/>
                    </a:cubicBezTo>
                    <a:cubicBezTo>
                      <a:pt x="6534" y="9005"/>
                      <a:pt x="6521" y="8955"/>
                      <a:pt x="6521" y="8918"/>
                    </a:cubicBezTo>
                    <a:cubicBezTo>
                      <a:pt x="6509" y="8831"/>
                      <a:pt x="6496" y="8744"/>
                      <a:pt x="6496" y="8670"/>
                    </a:cubicBezTo>
                    <a:cubicBezTo>
                      <a:pt x="6496" y="8595"/>
                      <a:pt x="6496" y="8533"/>
                      <a:pt x="6496" y="8496"/>
                    </a:cubicBezTo>
                    <a:cubicBezTo>
                      <a:pt x="6496" y="8471"/>
                      <a:pt x="6496" y="8446"/>
                      <a:pt x="6496" y="8421"/>
                    </a:cubicBezTo>
                    <a:cubicBezTo>
                      <a:pt x="6509" y="8446"/>
                      <a:pt x="6534" y="8458"/>
                      <a:pt x="6546" y="8483"/>
                    </a:cubicBezTo>
                    <a:cubicBezTo>
                      <a:pt x="6558" y="8508"/>
                      <a:pt x="6583" y="8545"/>
                      <a:pt x="6608" y="8583"/>
                    </a:cubicBezTo>
                    <a:cubicBezTo>
                      <a:pt x="6596" y="8508"/>
                      <a:pt x="6583" y="8446"/>
                      <a:pt x="6583" y="8384"/>
                    </a:cubicBezTo>
                    <a:cubicBezTo>
                      <a:pt x="6558" y="8247"/>
                      <a:pt x="6546" y="8123"/>
                      <a:pt x="6534" y="8011"/>
                    </a:cubicBezTo>
                    <a:cubicBezTo>
                      <a:pt x="6534" y="7900"/>
                      <a:pt x="6534" y="7813"/>
                      <a:pt x="6534" y="7751"/>
                    </a:cubicBezTo>
                    <a:lnTo>
                      <a:pt x="6534" y="7651"/>
                    </a:lnTo>
                    <a:cubicBezTo>
                      <a:pt x="6534" y="7651"/>
                      <a:pt x="6558" y="7676"/>
                      <a:pt x="6583" y="7738"/>
                    </a:cubicBezTo>
                    <a:cubicBezTo>
                      <a:pt x="6608" y="7788"/>
                      <a:pt x="6645" y="7875"/>
                      <a:pt x="6695" y="7987"/>
                    </a:cubicBezTo>
                    <a:cubicBezTo>
                      <a:pt x="6707" y="8036"/>
                      <a:pt x="6732" y="8098"/>
                      <a:pt x="6757" y="8173"/>
                    </a:cubicBezTo>
                    <a:cubicBezTo>
                      <a:pt x="6745" y="8098"/>
                      <a:pt x="6732" y="8036"/>
                      <a:pt x="6732" y="7974"/>
                    </a:cubicBezTo>
                    <a:cubicBezTo>
                      <a:pt x="6707" y="7875"/>
                      <a:pt x="6707" y="7788"/>
                      <a:pt x="6695" y="7701"/>
                    </a:cubicBezTo>
                    <a:cubicBezTo>
                      <a:pt x="6670" y="7527"/>
                      <a:pt x="6658" y="7353"/>
                      <a:pt x="6645" y="7217"/>
                    </a:cubicBezTo>
                    <a:cubicBezTo>
                      <a:pt x="6645" y="7067"/>
                      <a:pt x="6633" y="6956"/>
                      <a:pt x="6633" y="6869"/>
                    </a:cubicBezTo>
                    <a:cubicBezTo>
                      <a:pt x="6645" y="6782"/>
                      <a:pt x="6633" y="6732"/>
                      <a:pt x="6633" y="6732"/>
                    </a:cubicBezTo>
                    <a:lnTo>
                      <a:pt x="6633" y="6732"/>
                    </a:lnTo>
                    <a:cubicBezTo>
                      <a:pt x="6633" y="6732"/>
                      <a:pt x="6658" y="6769"/>
                      <a:pt x="6683" y="6856"/>
                    </a:cubicBezTo>
                    <a:cubicBezTo>
                      <a:pt x="6720" y="6931"/>
                      <a:pt x="6757" y="7055"/>
                      <a:pt x="6794" y="7192"/>
                    </a:cubicBezTo>
                    <a:lnTo>
                      <a:pt x="6807" y="7217"/>
                    </a:lnTo>
                    <a:cubicBezTo>
                      <a:pt x="6807" y="7167"/>
                      <a:pt x="6794" y="7130"/>
                      <a:pt x="6794" y="7080"/>
                    </a:cubicBezTo>
                    <a:cubicBezTo>
                      <a:pt x="6782" y="6943"/>
                      <a:pt x="6782" y="6807"/>
                      <a:pt x="6769" y="6682"/>
                    </a:cubicBezTo>
                    <a:cubicBezTo>
                      <a:pt x="6769" y="6422"/>
                      <a:pt x="6769" y="6186"/>
                      <a:pt x="6794" y="5975"/>
                    </a:cubicBezTo>
                    <a:cubicBezTo>
                      <a:pt x="6807" y="5776"/>
                      <a:pt x="6832" y="5602"/>
                      <a:pt x="6844" y="5478"/>
                    </a:cubicBezTo>
                    <a:cubicBezTo>
                      <a:pt x="6869" y="5366"/>
                      <a:pt x="6881" y="5291"/>
                      <a:pt x="6881" y="5291"/>
                    </a:cubicBezTo>
                    <a:cubicBezTo>
                      <a:pt x="6881" y="5291"/>
                      <a:pt x="6894" y="5366"/>
                      <a:pt x="6906" y="5478"/>
                    </a:cubicBezTo>
                    <a:lnTo>
                      <a:pt x="6943" y="5975"/>
                    </a:lnTo>
                    <a:cubicBezTo>
                      <a:pt x="6956" y="6136"/>
                      <a:pt x="6981" y="6322"/>
                      <a:pt x="6993" y="6521"/>
                    </a:cubicBezTo>
                    <a:lnTo>
                      <a:pt x="6993" y="6459"/>
                    </a:lnTo>
                    <a:cubicBezTo>
                      <a:pt x="6993" y="6297"/>
                      <a:pt x="7005" y="6148"/>
                      <a:pt x="7005" y="6012"/>
                    </a:cubicBezTo>
                    <a:cubicBezTo>
                      <a:pt x="7005" y="5714"/>
                      <a:pt x="7018" y="5453"/>
                      <a:pt x="7018" y="5217"/>
                    </a:cubicBezTo>
                    <a:cubicBezTo>
                      <a:pt x="7018" y="4993"/>
                      <a:pt x="7005" y="4795"/>
                      <a:pt x="6993" y="4658"/>
                    </a:cubicBezTo>
                    <a:cubicBezTo>
                      <a:pt x="6993" y="4522"/>
                      <a:pt x="6981" y="4447"/>
                      <a:pt x="6981" y="4447"/>
                    </a:cubicBezTo>
                    <a:lnTo>
                      <a:pt x="6981" y="4447"/>
                    </a:lnTo>
                    <a:lnTo>
                      <a:pt x="7005" y="4497"/>
                    </a:lnTo>
                    <a:cubicBezTo>
                      <a:pt x="7018" y="4534"/>
                      <a:pt x="7030" y="4584"/>
                      <a:pt x="7055" y="4658"/>
                    </a:cubicBezTo>
                    <a:cubicBezTo>
                      <a:pt x="7105" y="4832"/>
                      <a:pt x="7142" y="5018"/>
                      <a:pt x="7179" y="5217"/>
                    </a:cubicBezTo>
                    <a:cubicBezTo>
                      <a:pt x="7179" y="5267"/>
                      <a:pt x="7192" y="5316"/>
                      <a:pt x="7192" y="5378"/>
                    </a:cubicBezTo>
                    <a:cubicBezTo>
                      <a:pt x="7192" y="5118"/>
                      <a:pt x="7167" y="4832"/>
                      <a:pt x="7155" y="4571"/>
                    </a:cubicBezTo>
                    <a:cubicBezTo>
                      <a:pt x="7105" y="4298"/>
                      <a:pt x="7068" y="4025"/>
                      <a:pt x="7030" y="3776"/>
                    </a:cubicBezTo>
                    <a:cubicBezTo>
                      <a:pt x="6981" y="3515"/>
                      <a:pt x="6931" y="3267"/>
                      <a:pt x="6869" y="3044"/>
                    </a:cubicBezTo>
                    <a:cubicBezTo>
                      <a:pt x="6819" y="2820"/>
                      <a:pt x="6745" y="2609"/>
                      <a:pt x="6670" y="2398"/>
                    </a:cubicBezTo>
                    <a:cubicBezTo>
                      <a:pt x="6596" y="2224"/>
                      <a:pt x="6509" y="2062"/>
                      <a:pt x="6397" y="1901"/>
                    </a:cubicBezTo>
                    <a:cubicBezTo>
                      <a:pt x="6310" y="1789"/>
                      <a:pt x="6211" y="1677"/>
                      <a:pt x="6111" y="1578"/>
                    </a:cubicBezTo>
                    <a:cubicBezTo>
                      <a:pt x="6062" y="1541"/>
                      <a:pt x="6024" y="1504"/>
                      <a:pt x="5975" y="1479"/>
                    </a:cubicBezTo>
                    <a:cubicBezTo>
                      <a:pt x="5950" y="1454"/>
                      <a:pt x="5913" y="1429"/>
                      <a:pt x="5875" y="1417"/>
                    </a:cubicBezTo>
                    <a:lnTo>
                      <a:pt x="5788" y="1354"/>
                    </a:lnTo>
                    <a:lnTo>
                      <a:pt x="5788" y="1354"/>
                    </a:lnTo>
                    <a:lnTo>
                      <a:pt x="5888" y="1404"/>
                    </a:lnTo>
                    <a:cubicBezTo>
                      <a:pt x="5925" y="1417"/>
                      <a:pt x="5962" y="1429"/>
                      <a:pt x="5999" y="1454"/>
                    </a:cubicBezTo>
                    <a:cubicBezTo>
                      <a:pt x="6024" y="1466"/>
                      <a:pt x="6037" y="1479"/>
                      <a:pt x="6062" y="1491"/>
                    </a:cubicBezTo>
                    <a:lnTo>
                      <a:pt x="6136" y="1541"/>
                    </a:lnTo>
                    <a:cubicBezTo>
                      <a:pt x="6260" y="1628"/>
                      <a:pt x="6384" y="1727"/>
                      <a:pt x="6484" y="1851"/>
                    </a:cubicBezTo>
                    <a:cubicBezTo>
                      <a:pt x="6608" y="2000"/>
                      <a:pt x="6720" y="2162"/>
                      <a:pt x="6807" y="2348"/>
                    </a:cubicBezTo>
                    <a:cubicBezTo>
                      <a:pt x="6906" y="2547"/>
                      <a:pt x="6993" y="2770"/>
                      <a:pt x="7068" y="2994"/>
                    </a:cubicBezTo>
                    <a:cubicBezTo>
                      <a:pt x="7142" y="3230"/>
                      <a:pt x="7204" y="3491"/>
                      <a:pt x="7254" y="3739"/>
                    </a:cubicBezTo>
                    <a:cubicBezTo>
                      <a:pt x="7304" y="4000"/>
                      <a:pt x="7366" y="4273"/>
                      <a:pt x="7415" y="4546"/>
                    </a:cubicBezTo>
                    <a:cubicBezTo>
                      <a:pt x="7440" y="4683"/>
                      <a:pt x="7453" y="4820"/>
                      <a:pt x="7490" y="4956"/>
                    </a:cubicBezTo>
                    <a:cubicBezTo>
                      <a:pt x="7490" y="4981"/>
                      <a:pt x="7502" y="5018"/>
                      <a:pt x="7502" y="5056"/>
                    </a:cubicBezTo>
                    <a:cubicBezTo>
                      <a:pt x="7502" y="5018"/>
                      <a:pt x="7515" y="4993"/>
                      <a:pt x="7527" y="4969"/>
                    </a:cubicBezTo>
                    <a:cubicBezTo>
                      <a:pt x="7540" y="4944"/>
                      <a:pt x="7552" y="4906"/>
                      <a:pt x="7552" y="4906"/>
                    </a:cubicBezTo>
                    <a:cubicBezTo>
                      <a:pt x="7552" y="4906"/>
                      <a:pt x="7564" y="4931"/>
                      <a:pt x="7577" y="4969"/>
                    </a:cubicBezTo>
                    <a:cubicBezTo>
                      <a:pt x="7602" y="5006"/>
                      <a:pt x="7626" y="5056"/>
                      <a:pt x="7639" y="5118"/>
                    </a:cubicBezTo>
                    <a:cubicBezTo>
                      <a:pt x="7664" y="5167"/>
                      <a:pt x="7676" y="5205"/>
                      <a:pt x="7689" y="5254"/>
                    </a:cubicBezTo>
                    <a:cubicBezTo>
                      <a:pt x="7701" y="5192"/>
                      <a:pt x="7726" y="5130"/>
                      <a:pt x="7751" y="5080"/>
                    </a:cubicBezTo>
                    <a:cubicBezTo>
                      <a:pt x="7775" y="5006"/>
                      <a:pt x="7800" y="4944"/>
                      <a:pt x="7838" y="4894"/>
                    </a:cubicBezTo>
                    <a:cubicBezTo>
                      <a:pt x="7862" y="4844"/>
                      <a:pt x="7875" y="4820"/>
                      <a:pt x="7875" y="4820"/>
                    </a:cubicBezTo>
                    <a:cubicBezTo>
                      <a:pt x="7875" y="4820"/>
                      <a:pt x="7875" y="4857"/>
                      <a:pt x="7887" y="4906"/>
                    </a:cubicBezTo>
                    <a:cubicBezTo>
                      <a:pt x="7900" y="4944"/>
                      <a:pt x="7900" y="5018"/>
                      <a:pt x="7900" y="5105"/>
                    </a:cubicBezTo>
                    <a:lnTo>
                      <a:pt x="7900" y="5254"/>
                    </a:lnTo>
                    <a:cubicBezTo>
                      <a:pt x="7912" y="5217"/>
                      <a:pt x="7912" y="5192"/>
                      <a:pt x="7925" y="5155"/>
                    </a:cubicBezTo>
                    <a:cubicBezTo>
                      <a:pt x="7937" y="5093"/>
                      <a:pt x="7962" y="5031"/>
                      <a:pt x="7974" y="4969"/>
                    </a:cubicBezTo>
                    <a:cubicBezTo>
                      <a:pt x="8011" y="4844"/>
                      <a:pt x="8049" y="4733"/>
                      <a:pt x="8086" y="4633"/>
                    </a:cubicBezTo>
                    <a:cubicBezTo>
                      <a:pt x="8123" y="4546"/>
                      <a:pt x="8160" y="4459"/>
                      <a:pt x="8185" y="4410"/>
                    </a:cubicBezTo>
                    <a:cubicBezTo>
                      <a:pt x="8210" y="4348"/>
                      <a:pt x="8235" y="4323"/>
                      <a:pt x="8235" y="4323"/>
                    </a:cubicBezTo>
                    <a:cubicBezTo>
                      <a:pt x="8235" y="4348"/>
                      <a:pt x="8235" y="4385"/>
                      <a:pt x="8235" y="4422"/>
                    </a:cubicBezTo>
                    <a:lnTo>
                      <a:pt x="8235" y="4559"/>
                    </a:lnTo>
                    <a:cubicBezTo>
                      <a:pt x="8272" y="4447"/>
                      <a:pt x="8297" y="4335"/>
                      <a:pt x="8322" y="4236"/>
                    </a:cubicBezTo>
                    <a:cubicBezTo>
                      <a:pt x="8347" y="4136"/>
                      <a:pt x="8372" y="4025"/>
                      <a:pt x="8396" y="3950"/>
                    </a:cubicBezTo>
                    <a:cubicBezTo>
                      <a:pt x="8421" y="3888"/>
                      <a:pt x="8434" y="3851"/>
                      <a:pt x="8434" y="3851"/>
                    </a:cubicBezTo>
                    <a:cubicBezTo>
                      <a:pt x="8434" y="3851"/>
                      <a:pt x="8446" y="3888"/>
                      <a:pt x="8446" y="3963"/>
                    </a:cubicBezTo>
                    <a:cubicBezTo>
                      <a:pt x="8459" y="4050"/>
                      <a:pt x="8471" y="4149"/>
                      <a:pt x="8471" y="4248"/>
                    </a:cubicBezTo>
                    <a:lnTo>
                      <a:pt x="8471" y="4310"/>
                    </a:lnTo>
                    <a:cubicBezTo>
                      <a:pt x="8471" y="4286"/>
                      <a:pt x="8483" y="4261"/>
                      <a:pt x="8483" y="4248"/>
                    </a:cubicBezTo>
                    <a:cubicBezTo>
                      <a:pt x="8521" y="4062"/>
                      <a:pt x="8558" y="3901"/>
                      <a:pt x="8583" y="3751"/>
                    </a:cubicBezTo>
                    <a:cubicBezTo>
                      <a:pt x="8608" y="3615"/>
                      <a:pt x="8632" y="3491"/>
                      <a:pt x="8657" y="3404"/>
                    </a:cubicBezTo>
                    <a:lnTo>
                      <a:pt x="8657" y="3379"/>
                    </a:lnTo>
                    <a:lnTo>
                      <a:pt x="8657" y="3366"/>
                    </a:lnTo>
                    <a:cubicBezTo>
                      <a:pt x="8670" y="3304"/>
                      <a:pt x="8682" y="3255"/>
                      <a:pt x="8682" y="3255"/>
                    </a:cubicBezTo>
                    <a:cubicBezTo>
                      <a:pt x="8682" y="3255"/>
                      <a:pt x="8695" y="3304"/>
                      <a:pt x="8707" y="3391"/>
                    </a:cubicBezTo>
                    <a:cubicBezTo>
                      <a:pt x="8707" y="3441"/>
                      <a:pt x="8719" y="3491"/>
                      <a:pt x="8719" y="3553"/>
                    </a:cubicBezTo>
                    <a:cubicBezTo>
                      <a:pt x="8732" y="3602"/>
                      <a:pt x="8732" y="3677"/>
                      <a:pt x="8732" y="3751"/>
                    </a:cubicBezTo>
                    <a:cubicBezTo>
                      <a:pt x="8732" y="3901"/>
                      <a:pt x="8732" y="4037"/>
                      <a:pt x="8719" y="4186"/>
                    </a:cubicBezTo>
                    <a:lnTo>
                      <a:pt x="8732" y="4124"/>
                    </a:lnTo>
                    <a:cubicBezTo>
                      <a:pt x="8757" y="3975"/>
                      <a:pt x="8769" y="3826"/>
                      <a:pt x="8794" y="3702"/>
                    </a:cubicBezTo>
                    <a:cubicBezTo>
                      <a:pt x="8806" y="3590"/>
                      <a:pt x="8831" y="3478"/>
                      <a:pt x="8844" y="3404"/>
                    </a:cubicBezTo>
                    <a:cubicBezTo>
                      <a:pt x="8856" y="3329"/>
                      <a:pt x="8868" y="3292"/>
                      <a:pt x="8868" y="3292"/>
                    </a:cubicBezTo>
                    <a:cubicBezTo>
                      <a:pt x="8868" y="3292"/>
                      <a:pt x="8881" y="3329"/>
                      <a:pt x="8893" y="3404"/>
                    </a:cubicBezTo>
                    <a:cubicBezTo>
                      <a:pt x="8906" y="3441"/>
                      <a:pt x="8918" y="3491"/>
                      <a:pt x="8918" y="3540"/>
                    </a:cubicBezTo>
                    <a:cubicBezTo>
                      <a:pt x="8931" y="3590"/>
                      <a:pt x="8943" y="3640"/>
                      <a:pt x="8943" y="3714"/>
                    </a:cubicBezTo>
                    <a:cubicBezTo>
                      <a:pt x="8943" y="3751"/>
                      <a:pt x="8943" y="3789"/>
                      <a:pt x="8955" y="3826"/>
                    </a:cubicBezTo>
                    <a:lnTo>
                      <a:pt x="8955" y="3776"/>
                    </a:lnTo>
                    <a:cubicBezTo>
                      <a:pt x="8955" y="3702"/>
                      <a:pt x="8955" y="3627"/>
                      <a:pt x="8968" y="3540"/>
                    </a:cubicBezTo>
                    <a:cubicBezTo>
                      <a:pt x="8968" y="3391"/>
                      <a:pt x="8980" y="3242"/>
                      <a:pt x="8993" y="3118"/>
                    </a:cubicBezTo>
                    <a:cubicBezTo>
                      <a:pt x="8993" y="2994"/>
                      <a:pt x="9067" y="2895"/>
                      <a:pt x="9080" y="2820"/>
                    </a:cubicBezTo>
                    <a:lnTo>
                      <a:pt x="9080" y="2696"/>
                    </a:lnTo>
                    <a:cubicBezTo>
                      <a:pt x="9080" y="2696"/>
                      <a:pt x="9092" y="2733"/>
                      <a:pt x="9117" y="2808"/>
                    </a:cubicBezTo>
                    <a:cubicBezTo>
                      <a:pt x="9129" y="2845"/>
                      <a:pt x="9154" y="2882"/>
                      <a:pt x="9166" y="2932"/>
                    </a:cubicBezTo>
                    <a:cubicBezTo>
                      <a:pt x="9179" y="2981"/>
                      <a:pt x="9191" y="3044"/>
                      <a:pt x="9204" y="3106"/>
                    </a:cubicBezTo>
                    <a:cubicBezTo>
                      <a:pt x="9204" y="3143"/>
                      <a:pt x="9216" y="3168"/>
                      <a:pt x="9229" y="3205"/>
                    </a:cubicBezTo>
                    <a:lnTo>
                      <a:pt x="9229" y="3180"/>
                    </a:lnTo>
                    <a:cubicBezTo>
                      <a:pt x="9216" y="3019"/>
                      <a:pt x="9204" y="2870"/>
                      <a:pt x="9179" y="2733"/>
                    </a:cubicBezTo>
                    <a:cubicBezTo>
                      <a:pt x="9154" y="2596"/>
                      <a:pt x="9129" y="2497"/>
                      <a:pt x="9117" y="2423"/>
                    </a:cubicBezTo>
                    <a:lnTo>
                      <a:pt x="9092" y="2298"/>
                    </a:lnTo>
                    <a:lnTo>
                      <a:pt x="9104" y="2323"/>
                    </a:lnTo>
                    <a:cubicBezTo>
                      <a:pt x="9117" y="2336"/>
                      <a:pt x="9142" y="2360"/>
                      <a:pt x="9166" y="2398"/>
                    </a:cubicBezTo>
                    <a:cubicBezTo>
                      <a:pt x="9191" y="2435"/>
                      <a:pt x="9216" y="2485"/>
                      <a:pt x="9241" y="2522"/>
                    </a:cubicBezTo>
                    <a:cubicBezTo>
                      <a:pt x="9191" y="2398"/>
                      <a:pt x="9142" y="2274"/>
                      <a:pt x="9092" y="2149"/>
                    </a:cubicBezTo>
                    <a:cubicBezTo>
                      <a:pt x="9042" y="2062"/>
                      <a:pt x="8993" y="1963"/>
                      <a:pt x="8931" y="1876"/>
                    </a:cubicBezTo>
                    <a:lnTo>
                      <a:pt x="8856" y="1764"/>
                    </a:lnTo>
                    <a:lnTo>
                      <a:pt x="8893" y="1789"/>
                    </a:lnTo>
                    <a:cubicBezTo>
                      <a:pt x="8906" y="1802"/>
                      <a:pt x="8931" y="1814"/>
                      <a:pt x="8968" y="1839"/>
                    </a:cubicBezTo>
                    <a:cubicBezTo>
                      <a:pt x="9042" y="1889"/>
                      <a:pt x="9117" y="1963"/>
                      <a:pt x="9179" y="2025"/>
                    </a:cubicBezTo>
                    <a:cubicBezTo>
                      <a:pt x="9142" y="1951"/>
                      <a:pt x="9092" y="1889"/>
                      <a:pt x="9055" y="1826"/>
                    </a:cubicBezTo>
                    <a:cubicBezTo>
                      <a:pt x="8968" y="1690"/>
                      <a:pt x="8893" y="1578"/>
                      <a:pt x="8806" y="1479"/>
                    </a:cubicBezTo>
                    <a:lnTo>
                      <a:pt x="8757" y="1404"/>
                    </a:lnTo>
                    <a:lnTo>
                      <a:pt x="8695" y="1342"/>
                    </a:lnTo>
                    <a:cubicBezTo>
                      <a:pt x="8670" y="1305"/>
                      <a:pt x="8632" y="1268"/>
                      <a:pt x="8608" y="1243"/>
                    </a:cubicBezTo>
                    <a:cubicBezTo>
                      <a:pt x="8558" y="1181"/>
                      <a:pt x="8533" y="1143"/>
                      <a:pt x="8533" y="1143"/>
                    </a:cubicBezTo>
                    <a:lnTo>
                      <a:pt x="8533" y="1143"/>
                    </a:lnTo>
                    <a:cubicBezTo>
                      <a:pt x="8533" y="1143"/>
                      <a:pt x="8570" y="1168"/>
                      <a:pt x="8645" y="1193"/>
                    </a:cubicBezTo>
                    <a:cubicBezTo>
                      <a:pt x="8682" y="1218"/>
                      <a:pt x="8719" y="1243"/>
                      <a:pt x="8769" y="1268"/>
                    </a:cubicBezTo>
                    <a:lnTo>
                      <a:pt x="8844" y="1305"/>
                    </a:lnTo>
                    <a:lnTo>
                      <a:pt x="8918" y="1367"/>
                    </a:lnTo>
                    <a:cubicBezTo>
                      <a:pt x="9042" y="1454"/>
                      <a:pt x="9154" y="1566"/>
                      <a:pt x="9253" y="1677"/>
                    </a:cubicBezTo>
                    <a:lnTo>
                      <a:pt x="9353" y="1802"/>
                    </a:lnTo>
                    <a:cubicBezTo>
                      <a:pt x="9340" y="1764"/>
                      <a:pt x="9316" y="1727"/>
                      <a:pt x="9303" y="1677"/>
                    </a:cubicBezTo>
                    <a:cubicBezTo>
                      <a:pt x="9291" y="1640"/>
                      <a:pt x="9229" y="1603"/>
                      <a:pt x="9191" y="1553"/>
                    </a:cubicBezTo>
                    <a:cubicBezTo>
                      <a:pt x="9154" y="1516"/>
                      <a:pt x="9092" y="1454"/>
                      <a:pt x="9042" y="1404"/>
                    </a:cubicBezTo>
                    <a:cubicBezTo>
                      <a:pt x="8993" y="1354"/>
                      <a:pt x="8931" y="1305"/>
                      <a:pt x="8868" y="1255"/>
                    </a:cubicBezTo>
                    <a:lnTo>
                      <a:pt x="8695" y="1131"/>
                    </a:lnTo>
                    <a:cubicBezTo>
                      <a:pt x="8583" y="1044"/>
                      <a:pt x="8471" y="969"/>
                      <a:pt x="8372" y="907"/>
                    </a:cubicBezTo>
                    <a:lnTo>
                      <a:pt x="8136" y="746"/>
                    </a:lnTo>
                    <a:cubicBezTo>
                      <a:pt x="8086" y="709"/>
                      <a:pt x="8049" y="684"/>
                      <a:pt x="8049" y="684"/>
                    </a:cubicBezTo>
                    <a:lnTo>
                      <a:pt x="8049" y="684"/>
                    </a:lnTo>
                    <a:cubicBezTo>
                      <a:pt x="8049" y="684"/>
                      <a:pt x="8086" y="684"/>
                      <a:pt x="8160" y="696"/>
                    </a:cubicBezTo>
                    <a:cubicBezTo>
                      <a:pt x="8223" y="709"/>
                      <a:pt x="8272" y="721"/>
                      <a:pt x="8334" y="734"/>
                    </a:cubicBezTo>
                    <a:lnTo>
                      <a:pt x="8322" y="721"/>
                    </a:lnTo>
                    <a:cubicBezTo>
                      <a:pt x="8247" y="684"/>
                      <a:pt x="8185" y="647"/>
                      <a:pt x="8111" y="597"/>
                    </a:cubicBezTo>
                    <a:cubicBezTo>
                      <a:pt x="7987" y="522"/>
                      <a:pt x="7862" y="448"/>
                      <a:pt x="7751" y="386"/>
                    </a:cubicBezTo>
                    <a:lnTo>
                      <a:pt x="7589" y="311"/>
                    </a:lnTo>
                    <a:lnTo>
                      <a:pt x="7477" y="237"/>
                    </a:lnTo>
                    <a:cubicBezTo>
                      <a:pt x="7415" y="199"/>
                      <a:pt x="7378" y="187"/>
                      <a:pt x="7378" y="187"/>
                    </a:cubicBezTo>
                    <a:lnTo>
                      <a:pt x="7490" y="187"/>
                    </a:lnTo>
                    <a:cubicBezTo>
                      <a:pt x="7527" y="187"/>
                      <a:pt x="7577" y="199"/>
                      <a:pt x="7626" y="212"/>
                    </a:cubicBezTo>
                    <a:cubicBezTo>
                      <a:pt x="7676" y="224"/>
                      <a:pt x="7738" y="224"/>
                      <a:pt x="7800" y="249"/>
                    </a:cubicBezTo>
                    <a:cubicBezTo>
                      <a:pt x="7949" y="286"/>
                      <a:pt x="8086" y="336"/>
                      <a:pt x="8223" y="386"/>
                    </a:cubicBezTo>
                    <a:lnTo>
                      <a:pt x="8247" y="398"/>
                    </a:lnTo>
                    <a:cubicBezTo>
                      <a:pt x="7974" y="237"/>
                      <a:pt x="7676" y="100"/>
                      <a:pt x="7366" y="13"/>
                    </a:cubicBezTo>
                    <a:cubicBezTo>
                      <a:pt x="7266" y="1"/>
                      <a:pt x="7167" y="1"/>
                      <a:pt x="70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8"/>
              <p:cNvSpPr/>
              <p:nvPr/>
            </p:nvSpPr>
            <p:spPr>
              <a:xfrm flipH="1">
                <a:off x="1239712" y="1745113"/>
                <a:ext cx="2646400" cy="2371944"/>
              </a:xfrm>
              <a:custGeom>
                <a:avLst/>
                <a:gdLst/>
                <a:ahLst/>
                <a:cxnLst/>
                <a:rect l="l" t="t" r="r" b="b"/>
                <a:pathLst>
                  <a:path w="11303" h="10098" extrusionOk="0">
                    <a:moveTo>
                      <a:pt x="5887" y="373"/>
                    </a:moveTo>
                    <a:cubicBezTo>
                      <a:pt x="5828" y="396"/>
                      <a:pt x="5758" y="420"/>
                      <a:pt x="5698" y="433"/>
                    </a:cubicBezTo>
                    <a:lnTo>
                      <a:pt x="5698" y="433"/>
                    </a:lnTo>
                    <a:cubicBezTo>
                      <a:pt x="5761" y="412"/>
                      <a:pt x="5824" y="392"/>
                      <a:pt x="5887" y="373"/>
                    </a:cubicBezTo>
                    <a:close/>
                    <a:moveTo>
                      <a:pt x="10396" y="1491"/>
                    </a:moveTo>
                    <a:lnTo>
                      <a:pt x="10445" y="1540"/>
                    </a:lnTo>
                    <a:cubicBezTo>
                      <a:pt x="10470" y="1553"/>
                      <a:pt x="10483" y="1578"/>
                      <a:pt x="10507" y="1615"/>
                    </a:cubicBezTo>
                    <a:cubicBezTo>
                      <a:pt x="10532" y="1640"/>
                      <a:pt x="10557" y="1677"/>
                      <a:pt x="10582" y="1702"/>
                    </a:cubicBezTo>
                    <a:cubicBezTo>
                      <a:pt x="10644" y="1789"/>
                      <a:pt x="10706" y="1876"/>
                      <a:pt x="10756" y="1963"/>
                    </a:cubicBezTo>
                    <a:cubicBezTo>
                      <a:pt x="10868" y="2174"/>
                      <a:pt x="10942" y="2397"/>
                      <a:pt x="10992" y="2621"/>
                    </a:cubicBezTo>
                    <a:cubicBezTo>
                      <a:pt x="11017" y="2733"/>
                      <a:pt x="11029" y="2832"/>
                      <a:pt x="11029" y="2931"/>
                    </a:cubicBezTo>
                    <a:lnTo>
                      <a:pt x="11029" y="3056"/>
                    </a:lnTo>
                    <a:cubicBezTo>
                      <a:pt x="11017" y="3018"/>
                      <a:pt x="11017" y="2981"/>
                      <a:pt x="11004" y="2944"/>
                    </a:cubicBezTo>
                    <a:cubicBezTo>
                      <a:pt x="11004" y="2857"/>
                      <a:pt x="10979" y="2745"/>
                      <a:pt x="10955" y="2646"/>
                    </a:cubicBezTo>
                    <a:cubicBezTo>
                      <a:pt x="10930" y="2534"/>
                      <a:pt x="10892" y="2422"/>
                      <a:pt x="10855" y="2310"/>
                    </a:cubicBezTo>
                    <a:cubicBezTo>
                      <a:pt x="10818" y="2199"/>
                      <a:pt x="10768" y="2099"/>
                      <a:pt x="10719" y="2000"/>
                    </a:cubicBezTo>
                    <a:cubicBezTo>
                      <a:pt x="10669" y="1900"/>
                      <a:pt x="10619" y="1814"/>
                      <a:pt x="10570" y="1739"/>
                    </a:cubicBezTo>
                    <a:cubicBezTo>
                      <a:pt x="10545" y="1702"/>
                      <a:pt x="10520" y="1665"/>
                      <a:pt x="10495" y="1640"/>
                    </a:cubicBezTo>
                    <a:cubicBezTo>
                      <a:pt x="10483" y="1602"/>
                      <a:pt x="10458" y="1578"/>
                      <a:pt x="10445" y="1553"/>
                    </a:cubicBezTo>
                    <a:lnTo>
                      <a:pt x="10396" y="1491"/>
                    </a:lnTo>
                    <a:close/>
                    <a:moveTo>
                      <a:pt x="10743" y="2410"/>
                    </a:moveTo>
                    <a:lnTo>
                      <a:pt x="10743" y="2410"/>
                    </a:lnTo>
                    <a:cubicBezTo>
                      <a:pt x="10781" y="2472"/>
                      <a:pt x="10793" y="2521"/>
                      <a:pt x="10818" y="2584"/>
                    </a:cubicBezTo>
                    <a:cubicBezTo>
                      <a:pt x="10843" y="2658"/>
                      <a:pt x="10868" y="2745"/>
                      <a:pt x="10892" y="2832"/>
                    </a:cubicBezTo>
                    <a:cubicBezTo>
                      <a:pt x="10905" y="2919"/>
                      <a:pt x="10930" y="3031"/>
                      <a:pt x="10930" y="3130"/>
                    </a:cubicBezTo>
                    <a:cubicBezTo>
                      <a:pt x="10942" y="3229"/>
                      <a:pt x="10942" y="3329"/>
                      <a:pt x="10942" y="3428"/>
                    </a:cubicBezTo>
                    <a:cubicBezTo>
                      <a:pt x="10930" y="3515"/>
                      <a:pt x="10917" y="3602"/>
                      <a:pt x="10905" y="3689"/>
                    </a:cubicBezTo>
                    <a:cubicBezTo>
                      <a:pt x="10892" y="3763"/>
                      <a:pt x="10880" y="3826"/>
                      <a:pt x="10868" y="3863"/>
                    </a:cubicBezTo>
                    <a:lnTo>
                      <a:pt x="10843" y="3925"/>
                    </a:lnTo>
                    <a:lnTo>
                      <a:pt x="10855" y="3863"/>
                    </a:lnTo>
                    <a:cubicBezTo>
                      <a:pt x="10855" y="3813"/>
                      <a:pt x="10868" y="3751"/>
                      <a:pt x="10880" y="3676"/>
                    </a:cubicBezTo>
                    <a:cubicBezTo>
                      <a:pt x="10880" y="3602"/>
                      <a:pt x="10880" y="3527"/>
                      <a:pt x="10892" y="3428"/>
                    </a:cubicBezTo>
                    <a:cubicBezTo>
                      <a:pt x="10892" y="3329"/>
                      <a:pt x="10880" y="3229"/>
                      <a:pt x="10880" y="3130"/>
                    </a:cubicBezTo>
                    <a:cubicBezTo>
                      <a:pt x="10868" y="3031"/>
                      <a:pt x="10855" y="2931"/>
                      <a:pt x="10843" y="2844"/>
                    </a:cubicBezTo>
                    <a:cubicBezTo>
                      <a:pt x="10818" y="2745"/>
                      <a:pt x="10806" y="2658"/>
                      <a:pt x="10781" y="2596"/>
                    </a:cubicBezTo>
                    <a:cubicBezTo>
                      <a:pt x="10768" y="2521"/>
                      <a:pt x="10756" y="2459"/>
                      <a:pt x="10743" y="2410"/>
                    </a:cubicBezTo>
                    <a:close/>
                    <a:moveTo>
                      <a:pt x="10334" y="3478"/>
                    </a:moveTo>
                    <a:lnTo>
                      <a:pt x="10334" y="3689"/>
                    </a:lnTo>
                    <a:cubicBezTo>
                      <a:pt x="10334" y="3776"/>
                      <a:pt x="10334" y="3875"/>
                      <a:pt x="10321" y="3975"/>
                    </a:cubicBezTo>
                    <a:cubicBezTo>
                      <a:pt x="10309" y="4086"/>
                      <a:pt x="10296" y="4198"/>
                      <a:pt x="10271" y="4310"/>
                    </a:cubicBezTo>
                    <a:cubicBezTo>
                      <a:pt x="10259" y="4422"/>
                      <a:pt x="10234" y="4533"/>
                      <a:pt x="10197" y="4645"/>
                    </a:cubicBezTo>
                    <a:cubicBezTo>
                      <a:pt x="10172" y="4745"/>
                      <a:pt x="10135" y="4844"/>
                      <a:pt x="10110" y="4918"/>
                    </a:cubicBezTo>
                    <a:cubicBezTo>
                      <a:pt x="10085" y="5005"/>
                      <a:pt x="10048" y="5067"/>
                      <a:pt x="10035" y="5117"/>
                    </a:cubicBezTo>
                    <a:cubicBezTo>
                      <a:pt x="10011" y="5154"/>
                      <a:pt x="9998" y="5179"/>
                      <a:pt x="9998" y="5179"/>
                    </a:cubicBezTo>
                    <a:lnTo>
                      <a:pt x="10023" y="5105"/>
                    </a:lnTo>
                    <a:cubicBezTo>
                      <a:pt x="10035" y="5067"/>
                      <a:pt x="10060" y="4993"/>
                      <a:pt x="10073" y="4906"/>
                    </a:cubicBezTo>
                    <a:cubicBezTo>
                      <a:pt x="10098" y="4832"/>
                      <a:pt x="10122" y="4732"/>
                      <a:pt x="10147" y="4633"/>
                    </a:cubicBezTo>
                    <a:cubicBezTo>
                      <a:pt x="10172" y="4521"/>
                      <a:pt x="10209" y="4409"/>
                      <a:pt x="10234" y="4297"/>
                    </a:cubicBezTo>
                    <a:cubicBezTo>
                      <a:pt x="10259" y="4186"/>
                      <a:pt x="10271" y="4074"/>
                      <a:pt x="10284" y="3975"/>
                    </a:cubicBezTo>
                    <a:cubicBezTo>
                      <a:pt x="10296" y="3863"/>
                      <a:pt x="10309" y="3776"/>
                      <a:pt x="10321" y="3689"/>
                    </a:cubicBezTo>
                    <a:cubicBezTo>
                      <a:pt x="10321" y="3602"/>
                      <a:pt x="10334" y="3527"/>
                      <a:pt x="10334" y="3478"/>
                    </a:cubicBezTo>
                    <a:close/>
                    <a:moveTo>
                      <a:pt x="10098" y="4471"/>
                    </a:moveTo>
                    <a:lnTo>
                      <a:pt x="10085" y="4546"/>
                    </a:lnTo>
                    <a:cubicBezTo>
                      <a:pt x="10073" y="4596"/>
                      <a:pt x="10060" y="4658"/>
                      <a:pt x="10048" y="4745"/>
                    </a:cubicBezTo>
                    <a:cubicBezTo>
                      <a:pt x="10023" y="4819"/>
                      <a:pt x="10011" y="4918"/>
                      <a:pt x="9973" y="5018"/>
                    </a:cubicBezTo>
                    <a:cubicBezTo>
                      <a:pt x="9949" y="5117"/>
                      <a:pt x="9911" y="5217"/>
                      <a:pt x="9874" y="5328"/>
                    </a:cubicBezTo>
                    <a:cubicBezTo>
                      <a:pt x="9849" y="5428"/>
                      <a:pt x="9800" y="5527"/>
                      <a:pt x="9762" y="5626"/>
                    </a:cubicBezTo>
                    <a:cubicBezTo>
                      <a:pt x="9725" y="5726"/>
                      <a:pt x="9688" y="5825"/>
                      <a:pt x="9650" y="5900"/>
                    </a:cubicBezTo>
                    <a:cubicBezTo>
                      <a:pt x="9626" y="5974"/>
                      <a:pt x="9588" y="6036"/>
                      <a:pt x="9564" y="6073"/>
                    </a:cubicBezTo>
                    <a:cubicBezTo>
                      <a:pt x="9576" y="6024"/>
                      <a:pt x="9601" y="5962"/>
                      <a:pt x="9626" y="5887"/>
                    </a:cubicBezTo>
                    <a:cubicBezTo>
                      <a:pt x="9650" y="5800"/>
                      <a:pt x="9688" y="5713"/>
                      <a:pt x="9713" y="5614"/>
                    </a:cubicBezTo>
                    <a:cubicBezTo>
                      <a:pt x="9750" y="5527"/>
                      <a:pt x="9787" y="5415"/>
                      <a:pt x="9824" y="5303"/>
                    </a:cubicBezTo>
                    <a:cubicBezTo>
                      <a:pt x="9862" y="5204"/>
                      <a:pt x="9899" y="5105"/>
                      <a:pt x="9924" y="4993"/>
                    </a:cubicBezTo>
                    <a:cubicBezTo>
                      <a:pt x="9961" y="4894"/>
                      <a:pt x="9986" y="4807"/>
                      <a:pt x="10011" y="4732"/>
                    </a:cubicBezTo>
                    <a:lnTo>
                      <a:pt x="10073" y="4546"/>
                    </a:lnTo>
                    <a:lnTo>
                      <a:pt x="10098" y="4471"/>
                    </a:lnTo>
                    <a:close/>
                    <a:moveTo>
                      <a:pt x="9390" y="6831"/>
                    </a:moveTo>
                    <a:lnTo>
                      <a:pt x="9377" y="6893"/>
                    </a:lnTo>
                    <a:lnTo>
                      <a:pt x="9328" y="7005"/>
                    </a:lnTo>
                    <a:cubicBezTo>
                      <a:pt x="9303" y="7042"/>
                      <a:pt x="9278" y="7104"/>
                      <a:pt x="9253" y="7154"/>
                    </a:cubicBezTo>
                    <a:cubicBezTo>
                      <a:pt x="9228" y="7216"/>
                      <a:pt x="9203" y="7278"/>
                      <a:pt x="9179" y="7340"/>
                    </a:cubicBezTo>
                    <a:cubicBezTo>
                      <a:pt x="9154" y="7402"/>
                      <a:pt x="9129" y="7464"/>
                      <a:pt x="9104" y="7527"/>
                    </a:cubicBezTo>
                    <a:cubicBezTo>
                      <a:pt x="9079" y="7576"/>
                      <a:pt x="9067" y="7638"/>
                      <a:pt x="9042" y="7676"/>
                    </a:cubicBezTo>
                    <a:cubicBezTo>
                      <a:pt x="9029" y="7713"/>
                      <a:pt x="9017" y="7763"/>
                      <a:pt x="9005" y="7787"/>
                    </a:cubicBezTo>
                    <a:lnTo>
                      <a:pt x="8992" y="7837"/>
                    </a:lnTo>
                    <a:lnTo>
                      <a:pt x="8992" y="7787"/>
                    </a:lnTo>
                    <a:cubicBezTo>
                      <a:pt x="8992" y="7763"/>
                      <a:pt x="9005" y="7713"/>
                      <a:pt x="9005" y="7663"/>
                    </a:cubicBezTo>
                    <a:cubicBezTo>
                      <a:pt x="9017" y="7613"/>
                      <a:pt x="9029" y="7551"/>
                      <a:pt x="9054" y="7502"/>
                    </a:cubicBezTo>
                    <a:cubicBezTo>
                      <a:pt x="9067" y="7440"/>
                      <a:pt x="9092" y="7378"/>
                      <a:pt x="9116" y="7315"/>
                    </a:cubicBezTo>
                    <a:cubicBezTo>
                      <a:pt x="9141" y="7241"/>
                      <a:pt x="9179" y="7191"/>
                      <a:pt x="9203" y="7129"/>
                    </a:cubicBezTo>
                    <a:cubicBezTo>
                      <a:pt x="9228" y="7067"/>
                      <a:pt x="9265" y="7017"/>
                      <a:pt x="9290" y="6968"/>
                    </a:cubicBezTo>
                    <a:cubicBezTo>
                      <a:pt x="9315" y="6930"/>
                      <a:pt x="9340" y="6893"/>
                      <a:pt x="9352" y="6868"/>
                    </a:cubicBezTo>
                    <a:lnTo>
                      <a:pt x="9390" y="6831"/>
                    </a:lnTo>
                    <a:close/>
                    <a:moveTo>
                      <a:pt x="8210" y="6843"/>
                    </a:moveTo>
                    <a:cubicBezTo>
                      <a:pt x="8210" y="6868"/>
                      <a:pt x="8210" y="6918"/>
                      <a:pt x="8222" y="6980"/>
                    </a:cubicBezTo>
                    <a:cubicBezTo>
                      <a:pt x="8222" y="7042"/>
                      <a:pt x="8222" y="7117"/>
                      <a:pt x="8222" y="7191"/>
                    </a:cubicBezTo>
                    <a:lnTo>
                      <a:pt x="8222" y="7427"/>
                    </a:lnTo>
                    <a:cubicBezTo>
                      <a:pt x="8235" y="7502"/>
                      <a:pt x="8235" y="7576"/>
                      <a:pt x="8222" y="7651"/>
                    </a:cubicBezTo>
                    <a:lnTo>
                      <a:pt x="8222" y="7663"/>
                    </a:lnTo>
                    <a:lnTo>
                      <a:pt x="8222" y="7862"/>
                    </a:lnTo>
                    <a:cubicBezTo>
                      <a:pt x="8222" y="7924"/>
                      <a:pt x="8222" y="7974"/>
                      <a:pt x="8222" y="8011"/>
                    </a:cubicBezTo>
                    <a:cubicBezTo>
                      <a:pt x="8222" y="7974"/>
                      <a:pt x="8222" y="7924"/>
                      <a:pt x="8210" y="7862"/>
                    </a:cubicBezTo>
                    <a:cubicBezTo>
                      <a:pt x="8197" y="7800"/>
                      <a:pt x="8210" y="7738"/>
                      <a:pt x="8197" y="7663"/>
                    </a:cubicBezTo>
                    <a:cubicBezTo>
                      <a:pt x="8185" y="7589"/>
                      <a:pt x="8197" y="7502"/>
                      <a:pt x="8197" y="7427"/>
                    </a:cubicBezTo>
                    <a:lnTo>
                      <a:pt x="8197" y="7191"/>
                    </a:lnTo>
                    <a:lnTo>
                      <a:pt x="8197" y="6980"/>
                    </a:lnTo>
                    <a:cubicBezTo>
                      <a:pt x="8197" y="6918"/>
                      <a:pt x="8210" y="6868"/>
                      <a:pt x="8210" y="6843"/>
                    </a:cubicBezTo>
                    <a:close/>
                    <a:moveTo>
                      <a:pt x="9166" y="7129"/>
                    </a:moveTo>
                    <a:lnTo>
                      <a:pt x="9141" y="7191"/>
                    </a:lnTo>
                    <a:cubicBezTo>
                      <a:pt x="9116" y="7228"/>
                      <a:pt x="9092" y="7291"/>
                      <a:pt x="9067" y="7353"/>
                    </a:cubicBezTo>
                    <a:cubicBezTo>
                      <a:pt x="9042" y="7427"/>
                      <a:pt x="9005" y="7514"/>
                      <a:pt x="8980" y="7601"/>
                    </a:cubicBezTo>
                    <a:cubicBezTo>
                      <a:pt x="8943" y="7676"/>
                      <a:pt x="8918" y="7763"/>
                      <a:pt x="8880" y="7862"/>
                    </a:cubicBezTo>
                    <a:cubicBezTo>
                      <a:pt x="8856" y="7961"/>
                      <a:pt x="8818" y="8061"/>
                      <a:pt x="8794" y="8148"/>
                    </a:cubicBezTo>
                    <a:cubicBezTo>
                      <a:pt x="8769" y="8234"/>
                      <a:pt x="8744" y="8321"/>
                      <a:pt x="8731" y="8396"/>
                    </a:cubicBezTo>
                    <a:cubicBezTo>
                      <a:pt x="8719" y="8470"/>
                      <a:pt x="8694" y="8520"/>
                      <a:pt x="8694" y="8570"/>
                    </a:cubicBezTo>
                    <a:lnTo>
                      <a:pt x="8669" y="8632"/>
                    </a:lnTo>
                    <a:lnTo>
                      <a:pt x="8669" y="8570"/>
                    </a:lnTo>
                    <a:cubicBezTo>
                      <a:pt x="8669" y="8520"/>
                      <a:pt x="8682" y="8458"/>
                      <a:pt x="8694" y="8384"/>
                    </a:cubicBezTo>
                    <a:cubicBezTo>
                      <a:pt x="8707" y="8309"/>
                      <a:pt x="8719" y="8234"/>
                      <a:pt x="8744" y="8135"/>
                    </a:cubicBezTo>
                    <a:cubicBezTo>
                      <a:pt x="8769" y="8036"/>
                      <a:pt x="8794" y="7949"/>
                      <a:pt x="8818" y="7849"/>
                    </a:cubicBezTo>
                    <a:cubicBezTo>
                      <a:pt x="8856" y="7750"/>
                      <a:pt x="8893" y="7663"/>
                      <a:pt x="8930" y="7576"/>
                    </a:cubicBezTo>
                    <a:cubicBezTo>
                      <a:pt x="8967" y="7489"/>
                      <a:pt x="9005" y="7402"/>
                      <a:pt x="9042" y="7340"/>
                    </a:cubicBezTo>
                    <a:cubicBezTo>
                      <a:pt x="9079" y="7278"/>
                      <a:pt x="9104" y="7216"/>
                      <a:pt x="9129" y="7179"/>
                    </a:cubicBezTo>
                    <a:lnTo>
                      <a:pt x="9166" y="7129"/>
                    </a:lnTo>
                    <a:close/>
                    <a:moveTo>
                      <a:pt x="8110" y="7514"/>
                    </a:moveTo>
                    <a:cubicBezTo>
                      <a:pt x="8110" y="7551"/>
                      <a:pt x="8110" y="7601"/>
                      <a:pt x="8110" y="7676"/>
                    </a:cubicBezTo>
                    <a:cubicBezTo>
                      <a:pt x="8123" y="7738"/>
                      <a:pt x="8135" y="7787"/>
                      <a:pt x="8135" y="7874"/>
                    </a:cubicBezTo>
                    <a:cubicBezTo>
                      <a:pt x="8135" y="7949"/>
                      <a:pt x="8135" y="8023"/>
                      <a:pt x="8123" y="8110"/>
                    </a:cubicBezTo>
                    <a:cubicBezTo>
                      <a:pt x="8110" y="8197"/>
                      <a:pt x="8098" y="8272"/>
                      <a:pt x="8098" y="8346"/>
                    </a:cubicBezTo>
                    <a:cubicBezTo>
                      <a:pt x="8086" y="8433"/>
                      <a:pt x="8061" y="8495"/>
                      <a:pt x="8048" y="8557"/>
                    </a:cubicBezTo>
                    <a:cubicBezTo>
                      <a:pt x="8036" y="8619"/>
                      <a:pt x="8024" y="8669"/>
                      <a:pt x="8024" y="8694"/>
                    </a:cubicBezTo>
                    <a:lnTo>
                      <a:pt x="7999" y="8756"/>
                    </a:lnTo>
                    <a:lnTo>
                      <a:pt x="7999" y="8694"/>
                    </a:lnTo>
                    <a:cubicBezTo>
                      <a:pt x="7999" y="8657"/>
                      <a:pt x="7999" y="8607"/>
                      <a:pt x="8011" y="8557"/>
                    </a:cubicBezTo>
                    <a:cubicBezTo>
                      <a:pt x="8036" y="8495"/>
                      <a:pt x="8024" y="8421"/>
                      <a:pt x="8036" y="8346"/>
                    </a:cubicBezTo>
                    <a:cubicBezTo>
                      <a:pt x="8048" y="8272"/>
                      <a:pt x="8048" y="8185"/>
                      <a:pt x="8061" y="8110"/>
                    </a:cubicBezTo>
                    <a:cubicBezTo>
                      <a:pt x="8061" y="8023"/>
                      <a:pt x="8073" y="7949"/>
                      <a:pt x="8073" y="7874"/>
                    </a:cubicBezTo>
                    <a:cubicBezTo>
                      <a:pt x="8086" y="7787"/>
                      <a:pt x="8086" y="7725"/>
                      <a:pt x="8098" y="7663"/>
                    </a:cubicBezTo>
                    <a:lnTo>
                      <a:pt x="8110" y="7514"/>
                    </a:lnTo>
                    <a:close/>
                    <a:moveTo>
                      <a:pt x="10507" y="6136"/>
                    </a:moveTo>
                    <a:cubicBezTo>
                      <a:pt x="10507" y="6136"/>
                      <a:pt x="10495" y="6185"/>
                      <a:pt x="10470" y="6272"/>
                    </a:cubicBezTo>
                    <a:lnTo>
                      <a:pt x="10470" y="6260"/>
                    </a:lnTo>
                    <a:cubicBezTo>
                      <a:pt x="10458" y="6297"/>
                      <a:pt x="10445" y="6347"/>
                      <a:pt x="10433" y="6409"/>
                    </a:cubicBezTo>
                    <a:cubicBezTo>
                      <a:pt x="10420" y="6458"/>
                      <a:pt x="10396" y="6521"/>
                      <a:pt x="10383" y="6583"/>
                    </a:cubicBezTo>
                    <a:cubicBezTo>
                      <a:pt x="10346" y="6719"/>
                      <a:pt x="10309" y="6881"/>
                      <a:pt x="10271" y="7055"/>
                    </a:cubicBezTo>
                    <a:cubicBezTo>
                      <a:pt x="10234" y="7228"/>
                      <a:pt x="10209" y="7402"/>
                      <a:pt x="10172" y="7589"/>
                    </a:cubicBezTo>
                    <a:cubicBezTo>
                      <a:pt x="10147" y="7775"/>
                      <a:pt x="10110" y="7961"/>
                      <a:pt x="10085" y="8135"/>
                    </a:cubicBezTo>
                    <a:cubicBezTo>
                      <a:pt x="10073" y="8309"/>
                      <a:pt x="10048" y="8470"/>
                      <a:pt x="10023" y="8607"/>
                    </a:cubicBezTo>
                    <a:cubicBezTo>
                      <a:pt x="10011" y="8744"/>
                      <a:pt x="9998" y="8855"/>
                      <a:pt x="9986" y="8942"/>
                    </a:cubicBezTo>
                    <a:lnTo>
                      <a:pt x="9973" y="9067"/>
                    </a:lnTo>
                    <a:lnTo>
                      <a:pt x="9973" y="8942"/>
                    </a:lnTo>
                    <a:cubicBezTo>
                      <a:pt x="9973" y="8855"/>
                      <a:pt x="9973" y="8744"/>
                      <a:pt x="9986" y="8607"/>
                    </a:cubicBezTo>
                    <a:cubicBezTo>
                      <a:pt x="10011" y="8458"/>
                      <a:pt x="10011" y="8297"/>
                      <a:pt x="10035" y="8123"/>
                    </a:cubicBezTo>
                    <a:cubicBezTo>
                      <a:pt x="10060" y="7949"/>
                      <a:pt x="10085" y="7763"/>
                      <a:pt x="10110" y="7576"/>
                    </a:cubicBezTo>
                    <a:cubicBezTo>
                      <a:pt x="10147" y="7390"/>
                      <a:pt x="10185" y="7216"/>
                      <a:pt x="10222" y="7042"/>
                    </a:cubicBezTo>
                    <a:cubicBezTo>
                      <a:pt x="10259" y="6868"/>
                      <a:pt x="10309" y="6719"/>
                      <a:pt x="10346" y="6570"/>
                    </a:cubicBezTo>
                    <a:cubicBezTo>
                      <a:pt x="10371" y="6508"/>
                      <a:pt x="10383" y="6446"/>
                      <a:pt x="10408" y="6396"/>
                    </a:cubicBezTo>
                    <a:cubicBezTo>
                      <a:pt x="10420" y="6334"/>
                      <a:pt x="10445" y="6297"/>
                      <a:pt x="10458" y="6260"/>
                    </a:cubicBezTo>
                    <a:lnTo>
                      <a:pt x="10507" y="6136"/>
                    </a:lnTo>
                    <a:close/>
                    <a:moveTo>
                      <a:pt x="9998" y="8048"/>
                    </a:moveTo>
                    <a:lnTo>
                      <a:pt x="9998" y="8098"/>
                    </a:lnTo>
                    <a:cubicBezTo>
                      <a:pt x="9998" y="8135"/>
                      <a:pt x="9986" y="8185"/>
                      <a:pt x="9973" y="8234"/>
                    </a:cubicBezTo>
                    <a:cubicBezTo>
                      <a:pt x="9961" y="8297"/>
                      <a:pt x="9936" y="8359"/>
                      <a:pt x="9924" y="8433"/>
                    </a:cubicBezTo>
                    <a:cubicBezTo>
                      <a:pt x="9911" y="8508"/>
                      <a:pt x="9899" y="8595"/>
                      <a:pt x="9899" y="8657"/>
                    </a:cubicBezTo>
                    <a:cubicBezTo>
                      <a:pt x="9886" y="8731"/>
                      <a:pt x="9874" y="8818"/>
                      <a:pt x="9874" y="8893"/>
                    </a:cubicBezTo>
                    <a:cubicBezTo>
                      <a:pt x="9862" y="8967"/>
                      <a:pt x="9849" y="9029"/>
                      <a:pt x="9849" y="9091"/>
                    </a:cubicBezTo>
                    <a:cubicBezTo>
                      <a:pt x="9849" y="9141"/>
                      <a:pt x="9837" y="9191"/>
                      <a:pt x="9837" y="9228"/>
                    </a:cubicBezTo>
                    <a:cubicBezTo>
                      <a:pt x="9837" y="9178"/>
                      <a:pt x="9837" y="9129"/>
                      <a:pt x="9837" y="9091"/>
                    </a:cubicBezTo>
                    <a:lnTo>
                      <a:pt x="9837" y="8880"/>
                    </a:lnTo>
                    <a:cubicBezTo>
                      <a:pt x="9837" y="8806"/>
                      <a:pt x="9837" y="8731"/>
                      <a:pt x="9849" y="8657"/>
                    </a:cubicBezTo>
                    <a:cubicBezTo>
                      <a:pt x="9862" y="8582"/>
                      <a:pt x="9874" y="8495"/>
                      <a:pt x="9886" y="8421"/>
                    </a:cubicBezTo>
                    <a:cubicBezTo>
                      <a:pt x="9899" y="8359"/>
                      <a:pt x="9924" y="8284"/>
                      <a:pt x="9936" y="8234"/>
                    </a:cubicBezTo>
                    <a:cubicBezTo>
                      <a:pt x="9949" y="8185"/>
                      <a:pt x="9961" y="8135"/>
                      <a:pt x="9986" y="8098"/>
                    </a:cubicBezTo>
                    <a:lnTo>
                      <a:pt x="9998" y="8048"/>
                    </a:lnTo>
                    <a:close/>
                    <a:moveTo>
                      <a:pt x="7576" y="149"/>
                    </a:moveTo>
                    <a:cubicBezTo>
                      <a:pt x="7676" y="149"/>
                      <a:pt x="7775" y="162"/>
                      <a:pt x="7887" y="174"/>
                    </a:cubicBezTo>
                    <a:cubicBezTo>
                      <a:pt x="8197" y="261"/>
                      <a:pt x="8495" y="398"/>
                      <a:pt x="8769" y="559"/>
                    </a:cubicBezTo>
                    <a:lnTo>
                      <a:pt x="8744" y="547"/>
                    </a:lnTo>
                    <a:cubicBezTo>
                      <a:pt x="8607" y="485"/>
                      <a:pt x="8471" y="447"/>
                      <a:pt x="8322" y="410"/>
                    </a:cubicBezTo>
                    <a:cubicBezTo>
                      <a:pt x="8259" y="385"/>
                      <a:pt x="8197" y="373"/>
                      <a:pt x="8148" y="373"/>
                    </a:cubicBezTo>
                    <a:cubicBezTo>
                      <a:pt x="8098" y="360"/>
                      <a:pt x="8048" y="348"/>
                      <a:pt x="8011" y="348"/>
                    </a:cubicBezTo>
                    <a:cubicBezTo>
                      <a:pt x="7937" y="336"/>
                      <a:pt x="7899" y="336"/>
                      <a:pt x="7899" y="336"/>
                    </a:cubicBezTo>
                    <a:lnTo>
                      <a:pt x="7899" y="336"/>
                    </a:lnTo>
                    <a:cubicBezTo>
                      <a:pt x="7899" y="336"/>
                      <a:pt x="7937" y="360"/>
                      <a:pt x="7999" y="398"/>
                    </a:cubicBezTo>
                    <a:lnTo>
                      <a:pt x="8110" y="460"/>
                    </a:lnTo>
                    <a:lnTo>
                      <a:pt x="8272" y="547"/>
                    </a:lnTo>
                    <a:cubicBezTo>
                      <a:pt x="8384" y="609"/>
                      <a:pt x="8508" y="683"/>
                      <a:pt x="8632" y="758"/>
                    </a:cubicBezTo>
                    <a:cubicBezTo>
                      <a:pt x="8707" y="795"/>
                      <a:pt x="8769" y="845"/>
                      <a:pt x="8843" y="882"/>
                    </a:cubicBezTo>
                    <a:lnTo>
                      <a:pt x="8856" y="895"/>
                    </a:lnTo>
                    <a:cubicBezTo>
                      <a:pt x="8794" y="882"/>
                      <a:pt x="8731" y="870"/>
                      <a:pt x="8682" y="857"/>
                    </a:cubicBezTo>
                    <a:cubicBezTo>
                      <a:pt x="8632" y="845"/>
                      <a:pt x="8570" y="832"/>
                      <a:pt x="8570" y="832"/>
                    </a:cubicBezTo>
                    <a:lnTo>
                      <a:pt x="8570" y="832"/>
                    </a:lnTo>
                    <a:cubicBezTo>
                      <a:pt x="8570" y="832"/>
                      <a:pt x="8607" y="857"/>
                      <a:pt x="8657" y="907"/>
                    </a:cubicBezTo>
                    <a:lnTo>
                      <a:pt x="8893" y="1068"/>
                    </a:lnTo>
                    <a:cubicBezTo>
                      <a:pt x="8992" y="1130"/>
                      <a:pt x="9104" y="1205"/>
                      <a:pt x="9216" y="1292"/>
                    </a:cubicBezTo>
                    <a:lnTo>
                      <a:pt x="9390" y="1416"/>
                    </a:lnTo>
                    <a:cubicBezTo>
                      <a:pt x="9452" y="1466"/>
                      <a:pt x="9501" y="1515"/>
                      <a:pt x="9564" y="1565"/>
                    </a:cubicBezTo>
                    <a:cubicBezTo>
                      <a:pt x="9613" y="1615"/>
                      <a:pt x="9663" y="1665"/>
                      <a:pt x="9713" y="1714"/>
                    </a:cubicBezTo>
                    <a:cubicBezTo>
                      <a:pt x="9762" y="1776"/>
                      <a:pt x="9787" y="1801"/>
                      <a:pt x="9824" y="1838"/>
                    </a:cubicBezTo>
                    <a:cubicBezTo>
                      <a:pt x="9862" y="1876"/>
                      <a:pt x="9862" y="1925"/>
                      <a:pt x="9874" y="1963"/>
                    </a:cubicBezTo>
                    <a:lnTo>
                      <a:pt x="9775" y="1838"/>
                    </a:lnTo>
                    <a:cubicBezTo>
                      <a:pt x="9675" y="1714"/>
                      <a:pt x="9564" y="1615"/>
                      <a:pt x="9439" y="1528"/>
                    </a:cubicBezTo>
                    <a:lnTo>
                      <a:pt x="9365" y="1466"/>
                    </a:lnTo>
                    <a:lnTo>
                      <a:pt x="9290" y="1416"/>
                    </a:lnTo>
                    <a:cubicBezTo>
                      <a:pt x="9253" y="1404"/>
                      <a:pt x="9203" y="1379"/>
                      <a:pt x="9166" y="1354"/>
                    </a:cubicBezTo>
                    <a:cubicBezTo>
                      <a:pt x="9092" y="1317"/>
                      <a:pt x="9054" y="1304"/>
                      <a:pt x="9054" y="1304"/>
                    </a:cubicBezTo>
                    <a:lnTo>
                      <a:pt x="9054" y="1304"/>
                    </a:lnTo>
                    <a:cubicBezTo>
                      <a:pt x="9054" y="1304"/>
                      <a:pt x="9079" y="1342"/>
                      <a:pt x="9129" y="1391"/>
                    </a:cubicBezTo>
                    <a:cubicBezTo>
                      <a:pt x="9154" y="1429"/>
                      <a:pt x="9191" y="1453"/>
                      <a:pt x="9216" y="1503"/>
                    </a:cubicBezTo>
                    <a:lnTo>
                      <a:pt x="9278" y="1565"/>
                    </a:lnTo>
                    <a:lnTo>
                      <a:pt x="9328" y="1640"/>
                    </a:lnTo>
                    <a:cubicBezTo>
                      <a:pt x="9415" y="1727"/>
                      <a:pt x="9489" y="1851"/>
                      <a:pt x="9576" y="1987"/>
                    </a:cubicBezTo>
                    <a:cubicBezTo>
                      <a:pt x="9626" y="2050"/>
                      <a:pt x="9663" y="2112"/>
                      <a:pt x="9700" y="2186"/>
                    </a:cubicBezTo>
                    <a:cubicBezTo>
                      <a:pt x="9638" y="2112"/>
                      <a:pt x="9564" y="2050"/>
                      <a:pt x="9489" y="2000"/>
                    </a:cubicBezTo>
                    <a:cubicBezTo>
                      <a:pt x="9464" y="1975"/>
                      <a:pt x="9427" y="1963"/>
                      <a:pt x="9415" y="1950"/>
                    </a:cubicBezTo>
                    <a:lnTo>
                      <a:pt x="9377" y="1925"/>
                    </a:lnTo>
                    <a:lnTo>
                      <a:pt x="9452" y="2037"/>
                    </a:lnTo>
                    <a:cubicBezTo>
                      <a:pt x="9514" y="2124"/>
                      <a:pt x="9564" y="2223"/>
                      <a:pt x="9613" y="2310"/>
                    </a:cubicBezTo>
                    <a:cubicBezTo>
                      <a:pt x="9663" y="2435"/>
                      <a:pt x="9725" y="2559"/>
                      <a:pt x="9762" y="2683"/>
                    </a:cubicBezTo>
                    <a:cubicBezTo>
                      <a:pt x="9737" y="2633"/>
                      <a:pt x="9713" y="2596"/>
                      <a:pt x="9688" y="2559"/>
                    </a:cubicBezTo>
                    <a:cubicBezTo>
                      <a:pt x="9663" y="2521"/>
                      <a:pt x="9638" y="2497"/>
                      <a:pt x="9626" y="2484"/>
                    </a:cubicBezTo>
                    <a:lnTo>
                      <a:pt x="9613" y="2459"/>
                    </a:lnTo>
                    <a:lnTo>
                      <a:pt x="9638" y="2584"/>
                    </a:lnTo>
                    <a:cubicBezTo>
                      <a:pt x="9650" y="2658"/>
                      <a:pt x="9675" y="2770"/>
                      <a:pt x="9700" y="2894"/>
                    </a:cubicBezTo>
                    <a:cubicBezTo>
                      <a:pt x="9725" y="3018"/>
                      <a:pt x="9737" y="3167"/>
                      <a:pt x="9750" y="3329"/>
                    </a:cubicBezTo>
                    <a:lnTo>
                      <a:pt x="9750" y="3366"/>
                    </a:lnTo>
                    <a:cubicBezTo>
                      <a:pt x="9750" y="3329"/>
                      <a:pt x="9737" y="3291"/>
                      <a:pt x="9725" y="3267"/>
                    </a:cubicBezTo>
                    <a:cubicBezTo>
                      <a:pt x="9713" y="3205"/>
                      <a:pt x="9700" y="3142"/>
                      <a:pt x="9688" y="3093"/>
                    </a:cubicBezTo>
                    <a:cubicBezTo>
                      <a:pt x="9663" y="3043"/>
                      <a:pt x="9650" y="3006"/>
                      <a:pt x="9638" y="2969"/>
                    </a:cubicBezTo>
                    <a:cubicBezTo>
                      <a:pt x="9613" y="2894"/>
                      <a:pt x="9601" y="2857"/>
                      <a:pt x="9601" y="2857"/>
                    </a:cubicBezTo>
                    <a:lnTo>
                      <a:pt x="9601" y="2981"/>
                    </a:lnTo>
                    <a:cubicBezTo>
                      <a:pt x="9601" y="3056"/>
                      <a:pt x="9601" y="3155"/>
                      <a:pt x="9588" y="3279"/>
                    </a:cubicBezTo>
                    <a:cubicBezTo>
                      <a:pt x="9564" y="3403"/>
                      <a:pt x="9576" y="3552"/>
                      <a:pt x="9564" y="3701"/>
                    </a:cubicBezTo>
                    <a:cubicBezTo>
                      <a:pt x="9526" y="3776"/>
                      <a:pt x="9514" y="3850"/>
                      <a:pt x="9514" y="3937"/>
                    </a:cubicBezTo>
                    <a:lnTo>
                      <a:pt x="9514" y="3987"/>
                    </a:lnTo>
                    <a:cubicBezTo>
                      <a:pt x="9514" y="3950"/>
                      <a:pt x="9514" y="3900"/>
                      <a:pt x="9501" y="3863"/>
                    </a:cubicBezTo>
                    <a:cubicBezTo>
                      <a:pt x="9501" y="3801"/>
                      <a:pt x="9489" y="3751"/>
                      <a:pt x="9477" y="3701"/>
                    </a:cubicBezTo>
                    <a:cubicBezTo>
                      <a:pt x="9477" y="3652"/>
                      <a:pt x="9464" y="3602"/>
                      <a:pt x="9452" y="3565"/>
                    </a:cubicBezTo>
                    <a:cubicBezTo>
                      <a:pt x="9439" y="3490"/>
                      <a:pt x="9427" y="3453"/>
                      <a:pt x="9427" y="3453"/>
                    </a:cubicBezTo>
                    <a:cubicBezTo>
                      <a:pt x="9427" y="3453"/>
                      <a:pt x="9415" y="3490"/>
                      <a:pt x="9402" y="3565"/>
                    </a:cubicBezTo>
                    <a:cubicBezTo>
                      <a:pt x="9390" y="3639"/>
                      <a:pt x="9377" y="3739"/>
                      <a:pt x="9352" y="3863"/>
                    </a:cubicBezTo>
                    <a:cubicBezTo>
                      <a:pt x="9328" y="3987"/>
                      <a:pt x="9315" y="4136"/>
                      <a:pt x="9290" y="4285"/>
                    </a:cubicBezTo>
                    <a:lnTo>
                      <a:pt x="9278" y="4347"/>
                    </a:lnTo>
                    <a:cubicBezTo>
                      <a:pt x="9290" y="4198"/>
                      <a:pt x="9290" y="4062"/>
                      <a:pt x="9290" y="3912"/>
                    </a:cubicBezTo>
                    <a:cubicBezTo>
                      <a:pt x="9290" y="3838"/>
                      <a:pt x="9290" y="3763"/>
                      <a:pt x="9278" y="3714"/>
                    </a:cubicBezTo>
                    <a:cubicBezTo>
                      <a:pt x="9265" y="3652"/>
                      <a:pt x="9265" y="3590"/>
                      <a:pt x="9265" y="3552"/>
                    </a:cubicBezTo>
                    <a:cubicBezTo>
                      <a:pt x="9253" y="3465"/>
                      <a:pt x="9241" y="3416"/>
                      <a:pt x="9241" y="3416"/>
                    </a:cubicBezTo>
                    <a:cubicBezTo>
                      <a:pt x="9241" y="3416"/>
                      <a:pt x="9228" y="3453"/>
                      <a:pt x="9216" y="3527"/>
                    </a:cubicBezTo>
                    <a:lnTo>
                      <a:pt x="9216" y="3540"/>
                    </a:lnTo>
                    <a:lnTo>
                      <a:pt x="9216" y="3552"/>
                    </a:lnTo>
                    <a:cubicBezTo>
                      <a:pt x="9191" y="3639"/>
                      <a:pt x="9166" y="3751"/>
                      <a:pt x="9141" y="3900"/>
                    </a:cubicBezTo>
                    <a:cubicBezTo>
                      <a:pt x="9104" y="4049"/>
                      <a:pt x="9079" y="4211"/>
                      <a:pt x="9042" y="4384"/>
                    </a:cubicBezTo>
                    <a:cubicBezTo>
                      <a:pt x="9042" y="4409"/>
                      <a:pt x="9029" y="4434"/>
                      <a:pt x="9029" y="4459"/>
                    </a:cubicBezTo>
                    <a:lnTo>
                      <a:pt x="9029" y="4397"/>
                    </a:lnTo>
                    <a:cubicBezTo>
                      <a:pt x="9029" y="4297"/>
                      <a:pt x="9017" y="4198"/>
                      <a:pt x="9005" y="4099"/>
                    </a:cubicBezTo>
                    <a:cubicBezTo>
                      <a:pt x="9005" y="4037"/>
                      <a:pt x="8992" y="3987"/>
                      <a:pt x="8992" y="3987"/>
                    </a:cubicBezTo>
                    <a:cubicBezTo>
                      <a:pt x="8992" y="3987"/>
                      <a:pt x="8980" y="4037"/>
                      <a:pt x="8955" y="4099"/>
                    </a:cubicBezTo>
                    <a:cubicBezTo>
                      <a:pt x="8930" y="4173"/>
                      <a:pt x="8905" y="4260"/>
                      <a:pt x="8880" y="4384"/>
                    </a:cubicBezTo>
                    <a:cubicBezTo>
                      <a:pt x="8843" y="4496"/>
                      <a:pt x="8831" y="4596"/>
                      <a:pt x="8794" y="4707"/>
                    </a:cubicBezTo>
                    <a:lnTo>
                      <a:pt x="8794" y="4571"/>
                    </a:lnTo>
                    <a:cubicBezTo>
                      <a:pt x="8794" y="4533"/>
                      <a:pt x="8794" y="4496"/>
                      <a:pt x="8794" y="4471"/>
                    </a:cubicBezTo>
                    <a:cubicBezTo>
                      <a:pt x="8794" y="4471"/>
                      <a:pt x="8769" y="4496"/>
                      <a:pt x="8744" y="4558"/>
                    </a:cubicBezTo>
                    <a:cubicBezTo>
                      <a:pt x="8719" y="4608"/>
                      <a:pt x="8682" y="4695"/>
                      <a:pt x="8644" y="4782"/>
                    </a:cubicBezTo>
                    <a:cubicBezTo>
                      <a:pt x="8607" y="4881"/>
                      <a:pt x="8570" y="4993"/>
                      <a:pt x="8533" y="5117"/>
                    </a:cubicBezTo>
                    <a:cubicBezTo>
                      <a:pt x="8520" y="5179"/>
                      <a:pt x="8495" y="5241"/>
                      <a:pt x="8483" y="5303"/>
                    </a:cubicBezTo>
                    <a:cubicBezTo>
                      <a:pt x="8471" y="5328"/>
                      <a:pt x="8471" y="5366"/>
                      <a:pt x="8458" y="5403"/>
                    </a:cubicBezTo>
                    <a:lnTo>
                      <a:pt x="8458" y="5254"/>
                    </a:lnTo>
                    <a:cubicBezTo>
                      <a:pt x="8458" y="5167"/>
                      <a:pt x="8458" y="5092"/>
                      <a:pt x="8446" y="5043"/>
                    </a:cubicBezTo>
                    <a:cubicBezTo>
                      <a:pt x="8433" y="5005"/>
                      <a:pt x="8433" y="4968"/>
                      <a:pt x="8433" y="4968"/>
                    </a:cubicBezTo>
                    <a:cubicBezTo>
                      <a:pt x="8433" y="4968"/>
                      <a:pt x="8421" y="4993"/>
                      <a:pt x="8396" y="5043"/>
                    </a:cubicBezTo>
                    <a:cubicBezTo>
                      <a:pt x="8359" y="5092"/>
                      <a:pt x="8334" y="5154"/>
                      <a:pt x="8309" y="5217"/>
                    </a:cubicBezTo>
                    <a:cubicBezTo>
                      <a:pt x="8284" y="5279"/>
                      <a:pt x="8259" y="5341"/>
                      <a:pt x="8247" y="5403"/>
                    </a:cubicBezTo>
                    <a:cubicBezTo>
                      <a:pt x="8235" y="5353"/>
                      <a:pt x="8222" y="5316"/>
                      <a:pt x="8197" y="5266"/>
                    </a:cubicBezTo>
                    <a:cubicBezTo>
                      <a:pt x="8185" y="5204"/>
                      <a:pt x="8160" y="5142"/>
                      <a:pt x="8135" y="5117"/>
                    </a:cubicBezTo>
                    <a:cubicBezTo>
                      <a:pt x="8123" y="5080"/>
                      <a:pt x="8110" y="5055"/>
                      <a:pt x="8110" y="5055"/>
                    </a:cubicBezTo>
                    <a:cubicBezTo>
                      <a:pt x="8110" y="5055"/>
                      <a:pt x="8098" y="5080"/>
                      <a:pt x="8086" y="5117"/>
                    </a:cubicBezTo>
                    <a:cubicBezTo>
                      <a:pt x="8073" y="5154"/>
                      <a:pt x="8073" y="5167"/>
                      <a:pt x="8061" y="5204"/>
                    </a:cubicBezTo>
                    <a:cubicBezTo>
                      <a:pt x="8061" y="5167"/>
                      <a:pt x="8048" y="5130"/>
                      <a:pt x="8048" y="5105"/>
                    </a:cubicBezTo>
                    <a:cubicBezTo>
                      <a:pt x="8011" y="4968"/>
                      <a:pt x="7986" y="4832"/>
                      <a:pt x="7961" y="4695"/>
                    </a:cubicBezTo>
                    <a:cubicBezTo>
                      <a:pt x="7924" y="4422"/>
                      <a:pt x="7874" y="4148"/>
                      <a:pt x="7812" y="3888"/>
                    </a:cubicBezTo>
                    <a:cubicBezTo>
                      <a:pt x="7763" y="3639"/>
                      <a:pt x="7701" y="3378"/>
                      <a:pt x="7626" y="3142"/>
                    </a:cubicBezTo>
                    <a:cubicBezTo>
                      <a:pt x="7552" y="2919"/>
                      <a:pt x="7465" y="2695"/>
                      <a:pt x="7365" y="2484"/>
                    </a:cubicBezTo>
                    <a:cubicBezTo>
                      <a:pt x="7278" y="2310"/>
                      <a:pt x="7167" y="2149"/>
                      <a:pt x="7030" y="2000"/>
                    </a:cubicBezTo>
                    <a:cubicBezTo>
                      <a:pt x="6943" y="1876"/>
                      <a:pt x="6819" y="1776"/>
                      <a:pt x="6695" y="1689"/>
                    </a:cubicBezTo>
                    <a:lnTo>
                      <a:pt x="6620" y="1640"/>
                    </a:lnTo>
                    <a:cubicBezTo>
                      <a:pt x="6595" y="1627"/>
                      <a:pt x="6583" y="1615"/>
                      <a:pt x="6558" y="1602"/>
                    </a:cubicBezTo>
                    <a:cubicBezTo>
                      <a:pt x="6521" y="1578"/>
                      <a:pt x="6483" y="1565"/>
                      <a:pt x="6446" y="1540"/>
                    </a:cubicBezTo>
                    <a:lnTo>
                      <a:pt x="6347" y="1503"/>
                    </a:lnTo>
                    <a:lnTo>
                      <a:pt x="6434" y="1565"/>
                    </a:lnTo>
                    <a:cubicBezTo>
                      <a:pt x="6471" y="1578"/>
                      <a:pt x="6508" y="1602"/>
                      <a:pt x="6533" y="1627"/>
                    </a:cubicBezTo>
                    <a:cubicBezTo>
                      <a:pt x="6570" y="1652"/>
                      <a:pt x="6620" y="1689"/>
                      <a:pt x="6670" y="1727"/>
                    </a:cubicBezTo>
                    <a:cubicBezTo>
                      <a:pt x="6769" y="1826"/>
                      <a:pt x="6868" y="1938"/>
                      <a:pt x="6955" y="2050"/>
                    </a:cubicBezTo>
                    <a:cubicBezTo>
                      <a:pt x="7067" y="2211"/>
                      <a:pt x="7154" y="2372"/>
                      <a:pt x="7216" y="2546"/>
                    </a:cubicBezTo>
                    <a:cubicBezTo>
                      <a:pt x="7303" y="2757"/>
                      <a:pt x="7378" y="2969"/>
                      <a:pt x="7427" y="3180"/>
                    </a:cubicBezTo>
                    <a:cubicBezTo>
                      <a:pt x="7489" y="3416"/>
                      <a:pt x="7539" y="3664"/>
                      <a:pt x="7589" y="3925"/>
                    </a:cubicBezTo>
                    <a:cubicBezTo>
                      <a:pt x="7639" y="4186"/>
                      <a:pt x="7663" y="4447"/>
                      <a:pt x="7713" y="4720"/>
                    </a:cubicBezTo>
                    <a:cubicBezTo>
                      <a:pt x="7725" y="4981"/>
                      <a:pt x="7750" y="5266"/>
                      <a:pt x="7750" y="5527"/>
                    </a:cubicBezTo>
                    <a:cubicBezTo>
                      <a:pt x="7750" y="5465"/>
                      <a:pt x="7738" y="5415"/>
                      <a:pt x="7725" y="5353"/>
                    </a:cubicBezTo>
                    <a:cubicBezTo>
                      <a:pt x="7701" y="5167"/>
                      <a:pt x="7663" y="4981"/>
                      <a:pt x="7614" y="4807"/>
                    </a:cubicBezTo>
                    <a:cubicBezTo>
                      <a:pt x="7589" y="4732"/>
                      <a:pt x="7576" y="4682"/>
                      <a:pt x="7564" y="4645"/>
                    </a:cubicBezTo>
                    <a:lnTo>
                      <a:pt x="7539" y="4596"/>
                    </a:lnTo>
                    <a:lnTo>
                      <a:pt x="7539" y="4596"/>
                    </a:lnTo>
                    <a:cubicBezTo>
                      <a:pt x="7539" y="4596"/>
                      <a:pt x="7539" y="4670"/>
                      <a:pt x="7552" y="4807"/>
                    </a:cubicBezTo>
                    <a:cubicBezTo>
                      <a:pt x="7564" y="4943"/>
                      <a:pt x="7576" y="5142"/>
                      <a:pt x="7576" y="5366"/>
                    </a:cubicBezTo>
                    <a:cubicBezTo>
                      <a:pt x="7576" y="5602"/>
                      <a:pt x="7576" y="5862"/>
                      <a:pt x="7564" y="6160"/>
                    </a:cubicBezTo>
                    <a:cubicBezTo>
                      <a:pt x="7564" y="6297"/>
                      <a:pt x="7564" y="6446"/>
                      <a:pt x="7552" y="6608"/>
                    </a:cubicBezTo>
                    <a:lnTo>
                      <a:pt x="7552" y="6670"/>
                    </a:lnTo>
                    <a:cubicBezTo>
                      <a:pt x="7539" y="6471"/>
                      <a:pt x="7514" y="6285"/>
                      <a:pt x="7502" y="6123"/>
                    </a:cubicBezTo>
                    <a:lnTo>
                      <a:pt x="7452" y="5626"/>
                    </a:lnTo>
                    <a:cubicBezTo>
                      <a:pt x="7452" y="5515"/>
                      <a:pt x="7440" y="5440"/>
                      <a:pt x="7440" y="5440"/>
                    </a:cubicBezTo>
                    <a:cubicBezTo>
                      <a:pt x="7440" y="5440"/>
                      <a:pt x="7427" y="5515"/>
                      <a:pt x="7403" y="5626"/>
                    </a:cubicBezTo>
                    <a:cubicBezTo>
                      <a:pt x="7390" y="5751"/>
                      <a:pt x="7365" y="5912"/>
                      <a:pt x="7353" y="6123"/>
                    </a:cubicBezTo>
                    <a:cubicBezTo>
                      <a:pt x="7328" y="6334"/>
                      <a:pt x="7328" y="6570"/>
                      <a:pt x="7328" y="6831"/>
                    </a:cubicBezTo>
                    <a:cubicBezTo>
                      <a:pt x="7328" y="6968"/>
                      <a:pt x="7340" y="7092"/>
                      <a:pt x="7353" y="7228"/>
                    </a:cubicBezTo>
                    <a:cubicBezTo>
                      <a:pt x="7353" y="7278"/>
                      <a:pt x="7353" y="7315"/>
                      <a:pt x="7365" y="7365"/>
                    </a:cubicBezTo>
                    <a:lnTo>
                      <a:pt x="7353" y="7340"/>
                    </a:lnTo>
                    <a:cubicBezTo>
                      <a:pt x="7316" y="7204"/>
                      <a:pt x="7278" y="7079"/>
                      <a:pt x="7241" y="7005"/>
                    </a:cubicBezTo>
                    <a:cubicBezTo>
                      <a:pt x="7216" y="6930"/>
                      <a:pt x="7191" y="6881"/>
                      <a:pt x="7191" y="6881"/>
                    </a:cubicBezTo>
                    <a:lnTo>
                      <a:pt x="7191" y="7017"/>
                    </a:lnTo>
                    <a:cubicBezTo>
                      <a:pt x="7191" y="7092"/>
                      <a:pt x="7191" y="7216"/>
                      <a:pt x="7204" y="7365"/>
                    </a:cubicBezTo>
                    <a:cubicBezTo>
                      <a:pt x="7216" y="7502"/>
                      <a:pt x="7229" y="7676"/>
                      <a:pt x="7253" y="7849"/>
                    </a:cubicBezTo>
                    <a:cubicBezTo>
                      <a:pt x="7253" y="7936"/>
                      <a:pt x="7266" y="8023"/>
                      <a:pt x="7278" y="8123"/>
                    </a:cubicBezTo>
                    <a:cubicBezTo>
                      <a:pt x="7291" y="8185"/>
                      <a:pt x="7303" y="8247"/>
                      <a:pt x="7316" y="8321"/>
                    </a:cubicBezTo>
                    <a:cubicBezTo>
                      <a:pt x="7291" y="8247"/>
                      <a:pt x="7266" y="8185"/>
                      <a:pt x="7253" y="8135"/>
                    </a:cubicBezTo>
                    <a:cubicBezTo>
                      <a:pt x="7204" y="8023"/>
                      <a:pt x="7167" y="7949"/>
                      <a:pt x="7142" y="7887"/>
                    </a:cubicBezTo>
                    <a:cubicBezTo>
                      <a:pt x="7117" y="7825"/>
                      <a:pt x="7092" y="7800"/>
                      <a:pt x="7092" y="7800"/>
                    </a:cubicBezTo>
                    <a:lnTo>
                      <a:pt x="7092" y="7899"/>
                    </a:lnTo>
                    <a:lnTo>
                      <a:pt x="7092" y="8160"/>
                    </a:lnTo>
                    <a:cubicBezTo>
                      <a:pt x="7092" y="8272"/>
                      <a:pt x="7117" y="8396"/>
                      <a:pt x="7129" y="8533"/>
                    </a:cubicBezTo>
                    <a:cubicBezTo>
                      <a:pt x="7142" y="8595"/>
                      <a:pt x="7154" y="8657"/>
                      <a:pt x="7167" y="8731"/>
                    </a:cubicBezTo>
                    <a:cubicBezTo>
                      <a:pt x="7142" y="8694"/>
                      <a:pt x="7117" y="8657"/>
                      <a:pt x="7104" y="8632"/>
                    </a:cubicBezTo>
                    <a:cubicBezTo>
                      <a:pt x="7092" y="8607"/>
                      <a:pt x="7067" y="8595"/>
                      <a:pt x="7055" y="8570"/>
                    </a:cubicBezTo>
                    <a:cubicBezTo>
                      <a:pt x="7055" y="8595"/>
                      <a:pt x="7055" y="8619"/>
                      <a:pt x="7055" y="8644"/>
                    </a:cubicBezTo>
                    <a:lnTo>
                      <a:pt x="7055" y="8818"/>
                    </a:lnTo>
                    <a:cubicBezTo>
                      <a:pt x="7055" y="8893"/>
                      <a:pt x="7067" y="8980"/>
                      <a:pt x="7080" y="9067"/>
                    </a:cubicBezTo>
                    <a:cubicBezTo>
                      <a:pt x="7080" y="9104"/>
                      <a:pt x="7092" y="9154"/>
                      <a:pt x="7092" y="9191"/>
                    </a:cubicBezTo>
                    <a:cubicBezTo>
                      <a:pt x="7104" y="9240"/>
                      <a:pt x="7104" y="9290"/>
                      <a:pt x="7117" y="9327"/>
                    </a:cubicBezTo>
                    <a:cubicBezTo>
                      <a:pt x="7129" y="9377"/>
                      <a:pt x="7142" y="9427"/>
                      <a:pt x="7142" y="9464"/>
                    </a:cubicBezTo>
                    <a:cubicBezTo>
                      <a:pt x="7154" y="9476"/>
                      <a:pt x="7154" y="9489"/>
                      <a:pt x="7154" y="9501"/>
                    </a:cubicBezTo>
                    <a:lnTo>
                      <a:pt x="7067" y="9352"/>
                    </a:lnTo>
                    <a:lnTo>
                      <a:pt x="7104" y="9688"/>
                    </a:lnTo>
                    <a:cubicBezTo>
                      <a:pt x="7080" y="9650"/>
                      <a:pt x="7067" y="9625"/>
                      <a:pt x="7055" y="9588"/>
                    </a:cubicBezTo>
                    <a:cubicBezTo>
                      <a:pt x="7005" y="9464"/>
                      <a:pt x="6968" y="9352"/>
                      <a:pt x="6931" y="9228"/>
                    </a:cubicBezTo>
                    <a:cubicBezTo>
                      <a:pt x="6931" y="9352"/>
                      <a:pt x="6918" y="9476"/>
                      <a:pt x="6918" y="9613"/>
                    </a:cubicBezTo>
                    <a:cubicBezTo>
                      <a:pt x="6918" y="9663"/>
                      <a:pt x="6918" y="9725"/>
                      <a:pt x="6931" y="9775"/>
                    </a:cubicBezTo>
                    <a:lnTo>
                      <a:pt x="6856" y="9663"/>
                    </a:lnTo>
                    <a:lnTo>
                      <a:pt x="6806" y="9924"/>
                    </a:lnTo>
                    <a:lnTo>
                      <a:pt x="6012" y="9924"/>
                    </a:lnTo>
                    <a:cubicBezTo>
                      <a:pt x="6012" y="9924"/>
                      <a:pt x="5937" y="9775"/>
                      <a:pt x="5974" y="9129"/>
                    </a:cubicBezTo>
                    <a:cubicBezTo>
                      <a:pt x="6024" y="8495"/>
                      <a:pt x="6173" y="8247"/>
                      <a:pt x="6086" y="7750"/>
                    </a:cubicBezTo>
                    <a:cubicBezTo>
                      <a:pt x="6074" y="7663"/>
                      <a:pt x="6061" y="7589"/>
                      <a:pt x="6036" y="7502"/>
                    </a:cubicBezTo>
                    <a:lnTo>
                      <a:pt x="6036" y="7502"/>
                    </a:lnTo>
                    <a:cubicBezTo>
                      <a:pt x="6074" y="7539"/>
                      <a:pt x="6098" y="7589"/>
                      <a:pt x="6123" y="7626"/>
                    </a:cubicBezTo>
                    <a:cubicBezTo>
                      <a:pt x="6185" y="7750"/>
                      <a:pt x="6223" y="7874"/>
                      <a:pt x="6260" y="7999"/>
                    </a:cubicBezTo>
                    <a:cubicBezTo>
                      <a:pt x="6285" y="8098"/>
                      <a:pt x="6297" y="8160"/>
                      <a:pt x="6297" y="8160"/>
                    </a:cubicBezTo>
                    <a:cubicBezTo>
                      <a:pt x="6297" y="8160"/>
                      <a:pt x="6297" y="8098"/>
                      <a:pt x="6310" y="7999"/>
                    </a:cubicBezTo>
                    <a:cubicBezTo>
                      <a:pt x="6322" y="7862"/>
                      <a:pt x="6297" y="7713"/>
                      <a:pt x="6272" y="7576"/>
                    </a:cubicBezTo>
                    <a:cubicBezTo>
                      <a:pt x="6248" y="7502"/>
                      <a:pt x="6223" y="7440"/>
                      <a:pt x="6185" y="7378"/>
                    </a:cubicBezTo>
                    <a:lnTo>
                      <a:pt x="6185" y="7378"/>
                    </a:lnTo>
                    <a:lnTo>
                      <a:pt x="6285" y="7440"/>
                    </a:lnTo>
                    <a:lnTo>
                      <a:pt x="6595" y="7626"/>
                    </a:lnTo>
                    <a:cubicBezTo>
                      <a:pt x="6670" y="7676"/>
                      <a:pt x="6707" y="7700"/>
                      <a:pt x="6707" y="7700"/>
                    </a:cubicBezTo>
                    <a:cubicBezTo>
                      <a:pt x="6707" y="7700"/>
                      <a:pt x="6682" y="7651"/>
                      <a:pt x="6633" y="7589"/>
                    </a:cubicBezTo>
                    <a:cubicBezTo>
                      <a:pt x="6570" y="7514"/>
                      <a:pt x="6521" y="7452"/>
                      <a:pt x="6434" y="7378"/>
                    </a:cubicBezTo>
                    <a:cubicBezTo>
                      <a:pt x="6434" y="7378"/>
                      <a:pt x="6409" y="7340"/>
                      <a:pt x="6372" y="7278"/>
                    </a:cubicBezTo>
                    <a:cubicBezTo>
                      <a:pt x="6347" y="7253"/>
                      <a:pt x="6322" y="7228"/>
                      <a:pt x="6285" y="7191"/>
                    </a:cubicBezTo>
                    <a:cubicBezTo>
                      <a:pt x="6248" y="7154"/>
                      <a:pt x="6210" y="7117"/>
                      <a:pt x="6161" y="7079"/>
                    </a:cubicBezTo>
                    <a:cubicBezTo>
                      <a:pt x="6061" y="6980"/>
                      <a:pt x="5949" y="6906"/>
                      <a:pt x="5825" y="6831"/>
                    </a:cubicBezTo>
                    <a:cubicBezTo>
                      <a:pt x="5751" y="6794"/>
                      <a:pt x="5689" y="6757"/>
                      <a:pt x="5614" y="6732"/>
                    </a:cubicBezTo>
                    <a:cubicBezTo>
                      <a:pt x="5540" y="6694"/>
                      <a:pt x="5453" y="6670"/>
                      <a:pt x="5378" y="6645"/>
                    </a:cubicBezTo>
                    <a:cubicBezTo>
                      <a:pt x="5304" y="6620"/>
                      <a:pt x="5229" y="6595"/>
                      <a:pt x="5142" y="6583"/>
                    </a:cubicBezTo>
                    <a:cubicBezTo>
                      <a:pt x="5068" y="6570"/>
                      <a:pt x="4993" y="6558"/>
                      <a:pt x="4919" y="6545"/>
                    </a:cubicBezTo>
                    <a:cubicBezTo>
                      <a:pt x="4844" y="6539"/>
                      <a:pt x="4773" y="6536"/>
                      <a:pt x="4703" y="6536"/>
                    </a:cubicBezTo>
                    <a:cubicBezTo>
                      <a:pt x="4633" y="6536"/>
                      <a:pt x="4565" y="6539"/>
                      <a:pt x="4496" y="6545"/>
                    </a:cubicBezTo>
                    <a:cubicBezTo>
                      <a:pt x="4434" y="6545"/>
                      <a:pt x="4385" y="6570"/>
                      <a:pt x="4347" y="6570"/>
                    </a:cubicBezTo>
                    <a:cubicBezTo>
                      <a:pt x="4298" y="6583"/>
                      <a:pt x="4260" y="6595"/>
                      <a:pt x="4223" y="6608"/>
                    </a:cubicBezTo>
                    <a:cubicBezTo>
                      <a:pt x="4186" y="6620"/>
                      <a:pt x="4149" y="6620"/>
                      <a:pt x="4111" y="6645"/>
                    </a:cubicBezTo>
                    <a:lnTo>
                      <a:pt x="4223" y="6657"/>
                    </a:lnTo>
                    <a:lnTo>
                      <a:pt x="4347" y="6682"/>
                    </a:lnTo>
                    <a:lnTo>
                      <a:pt x="4459" y="6694"/>
                    </a:lnTo>
                    <a:cubicBezTo>
                      <a:pt x="4409" y="6707"/>
                      <a:pt x="4360" y="6732"/>
                      <a:pt x="4310" y="6757"/>
                    </a:cubicBezTo>
                    <a:cubicBezTo>
                      <a:pt x="4273" y="6769"/>
                      <a:pt x="4236" y="6781"/>
                      <a:pt x="4186" y="6806"/>
                    </a:cubicBezTo>
                    <a:cubicBezTo>
                      <a:pt x="4099" y="6831"/>
                      <a:pt x="4024" y="6881"/>
                      <a:pt x="3950" y="6930"/>
                    </a:cubicBezTo>
                    <a:cubicBezTo>
                      <a:pt x="3900" y="6955"/>
                      <a:pt x="3863" y="6980"/>
                      <a:pt x="3826" y="7017"/>
                    </a:cubicBezTo>
                    <a:cubicBezTo>
                      <a:pt x="3838" y="7005"/>
                      <a:pt x="3851" y="6980"/>
                      <a:pt x="3875" y="6968"/>
                    </a:cubicBezTo>
                    <a:cubicBezTo>
                      <a:pt x="3925" y="6918"/>
                      <a:pt x="3987" y="6868"/>
                      <a:pt x="4037" y="6819"/>
                    </a:cubicBezTo>
                    <a:lnTo>
                      <a:pt x="4111" y="6757"/>
                    </a:lnTo>
                    <a:lnTo>
                      <a:pt x="4087" y="6769"/>
                    </a:lnTo>
                    <a:cubicBezTo>
                      <a:pt x="4074" y="6769"/>
                      <a:pt x="4049" y="6781"/>
                      <a:pt x="4024" y="6794"/>
                    </a:cubicBezTo>
                    <a:cubicBezTo>
                      <a:pt x="3950" y="6819"/>
                      <a:pt x="3875" y="6856"/>
                      <a:pt x="3813" y="6906"/>
                    </a:cubicBezTo>
                    <a:cubicBezTo>
                      <a:pt x="3714" y="6968"/>
                      <a:pt x="3627" y="7055"/>
                      <a:pt x="3552" y="7142"/>
                    </a:cubicBezTo>
                    <a:cubicBezTo>
                      <a:pt x="3503" y="7191"/>
                      <a:pt x="3466" y="7241"/>
                      <a:pt x="3428" y="7303"/>
                    </a:cubicBezTo>
                    <a:lnTo>
                      <a:pt x="3304" y="7464"/>
                    </a:lnTo>
                    <a:cubicBezTo>
                      <a:pt x="3267" y="7527"/>
                      <a:pt x="3242" y="7576"/>
                      <a:pt x="3205" y="7638"/>
                    </a:cubicBezTo>
                    <a:cubicBezTo>
                      <a:pt x="3180" y="7700"/>
                      <a:pt x="3155" y="7763"/>
                      <a:pt x="3130" y="7812"/>
                    </a:cubicBezTo>
                    <a:cubicBezTo>
                      <a:pt x="3105" y="7874"/>
                      <a:pt x="3081" y="7936"/>
                      <a:pt x="3068" y="7986"/>
                    </a:cubicBezTo>
                    <a:cubicBezTo>
                      <a:pt x="3043" y="8036"/>
                      <a:pt x="3031" y="8098"/>
                      <a:pt x="3018" y="8148"/>
                    </a:cubicBezTo>
                    <a:cubicBezTo>
                      <a:pt x="3006" y="8222"/>
                      <a:pt x="2981" y="8309"/>
                      <a:pt x="2969" y="8384"/>
                    </a:cubicBezTo>
                    <a:cubicBezTo>
                      <a:pt x="2969" y="8446"/>
                      <a:pt x="2969" y="8470"/>
                      <a:pt x="2969" y="8470"/>
                    </a:cubicBezTo>
                    <a:cubicBezTo>
                      <a:pt x="2969" y="8470"/>
                      <a:pt x="2981" y="8446"/>
                      <a:pt x="3006" y="8396"/>
                    </a:cubicBezTo>
                    <a:lnTo>
                      <a:pt x="3105" y="8172"/>
                    </a:lnTo>
                    <a:cubicBezTo>
                      <a:pt x="3130" y="8135"/>
                      <a:pt x="3155" y="8085"/>
                      <a:pt x="3180" y="8036"/>
                    </a:cubicBezTo>
                    <a:cubicBezTo>
                      <a:pt x="3192" y="7986"/>
                      <a:pt x="3230" y="7924"/>
                      <a:pt x="3254" y="7874"/>
                    </a:cubicBezTo>
                    <a:cubicBezTo>
                      <a:pt x="3267" y="7849"/>
                      <a:pt x="3279" y="7825"/>
                      <a:pt x="3292" y="7800"/>
                    </a:cubicBezTo>
                    <a:lnTo>
                      <a:pt x="3292" y="7800"/>
                    </a:lnTo>
                    <a:lnTo>
                      <a:pt x="3242" y="7912"/>
                    </a:lnTo>
                    <a:cubicBezTo>
                      <a:pt x="3180" y="8048"/>
                      <a:pt x="3130" y="8172"/>
                      <a:pt x="3081" y="8309"/>
                    </a:cubicBezTo>
                    <a:cubicBezTo>
                      <a:pt x="3043" y="8446"/>
                      <a:pt x="3018" y="8582"/>
                      <a:pt x="3006" y="8719"/>
                    </a:cubicBezTo>
                    <a:cubicBezTo>
                      <a:pt x="2981" y="8980"/>
                      <a:pt x="2994" y="9216"/>
                      <a:pt x="2969" y="9414"/>
                    </a:cubicBezTo>
                    <a:cubicBezTo>
                      <a:pt x="2956" y="9501"/>
                      <a:pt x="2944" y="9588"/>
                      <a:pt x="2919" y="9675"/>
                    </a:cubicBezTo>
                    <a:cubicBezTo>
                      <a:pt x="2919" y="9601"/>
                      <a:pt x="2931" y="9514"/>
                      <a:pt x="2931" y="9414"/>
                    </a:cubicBezTo>
                    <a:cubicBezTo>
                      <a:pt x="2931" y="9116"/>
                      <a:pt x="2919" y="8831"/>
                      <a:pt x="2919" y="8831"/>
                    </a:cubicBezTo>
                    <a:cubicBezTo>
                      <a:pt x="2919" y="8831"/>
                      <a:pt x="2869" y="9116"/>
                      <a:pt x="2795" y="9402"/>
                    </a:cubicBezTo>
                    <a:cubicBezTo>
                      <a:pt x="2770" y="9526"/>
                      <a:pt x="2733" y="9638"/>
                      <a:pt x="2708" y="9737"/>
                    </a:cubicBezTo>
                    <a:lnTo>
                      <a:pt x="2708" y="9514"/>
                    </a:lnTo>
                    <a:lnTo>
                      <a:pt x="2534" y="9750"/>
                    </a:lnTo>
                    <a:cubicBezTo>
                      <a:pt x="2534" y="9725"/>
                      <a:pt x="2534" y="9688"/>
                      <a:pt x="2534" y="9663"/>
                    </a:cubicBezTo>
                    <a:cubicBezTo>
                      <a:pt x="2534" y="9539"/>
                      <a:pt x="2522" y="9414"/>
                      <a:pt x="2509" y="9303"/>
                    </a:cubicBezTo>
                    <a:cubicBezTo>
                      <a:pt x="2484" y="9414"/>
                      <a:pt x="2447" y="9526"/>
                      <a:pt x="2397" y="9638"/>
                    </a:cubicBezTo>
                    <a:cubicBezTo>
                      <a:pt x="2348" y="9737"/>
                      <a:pt x="2298" y="9837"/>
                      <a:pt x="2248" y="9924"/>
                    </a:cubicBezTo>
                    <a:lnTo>
                      <a:pt x="1640" y="9924"/>
                    </a:lnTo>
                    <a:cubicBezTo>
                      <a:pt x="1640" y="9700"/>
                      <a:pt x="1702" y="9613"/>
                      <a:pt x="1739" y="9327"/>
                    </a:cubicBezTo>
                    <a:cubicBezTo>
                      <a:pt x="1764" y="9029"/>
                      <a:pt x="1590" y="8682"/>
                      <a:pt x="1404" y="7613"/>
                    </a:cubicBezTo>
                    <a:cubicBezTo>
                      <a:pt x="1367" y="7440"/>
                      <a:pt x="1354" y="7266"/>
                      <a:pt x="1342" y="7092"/>
                    </a:cubicBezTo>
                    <a:lnTo>
                      <a:pt x="1342" y="7092"/>
                    </a:lnTo>
                    <a:cubicBezTo>
                      <a:pt x="1354" y="7142"/>
                      <a:pt x="1367" y="7179"/>
                      <a:pt x="1379" y="7228"/>
                    </a:cubicBezTo>
                    <a:cubicBezTo>
                      <a:pt x="1416" y="7328"/>
                      <a:pt x="1454" y="7427"/>
                      <a:pt x="1491" y="7539"/>
                    </a:cubicBezTo>
                    <a:cubicBezTo>
                      <a:pt x="1516" y="7576"/>
                      <a:pt x="1528" y="7613"/>
                      <a:pt x="1553" y="7651"/>
                    </a:cubicBezTo>
                    <a:cubicBezTo>
                      <a:pt x="1565" y="7676"/>
                      <a:pt x="1590" y="7713"/>
                      <a:pt x="1603" y="7738"/>
                    </a:cubicBezTo>
                    <a:lnTo>
                      <a:pt x="1652" y="7812"/>
                    </a:lnTo>
                    <a:cubicBezTo>
                      <a:pt x="1652" y="7812"/>
                      <a:pt x="1652" y="7775"/>
                      <a:pt x="1627" y="7725"/>
                    </a:cubicBezTo>
                    <a:cubicBezTo>
                      <a:pt x="1615" y="7676"/>
                      <a:pt x="1603" y="7601"/>
                      <a:pt x="1578" y="7502"/>
                    </a:cubicBezTo>
                    <a:cubicBezTo>
                      <a:pt x="1565" y="7415"/>
                      <a:pt x="1540" y="7303"/>
                      <a:pt x="1516" y="7191"/>
                    </a:cubicBezTo>
                    <a:cubicBezTo>
                      <a:pt x="1503" y="7142"/>
                      <a:pt x="1503" y="7079"/>
                      <a:pt x="1491" y="7017"/>
                    </a:cubicBezTo>
                    <a:cubicBezTo>
                      <a:pt x="1478" y="6955"/>
                      <a:pt x="1466" y="6893"/>
                      <a:pt x="1454" y="6831"/>
                    </a:cubicBezTo>
                    <a:cubicBezTo>
                      <a:pt x="1454" y="6769"/>
                      <a:pt x="1441" y="6707"/>
                      <a:pt x="1429" y="6657"/>
                    </a:cubicBezTo>
                    <a:cubicBezTo>
                      <a:pt x="1429" y="6595"/>
                      <a:pt x="1416" y="6533"/>
                      <a:pt x="1416" y="6471"/>
                    </a:cubicBezTo>
                    <a:cubicBezTo>
                      <a:pt x="1404" y="6421"/>
                      <a:pt x="1404" y="6359"/>
                      <a:pt x="1404" y="6309"/>
                    </a:cubicBezTo>
                    <a:cubicBezTo>
                      <a:pt x="1391" y="6247"/>
                      <a:pt x="1404" y="6247"/>
                      <a:pt x="1404" y="6210"/>
                    </a:cubicBezTo>
                    <a:cubicBezTo>
                      <a:pt x="1441" y="6024"/>
                      <a:pt x="1441" y="5825"/>
                      <a:pt x="1404" y="5626"/>
                    </a:cubicBezTo>
                    <a:cubicBezTo>
                      <a:pt x="1354" y="5465"/>
                      <a:pt x="1329" y="5303"/>
                      <a:pt x="1317" y="5142"/>
                    </a:cubicBezTo>
                    <a:lnTo>
                      <a:pt x="1317" y="5142"/>
                    </a:lnTo>
                    <a:cubicBezTo>
                      <a:pt x="1329" y="5192"/>
                      <a:pt x="1354" y="5254"/>
                      <a:pt x="1379" y="5303"/>
                    </a:cubicBezTo>
                    <a:cubicBezTo>
                      <a:pt x="1441" y="5477"/>
                      <a:pt x="1528" y="5651"/>
                      <a:pt x="1627" y="5825"/>
                    </a:cubicBezTo>
                    <a:cubicBezTo>
                      <a:pt x="1578" y="5664"/>
                      <a:pt x="1540" y="5502"/>
                      <a:pt x="1516" y="5341"/>
                    </a:cubicBezTo>
                    <a:lnTo>
                      <a:pt x="1516" y="5341"/>
                    </a:lnTo>
                    <a:lnTo>
                      <a:pt x="1540" y="5378"/>
                    </a:lnTo>
                    <a:cubicBezTo>
                      <a:pt x="1590" y="5502"/>
                      <a:pt x="1665" y="5614"/>
                      <a:pt x="1739" y="5713"/>
                    </a:cubicBezTo>
                    <a:cubicBezTo>
                      <a:pt x="1739" y="5713"/>
                      <a:pt x="1690" y="5552"/>
                      <a:pt x="1665" y="5378"/>
                    </a:cubicBezTo>
                    <a:lnTo>
                      <a:pt x="1665" y="5378"/>
                    </a:lnTo>
                    <a:lnTo>
                      <a:pt x="1677" y="5403"/>
                    </a:lnTo>
                    <a:cubicBezTo>
                      <a:pt x="1702" y="5465"/>
                      <a:pt x="1739" y="5527"/>
                      <a:pt x="1776" y="5589"/>
                    </a:cubicBezTo>
                    <a:cubicBezTo>
                      <a:pt x="1789" y="5539"/>
                      <a:pt x="1789" y="5477"/>
                      <a:pt x="1801" y="5428"/>
                    </a:cubicBezTo>
                    <a:cubicBezTo>
                      <a:pt x="1814" y="5490"/>
                      <a:pt x="1826" y="5539"/>
                      <a:pt x="1851" y="5602"/>
                    </a:cubicBezTo>
                    <a:cubicBezTo>
                      <a:pt x="1888" y="5688"/>
                      <a:pt x="1925" y="5788"/>
                      <a:pt x="1988" y="5875"/>
                    </a:cubicBezTo>
                    <a:cubicBezTo>
                      <a:pt x="1975" y="5775"/>
                      <a:pt x="1975" y="5676"/>
                      <a:pt x="1988" y="5577"/>
                    </a:cubicBezTo>
                    <a:lnTo>
                      <a:pt x="1988" y="5564"/>
                    </a:lnTo>
                    <a:cubicBezTo>
                      <a:pt x="2000" y="5577"/>
                      <a:pt x="2012" y="5602"/>
                      <a:pt x="2025" y="5614"/>
                    </a:cubicBezTo>
                    <a:cubicBezTo>
                      <a:pt x="2050" y="5639"/>
                      <a:pt x="2075" y="5664"/>
                      <a:pt x="2112" y="5701"/>
                    </a:cubicBezTo>
                    <a:cubicBezTo>
                      <a:pt x="2137" y="5726"/>
                      <a:pt x="2161" y="5738"/>
                      <a:pt x="2199" y="5763"/>
                    </a:cubicBezTo>
                    <a:cubicBezTo>
                      <a:pt x="2224" y="5788"/>
                      <a:pt x="2261" y="5800"/>
                      <a:pt x="2286" y="5825"/>
                    </a:cubicBezTo>
                    <a:cubicBezTo>
                      <a:pt x="2323" y="5838"/>
                      <a:pt x="2348" y="5850"/>
                      <a:pt x="2385" y="5862"/>
                    </a:cubicBezTo>
                    <a:cubicBezTo>
                      <a:pt x="2410" y="5875"/>
                      <a:pt x="2435" y="5887"/>
                      <a:pt x="2460" y="5887"/>
                    </a:cubicBezTo>
                    <a:cubicBezTo>
                      <a:pt x="2509" y="5900"/>
                      <a:pt x="2559" y="5912"/>
                      <a:pt x="2596" y="5912"/>
                    </a:cubicBezTo>
                    <a:lnTo>
                      <a:pt x="2646" y="5912"/>
                    </a:lnTo>
                    <a:cubicBezTo>
                      <a:pt x="2633" y="5900"/>
                      <a:pt x="2621" y="5887"/>
                      <a:pt x="2609" y="5875"/>
                    </a:cubicBezTo>
                    <a:lnTo>
                      <a:pt x="2509" y="5800"/>
                    </a:lnTo>
                    <a:lnTo>
                      <a:pt x="2435" y="5751"/>
                    </a:lnTo>
                    <a:cubicBezTo>
                      <a:pt x="2410" y="5738"/>
                      <a:pt x="2385" y="5713"/>
                      <a:pt x="2360" y="5701"/>
                    </a:cubicBezTo>
                    <a:lnTo>
                      <a:pt x="2335" y="5676"/>
                    </a:lnTo>
                    <a:lnTo>
                      <a:pt x="2335" y="5676"/>
                    </a:lnTo>
                    <a:cubicBezTo>
                      <a:pt x="2540" y="5761"/>
                      <a:pt x="2752" y="5797"/>
                      <a:pt x="2988" y="5797"/>
                    </a:cubicBezTo>
                    <a:cubicBezTo>
                      <a:pt x="3168" y="5797"/>
                      <a:pt x="3362" y="5776"/>
                      <a:pt x="3577" y="5738"/>
                    </a:cubicBezTo>
                    <a:cubicBezTo>
                      <a:pt x="3925" y="5676"/>
                      <a:pt x="4236" y="5515"/>
                      <a:pt x="4484" y="5266"/>
                    </a:cubicBezTo>
                    <a:lnTo>
                      <a:pt x="4484" y="5266"/>
                    </a:lnTo>
                    <a:cubicBezTo>
                      <a:pt x="4459" y="5316"/>
                      <a:pt x="4434" y="5366"/>
                      <a:pt x="4397" y="5403"/>
                    </a:cubicBezTo>
                    <a:lnTo>
                      <a:pt x="4360" y="5465"/>
                    </a:lnTo>
                    <a:lnTo>
                      <a:pt x="4322" y="5515"/>
                    </a:lnTo>
                    <a:cubicBezTo>
                      <a:pt x="4310" y="5539"/>
                      <a:pt x="4285" y="5577"/>
                      <a:pt x="4260" y="5602"/>
                    </a:cubicBezTo>
                    <a:lnTo>
                      <a:pt x="4198" y="5676"/>
                    </a:lnTo>
                    <a:lnTo>
                      <a:pt x="4285" y="5626"/>
                    </a:lnTo>
                    <a:cubicBezTo>
                      <a:pt x="4310" y="5602"/>
                      <a:pt x="4347" y="5577"/>
                      <a:pt x="4372" y="5552"/>
                    </a:cubicBezTo>
                    <a:lnTo>
                      <a:pt x="4422" y="5515"/>
                    </a:lnTo>
                    <a:lnTo>
                      <a:pt x="4472" y="5465"/>
                    </a:lnTo>
                    <a:cubicBezTo>
                      <a:pt x="4521" y="5415"/>
                      <a:pt x="4558" y="5378"/>
                      <a:pt x="4583" y="5328"/>
                    </a:cubicBezTo>
                    <a:cubicBezTo>
                      <a:pt x="4633" y="5279"/>
                      <a:pt x="4670" y="5229"/>
                      <a:pt x="4695" y="5179"/>
                    </a:cubicBezTo>
                    <a:cubicBezTo>
                      <a:pt x="4732" y="5117"/>
                      <a:pt x="4770" y="5055"/>
                      <a:pt x="4794" y="4993"/>
                    </a:cubicBezTo>
                    <a:cubicBezTo>
                      <a:pt x="4832" y="4931"/>
                      <a:pt x="4857" y="4869"/>
                      <a:pt x="4881" y="4807"/>
                    </a:cubicBezTo>
                    <a:lnTo>
                      <a:pt x="4881" y="4832"/>
                    </a:lnTo>
                    <a:cubicBezTo>
                      <a:pt x="4869" y="4881"/>
                      <a:pt x="4869" y="4918"/>
                      <a:pt x="4857" y="4956"/>
                    </a:cubicBezTo>
                    <a:cubicBezTo>
                      <a:pt x="4844" y="4993"/>
                      <a:pt x="4832" y="5030"/>
                      <a:pt x="4819" y="5067"/>
                    </a:cubicBezTo>
                    <a:cubicBezTo>
                      <a:pt x="4819" y="5092"/>
                      <a:pt x="4807" y="5117"/>
                      <a:pt x="4807" y="5142"/>
                    </a:cubicBezTo>
                    <a:cubicBezTo>
                      <a:pt x="4782" y="5192"/>
                      <a:pt x="4782" y="5217"/>
                      <a:pt x="4782" y="5217"/>
                    </a:cubicBezTo>
                    <a:cubicBezTo>
                      <a:pt x="4782" y="5217"/>
                      <a:pt x="4794" y="5204"/>
                      <a:pt x="4832" y="5167"/>
                    </a:cubicBezTo>
                    <a:cubicBezTo>
                      <a:pt x="4844" y="5142"/>
                      <a:pt x="4869" y="5117"/>
                      <a:pt x="4881" y="5092"/>
                    </a:cubicBezTo>
                    <a:cubicBezTo>
                      <a:pt x="4906" y="5055"/>
                      <a:pt x="4919" y="5030"/>
                      <a:pt x="4943" y="4993"/>
                    </a:cubicBezTo>
                    <a:cubicBezTo>
                      <a:pt x="4968" y="4956"/>
                      <a:pt x="4981" y="4906"/>
                      <a:pt x="4993" y="4869"/>
                    </a:cubicBezTo>
                    <a:cubicBezTo>
                      <a:pt x="5018" y="4832"/>
                      <a:pt x="5030" y="4782"/>
                      <a:pt x="5055" y="4732"/>
                    </a:cubicBezTo>
                    <a:cubicBezTo>
                      <a:pt x="5068" y="4682"/>
                      <a:pt x="5080" y="4620"/>
                      <a:pt x="5092" y="4571"/>
                    </a:cubicBezTo>
                    <a:cubicBezTo>
                      <a:pt x="5092" y="4533"/>
                      <a:pt x="5105" y="4496"/>
                      <a:pt x="5105" y="4459"/>
                    </a:cubicBezTo>
                    <a:lnTo>
                      <a:pt x="5105" y="4471"/>
                    </a:lnTo>
                    <a:cubicBezTo>
                      <a:pt x="5105" y="4509"/>
                      <a:pt x="5117" y="4533"/>
                      <a:pt x="5117" y="4533"/>
                    </a:cubicBezTo>
                    <a:cubicBezTo>
                      <a:pt x="5117" y="4533"/>
                      <a:pt x="5130" y="4509"/>
                      <a:pt x="5142" y="4471"/>
                    </a:cubicBezTo>
                    <a:cubicBezTo>
                      <a:pt x="5155" y="4409"/>
                      <a:pt x="5167" y="4347"/>
                      <a:pt x="5179" y="4285"/>
                    </a:cubicBezTo>
                    <a:cubicBezTo>
                      <a:pt x="5192" y="4198"/>
                      <a:pt x="5192" y="4111"/>
                      <a:pt x="5192" y="4024"/>
                    </a:cubicBezTo>
                    <a:cubicBezTo>
                      <a:pt x="5192" y="3975"/>
                      <a:pt x="5192" y="3925"/>
                      <a:pt x="5179" y="3875"/>
                    </a:cubicBezTo>
                    <a:cubicBezTo>
                      <a:pt x="5167" y="3826"/>
                      <a:pt x="5167" y="3776"/>
                      <a:pt x="5167" y="3726"/>
                    </a:cubicBezTo>
                    <a:cubicBezTo>
                      <a:pt x="5155" y="3676"/>
                      <a:pt x="5142" y="3627"/>
                      <a:pt x="5130" y="3565"/>
                    </a:cubicBezTo>
                    <a:cubicBezTo>
                      <a:pt x="5117" y="3515"/>
                      <a:pt x="5092" y="3478"/>
                      <a:pt x="5080" y="3428"/>
                    </a:cubicBezTo>
                    <a:cubicBezTo>
                      <a:pt x="5068" y="3391"/>
                      <a:pt x="5043" y="3341"/>
                      <a:pt x="5030" y="3304"/>
                    </a:cubicBezTo>
                    <a:cubicBezTo>
                      <a:pt x="5018" y="3267"/>
                      <a:pt x="4993" y="3229"/>
                      <a:pt x="4968" y="3192"/>
                    </a:cubicBezTo>
                    <a:cubicBezTo>
                      <a:pt x="4943" y="3142"/>
                      <a:pt x="4919" y="3105"/>
                      <a:pt x="4881" y="3056"/>
                    </a:cubicBezTo>
                    <a:cubicBezTo>
                      <a:pt x="4819" y="2882"/>
                      <a:pt x="4757" y="2708"/>
                      <a:pt x="4695" y="2534"/>
                    </a:cubicBezTo>
                    <a:cubicBezTo>
                      <a:pt x="4670" y="2385"/>
                      <a:pt x="4633" y="2261"/>
                      <a:pt x="4608" y="2161"/>
                    </a:cubicBezTo>
                    <a:cubicBezTo>
                      <a:pt x="4558" y="1963"/>
                      <a:pt x="4509" y="1851"/>
                      <a:pt x="4509" y="1851"/>
                    </a:cubicBezTo>
                    <a:lnTo>
                      <a:pt x="4509" y="1851"/>
                    </a:lnTo>
                    <a:cubicBezTo>
                      <a:pt x="4509" y="1851"/>
                      <a:pt x="4534" y="1975"/>
                      <a:pt x="4558" y="2174"/>
                    </a:cubicBezTo>
                    <a:cubicBezTo>
                      <a:pt x="4571" y="2286"/>
                      <a:pt x="4583" y="2410"/>
                      <a:pt x="4596" y="2546"/>
                    </a:cubicBezTo>
                    <a:cubicBezTo>
                      <a:pt x="4596" y="2646"/>
                      <a:pt x="4608" y="2745"/>
                      <a:pt x="4608" y="2857"/>
                    </a:cubicBezTo>
                    <a:cubicBezTo>
                      <a:pt x="4608" y="2820"/>
                      <a:pt x="4596" y="2782"/>
                      <a:pt x="4596" y="2757"/>
                    </a:cubicBezTo>
                    <a:cubicBezTo>
                      <a:pt x="4583" y="2695"/>
                      <a:pt x="4571" y="2633"/>
                      <a:pt x="4546" y="2571"/>
                    </a:cubicBezTo>
                    <a:cubicBezTo>
                      <a:pt x="4534" y="2521"/>
                      <a:pt x="4521" y="2472"/>
                      <a:pt x="4509" y="2422"/>
                    </a:cubicBezTo>
                    <a:cubicBezTo>
                      <a:pt x="4496" y="2372"/>
                      <a:pt x="4484" y="2335"/>
                      <a:pt x="4472" y="2310"/>
                    </a:cubicBezTo>
                    <a:cubicBezTo>
                      <a:pt x="4447" y="2248"/>
                      <a:pt x="4434" y="2211"/>
                      <a:pt x="4434" y="2211"/>
                    </a:cubicBezTo>
                    <a:lnTo>
                      <a:pt x="4434" y="2310"/>
                    </a:lnTo>
                    <a:cubicBezTo>
                      <a:pt x="4434" y="2348"/>
                      <a:pt x="4434" y="2385"/>
                      <a:pt x="4447" y="2435"/>
                    </a:cubicBezTo>
                    <a:cubicBezTo>
                      <a:pt x="4459" y="2484"/>
                      <a:pt x="4447" y="2534"/>
                      <a:pt x="4459" y="2584"/>
                    </a:cubicBezTo>
                    <a:cubicBezTo>
                      <a:pt x="4472" y="2646"/>
                      <a:pt x="4459" y="2708"/>
                      <a:pt x="4459" y="2770"/>
                    </a:cubicBezTo>
                    <a:cubicBezTo>
                      <a:pt x="4472" y="2832"/>
                      <a:pt x="4459" y="2894"/>
                      <a:pt x="4459" y="2969"/>
                    </a:cubicBezTo>
                    <a:lnTo>
                      <a:pt x="4459" y="3180"/>
                    </a:lnTo>
                    <a:lnTo>
                      <a:pt x="4459" y="3279"/>
                    </a:lnTo>
                    <a:cubicBezTo>
                      <a:pt x="4459" y="3242"/>
                      <a:pt x="4459" y="3205"/>
                      <a:pt x="4447" y="3155"/>
                    </a:cubicBezTo>
                    <a:cubicBezTo>
                      <a:pt x="4434" y="3130"/>
                      <a:pt x="4434" y="3093"/>
                      <a:pt x="4422" y="3068"/>
                    </a:cubicBezTo>
                    <a:cubicBezTo>
                      <a:pt x="4409" y="3018"/>
                      <a:pt x="4397" y="2993"/>
                      <a:pt x="4397" y="2993"/>
                    </a:cubicBezTo>
                    <a:cubicBezTo>
                      <a:pt x="4397" y="2993"/>
                      <a:pt x="4397" y="3018"/>
                      <a:pt x="4397" y="3068"/>
                    </a:cubicBezTo>
                    <a:lnTo>
                      <a:pt x="4397" y="3167"/>
                    </a:lnTo>
                    <a:cubicBezTo>
                      <a:pt x="4397" y="3205"/>
                      <a:pt x="4397" y="3242"/>
                      <a:pt x="4385" y="3279"/>
                    </a:cubicBezTo>
                    <a:cubicBezTo>
                      <a:pt x="4372" y="3329"/>
                      <a:pt x="4385" y="3366"/>
                      <a:pt x="4372" y="3416"/>
                    </a:cubicBezTo>
                    <a:cubicBezTo>
                      <a:pt x="4360" y="3465"/>
                      <a:pt x="4360" y="3527"/>
                      <a:pt x="4347" y="3577"/>
                    </a:cubicBezTo>
                    <a:cubicBezTo>
                      <a:pt x="4347" y="3627"/>
                      <a:pt x="4335" y="3676"/>
                      <a:pt x="4322" y="3726"/>
                    </a:cubicBezTo>
                    <a:cubicBezTo>
                      <a:pt x="4322" y="3776"/>
                      <a:pt x="4310" y="3838"/>
                      <a:pt x="4298" y="3900"/>
                    </a:cubicBezTo>
                    <a:cubicBezTo>
                      <a:pt x="4285" y="3950"/>
                      <a:pt x="4285" y="3962"/>
                      <a:pt x="4273" y="3999"/>
                    </a:cubicBezTo>
                    <a:cubicBezTo>
                      <a:pt x="4285" y="3950"/>
                      <a:pt x="4285" y="3888"/>
                      <a:pt x="4273" y="3838"/>
                    </a:cubicBezTo>
                    <a:cubicBezTo>
                      <a:pt x="4273" y="3788"/>
                      <a:pt x="4273" y="3763"/>
                      <a:pt x="4273" y="3763"/>
                    </a:cubicBezTo>
                    <a:cubicBezTo>
                      <a:pt x="4273" y="3763"/>
                      <a:pt x="4260" y="3788"/>
                      <a:pt x="4248" y="3826"/>
                    </a:cubicBezTo>
                    <a:lnTo>
                      <a:pt x="4198" y="3987"/>
                    </a:lnTo>
                    <a:cubicBezTo>
                      <a:pt x="4186" y="4024"/>
                      <a:pt x="4173" y="4049"/>
                      <a:pt x="4161" y="4086"/>
                    </a:cubicBezTo>
                    <a:cubicBezTo>
                      <a:pt x="4149" y="4124"/>
                      <a:pt x="4124" y="4161"/>
                      <a:pt x="4111" y="4211"/>
                    </a:cubicBezTo>
                    <a:lnTo>
                      <a:pt x="4062" y="4322"/>
                    </a:lnTo>
                    <a:cubicBezTo>
                      <a:pt x="4049" y="4372"/>
                      <a:pt x="4037" y="4409"/>
                      <a:pt x="4012" y="4447"/>
                    </a:cubicBezTo>
                    <a:cubicBezTo>
                      <a:pt x="4006" y="4464"/>
                      <a:pt x="3997" y="4485"/>
                      <a:pt x="3988" y="4506"/>
                    </a:cubicBezTo>
                    <a:lnTo>
                      <a:pt x="3988" y="4506"/>
                    </a:lnTo>
                    <a:cubicBezTo>
                      <a:pt x="4012" y="4428"/>
                      <a:pt x="4031" y="4347"/>
                      <a:pt x="4049" y="4273"/>
                    </a:cubicBezTo>
                    <a:cubicBezTo>
                      <a:pt x="4062" y="4186"/>
                      <a:pt x="4074" y="4149"/>
                      <a:pt x="4074" y="4148"/>
                    </a:cubicBezTo>
                    <a:lnTo>
                      <a:pt x="4074" y="4148"/>
                    </a:lnTo>
                    <a:lnTo>
                      <a:pt x="4024" y="4260"/>
                    </a:lnTo>
                    <a:cubicBezTo>
                      <a:pt x="3987" y="4335"/>
                      <a:pt x="3937" y="4434"/>
                      <a:pt x="3875" y="4546"/>
                    </a:cubicBezTo>
                    <a:cubicBezTo>
                      <a:pt x="3838" y="4608"/>
                      <a:pt x="3801" y="4670"/>
                      <a:pt x="3764" y="4720"/>
                    </a:cubicBezTo>
                    <a:cubicBezTo>
                      <a:pt x="3714" y="4782"/>
                      <a:pt x="3664" y="4832"/>
                      <a:pt x="3602" y="4894"/>
                    </a:cubicBezTo>
                    <a:cubicBezTo>
                      <a:pt x="3565" y="4931"/>
                      <a:pt x="3503" y="4981"/>
                      <a:pt x="3453" y="5018"/>
                    </a:cubicBezTo>
                    <a:cubicBezTo>
                      <a:pt x="3503" y="4968"/>
                      <a:pt x="3540" y="4906"/>
                      <a:pt x="3590" y="4856"/>
                    </a:cubicBezTo>
                    <a:cubicBezTo>
                      <a:pt x="3627" y="4794"/>
                      <a:pt x="3664" y="4720"/>
                      <a:pt x="3701" y="4658"/>
                    </a:cubicBezTo>
                    <a:cubicBezTo>
                      <a:pt x="3726" y="4596"/>
                      <a:pt x="3739" y="4571"/>
                      <a:pt x="3739" y="4571"/>
                    </a:cubicBezTo>
                    <a:lnTo>
                      <a:pt x="3739" y="4571"/>
                    </a:lnTo>
                    <a:lnTo>
                      <a:pt x="3689" y="4645"/>
                    </a:lnTo>
                    <a:cubicBezTo>
                      <a:pt x="3639" y="4707"/>
                      <a:pt x="3590" y="4757"/>
                      <a:pt x="3528" y="4819"/>
                    </a:cubicBezTo>
                    <a:cubicBezTo>
                      <a:pt x="3466" y="4906"/>
                      <a:pt x="3379" y="4968"/>
                      <a:pt x="3292" y="5030"/>
                    </a:cubicBezTo>
                    <a:cubicBezTo>
                      <a:pt x="3192" y="5105"/>
                      <a:pt x="3081" y="5154"/>
                      <a:pt x="2969" y="5179"/>
                    </a:cubicBezTo>
                    <a:cubicBezTo>
                      <a:pt x="2913" y="5192"/>
                      <a:pt x="2854" y="5198"/>
                      <a:pt x="2795" y="5198"/>
                    </a:cubicBezTo>
                    <a:cubicBezTo>
                      <a:pt x="2736" y="5198"/>
                      <a:pt x="2677" y="5192"/>
                      <a:pt x="2621" y="5179"/>
                    </a:cubicBezTo>
                    <a:cubicBezTo>
                      <a:pt x="2522" y="5154"/>
                      <a:pt x="2422" y="5105"/>
                      <a:pt x="2335" y="5043"/>
                    </a:cubicBezTo>
                    <a:cubicBezTo>
                      <a:pt x="2273" y="4993"/>
                      <a:pt x="2211" y="4943"/>
                      <a:pt x="2149" y="4894"/>
                    </a:cubicBezTo>
                    <a:lnTo>
                      <a:pt x="2087" y="4844"/>
                    </a:lnTo>
                    <a:lnTo>
                      <a:pt x="2137" y="4918"/>
                    </a:lnTo>
                    <a:lnTo>
                      <a:pt x="2211" y="4993"/>
                    </a:lnTo>
                    <a:lnTo>
                      <a:pt x="2099" y="4918"/>
                    </a:lnTo>
                    <a:cubicBezTo>
                      <a:pt x="2062" y="4881"/>
                      <a:pt x="2012" y="4856"/>
                      <a:pt x="1975" y="4819"/>
                    </a:cubicBezTo>
                    <a:cubicBezTo>
                      <a:pt x="1938" y="4782"/>
                      <a:pt x="1901" y="4757"/>
                      <a:pt x="1863" y="4720"/>
                    </a:cubicBezTo>
                    <a:cubicBezTo>
                      <a:pt x="1826" y="4695"/>
                      <a:pt x="1801" y="4670"/>
                      <a:pt x="1776" y="4633"/>
                    </a:cubicBezTo>
                    <a:lnTo>
                      <a:pt x="1702" y="4571"/>
                    </a:lnTo>
                    <a:lnTo>
                      <a:pt x="1640" y="4509"/>
                    </a:lnTo>
                    <a:lnTo>
                      <a:pt x="1640" y="4509"/>
                    </a:lnTo>
                    <a:cubicBezTo>
                      <a:pt x="1640" y="4509"/>
                      <a:pt x="1652" y="4546"/>
                      <a:pt x="1677" y="4596"/>
                    </a:cubicBezTo>
                    <a:cubicBezTo>
                      <a:pt x="1690" y="4620"/>
                      <a:pt x="1702" y="4645"/>
                      <a:pt x="1727" y="4682"/>
                    </a:cubicBezTo>
                    <a:lnTo>
                      <a:pt x="1702" y="4658"/>
                    </a:lnTo>
                    <a:lnTo>
                      <a:pt x="1603" y="4546"/>
                    </a:lnTo>
                    <a:cubicBezTo>
                      <a:pt x="1565" y="4509"/>
                      <a:pt x="1528" y="4471"/>
                      <a:pt x="1503" y="4447"/>
                    </a:cubicBezTo>
                    <a:lnTo>
                      <a:pt x="1416" y="4347"/>
                    </a:lnTo>
                    <a:cubicBezTo>
                      <a:pt x="1354" y="4285"/>
                      <a:pt x="1317" y="4235"/>
                      <a:pt x="1280" y="4186"/>
                    </a:cubicBezTo>
                    <a:cubicBezTo>
                      <a:pt x="1242" y="4148"/>
                      <a:pt x="1230" y="4136"/>
                      <a:pt x="1230" y="4136"/>
                    </a:cubicBezTo>
                    <a:lnTo>
                      <a:pt x="1230" y="4136"/>
                    </a:lnTo>
                    <a:cubicBezTo>
                      <a:pt x="1230" y="4136"/>
                      <a:pt x="1230" y="4161"/>
                      <a:pt x="1255" y="4211"/>
                    </a:cubicBezTo>
                    <a:cubicBezTo>
                      <a:pt x="1280" y="4273"/>
                      <a:pt x="1305" y="4322"/>
                      <a:pt x="1342" y="4384"/>
                    </a:cubicBezTo>
                    <a:cubicBezTo>
                      <a:pt x="1354" y="4409"/>
                      <a:pt x="1367" y="4434"/>
                      <a:pt x="1379" y="4459"/>
                    </a:cubicBezTo>
                    <a:lnTo>
                      <a:pt x="1329" y="4397"/>
                    </a:lnTo>
                    <a:cubicBezTo>
                      <a:pt x="1292" y="4347"/>
                      <a:pt x="1242" y="4285"/>
                      <a:pt x="1218" y="4248"/>
                    </a:cubicBezTo>
                    <a:cubicBezTo>
                      <a:pt x="1180" y="4198"/>
                      <a:pt x="1143" y="4136"/>
                      <a:pt x="1118" y="4086"/>
                    </a:cubicBezTo>
                    <a:cubicBezTo>
                      <a:pt x="1081" y="4037"/>
                      <a:pt x="1056" y="3999"/>
                      <a:pt x="1031" y="3962"/>
                    </a:cubicBezTo>
                    <a:cubicBezTo>
                      <a:pt x="1006" y="3912"/>
                      <a:pt x="994" y="3888"/>
                      <a:pt x="969" y="3850"/>
                    </a:cubicBezTo>
                    <a:cubicBezTo>
                      <a:pt x="944" y="3801"/>
                      <a:pt x="920" y="3763"/>
                      <a:pt x="920" y="3763"/>
                    </a:cubicBezTo>
                    <a:lnTo>
                      <a:pt x="920" y="3763"/>
                    </a:lnTo>
                    <a:cubicBezTo>
                      <a:pt x="920" y="3763"/>
                      <a:pt x="920" y="3801"/>
                      <a:pt x="944" y="3863"/>
                    </a:cubicBezTo>
                    <a:cubicBezTo>
                      <a:pt x="957" y="3900"/>
                      <a:pt x="969" y="3937"/>
                      <a:pt x="982" y="3987"/>
                    </a:cubicBezTo>
                    <a:cubicBezTo>
                      <a:pt x="994" y="4037"/>
                      <a:pt x="1006" y="4086"/>
                      <a:pt x="1031" y="4136"/>
                    </a:cubicBezTo>
                    <a:lnTo>
                      <a:pt x="1044" y="4173"/>
                    </a:lnTo>
                    <a:cubicBezTo>
                      <a:pt x="982" y="4086"/>
                      <a:pt x="920" y="3975"/>
                      <a:pt x="870" y="3875"/>
                    </a:cubicBezTo>
                    <a:cubicBezTo>
                      <a:pt x="870" y="3850"/>
                      <a:pt x="845" y="3826"/>
                      <a:pt x="845" y="3801"/>
                    </a:cubicBezTo>
                    <a:cubicBezTo>
                      <a:pt x="820" y="3726"/>
                      <a:pt x="808" y="3652"/>
                      <a:pt x="795" y="3577"/>
                    </a:cubicBezTo>
                    <a:cubicBezTo>
                      <a:pt x="783" y="3490"/>
                      <a:pt x="770" y="3416"/>
                      <a:pt x="758" y="3341"/>
                    </a:cubicBezTo>
                    <a:cubicBezTo>
                      <a:pt x="758" y="3279"/>
                      <a:pt x="746" y="3205"/>
                      <a:pt x="746" y="3142"/>
                    </a:cubicBezTo>
                    <a:cubicBezTo>
                      <a:pt x="746" y="3080"/>
                      <a:pt x="746" y="3031"/>
                      <a:pt x="733" y="3006"/>
                    </a:cubicBezTo>
                    <a:lnTo>
                      <a:pt x="733" y="2944"/>
                    </a:lnTo>
                    <a:lnTo>
                      <a:pt x="721" y="2993"/>
                    </a:lnTo>
                    <a:cubicBezTo>
                      <a:pt x="708" y="3043"/>
                      <a:pt x="696" y="3093"/>
                      <a:pt x="684" y="3142"/>
                    </a:cubicBezTo>
                    <a:cubicBezTo>
                      <a:pt x="684" y="3217"/>
                      <a:pt x="671" y="3279"/>
                      <a:pt x="671" y="3354"/>
                    </a:cubicBezTo>
                    <a:lnTo>
                      <a:pt x="671" y="3441"/>
                    </a:lnTo>
                    <a:cubicBezTo>
                      <a:pt x="659" y="3316"/>
                      <a:pt x="646" y="3205"/>
                      <a:pt x="634" y="3093"/>
                    </a:cubicBezTo>
                    <a:lnTo>
                      <a:pt x="646" y="2993"/>
                    </a:lnTo>
                    <a:cubicBezTo>
                      <a:pt x="659" y="2919"/>
                      <a:pt x="671" y="2844"/>
                      <a:pt x="696" y="2782"/>
                    </a:cubicBezTo>
                    <a:cubicBezTo>
                      <a:pt x="708" y="2720"/>
                      <a:pt x="721" y="2658"/>
                      <a:pt x="746" y="2596"/>
                    </a:cubicBezTo>
                    <a:cubicBezTo>
                      <a:pt x="758" y="2559"/>
                      <a:pt x="770" y="2509"/>
                      <a:pt x="795" y="2472"/>
                    </a:cubicBezTo>
                    <a:lnTo>
                      <a:pt x="808" y="2422"/>
                    </a:lnTo>
                    <a:lnTo>
                      <a:pt x="808" y="2422"/>
                    </a:lnTo>
                    <a:lnTo>
                      <a:pt x="770" y="2459"/>
                    </a:lnTo>
                    <a:cubicBezTo>
                      <a:pt x="746" y="2484"/>
                      <a:pt x="721" y="2521"/>
                      <a:pt x="696" y="2571"/>
                    </a:cubicBezTo>
                    <a:cubicBezTo>
                      <a:pt x="659" y="2621"/>
                      <a:pt x="659" y="2646"/>
                      <a:pt x="634" y="2683"/>
                    </a:cubicBezTo>
                    <a:cubicBezTo>
                      <a:pt x="646" y="2385"/>
                      <a:pt x="671" y="2136"/>
                      <a:pt x="684" y="2050"/>
                    </a:cubicBezTo>
                    <a:cubicBezTo>
                      <a:pt x="733" y="2099"/>
                      <a:pt x="783" y="2136"/>
                      <a:pt x="820" y="2161"/>
                    </a:cubicBezTo>
                    <a:cubicBezTo>
                      <a:pt x="882" y="2223"/>
                      <a:pt x="920" y="2248"/>
                      <a:pt x="920" y="2248"/>
                    </a:cubicBezTo>
                    <a:lnTo>
                      <a:pt x="845" y="2149"/>
                    </a:lnTo>
                    <a:cubicBezTo>
                      <a:pt x="795" y="2074"/>
                      <a:pt x="721" y="1987"/>
                      <a:pt x="646" y="1863"/>
                    </a:cubicBezTo>
                    <a:lnTo>
                      <a:pt x="646" y="1863"/>
                    </a:lnTo>
                    <a:cubicBezTo>
                      <a:pt x="671" y="1876"/>
                      <a:pt x="684" y="1888"/>
                      <a:pt x="708" y="1900"/>
                    </a:cubicBezTo>
                    <a:cubicBezTo>
                      <a:pt x="733" y="1900"/>
                      <a:pt x="746" y="1913"/>
                      <a:pt x="770" y="1925"/>
                    </a:cubicBezTo>
                    <a:lnTo>
                      <a:pt x="795" y="1925"/>
                    </a:lnTo>
                    <a:lnTo>
                      <a:pt x="783" y="1913"/>
                    </a:lnTo>
                    <a:lnTo>
                      <a:pt x="733" y="1851"/>
                    </a:lnTo>
                    <a:cubicBezTo>
                      <a:pt x="696" y="1789"/>
                      <a:pt x="659" y="1727"/>
                      <a:pt x="621" y="1652"/>
                    </a:cubicBezTo>
                    <a:cubicBezTo>
                      <a:pt x="572" y="1565"/>
                      <a:pt x="547" y="1466"/>
                      <a:pt x="534" y="1354"/>
                    </a:cubicBezTo>
                    <a:cubicBezTo>
                      <a:pt x="522" y="1304"/>
                      <a:pt x="522" y="1255"/>
                      <a:pt x="534" y="1205"/>
                    </a:cubicBezTo>
                    <a:cubicBezTo>
                      <a:pt x="547" y="1168"/>
                      <a:pt x="559" y="1130"/>
                      <a:pt x="584" y="1106"/>
                    </a:cubicBezTo>
                    <a:cubicBezTo>
                      <a:pt x="597" y="1093"/>
                      <a:pt x="609" y="1081"/>
                      <a:pt x="621" y="1081"/>
                    </a:cubicBezTo>
                    <a:cubicBezTo>
                      <a:pt x="634" y="1068"/>
                      <a:pt x="659" y="1068"/>
                      <a:pt x="671" y="1068"/>
                    </a:cubicBezTo>
                    <a:cubicBezTo>
                      <a:pt x="721" y="1068"/>
                      <a:pt x="770" y="1068"/>
                      <a:pt x="820" y="1093"/>
                    </a:cubicBezTo>
                    <a:cubicBezTo>
                      <a:pt x="920" y="1118"/>
                      <a:pt x="1019" y="1168"/>
                      <a:pt x="1106" y="1217"/>
                    </a:cubicBezTo>
                    <a:cubicBezTo>
                      <a:pt x="1193" y="1255"/>
                      <a:pt x="1267" y="1304"/>
                      <a:pt x="1317" y="1329"/>
                    </a:cubicBezTo>
                    <a:lnTo>
                      <a:pt x="1404" y="1379"/>
                    </a:lnTo>
                    <a:cubicBezTo>
                      <a:pt x="1391" y="1354"/>
                      <a:pt x="1379" y="1317"/>
                      <a:pt x="1354" y="1292"/>
                    </a:cubicBezTo>
                    <a:cubicBezTo>
                      <a:pt x="1329" y="1230"/>
                      <a:pt x="1280" y="1180"/>
                      <a:pt x="1230" y="1130"/>
                    </a:cubicBezTo>
                    <a:lnTo>
                      <a:pt x="1230" y="1130"/>
                    </a:lnTo>
                    <a:lnTo>
                      <a:pt x="1305" y="1168"/>
                    </a:lnTo>
                    <a:cubicBezTo>
                      <a:pt x="1416" y="1255"/>
                      <a:pt x="1516" y="1329"/>
                      <a:pt x="1578" y="1379"/>
                    </a:cubicBezTo>
                    <a:lnTo>
                      <a:pt x="1640" y="1441"/>
                    </a:lnTo>
                    <a:lnTo>
                      <a:pt x="1665" y="1466"/>
                    </a:lnTo>
                    <a:lnTo>
                      <a:pt x="1652" y="1441"/>
                    </a:lnTo>
                    <a:cubicBezTo>
                      <a:pt x="1640" y="1416"/>
                      <a:pt x="1627" y="1391"/>
                      <a:pt x="1603" y="1354"/>
                    </a:cubicBezTo>
                    <a:cubicBezTo>
                      <a:pt x="1565" y="1304"/>
                      <a:pt x="1528" y="1267"/>
                      <a:pt x="1491" y="1217"/>
                    </a:cubicBezTo>
                    <a:cubicBezTo>
                      <a:pt x="2062" y="832"/>
                      <a:pt x="2994" y="795"/>
                      <a:pt x="3292" y="795"/>
                    </a:cubicBezTo>
                    <a:cubicBezTo>
                      <a:pt x="3254" y="882"/>
                      <a:pt x="3230" y="994"/>
                      <a:pt x="3230" y="1093"/>
                    </a:cubicBezTo>
                    <a:lnTo>
                      <a:pt x="3230" y="1205"/>
                    </a:lnTo>
                    <a:cubicBezTo>
                      <a:pt x="3230" y="1205"/>
                      <a:pt x="3242" y="1168"/>
                      <a:pt x="3267" y="1093"/>
                    </a:cubicBezTo>
                    <a:cubicBezTo>
                      <a:pt x="3292" y="1006"/>
                      <a:pt x="3341" y="907"/>
                      <a:pt x="3379" y="820"/>
                    </a:cubicBezTo>
                    <a:lnTo>
                      <a:pt x="3379" y="882"/>
                    </a:lnTo>
                    <a:lnTo>
                      <a:pt x="3379" y="969"/>
                    </a:lnTo>
                    <a:cubicBezTo>
                      <a:pt x="3379" y="969"/>
                      <a:pt x="3403" y="944"/>
                      <a:pt x="3428" y="895"/>
                    </a:cubicBezTo>
                    <a:cubicBezTo>
                      <a:pt x="3466" y="845"/>
                      <a:pt x="3503" y="783"/>
                      <a:pt x="3552" y="721"/>
                    </a:cubicBezTo>
                    <a:cubicBezTo>
                      <a:pt x="3615" y="646"/>
                      <a:pt x="3677" y="596"/>
                      <a:pt x="3751" y="559"/>
                    </a:cubicBezTo>
                    <a:cubicBezTo>
                      <a:pt x="3788" y="534"/>
                      <a:pt x="3826" y="534"/>
                      <a:pt x="3863" y="534"/>
                    </a:cubicBezTo>
                    <a:cubicBezTo>
                      <a:pt x="3900" y="534"/>
                      <a:pt x="3937" y="534"/>
                      <a:pt x="3975" y="559"/>
                    </a:cubicBezTo>
                    <a:cubicBezTo>
                      <a:pt x="4000" y="584"/>
                      <a:pt x="4037" y="609"/>
                      <a:pt x="4062" y="646"/>
                    </a:cubicBezTo>
                    <a:cubicBezTo>
                      <a:pt x="4087" y="671"/>
                      <a:pt x="4099" y="721"/>
                      <a:pt x="4111" y="758"/>
                    </a:cubicBezTo>
                    <a:cubicBezTo>
                      <a:pt x="4149" y="845"/>
                      <a:pt x="4149" y="944"/>
                      <a:pt x="4149" y="1031"/>
                    </a:cubicBezTo>
                    <a:cubicBezTo>
                      <a:pt x="4149" y="1118"/>
                      <a:pt x="4136" y="1193"/>
                      <a:pt x="4136" y="1255"/>
                    </a:cubicBezTo>
                    <a:cubicBezTo>
                      <a:pt x="4124" y="1304"/>
                      <a:pt x="4136" y="1342"/>
                      <a:pt x="4136" y="1342"/>
                    </a:cubicBezTo>
                    <a:cubicBezTo>
                      <a:pt x="4149" y="1317"/>
                      <a:pt x="4173" y="1292"/>
                      <a:pt x="4186" y="1267"/>
                    </a:cubicBezTo>
                    <a:cubicBezTo>
                      <a:pt x="4236" y="1205"/>
                      <a:pt x="4273" y="1130"/>
                      <a:pt x="4298" y="1068"/>
                    </a:cubicBezTo>
                    <a:cubicBezTo>
                      <a:pt x="4310" y="1044"/>
                      <a:pt x="4322" y="1019"/>
                      <a:pt x="4335" y="981"/>
                    </a:cubicBezTo>
                    <a:lnTo>
                      <a:pt x="4335" y="1056"/>
                    </a:lnTo>
                    <a:cubicBezTo>
                      <a:pt x="4322" y="1155"/>
                      <a:pt x="4298" y="1255"/>
                      <a:pt x="4273" y="1342"/>
                    </a:cubicBezTo>
                    <a:cubicBezTo>
                      <a:pt x="4248" y="1416"/>
                      <a:pt x="4236" y="1453"/>
                      <a:pt x="4236" y="1453"/>
                    </a:cubicBezTo>
                    <a:cubicBezTo>
                      <a:pt x="4260" y="1429"/>
                      <a:pt x="4285" y="1391"/>
                      <a:pt x="4298" y="1354"/>
                    </a:cubicBezTo>
                    <a:cubicBezTo>
                      <a:pt x="4347" y="1267"/>
                      <a:pt x="4397" y="1180"/>
                      <a:pt x="4422" y="1068"/>
                    </a:cubicBezTo>
                    <a:cubicBezTo>
                      <a:pt x="4434" y="1031"/>
                      <a:pt x="4447" y="981"/>
                      <a:pt x="4447" y="932"/>
                    </a:cubicBezTo>
                    <a:cubicBezTo>
                      <a:pt x="4850" y="741"/>
                      <a:pt x="5262" y="577"/>
                      <a:pt x="5675" y="440"/>
                    </a:cubicBezTo>
                    <a:lnTo>
                      <a:pt x="5675" y="440"/>
                    </a:lnTo>
                    <a:cubicBezTo>
                      <a:pt x="5531" y="501"/>
                      <a:pt x="5387" y="561"/>
                      <a:pt x="5266" y="609"/>
                    </a:cubicBezTo>
                    <a:cubicBezTo>
                      <a:pt x="5204" y="646"/>
                      <a:pt x="5155" y="671"/>
                      <a:pt x="5105" y="696"/>
                    </a:cubicBezTo>
                    <a:lnTo>
                      <a:pt x="4981" y="758"/>
                    </a:lnTo>
                    <a:lnTo>
                      <a:pt x="4869" y="820"/>
                    </a:lnTo>
                    <a:lnTo>
                      <a:pt x="4993" y="770"/>
                    </a:lnTo>
                    <a:cubicBezTo>
                      <a:pt x="5068" y="745"/>
                      <a:pt x="5167" y="708"/>
                      <a:pt x="5304" y="671"/>
                    </a:cubicBezTo>
                    <a:cubicBezTo>
                      <a:pt x="5428" y="634"/>
                      <a:pt x="5564" y="572"/>
                      <a:pt x="5726" y="534"/>
                    </a:cubicBezTo>
                    <a:cubicBezTo>
                      <a:pt x="5887" y="485"/>
                      <a:pt x="6049" y="435"/>
                      <a:pt x="6210" y="385"/>
                    </a:cubicBezTo>
                    <a:lnTo>
                      <a:pt x="6210" y="385"/>
                    </a:lnTo>
                    <a:lnTo>
                      <a:pt x="6086" y="447"/>
                    </a:lnTo>
                    <a:cubicBezTo>
                      <a:pt x="6012" y="485"/>
                      <a:pt x="5949" y="522"/>
                      <a:pt x="5912" y="534"/>
                    </a:cubicBezTo>
                    <a:lnTo>
                      <a:pt x="5838" y="572"/>
                    </a:lnTo>
                    <a:lnTo>
                      <a:pt x="5838" y="572"/>
                    </a:lnTo>
                    <a:lnTo>
                      <a:pt x="5912" y="559"/>
                    </a:lnTo>
                    <a:lnTo>
                      <a:pt x="6111" y="497"/>
                    </a:lnTo>
                    <a:cubicBezTo>
                      <a:pt x="6185" y="472"/>
                      <a:pt x="6285" y="447"/>
                      <a:pt x="6384" y="423"/>
                    </a:cubicBezTo>
                    <a:cubicBezTo>
                      <a:pt x="6483" y="398"/>
                      <a:pt x="6583" y="360"/>
                      <a:pt x="6695" y="336"/>
                    </a:cubicBezTo>
                    <a:lnTo>
                      <a:pt x="6943" y="261"/>
                    </a:lnTo>
                    <a:lnTo>
                      <a:pt x="6844" y="311"/>
                    </a:lnTo>
                    <a:cubicBezTo>
                      <a:pt x="6794" y="336"/>
                      <a:pt x="6744" y="360"/>
                      <a:pt x="6707" y="385"/>
                    </a:cubicBezTo>
                    <a:lnTo>
                      <a:pt x="6657" y="423"/>
                    </a:lnTo>
                    <a:lnTo>
                      <a:pt x="6719" y="410"/>
                    </a:lnTo>
                    <a:lnTo>
                      <a:pt x="6881" y="360"/>
                    </a:lnTo>
                    <a:cubicBezTo>
                      <a:pt x="6931" y="348"/>
                      <a:pt x="7005" y="323"/>
                      <a:pt x="7080" y="298"/>
                    </a:cubicBezTo>
                    <a:cubicBezTo>
                      <a:pt x="7154" y="274"/>
                      <a:pt x="7241" y="249"/>
                      <a:pt x="7316" y="224"/>
                    </a:cubicBezTo>
                    <a:cubicBezTo>
                      <a:pt x="7403" y="199"/>
                      <a:pt x="7477" y="174"/>
                      <a:pt x="7552" y="149"/>
                    </a:cubicBezTo>
                    <a:close/>
                    <a:moveTo>
                      <a:pt x="7340" y="0"/>
                    </a:moveTo>
                    <a:cubicBezTo>
                      <a:pt x="6161" y="0"/>
                      <a:pt x="4968" y="510"/>
                      <a:pt x="4484" y="745"/>
                    </a:cubicBezTo>
                    <a:cubicBezTo>
                      <a:pt x="4472" y="609"/>
                      <a:pt x="4409" y="472"/>
                      <a:pt x="4335" y="373"/>
                    </a:cubicBezTo>
                    <a:cubicBezTo>
                      <a:pt x="4236" y="261"/>
                      <a:pt x="4111" y="199"/>
                      <a:pt x="3962" y="199"/>
                    </a:cubicBezTo>
                    <a:lnTo>
                      <a:pt x="3937" y="199"/>
                    </a:lnTo>
                    <a:cubicBezTo>
                      <a:pt x="3652" y="211"/>
                      <a:pt x="3391" y="385"/>
                      <a:pt x="3279" y="646"/>
                    </a:cubicBezTo>
                    <a:cubicBezTo>
                      <a:pt x="2944" y="646"/>
                      <a:pt x="2087" y="696"/>
                      <a:pt x="1491" y="1056"/>
                    </a:cubicBezTo>
                    <a:cubicBezTo>
                      <a:pt x="1329" y="944"/>
                      <a:pt x="1019" y="733"/>
                      <a:pt x="721" y="733"/>
                    </a:cubicBezTo>
                    <a:cubicBezTo>
                      <a:pt x="597" y="733"/>
                      <a:pt x="472" y="783"/>
                      <a:pt x="373" y="857"/>
                    </a:cubicBezTo>
                    <a:cubicBezTo>
                      <a:pt x="0" y="1205"/>
                      <a:pt x="398" y="1863"/>
                      <a:pt x="534" y="2074"/>
                    </a:cubicBezTo>
                    <a:cubicBezTo>
                      <a:pt x="497" y="2335"/>
                      <a:pt x="398" y="3316"/>
                      <a:pt x="634" y="3850"/>
                    </a:cubicBezTo>
                    <a:cubicBezTo>
                      <a:pt x="746" y="4136"/>
                      <a:pt x="907" y="4397"/>
                      <a:pt x="1118" y="4608"/>
                    </a:cubicBezTo>
                    <a:cubicBezTo>
                      <a:pt x="1118" y="4968"/>
                      <a:pt x="1168" y="5328"/>
                      <a:pt x="1255" y="5688"/>
                    </a:cubicBezTo>
                    <a:cubicBezTo>
                      <a:pt x="1280" y="5850"/>
                      <a:pt x="1280" y="6024"/>
                      <a:pt x="1242" y="6185"/>
                    </a:cubicBezTo>
                    <a:cubicBezTo>
                      <a:pt x="1155" y="6670"/>
                      <a:pt x="1155" y="7166"/>
                      <a:pt x="1242" y="7651"/>
                    </a:cubicBezTo>
                    <a:cubicBezTo>
                      <a:pt x="1329" y="8148"/>
                      <a:pt x="1416" y="8495"/>
                      <a:pt x="1478" y="8744"/>
                    </a:cubicBezTo>
                    <a:cubicBezTo>
                      <a:pt x="1528" y="8930"/>
                      <a:pt x="1565" y="9116"/>
                      <a:pt x="1565" y="9315"/>
                    </a:cubicBezTo>
                    <a:cubicBezTo>
                      <a:pt x="1553" y="9414"/>
                      <a:pt x="1540" y="9514"/>
                      <a:pt x="1516" y="9613"/>
                    </a:cubicBezTo>
                    <a:cubicBezTo>
                      <a:pt x="1491" y="9712"/>
                      <a:pt x="1466" y="9824"/>
                      <a:pt x="1466" y="9936"/>
                    </a:cubicBezTo>
                    <a:cubicBezTo>
                      <a:pt x="1466" y="10023"/>
                      <a:pt x="1540" y="10085"/>
                      <a:pt x="1627" y="10085"/>
                    </a:cubicBezTo>
                    <a:lnTo>
                      <a:pt x="3466" y="10085"/>
                    </a:lnTo>
                    <a:cubicBezTo>
                      <a:pt x="3528" y="10085"/>
                      <a:pt x="3577" y="10060"/>
                      <a:pt x="3602" y="9998"/>
                    </a:cubicBezTo>
                    <a:cubicBezTo>
                      <a:pt x="3652" y="9886"/>
                      <a:pt x="3689" y="9775"/>
                      <a:pt x="3714" y="9650"/>
                    </a:cubicBezTo>
                    <a:cubicBezTo>
                      <a:pt x="3726" y="9675"/>
                      <a:pt x="3739" y="9712"/>
                      <a:pt x="3739" y="9737"/>
                    </a:cubicBezTo>
                    <a:cubicBezTo>
                      <a:pt x="3764" y="9799"/>
                      <a:pt x="3788" y="9837"/>
                      <a:pt x="3788" y="9837"/>
                    </a:cubicBezTo>
                    <a:lnTo>
                      <a:pt x="3788" y="9725"/>
                    </a:lnTo>
                    <a:cubicBezTo>
                      <a:pt x="3788" y="9638"/>
                      <a:pt x="3801" y="9563"/>
                      <a:pt x="3813" y="9489"/>
                    </a:cubicBezTo>
                    <a:cubicBezTo>
                      <a:pt x="3813" y="9476"/>
                      <a:pt x="3813" y="9452"/>
                      <a:pt x="3826" y="9439"/>
                    </a:cubicBezTo>
                    <a:cubicBezTo>
                      <a:pt x="3838" y="9489"/>
                      <a:pt x="3838" y="9539"/>
                      <a:pt x="3838" y="9539"/>
                    </a:cubicBezTo>
                    <a:cubicBezTo>
                      <a:pt x="3838" y="9539"/>
                      <a:pt x="3863" y="9452"/>
                      <a:pt x="3900" y="9365"/>
                    </a:cubicBezTo>
                    <a:cubicBezTo>
                      <a:pt x="3900" y="9377"/>
                      <a:pt x="3900" y="9389"/>
                      <a:pt x="3900" y="9414"/>
                    </a:cubicBezTo>
                    <a:cubicBezTo>
                      <a:pt x="3900" y="9464"/>
                      <a:pt x="3913" y="9514"/>
                      <a:pt x="3925" y="9563"/>
                    </a:cubicBezTo>
                    <a:cubicBezTo>
                      <a:pt x="3937" y="9588"/>
                      <a:pt x="3937" y="9601"/>
                      <a:pt x="3950" y="9625"/>
                    </a:cubicBezTo>
                    <a:cubicBezTo>
                      <a:pt x="3950" y="9601"/>
                      <a:pt x="3937" y="9588"/>
                      <a:pt x="3937" y="9563"/>
                    </a:cubicBezTo>
                    <a:cubicBezTo>
                      <a:pt x="3925" y="9514"/>
                      <a:pt x="3925" y="9464"/>
                      <a:pt x="3937" y="9414"/>
                    </a:cubicBezTo>
                    <a:cubicBezTo>
                      <a:pt x="3950" y="9352"/>
                      <a:pt x="3975" y="9278"/>
                      <a:pt x="4000" y="9216"/>
                    </a:cubicBezTo>
                    <a:cubicBezTo>
                      <a:pt x="4024" y="9141"/>
                      <a:pt x="4062" y="9067"/>
                      <a:pt x="4087" y="8980"/>
                    </a:cubicBezTo>
                    <a:cubicBezTo>
                      <a:pt x="4136" y="8818"/>
                      <a:pt x="4161" y="8657"/>
                      <a:pt x="4149" y="8483"/>
                    </a:cubicBezTo>
                    <a:cubicBezTo>
                      <a:pt x="4136" y="8433"/>
                      <a:pt x="4124" y="8384"/>
                      <a:pt x="4111" y="8321"/>
                    </a:cubicBezTo>
                    <a:lnTo>
                      <a:pt x="4111" y="8284"/>
                    </a:lnTo>
                    <a:lnTo>
                      <a:pt x="4111" y="8247"/>
                    </a:lnTo>
                    <a:cubicBezTo>
                      <a:pt x="4099" y="8110"/>
                      <a:pt x="4087" y="7999"/>
                      <a:pt x="4074" y="7899"/>
                    </a:cubicBezTo>
                    <a:cubicBezTo>
                      <a:pt x="4049" y="7775"/>
                      <a:pt x="4037" y="7638"/>
                      <a:pt x="4037" y="7514"/>
                    </a:cubicBezTo>
                    <a:lnTo>
                      <a:pt x="4037" y="7514"/>
                    </a:lnTo>
                    <a:lnTo>
                      <a:pt x="4186" y="8098"/>
                    </a:lnTo>
                    <a:lnTo>
                      <a:pt x="4211" y="7427"/>
                    </a:lnTo>
                    <a:cubicBezTo>
                      <a:pt x="4236" y="7527"/>
                      <a:pt x="4260" y="7601"/>
                      <a:pt x="4260" y="7601"/>
                    </a:cubicBezTo>
                    <a:cubicBezTo>
                      <a:pt x="4273" y="7502"/>
                      <a:pt x="4285" y="7402"/>
                      <a:pt x="4310" y="7303"/>
                    </a:cubicBezTo>
                    <a:cubicBezTo>
                      <a:pt x="4310" y="7266"/>
                      <a:pt x="4322" y="7228"/>
                      <a:pt x="4335" y="7204"/>
                    </a:cubicBezTo>
                    <a:cubicBezTo>
                      <a:pt x="4347" y="7278"/>
                      <a:pt x="4360" y="7353"/>
                      <a:pt x="4397" y="7427"/>
                    </a:cubicBezTo>
                    <a:cubicBezTo>
                      <a:pt x="4409" y="7340"/>
                      <a:pt x="4434" y="7266"/>
                      <a:pt x="4459" y="7191"/>
                    </a:cubicBezTo>
                    <a:cubicBezTo>
                      <a:pt x="4459" y="7166"/>
                      <a:pt x="4472" y="7154"/>
                      <a:pt x="4484" y="7129"/>
                    </a:cubicBezTo>
                    <a:lnTo>
                      <a:pt x="4484" y="7154"/>
                    </a:lnTo>
                    <a:cubicBezTo>
                      <a:pt x="4496" y="7241"/>
                      <a:pt x="4509" y="7315"/>
                      <a:pt x="4534" y="7378"/>
                    </a:cubicBezTo>
                    <a:cubicBezTo>
                      <a:pt x="4558" y="7315"/>
                      <a:pt x="4583" y="7241"/>
                      <a:pt x="4621" y="7179"/>
                    </a:cubicBezTo>
                    <a:cubicBezTo>
                      <a:pt x="4633" y="7142"/>
                      <a:pt x="4645" y="7104"/>
                      <a:pt x="4670" y="7067"/>
                    </a:cubicBezTo>
                    <a:cubicBezTo>
                      <a:pt x="4869" y="7092"/>
                      <a:pt x="5055" y="7129"/>
                      <a:pt x="5242" y="7204"/>
                    </a:cubicBezTo>
                    <a:lnTo>
                      <a:pt x="5353" y="7241"/>
                    </a:lnTo>
                    <a:cubicBezTo>
                      <a:pt x="5453" y="7278"/>
                      <a:pt x="5540" y="7303"/>
                      <a:pt x="5614" y="7328"/>
                    </a:cubicBezTo>
                    <a:cubicBezTo>
                      <a:pt x="5627" y="7378"/>
                      <a:pt x="5639" y="7427"/>
                      <a:pt x="5651" y="7477"/>
                    </a:cubicBezTo>
                    <a:cubicBezTo>
                      <a:pt x="5676" y="7576"/>
                      <a:pt x="5689" y="7676"/>
                      <a:pt x="5713" y="7775"/>
                    </a:cubicBezTo>
                    <a:cubicBezTo>
                      <a:pt x="5713" y="7775"/>
                      <a:pt x="5738" y="7676"/>
                      <a:pt x="5763" y="7551"/>
                    </a:cubicBezTo>
                    <a:cubicBezTo>
                      <a:pt x="5788" y="7601"/>
                      <a:pt x="5800" y="7663"/>
                      <a:pt x="5813" y="7725"/>
                    </a:cubicBezTo>
                    <a:cubicBezTo>
                      <a:pt x="5825" y="7837"/>
                      <a:pt x="5838" y="7936"/>
                      <a:pt x="5838" y="8048"/>
                    </a:cubicBezTo>
                    <a:lnTo>
                      <a:pt x="5838" y="8210"/>
                    </a:lnTo>
                    <a:cubicBezTo>
                      <a:pt x="5838" y="8210"/>
                      <a:pt x="5863" y="8148"/>
                      <a:pt x="5887" y="8061"/>
                    </a:cubicBezTo>
                    <a:cubicBezTo>
                      <a:pt x="5900" y="8011"/>
                      <a:pt x="5912" y="7936"/>
                      <a:pt x="5925" y="7862"/>
                    </a:cubicBezTo>
                    <a:lnTo>
                      <a:pt x="5925" y="7862"/>
                    </a:lnTo>
                    <a:cubicBezTo>
                      <a:pt x="5949" y="8085"/>
                      <a:pt x="5937" y="8309"/>
                      <a:pt x="5887" y="8520"/>
                    </a:cubicBezTo>
                    <a:cubicBezTo>
                      <a:pt x="5863" y="8694"/>
                      <a:pt x="5825" y="8880"/>
                      <a:pt x="5813" y="9129"/>
                    </a:cubicBezTo>
                    <a:cubicBezTo>
                      <a:pt x="5763" y="9750"/>
                      <a:pt x="5825" y="9961"/>
                      <a:pt x="5850" y="9998"/>
                    </a:cubicBezTo>
                    <a:cubicBezTo>
                      <a:pt x="5875" y="10060"/>
                      <a:pt x="5937" y="10097"/>
                      <a:pt x="5999" y="10097"/>
                    </a:cubicBezTo>
                    <a:lnTo>
                      <a:pt x="7713" y="10097"/>
                    </a:lnTo>
                    <a:cubicBezTo>
                      <a:pt x="7738" y="10097"/>
                      <a:pt x="7763" y="10085"/>
                      <a:pt x="7800" y="10073"/>
                    </a:cubicBezTo>
                    <a:cubicBezTo>
                      <a:pt x="7924" y="9973"/>
                      <a:pt x="8011" y="9824"/>
                      <a:pt x="8024" y="9663"/>
                    </a:cubicBezTo>
                    <a:lnTo>
                      <a:pt x="8210" y="9663"/>
                    </a:lnTo>
                    <a:cubicBezTo>
                      <a:pt x="8259" y="9663"/>
                      <a:pt x="8309" y="9638"/>
                      <a:pt x="8334" y="9601"/>
                    </a:cubicBezTo>
                    <a:cubicBezTo>
                      <a:pt x="8334" y="9601"/>
                      <a:pt x="8396" y="9526"/>
                      <a:pt x="8458" y="9414"/>
                    </a:cubicBezTo>
                    <a:cubicBezTo>
                      <a:pt x="8458" y="9439"/>
                      <a:pt x="8458" y="9476"/>
                      <a:pt x="8458" y="9501"/>
                    </a:cubicBezTo>
                    <a:cubicBezTo>
                      <a:pt x="8458" y="9588"/>
                      <a:pt x="8533" y="9650"/>
                      <a:pt x="8620" y="9650"/>
                    </a:cubicBezTo>
                    <a:lnTo>
                      <a:pt x="10011" y="9650"/>
                    </a:lnTo>
                    <a:cubicBezTo>
                      <a:pt x="10018" y="9652"/>
                      <a:pt x="10026" y="9652"/>
                      <a:pt x="10034" y="9652"/>
                    </a:cubicBezTo>
                    <a:cubicBezTo>
                      <a:pt x="10098" y="9652"/>
                      <a:pt x="10150" y="9607"/>
                      <a:pt x="10172" y="9551"/>
                    </a:cubicBezTo>
                    <a:cubicBezTo>
                      <a:pt x="10247" y="9352"/>
                      <a:pt x="10259" y="9141"/>
                      <a:pt x="10222" y="8930"/>
                    </a:cubicBezTo>
                    <a:cubicBezTo>
                      <a:pt x="10234" y="8682"/>
                      <a:pt x="10259" y="8446"/>
                      <a:pt x="10309" y="8210"/>
                    </a:cubicBezTo>
                    <a:lnTo>
                      <a:pt x="10383" y="8706"/>
                    </a:lnTo>
                    <a:lnTo>
                      <a:pt x="10433" y="8011"/>
                    </a:lnTo>
                    <a:lnTo>
                      <a:pt x="10470" y="8272"/>
                    </a:lnTo>
                    <a:lnTo>
                      <a:pt x="10557" y="7204"/>
                    </a:lnTo>
                    <a:cubicBezTo>
                      <a:pt x="10570" y="7278"/>
                      <a:pt x="10582" y="7353"/>
                      <a:pt x="10594" y="7427"/>
                    </a:cubicBezTo>
                    <a:cubicBezTo>
                      <a:pt x="10619" y="7514"/>
                      <a:pt x="10632" y="7601"/>
                      <a:pt x="10656" y="7651"/>
                    </a:cubicBezTo>
                    <a:cubicBezTo>
                      <a:pt x="10656" y="7589"/>
                      <a:pt x="10644" y="7514"/>
                      <a:pt x="10644" y="7415"/>
                    </a:cubicBezTo>
                    <a:cubicBezTo>
                      <a:pt x="10619" y="7191"/>
                      <a:pt x="10619" y="6955"/>
                      <a:pt x="10619" y="6719"/>
                    </a:cubicBezTo>
                    <a:cubicBezTo>
                      <a:pt x="10619" y="6545"/>
                      <a:pt x="10644" y="6359"/>
                      <a:pt x="10656" y="6210"/>
                    </a:cubicBezTo>
                    <a:cubicBezTo>
                      <a:pt x="10681" y="6111"/>
                      <a:pt x="10719" y="6011"/>
                      <a:pt x="10743" y="5912"/>
                    </a:cubicBezTo>
                    <a:lnTo>
                      <a:pt x="10743" y="5912"/>
                    </a:lnTo>
                    <a:cubicBezTo>
                      <a:pt x="10743" y="6148"/>
                      <a:pt x="10743" y="6384"/>
                      <a:pt x="10719" y="6620"/>
                    </a:cubicBezTo>
                    <a:cubicBezTo>
                      <a:pt x="10781" y="6347"/>
                      <a:pt x="10843" y="6073"/>
                      <a:pt x="10868" y="5800"/>
                    </a:cubicBezTo>
                    <a:cubicBezTo>
                      <a:pt x="10892" y="5626"/>
                      <a:pt x="10905" y="5452"/>
                      <a:pt x="10917" y="5316"/>
                    </a:cubicBezTo>
                    <a:cubicBezTo>
                      <a:pt x="11091" y="4732"/>
                      <a:pt x="11203" y="4136"/>
                      <a:pt x="11253" y="3527"/>
                    </a:cubicBezTo>
                    <a:cubicBezTo>
                      <a:pt x="11302" y="2298"/>
                      <a:pt x="10632" y="1317"/>
                      <a:pt x="9936" y="919"/>
                    </a:cubicBezTo>
                    <a:cubicBezTo>
                      <a:pt x="9812" y="845"/>
                      <a:pt x="9700" y="770"/>
                      <a:pt x="9588" y="683"/>
                    </a:cubicBezTo>
                    <a:cubicBezTo>
                      <a:pt x="9116" y="360"/>
                      <a:pt x="8570" y="0"/>
                      <a:pt x="7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38"/>
            <p:cNvGrpSpPr/>
            <p:nvPr/>
          </p:nvGrpSpPr>
          <p:grpSpPr>
            <a:xfrm>
              <a:off x="652500" y="3159778"/>
              <a:ext cx="3675888" cy="1112451"/>
              <a:chOff x="713375" y="3021988"/>
              <a:chExt cx="3675888" cy="1112451"/>
            </a:xfrm>
          </p:grpSpPr>
          <p:sp>
            <p:nvSpPr>
              <p:cNvPr id="571" name="Google Shape;571;p38"/>
              <p:cNvSpPr/>
              <p:nvPr/>
            </p:nvSpPr>
            <p:spPr>
              <a:xfrm flipH="1">
                <a:off x="858772" y="3159869"/>
                <a:ext cx="605233" cy="927356"/>
              </a:xfrm>
              <a:custGeom>
                <a:avLst/>
                <a:gdLst/>
                <a:ahLst/>
                <a:cxnLst/>
                <a:rect l="l" t="t" r="r" b="b"/>
                <a:pathLst>
                  <a:path w="2585" h="3948" extrusionOk="0">
                    <a:moveTo>
                      <a:pt x="1106" y="783"/>
                    </a:moveTo>
                    <a:cubicBezTo>
                      <a:pt x="1106" y="783"/>
                      <a:pt x="1131" y="796"/>
                      <a:pt x="1131" y="808"/>
                    </a:cubicBezTo>
                    <a:cubicBezTo>
                      <a:pt x="1131" y="808"/>
                      <a:pt x="1119" y="796"/>
                      <a:pt x="1106" y="783"/>
                    </a:cubicBezTo>
                    <a:close/>
                    <a:moveTo>
                      <a:pt x="861" y="1202"/>
                    </a:moveTo>
                    <a:cubicBezTo>
                      <a:pt x="873" y="1207"/>
                      <a:pt x="887" y="1210"/>
                      <a:pt x="895" y="1218"/>
                    </a:cubicBezTo>
                    <a:cubicBezTo>
                      <a:pt x="878" y="1218"/>
                      <a:pt x="868" y="1210"/>
                      <a:pt x="861" y="1202"/>
                    </a:cubicBezTo>
                    <a:close/>
                    <a:moveTo>
                      <a:pt x="2187" y="2976"/>
                    </a:moveTo>
                    <a:cubicBezTo>
                      <a:pt x="2203" y="2976"/>
                      <a:pt x="2220" y="2981"/>
                      <a:pt x="2237" y="2981"/>
                    </a:cubicBezTo>
                    <a:lnTo>
                      <a:pt x="2162" y="2981"/>
                    </a:lnTo>
                    <a:cubicBezTo>
                      <a:pt x="2170" y="2977"/>
                      <a:pt x="2179" y="2976"/>
                      <a:pt x="2187" y="2976"/>
                    </a:cubicBezTo>
                    <a:close/>
                    <a:moveTo>
                      <a:pt x="1988" y="3404"/>
                    </a:moveTo>
                    <a:cubicBezTo>
                      <a:pt x="2007" y="3404"/>
                      <a:pt x="2022" y="3410"/>
                      <a:pt x="2035" y="3416"/>
                    </a:cubicBezTo>
                    <a:lnTo>
                      <a:pt x="2035" y="3416"/>
                    </a:lnTo>
                    <a:cubicBezTo>
                      <a:pt x="2017" y="3412"/>
                      <a:pt x="2001" y="3408"/>
                      <a:pt x="1988" y="3404"/>
                    </a:cubicBezTo>
                    <a:close/>
                    <a:moveTo>
                      <a:pt x="2562" y="3614"/>
                    </a:moveTo>
                    <a:cubicBezTo>
                      <a:pt x="2544" y="3614"/>
                      <a:pt x="2521" y="3634"/>
                      <a:pt x="2499" y="3646"/>
                    </a:cubicBezTo>
                    <a:lnTo>
                      <a:pt x="2499" y="3646"/>
                    </a:lnTo>
                    <a:cubicBezTo>
                      <a:pt x="2500" y="3646"/>
                      <a:pt x="2502" y="3646"/>
                      <a:pt x="2504" y="3646"/>
                    </a:cubicBezTo>
                    <a:cubicBezTo>
                      <a:pt x="2510" y="3646"/>
                      <a:pt x="2516" y="3646"/>
                      <a:pt x="2522" y="3640"/>
                    </a:cubicBezTo>
                    <a:cubicBezTo>
                      <a:pt x="2529" y="3643"/>
                      <a:pt x="2537" y="3645"/>
                      <a:pt x="2544" y="3645"/>
                    </a:cubicBezTo>
                    <a:cubicBezTo>
                      <a:pt x="2560" y="3645"/>
                      <a:pt x="2575" y="3636"/>
                      <a:pt x="2584" y="3627"/>
                    </a:cubicBezTo>
                    <a:cubicBezTo>
                      <a:pt x="2578" y="3617"/>
                      <a:pt x="2570" y="3614"/>
                      <a:pt x="2562" y="3614"/>
                    </a:cubicBezTo>
                    <a:close/>
                    <a:moveTo>
                      <a:pt x="2499" y="3646"/>
                    </a:moveTo>
                    <a:cubicBezTo>
                      <a:pt x="2494" y="3646"/>
                      <a:pt x="2490" y="3648"/>
                      <a:pt x="2485" y="3652"/>
                    </a:cubicBezTo>
                    <a:cubicBezTo>
                      <a:pt x="2490" y="3651"/>
                      <a:pt x="2494" y="3648"/>
                      <a:pt x="2499" y="3646"/>
                    </a:cubicBezTo>
                    <a:close/>
                    <a:moveTo>
                      <a:pt x="1293" y="1"/>
                    </a:moveTo>
                    <a:cubicBezTo>
                      <a:pt x="1268" y="1"/>
                      <a:pt x="1255" y="38"/>
                      <a:pt x="1255" y="63"/>
                    </a:cubicBezTo>
                    <a:cubicBezTo>
                      <a:pt x="1243" y="88"/>
                      <a:pt x="1255" y="100"/>
                      <a:pt x="1243" y="125"/>
                    </a:cubicBezTo>
                    <a:cubicBezTo>
                      <a:pt x="1231" y="150"/>
                      <a:pt x="1218" y="137"/>
                      <a:pt x="1218" y="150"/>
                    </a:cubicBezTo>
                    <a:cubicBezTo>
                      <a:pt x="1218" y="175"/>
                      <a:pt x="1206" y="187"/>
                      <a:pt x="1206" y="212"/>
                    </a:cubicBezTo>
                    <a:cubicBezTo>
                      <a:pt x="1193" y="212"/>
                      <a:pt x="1181" y="187"/>
                      <a:pt x="1168" y="187"/>
                    </a:cubicBezTo>
                    <a:cubicBezTo>
                      <a:pt x="1165" y="186"/>
                      <a:pt x="1162" y="185"/>
                      <a:pt x="1160" y="185"/>
                    </a:cubicBezTo>
                    <a:cubicBezTo>
                      <a:pt x="1133" y="185"/>
                      <a:pt x="1145" y="239"/>
                      <a:pt x="1156" y="262"/>
                    </a:cubicBezTo>
                    <a:cubicBezTo>
                      <a:pt x="1156" y="274"/>
                      <a:pt x="1168" y="286"/>
                      <a:pt x="1181" y="286"/>
                    </a:cubicBezTo>
                    <a:lnTo>
                      <a:pt x="1193" y="286"/>
                    </a:lnTo>
                    <a:cubicBezTo>
                      <a:pt x="1198" y="305"/>
                      <a:pt x="1191" y="310"/>
                      <a:pt x="1179" y="310"/>
                    </a:cubicBezTo>
                    <a:cubicBezTo>
                      <a:pt x="1166" y="310"/>
                      <a:pt x="1148" y="304"/>
                      <a:pt x="1135" y="304"/>
                    </a:cubicBezTo>
                    <a:cubicBezTo>
                      <a:pt x="1128" y="304"/>
                      <a:pt x="1122" y="306"/>
                      <a:pt x="1119" y="311"/>
                    </a:cubicBezTo>
                    <a:cubicBezTo>
                      <a:pt x="1106" y="336"/>
                      <a:pt x="1119" y="361"/>
                      <a:pt x="1131" y="373"/>
                    </a:cubicBezTo>
                    <a:cubicBezTo>
                      <a:pt x="1144" y="386"/>
                      <a:pt x="1181" y="423"/>
                      <a:pt x="1181" y="448"/>
                    </a:cubicBezTo>
                    <a:cubicBezTo>
                      <a:pt x="1181" y="458"/>
                      <a:pt x="1179" y="462"/>
                      <a:pt x="1175" y="462"/>
                    </a:cubicBezTo>
                    <a:cubicBezTo>
                      <a:pt x="1170" y="462"/>
                      <a:pt x="1163" y="455"/>
                      <a:pt x="1156" y="448"/>
                    </a:cubicBezTo>
                    <a:cubicBezTo>
                      <a:pt x="1148" y="439"/>
                      <a:pt x="1116" y="414"/>
                      <a:pt x="1093" y="414"/>
                    </a:cubicBezTo>
                    <a:cubicBezTo>
                      <a:pt x="1082" y="414"/>
                      <a:pt x="1073" y="420"/>
                      <a:pt x="1069" y="435"/>
                    </a:cubicBezTo>
                    <a:cubicBezTo>
                      <a:pt x="1081" y="473"/>
                      <a:pt x="1094" y="498"/>
                      <a:pt x="1119" y="522"/>
                    </a:cubicBezTo>
                    <a:cubicBezTo>
                      <a:pt x="1119" y="522"/>
                      <a:pt x="1131" y="535"/>
                      <a:pt x="1144" y="535"/>
                    </a:cubicBezTo>
                    <a:cubicBezTo>
                      <a:pt x="1144" y="547"/>
                      <a:pt x="1156" y="560"/>
                      <a:pt x="1168" y="572"/>
                    </a:cubicBezTo>
                    <a:cubicBezTo>
                      <a:pt x="1181" y="572"/>
                      <a:pt x="1206" y="572"/>
                      <a:pt x="1206" y="597"/>
                    </a:cubicBezTo>
                    <a:cubicBezTo>
                      <a:pt x="1186" y="587"/>
                      <a:pt x="1165" y="569"/>
                      <a:pt x="1145" y="569"/>
                    </a:cubicBezTo>
                    <a:cubicBezTo>
                      <a:pt x="1141" y="569"/>
                      <a:pt x="1136" y="570"/>
                      <a:pt x="1131" y="572"/>
                    </a:cubicBezTo>
                    <a:cubicBezTo>
                      <a:pt x="1069" y="572"/>
                      <a:pt x="1106" y="622"/>
                      <a:pt x="1106" y="647"/>
                    </a:cubicBezTo>
                    <a:cubicBezTo>
                      <a:pt x="1101" y="641"/>
                      <a:pt x="1090" y="638"/>
                      <a:pt x="1077" y="638"/>
                    </a:cubicBezTo>
                    <a:cubicBezTo>
                      <a:pt x="1059" y="638"/>
                      <a:pt x="1039" y="644"/>
                      <a:pt x="1032" y="659"/>
                    </a:cubicBezTo>
                    <a:cubicBezTo>
                      <a:pt x="1032" y="684"/>
                      <a:pt x="1069" y="696"/>
                      <a:pt x="1094" y="709"/>
                    </a:cubicBezTo>
                    <a:lnTo>
                      <a:pt x="1106" y="734"/>
                    </a:lnTo>
                    <a:lnTo>
                      <a:pt x="1106" y="758"/>
                    </a:lnTo>
                    <a:cubicBezTo>
                      <a:pt x="1106" y="771"/>
                      <a:pt x="1106" y="771"/>
                      <a:pt x="1106" y="783"/>
                    </a:cubicBezTo>
                    <a:lnTo>
                      <a:pt x="1106" y="783"/>
                    </a:lnTo>
                    <a:cubicBezTo>
                      <a:pt x="1097" y="774"/>
                      <a:pt x="1087" y="764"/>
                      <a:pt x="1081" y="758"/>
                    </a:cubicBezTo>
                    <a:cubicBezTo>
                      <a:pt x="1075" y="758"/>
                      <a:pt x="1057" y="755"/>
                      <a:pt x="1038" y="755"/>
                    </a:cubicBezTo>
                    <a:cubicBezTo>
                      <a:pt x="1019" y="755"/>
                      <a:pt x="1001" y="758"/>
                      <a:pt x="995" y="771"/>
                    </a:cubicBezTo>
                    <a:cubicBezTo>
                      <a:pt x="957" y="833"/>
                      <a:pt x="1044" y="858"/>
                      <a:pt x="1081" y="870"/>
                    </a:cubicBezTo>
                    <a:cubicBezTo>
                      <a:pt x="1069" y="876"/>
                      <a:pt x="1057" y="879"/>
                      <a:pt x="1044" y="879"/>
                    </a:cubicBezTo>
                    <a:cubicBezTo>
                      <a:pt x="1032" y="879"/>
                      <a:pt x="1019" y="876"/>
                      <a:pt x="1007" y="870"/>
                    </a:cubicBezTo>
                    <a:cubicBezTo>
                      <a:pt x="995" y="870"/>
                      <a:pt x="982" y="845"/>
                      <a:pt x="957" y="845"/>
                    </a:cubicBezTo>
                    <a:cubicBezTo>
                      <a:pt x="895" y="845"/>
                      <a:pt x="883" y="932"/>
                      <a:pt x="945" y="932"/>
                    </a:cubicBezTo>
                    <a:lnTo>
                      <a:pt x="970" y="932"/>
                    </a:lnTo>
                    <a:cubicBezTo>
                      <a:pt x="982" y="932"/>
                      <a:pt x="957" y="932"/>
                      <a:pt x="982" y="957"/>
                    </a:cubicBezTo>
                    <a:cubicBezTo>
                      <a:pt x="1007" y="970"/>
                      <a:pt x="982" y="970"/>
                      <a:pt x="995" y="982"/>
                    </a:cubicBezTo>
                    <a:lnTo>
                      <a:pt x="1007" y="982"/>
                    </a:lnTo>
                    <a:lnTo>
                      <a:pt x="1044" y="1019"/>
                    </a:lnTo>
                    <a:cubicBezTo>
                      <a:pt x="1057" y="1044"/>
                      <a:pt x="1044" y="1069"/>
                      <a:pt x="1081" y="1081"/>
                    </a:cubicBezTo>
                    <a:cubicBezTo>
                      <a:pt x="1069" y="1088"/>
                      <a:pt x="1057" y="1088"/>
                      <a:pt x="1046" y="1088"/>
                    </a:cubicBezTo>
                    <a:cubicBezTo>
                      <a:pt x="1035" y="1088"/>
                      <a:pt x="1026" y="1088"/>
                      <a:pt x="1019" y="1094"/>
                    </a:cubicBezTo>
                    <a:cubicBezTo>
                      <a:pt x="1019" y="1067"/>
                      <a:pt x="1006" y="1046"/>
                      <a:pt x="985" y="1046"/>
                    </a:cubicBezTo>
                    <a:cubicBezTo>
                      <a:pt x="977" y="1046"/>
                      <a:pt x="968" y="1050"/>
                      <a:pt x="957" y="1056"/>
                    </a:cubicBezTo>
                    <a:cubicBezTo>
                      <a:pt x="957" y="1033"/>
                      <a:pt x="947" y="1024"/>
                      <a:pt x="934" y="1024"/>
                    </a:cubicBezTo>
                    <a:cubicBezTo>
                      <a:pt x="926" y="1024"/>
                      <a:pt x="917" y="1027"/>
                      <a:pt x="908" y="1032"/>
                    </a:cubicBezTo>
                    <a:cubicBezTo>
                      <a:pt x="870" y="1032"/>
                      <a:pt x="883" y="1056"/>
                      <a:pt x="870" y="1056"/>
                    </a:cubicBezTo>
                    <a:cubicBezTo>
                      <a:pt x="858" y="1056"/>
                      <a:pt x="858" y="1032"/>
                      <a:pt x="846" y="1032"/>
                    </a:cubicBezTo>
                    <a:cubicBezTo>
                      <a:pt x="833" y="1032"/>
                      <a:pt x="821" y="1044"/>
                      <a:pt x="808" y="1044"/>
                    </a:cubicBezTo>
                    <a:cubicBezTo>
                      <a:pt x="804" y="1048"/>
                      <a:pt x="801" y="1050"/>
                      <a:pt x="800" y="1050"/>
                    </a:cubicBezTo>
                    <a:cubicBezTo>
                      <a:pt x="796" y="1050"/>
                      <a:pt x="796" y="1044"/>
                      <a:pt x="796" y="1044"/>
                    </a:cubicBezTo>
                    <a:cubicBezTo>
                      <a:pt x="783" y="1044"/>
                      <a:pt x="746" y="1069"/>
                      <a:pt x="759" y="1094"/>
                    </a:cubicBezTo>
                    <a:cubicBezTo>
                      <a:pt x="771" y="1106"/>
                      <a:pt x="821" y="1106"/>
                      <a:pt x="833" y="1131"/>
                    </a:cubicBezTo>
                    <a:cubicBezTo>
                      <a:pt x="845" y="1143"/>
                      <a:pt x="834" y="1167"/>
                      <a:pt x="844" y="1191"/>
                    </a:cubicBezTo>
                    <a:lnTo>
                      <a:pt x="844" y="1191"/>
                    </a:lnTo>
                    <a:cubicBezTo>
                      <a:pt x="844" y="1191"/>
                      <a:pt x="843" y="1191"/>
                      <a:pt x="842" y="1191"/>
                    </a:cubicBezTo>
                    <a:cubicBezTo>
                      <a:pt x="840" y="1191"/>
                      <a:pt x="837" y="1191"/>
                      <a:pt x="833" y="1193"/>
                    </a:cubicBezTo>
                    <a:cubicBezTo>
                      <a:pt x="808" y="1193"/>
                      <a:pt x="821" y="1230"/>
                      <a:pt x="833" y="1255"/>
                    </a:cubicBezTo>
                    <a:cubicBezTo>
                      <a:pt x="846" y="1268"/>
                      <a:pt x="833" y="1280"/>
                      <a:pt x="846" y="1292"/>
                    </a:cubicBezTo>
                    <a:cubicBezTo>
                      <a:pt x="846" y="1305"/>
                      <a:pt x="858" y="1305"/>
                      <a:pt x="870" y="1317"/>
                    </a:cubicBezTo>
                    <a:cubicBezTo>
                      <a:pt x="883" y="1317"/>
                      <a:pt x="883" y="1355"/>
                      <a:pt x="908" y="1367"/>
                    </a:cubicBezTo>
                    <a:cubicBezTo>
                      <a:pt x="908" y="1379"/>
                      <a:pt x="908" y="1382"/>
                      <a:pt x="905" y="1382"/>
                    </a:cubicBezTo>
                    <a:cubicBezTo>
                      <a:pt x="901" y="1382"/>
                      <a:pt x="895" y="1379"/>
                      <a:pt x="883" y="1379"/>
                    </a:cubicBezTo>
                    <a:cubicBezTo>
                      <a:pt x="870" y="1392"/>
                      <a:pt x="858" y="1392"/>
                      <a:pt x="846" y="1392"/>
                    </a:cubicBezTo>
                    <a:cubicBezTo>
                      <a:pt x="846" y="1392"/>
                      <a:pt x="833" y="1379"/>
                      <a:pt x="833" y="1367"/>
                    </a:cubicBezTo>
                    <a:cubicBezTo>
                      <a:pt x="821" y="1367"/>
                      <a:pt x="821" y="1342"/>
                      <a:pt x="808" y="1330"/>
                    </a:cubicBezTo>
                    <a:cubicBezTo>
                      <a:pt x="796" y="1323"/>
                      <a:pt x="783" y="1320"/>
                      <a:pt x="771" y="1320"/>
                    </a:cubicBezTo>
                    <a:cubicBezTo>
                      <a:pt x="759" y="1320"/>
                      <a:pt x="746" y="1323"/>
                      <a:pt x="734" y="1330"/>
                    </a:cubicBezTo>
                    <a:cubicBezTo>
                      <a:pt x="709" y="1342"/>
                      <a:pt x="696" y="1367"/>
                      <a:pt x="721" y="1392"/>
                    </a:cubicBezTo>
                    <a:cubicBezTo>
                      <a:pt x="734" y="1404"/>
                      <a:pt x="746" y="1404"/>
                      <a:pt x="759" y="1417"/>
                    </a:cubicBezTo>
                    <a:cubicBezTo>
                      <a:pt x="771" y="1429"/>
                      <a:pt x="771" y="1454"/>
                      <a:pt x="783" y="1466"/>
                    </a:cubicBezTo>
                    <a:cubicBezTo>
                      <a:pt x="783" y="1491"/>
                      <a:pt x="846" y="1504"/>
                      <a:pt x="870" y="1541"/>
                    </a:cubicBezTo>
                    <a:cubicBezTo>
                      <a:pt x="862" y="1541"/>
                      <a:pt x="843" y="1530"/>
                      <a:pt x="831" y="1530"/>
                    </a:cubicBezTo>
                    <a:cubicBezTo>
                      <a:pt x="825" y="1530"/>
                      <a:pt x="821" y="1533"/>
                      <a:pt x="821" y="1541"/>
                    </a:cubicBezTo>
                    <a:cubicBezTo>
                      <a:pt x="796" y="1541"/>
                      <a:pt x="783" y="1516"/>
                      <a:pt x="759" y="1504"/>
                    </a:cubicBezTo>
                    <a:cubicBezTo>
                      <a:pt x="756" y="1501"/>
                      <a:pt x="753" y="1500"/>
                      <a:pt x="749" y="1500"/>
                    </a:cubicBezTo>
                    <a:cubicBezTo>
                      <a:pt x="731" y="1500"/>
                      <a:pt x="703" y="1523"/>
                      <a:pt x="734" y="1553"/>
                    </a:cubicBezTo>
                    <a:cubicBezTo>
                      <a:pt x="746" y="1566"/>
                      <a:pt x="749" y="1566"/>
                      <a:pt x="751" y="1566"/>
                    </a:cubicBezTo>
                    <a:cubicBezTo>
                      <a:pt x="752" y="1566"/>
                      <a:pt x="752" y="1566"/>
                      <a:pt x="759" y="1578"/>
                    </a:cubicBezTo>
                    <a:cubicBezTo>
                      <a:pt x="771" y="1603"/>
                      <a:pt x="759" y="1590"/>
                      <a:pt x="759" y="1603"/>
                    </a:cubicBezTo>
                    <a:cubicBezTo>
                      <a:pt x="771" y="1603"/>
                      <a:pt x="783" y="1615"/>
                      <a:pt x="796" y="1615"/>
                    </a:cubicBezTo>
                    <a:cubicBezTo>
                      <a:pt x="802" y="1615"/>
                      <a:pt x="827" y="1612"/>
                      <a:pt x="846" y="1612"/>
                    </a:cubicBezTo>
                    <a:cubicBezTo>
                      <a:pt x="864" y="1612"/>
                      <a:pt x="877" y="1615"/>
                      <a:pt x="858" y="1628"/>
                    </a:cubicBezTo>
                    <a:cubicBezTo>
                      <a:pt x="850" y="1640"/>
                      <a:pt x="838" y="1644"/>
                      <a:pt x="825" y="1644"/>
                    </a:cubicBezTo>
                    <a:cubicBezTo>
                      <a:pt x="797" y="1644"/>
                      <a:pt x="763" y="1624"/>
                      <a:pt x="746" y="1615"/>
                    </a:cubicBezTo>
                    <a:cubicBezTo>
                      <a:pt x="721" y="1603"/>
                      <a:pt x="709" y="1590"/>
                      <a:pt x="696" y="1578"/>
                    </a:cubicBezTo>
                    <a:cubicBezTo>
                      <a:pt x="684" y="1566"/>
                      <a:pt x="696" y="1553"/>
                      <a:pt x="672" y="1541"/>
                    </a:cubicBezTo>
                    <a:cubicBezTo>
                      <a:pt x="663" y="1537"/>
                      <a:pt x="656" y="1535"/>
                      <a:pt x="651" y="1535"/>
                    </a:cubicBezTo>
                    <a:cubicBezTo>
                      <a:pt x="648" y="1535"/>
                      <a:pt x="646" y="1536"/>
                      <a:pt x="644" y="1536"/>
                    </a:cubicBezTo>
                    <a:lnTo>
                      <a:pt x="644" y="1536"/>
                    </a:lnTo>
                    <a:cubicBezTo>
                      <a:pt x="640" y="1529"/>
                      <a:pt x="631" y="1513"/>
                      <a:pt x="622" y="1504"/>
                    </a:cubicBezTo>
                    <a:cubicBezTo>
                      <a:pt x="622" y="1504"/>
                      <a:pt x="610" y="1491"/>
                      <a:pt x="585" y="1491"/>
                    </a:cubicBezTo>
                    <a:cubicBezTo>
                      <a:pt x="547" y="1516"/>
                      <a:pt x="572" y="1566"/>
                      <a:pt x="585" y="1590"/>
                    </a:cubicBezTo>
                    <a:cubicBezTo>
                      <a:pt x="572" y="1590"/>
                      <a:pt x="560" y="1590"/>
                      <a:pt x="547" y="1603"/>
                    </a:cubicBezTo>
                    <a:cubicBezTo>
                      <a:pt x="547" y="1628"/>
                      <a:pt x="597" y="1640"/>
                      <a:pt x="622" y="1640"/>
                    </a:cubicBezTo>
                    <a:cubicBezTo>
                      <a:pt x="560" y="1677"/>
                      <a:pt x="709" y="1677"/>
                      <a:pt x="696" y="1727"/>
                    </a:cubicBezTo>
                    <a:cubicBezTo>
                      <a:pt x="688" y="1727"/>
                      <a:pt x="663" y="1722"/>
                      <a:pt x="644" y="1722"/>
                    </a:cubicBezTo>
                    <a:cubicBezTo>
                      <a:pt x="634" y="1722"/>
                      <a:pt x="626" y="1723"/>
                      <a:pt x="622" y="1727"/>
                    </a:cubicBezTo>
                    <a:cubicBezTo>
                      <a:pt x="610" y="1752"/>
                      <a:pt x="659" y="1789"/>
                      <a:pt x="672" y="1789"/>
                    </a:cubicBezTo>
                    <a:cubicBezTo>
                      <a:pt x="674" y="1792"/>
                      <a:pt x="678" y="1793"/>
                      <a:pt x="683" y="1793"/>
                    </a:cubicBezTo>
                    <a:cubicBezTo>
                      <a:pt x="703" y="1793"/>
                      <a:pt x="739" y="1777"/>
                      <a:pt x="759" y="1777"/>
                    </a:cubicBezTo>
                    <a:cubicBezTo>
                      <a:pt x="796" y="1789"/>
                      <a:pt x="796" y="1814"/>
                      <a:pt x="821" y="1814"/>
                    </a:cubicBezTo>
                    <a:cubicBezTo>
                      <a:pt x="806" y="1834"/>
                      <a:pt x="787" y="1838"/>
                      <a:pt x="766" y="1838"/>
                    </a:cubicBezTo>
                    <a:cubicBezTo>
                      <a:pt x="753" y="1838"/>
                      <a:pt x="738" y="1836"/>
                      <a:pt x="724" y="1836"/>
                    </a:cubicBezTo>
                    <a:cubicBezTo>
                      <a:pt x="706" y="1836"/>
                      <a:pt x="688" y="1839"/>
                      <a:pt x="672" y="1851"/>
                    </a:cubicBezTo>
                    <a:cubicBezTo>
                      <a:pt x="672" y="1826"/>
                      <a:pt x="647" y="1826"/>
                      <a:pt x="634" y="1814"/>
                    </a:cubicBezTo>
                    <a:cubicBezTo>
                      <a:pt x="622" y="1802"/>
                      <a:pt x="622" y="1789"/>
                      <a:pt x="610" y="1777"/>
                    </a:cubicBezTo>
                    <a:lnTo>
                      <a:pt x="585" y="1752"/>
                    </a:lnTo>
                    <a:lnTo>
                      <a:pt x="535" y="1752"/>
                    </a:lnTo>
                    <a:cubicBezTo>
                      <a:pt x="513" y="1752"/>
                      <a:pt x="520" y="1713"/>
                      <a:pt x="505" y="1713"/>
                    </a:cubicBezTo>
                    <a:cubicBezTo>
                      <a:pt x="503" y="1713"/>
                      <a:pt x="501" y="1713"/>
                      <a:pt x="498" y="1715"/>
                    </a:cubicBezTo>
                    <a:cubicBezTo>
                      <a:pt x="473" y="1715"/>
                      <a:pt x="498" y="1764"/>
                      <a:pt x="498" y="1777"/>
                    </a:cubicBezTo>
                    <a:cubicBezTo>
                      <a:pt x="498" y="1802"/>
                      <a:pt x="510" y="1826"/>
                      <a:pt x="535" y="1839"/>
                    </a:cubicBezTo>
                    <a:cubicBezTo>
                      <a:pt x="541" y="1845"/>
                      <a:pt x="551" y="1845"/>
                      <a:pt x="561" y="1845"/>
                    </a:cubicBezTo>
                    <a:cubicBezTo>
                      <a:pt x="572" y="1845"/>
                      <a:pt x="585" y="1845"/>
                      <a:pt x="597" y="1851"/>
                    </a:cubicBezTo>
                    <a:cubicBezTo>
                      <a:pt x="560" y="1889"/>
                      <a:pt x="622" y="1889"/>
                      <a:pt x="634" y="1901"/>
                    </a:cubicBezTo>
                    <a:cubicBezTo>
                      <a:pt x="647" y="1926"/>
                      <a:pt x="622" y="1951"/>
                      <a:pt x="634" y="1963"/>
                    </a:cubicBezTo>
                    <a:cubicBezTo>
                      <a:pt x="641" y="1969"/>
                      <a:pt x="656" y="1969"/>
                      <a:pt x="672" y="1969"/>
                    </a:cubicBezTo>
                    <a:cubicBezTo>
                      <a:pt x="687" y="1969"/>
                      <a:pt x="703" y="1969"/>
                      <a:pt x="709" y="1976"/>
                    </a:cubicBezTo>
                    <a:cubicBezTo>
                      <a:pt x="696" y="1976"/>
                      <a:pt x="647" y="1976"/>
                      <a:pt x="647" y="2000"/>
                    </a:cubicBezTo>
                    <a:cubicBezTo>
                      <a:pt x="634" y="2025"/>
                      <a:pt x="684" y="2038"/>
                      <a:pt x="709" y="2038"/>
                    </a:cubicBezTo>
                    <a:lnTo>
                      <a:pt x="746" y="2038"/>
                    </a:lnTo>
                    <a:cubicBezTo>
                      <a:pt x="750" y="2042"/>
                      <a:pt x="752" y="2043"/>
                      <a:pt x="752" y="2043"/>
                    </a:cubicBezTo>
                    <a:cubicBezTo>
                      <a:pt x="753" y="2043"/>
                      <a:pt x="750" y="2038"/>
                      <a:pt x="759" y="2038"/>
                    </a:cubicBezTo>
                    <a:lnTo>
                      <a:pt x="833" y="2038"/>
                    </a:lnTo>
                    <a:cubicBezTo>
                      <a:pt x="821" y="2050"/>
                      <a:pt x="759" y="2062"/>
                      <a:pt x="746" y="2075"/>
                    </a:cubicBezTo>
                    <a:cubicBezTo>
                      <a:pt x="731" y="2095"/>
                      <a:pt x="752" y="2101"/>
                      <a:pt x="783" y="2101"/>
                    </a:cubicBezTo>
                    <a:cubicBezTo>
                      <a:pt x="828" y="2101"/>
                      <a:pt x="895" y="2087"/>
                      <a:pt x="895" y="2087"/>
                    </a:cubicBezTo>
                    <a:lnTo>
                      <a:pt x="895" y="2087"/>
                    </a:lnTo>
                    <a:cubicBezTo>
                      <a:pt x="895" y="2106"/>
                      <a:pt x="858" y="2112"/>
                      <a:pt x="818" y="2112"/>
                    </a:cubicBezTo>
                    <a:cubicBezTo>
                      <a:pt x="777" y="2112"/>
                      <a:pt x="734" y="2106"/>
                      <a:pt x="721" y="2100"/>
                    </a:cubicBezTo>
                    <a:cubicBezTo>
                      <a:pt x="696" y="2087"/>
                      <a:pt x="659" y="2075"/>
                      <a:pt x="634" y="2075"/>
                    </a:cubicBezTo>
                    <a:cubicBezTo>
                      <a:pt x="622" y="2087"/>
                      <a:pt x="610" y="2087"/>
                      <a:pt x="597" y="2087"/>
                    </a:cubicBezTo>
                    <a:cubicBezTo>
                      <a:pt x="572" y="2087"/>
                      <a:pt x="547" y="2087"/>
                      <a:pt x="523" y="2062"/>
                    </a:cubicBezTo>
                    <a:cubicBezTo>
                      <a:pt x="498" y="2050"/>
                      <a:pt x="510" y="2038"/>
                      <a:pt x="473" y="2013"/>
                    </a:cubicBezTo>
                    <a:cubicBezTo>
                      <a:pt x="456" y="2004"/>
                      <a:pt x="439" y="1990"/>
                      <a:pt x="417" y="1990"/>
                    </a:cubicBezTo>
                    <a:cubicBezTo>
                      <a:pt x="408" y="1990"/>
                      <a:pt x="398" y="1993"/>
                      <a:pt x="386" y="2000"/>
                    </a:cubicBezTo>
                    <a:cubicBezTo>
                      <a:pt x="386" y="1983"/>
                      <a:pt x="380" y="1965"/>
                      <a:pt x="367" y="1965"/>
                    </a:cubicBezTo>
                    <a:cubicBezTo>
                      <a:pt x="362" y="1965"/>
                      <a:pt x="356" y="1968"/>
                      <a:pt x="349" y="1976"/>
                    </a:cubicBezTo>
                    <a:cubicBezTo>
                      <a:pt x="324" y="2000"/>
                      <a:pt x="374" y="2038"/>
                      <a:pt x="398" y="2062"/>
                    </a:cubicBezTo>
                    <a:cubicBezTo>
                      <a:pt x="423" y="2075"/>
                      <a:pt x="423" y="2149"/>
                      <a:pt x="473" y="2162"/>
                    </a:cubicBezTo>
                    <a:cubicBezTo>
                      <a:pt x="448" y="2187"/>
                      <a:pt x="436" y="2174"/>
                      <a:pt x="461" y="2199"/>
                    </a:cubicBezTo>
                    <a:cubicBezTo>
                      <a:pt x="498" y="2224"/>
                      <a:pt x="510" y="2211"/>
                      <a:pt x="523" y="2224"/>
                    </a:cubicBezTo>
                    <a:cubicBezTo>
                      <a:pt x="535" y="2236"/>
                      <a:pt x="523" y="2261"/>
                      <a:pt x="560" y="2274"/>
                    </a:cubicBezTo>
                    <a:cubicBezTo>
                      <a:pt x="597" y="2286"/>
                      <a:pt x="622" y="2274"/>
                      <a:pt x="647" y="2298"/>
                    </a:cubicBezTo>
                    <a:cubicBezTo>
                      <a:pt x="659" y="2311"/>
                      <a:pt x="662" y="2314"/>
                      <a:pt x="664" y="2314"/>
                    </a:cubicBezTo>
                    <a:cubicBezTo>
                      <a:pt x="665" y="2314"/>
                      <a:pt x="665" y="2311"/>
                      <a:pt x="672" y="2311"/>
                    </a:cubicBezTo>
                    <a:cubicBezTo>
                      <a:pt x="684" y="2323"/>
                      <a:pt x="696" y="2336"/>
                      <a:pt x="709" y="2348"/>
                    </a:cubicBezTo>
                    <a:cubicBezTo>
                      <a:pt x="734" y="2348"/>
                      <a:pt x="783" y="2361"/>
                      <a:pt x="759" y="2385"/>
                    </a:cubicBezTo>
                    <a:cubicBezTo>
                      <a:pt x="746" y="2398"/>
                      <a:pt x="731" y="2401"/>
                      <a:pt x="715" y="2401"/>
                    </a:cubicBezTo>
                    <a:cubicBezTo>
                      <a:pt x="700" y="2401"/>
                      <a:pt x="684" y="2398"/>
                      <a:pt x="672" y="2398"/>
                    </a:cubicBezTo>
                    <a:cubicBezTo>
                      <a:pt x="659" y="2398"/>
                      <a:pt x="622" y="2348"/>
                      <a:pt x="585" y="2348"/>
                    </a:cubicBezTo>
                    <a:cubicBezTo>
                      <a:pt x="542" y="2348"/>
                      <a:pt x="509" y="2375"/>
                      <a:pt x="484" y="2375"/>
                    </a:cubicBezTo>
                    <a:cubicBezTo>
                      <a:pt x="480" y="2375"/>
                      <a:pt x="476" y="2375"/>
                      <a:pt x="473" y="2373"/>
                    </a:cubicBezTo>
                    <a:cubicBezTo>
                      <a:pt x="448" y="2361"/>
                      <a:pt x="473" y="2348"/>
                      <a:pt x="448" y="2336"/>
                    </a:cubicBezTo>
                    <a:lnTo>
                      <a:pt x="411" y="2336"/>
                    </a:lnTo>
                    <a:cubicBezTo>
                      <a:pt x="407" y="2336"/>
                      <a:pt x="397" y="2334"/>
                      <a:pt x="386" y="2334"/>
                    </a:cubicBezTo>
                    <a:cubicBezTo>
                      <a:pt x="364" y="2334"/>
                      <a:pt x="336" y="2340"/>
                      <a:pt x="336" y="2373"/>
                    </a:cubicBezTo>
                    <a:cubicBezTo>
                      <a:pt x="349" y="2435"/>
                      <a:pt x="386" y="2410"/>
                      <a:pt x="398" y="2435"/>
                    </a:cubicBezTo>
                    <a:cubicBezTo>
                      <a:pt x="411" y="2460"/>
                      <a:pt x="398" y="2472"/>
                      <a:pt x="423" y="2485"/>
                    </a:cubicBezTo>
                    <a:cubicBezTo>
                      <a:pt x="432" y="2489"/>
                      <a:pt x="438" y="2490"/>
                      <a:pt x="444" y="2490"/>
                    </a:cubicBezTo>
                    <a:cubicBezTo>
                      <a:pt x="456" y="2490"/>
                      <a:pt x="465" y="2485"/>
                      <a:pt x="473" y="2485"/>
                    </a:cubicBezTo>
                    <a:cubicBezTo>
                      <a:pt x="485" y="2485"/>
                      <a:pt x="485" y="2497"/>
                      <a:pt x="485" y="2497"/>
                    </a:cubicBezTo>
                    <a:cubicBezTo>
                      <a:pt x="498" y="2510"/>
                      <a:pt x="498" y="2522"/>
                      <a:pt x="473" y="2522"/>
                    </a:cubicBezTo>
                    <a:cubicBezTo>
                      <a:pt x="473" y="2559"/>
                      <a:pt x="523" y="2547"/>
                      <a:pt x="547" y="2559"/>
                    </a:cubicBezTo>
                    <a:cubicBezTo>
                      <a:pt x="547" y="2559"/>
                      <a:pt x="560" y="2572"/>
                      <a:pt x="572" y="2572"/>
                    </a:cubicBezTo>
                    <a:cubicBezTo>
                      <a:pt x="572" y="2578"/>
                      <a:pt x="578" y="2578"/>
                      <a:pt x="585" y="2578"/>
                    </a:cubicBezTo>
                    <a:cubicBezTo>
                      <a:pt x="591" y="2578"/>
                      <a:pt x="597" y="2578"/>
                      <a:pt x="597" y="2584"/>
                    </a:cubicBezTo>
                    <a:cubicBezTo>
                      <a:pt x="585" y="2590"/>
                      <a:pt x="569" y="2593"/>
                      <a:pt x="554" y="2593"/>
                    </a:cubicBezTo>
                    <a:cubicBezTo>
                      <a:pt x="538" y="2593"/>
                      <a:pt x="523" y="2590"/>
                      <a:pt x="510" y="2584"/>
                    </a:cubicBezTo>
                    <a:cubicBezTo>
                      <a:pt x="485" y="2572"/>
                      <a:pt x="485" y="2572"/>
                      <a:pt x="461" y="2572"/>
                    </a:cubicBezTo>
                    <a:cubicBezTo>
                      <a:pt x="436" y="2584"/>
                      <a:pt x="423" y="2584"/>
                      <a:pt x="398" y="2596"/>
                    </a:cubicBezTo>
                    <a:lnTo>
                      <a:pt x="374" y="2596"/>
                    </a:lnTo>
                    <a:cubicBezTo>
                      <a:pt x="361" y="2596"/>
                      <a:pt x="361" y="2600"/>
                      <a:pt x="360" y="2600"/>
                    </a:cubicBezTo>
                    <a:cubicBezTo>
                      <a:pt x="358" y="2600"/>
                      <a:pt x="355" y="2596"/>
                      <a:pt x="336" y="2584"/>
                    </a:cubicBezTo>
                    <a:lnTo>
                      <a:pt x="287" y="2584"/>
                    </a:lnTo>
                    <a:lnTo>
                      <a:pt x="262" y="2572"/>
                    </a:lnTo>
                    <a:cubicBezTo>
                      <a:pt x="249" y="2559"/>
                      <a:pt x="225" y="2559"/>
                      <a:pt x="200" y="2547"/>
                    </a:cubicBezTo>
                    <a:cubicBezTo>
                      <a:pt x="191" y="2547"/>
                      <a:pt x="182" y="2545"/>
                      <a:pt x="173" y="2545"/>
                    </a:cubicBezTo>
                    <a:cubicBezTo>
                      <a:pt x="156" y="2545"/>
                      <a:pt x="142" y="2551"/>
                      <a:pt x="150" y="2584"/>
                    </a:cubicBezTo>
                    <a:cubicBezTo>
                      <a:pt x="150" y="2621"/>
                      <a:pt x="212" y="2621"/>
                      <a:pt x="249" y="2621"/>
                    </a:cubicBezTo>
                    <a:cubicBezTo>
                      <a:pt x="237" y="2659"/>
                      <a:pt x="262" y="2671"/>
                      <a:pt x="287" y="2683"/>
                    </a:cubicBezTo>
                    <a:cubicBezTo>
                      <a:pt x="311" y="2696"/>
                      <a:pt x="336" y="2696"/>
                      <a:pt x="361" y="2696"/>
                    </a:cubicBezTo>
                    <a:cubicBezTo>
                      <a:pt x="310" y="2716"/>
                      <a:pt x="326" y="2736"/>
                      <a:pt x="360" y="2736"/>
                    </a:cubicBezTo>
                    <a:cubicBezTo>
                      <a:pt x="368" y="2736"/>
                      <a:pt x="377" y="2735"/>
                      <a:pt x="386" y="2733"/>
                    </a:cubicBezTo>
                    <a:lnTo>
                      <a:pt x="386" y="2733"/>
                    </a:lnTo>
                    <a:cubicBezTo>
                      <a:pt x="336" y="2772"/>
                      <a:pt x="363" y="2783"/>
                      <a:pt x="406" y="2783"/>
                    </a:cubicBezTo>
                    <a:cubicBezTo>
                      <a:pt x="446" y="2783"/>
                      <a:pt x="502" y="2773"/>
                      <a:pt x="525" y="2765"/>
                    </a:cubicBezTo>
                    <a:lnTo>
                      <a:pt x="525" y="2765"/>
                    </a:lnTo>
                    <a:cubicBezTo>
                      <a:pt x="501" y="2788"/>
                      <a:pt x="449" y="2861"/>
                      <a:pt x="491" y="2861"/>
                    </a:cubicBezTo>
                    <a:cubicBezTo>
                      <a:pt x="496" y="2861"/>
                      <a:pt x="502" y="2860"/>
                      <a:pt x="510" y="2857"/>
                    </a:cubicBezTo>
                    <a:lnTo>
                      <a:pt x="510" y="2857"/>
                    </a:lnTo>
                    <a:cubicBezTo>
                      <a:pt x="498" y="2870"/>
                      <a:pt x="485" y="2895"/>
                      <a:pt x="473" y="2895"/>
                    </a:cubicBezTo>
                    <a:cubicBezTo>
                      <a:pt x="448" y="2895"/>
                      <a:pt x="423" y="2895"/>
                      <a:pt x="398" y="2882"/>
                    </a:cubicBezTo>
                    <a:cubicBezTo>
                      <a:pt x="374" y="2882"/>
                      <a:pt x="374" y="2870"/>
                      <a:pt x="349" y="2857"/>
                    </a:cubicBezTo>
                    <a:cubicBezTo>
                      <a:pt x="334" y="2850"/>
                      <a:pt x="308" y="2843"/>
                      <a:pt x="288" y="2843"/>
                    </a:cubicBezTo>
                    <a:cubicBezTo>
                      <a:pt x="273" y="2843"/>
                      <a:pt x="262" y="2847"/>
                      <a:pt x="262" y="2857"/>
                    </a:cubicBezTo>
                    <a:lnTo>
                      <a:pt x="237" y="2845"/>
                    </a:lnTo>
                    <a:lnTo>
                      <a:pt x="237" y="2820"/>
                    </a:lnTo>
                    <a:cubicBezTo>
                      <a:pt x="231" y="2808"/>
                      <a:pt x="218" y="2801"/>
                      <a:pt x="206" y="2801"/>
                    </a:cubicBezTo>
                    <a:cubicBezTo>
                      <a:pt x="193" y="2801"/>
                      <a:pt x="181" y="2808"/>
                      <a:pt x="175" y="2820"/>
                    </a:cubicBezTo>
                    <a:cubicBezTo>
                      <a:pt x="125" y="2857"/>
                      <a:pt x="175" y="2895"/>
                      <a:pt x="200" y="2907"/>
                    </a:cubicBezTo>
                    <a:cubicBezTo>
                      <a:pt x="237" y="2932"/>
                      <a:pt x="274" y="2944"/>
                      <a:pt x="311" y="2944"/>
                    </a:cubicBezTo>
                    <a:cubicBezTo>
                      <a:pt x="336" y="2957"/>
                      <a:pt x="361" y="2957"/>
                      <a:pt x="398" y="2957"/>
                    </a:cubicBezTo>
                    <a:cubicBezTo>
                      <a:pt x="407" y="2957"/>
                      <a:pt x="415" y="2951"/>
                      <a:pt x="423" y="2951"/>
                    </a:cubicBezTo>
                    <a:cubicBezTo>
                      <a:pt x="427" y="2951"/>
                      <a:pt x="432" y="2953"/>
                      <a:pt x="436" y="2957"/>
                    </a:cubicBezTo>
                    <a:lnTo>
                      <a:pt x="336" y="2957"/>
                    </a:lnTo>
                    <a:cubicBezTo>
                      <a:pt x="299" y="2957"/>
                      <a:pt x="274" y="2981"/>
                      <a:pt x="225" y="2981"/>
                    </a:cubicBezTo>
                    <a:lnTo>
                      <a:pt x="150" y="2981"/>
                    </a:lnTo>
                    <a:cubicBezTo>
                      <a:pt x="125" y="2981"/>
                      <a:pt x="100" y="2957"/>
                      <a:pt x="63" y="2957"/>
                    </a:cubicBezTo>
                    <a:cubicBezTo>
                      <a:pt x="51" y="2969"/>
                      <a:pt x="38" y="2969"/>
                      <a:pt x="26" y="2994"/>
                    </a:cubicBezTo>
                    <a:cubicBezTo>
                      <a:pt x="26" y="3019"/>
                      <a:pt x="51" y="3031"/>
                      <a:pt x="38" y="3044"/>
                    </a:cubicBezTo>
                    <a:cubicBezTo>
                      <a:pt x="38" y="3056"/>
                      <a:pt x="13" y="3056"/>
                      <a:pt x="13" y="3081"/>
                    </a:cubicBezTo>
                    <a:cubicBezTo>
                      <a:pt x="20" y="3093"/>
                      <a:pt x="29" y="3096"/>
                      <a:pt x="38" y="3096"/>
                    </a:cubicBezTo>
                    <a:cubicBezTo>
                      <a:pt x="48" y="3096"/>
                      <a:pt x="57" y="3093"/>
                      <a:pt x="63" y="3093"/>
                    </a:cubicBezTo>
                    <a:cubicBezTo>
                      <a:pt x="75" y="3106"/>
                      <a:pt x="63" y="3131"/>
                      <a:pt x="88" y="3143"/>
                    </a:cubicBezTo>
                    <a:cubicBezTo>
                      <a:pt x="113" y="3143"/>
                      <a:pt x="127" y="3132"/>
                      <a:pt x="140" y="3132"/>
                    </a:cubicBezTo>
                    <a:cubicBezTo>
                      <a:pt x="147" y="3132"/>
                      <a:pt x="154" y="3135"/>
                      <a:pt x="162" y="3143"/>
                    </a:cubicBezTo>
                    <a:cubicBezTo>
                      <a:pt x="187" y="3155"/>
                      <a:pt x="187" y="3155"/>
                      <a:pt x="200" y="3168"/>
                    </a:cubicBezTo>
                    <a:cubicBezTo>
                      <a:pt x="176" y="3191"/>
                      <a:pt x="187" y="3200"/>
                      <a:pt x="208" y="3200"/>
                    </a:cubicBezTo>
                    <a:cubicBezTo>
                      <a:pt x="220" y="3200"/>
                      <a:pt x="236" y="3197"/>
                      <a:pt x="249" y="3193"/>
                    </a:cubicBezTo>
                    <a:cubicBezTo>
                      <a:pt x="274" y="3180"/>
                      <a:pt x="299" y="3155"/>
                      <a:pt x="324" y="3143"/>
                    </a:cubicBezTo>
                    <a:lnTo>
                      <a:pt x="336" y="3131"/>
                    </a:lnTo>
                    <a:cubicBezTo>
                      <a:pt x="349" y="3143"/>
                      <a:pt x="349" y="3155"/>
                      <a:pt x="361" y="3155"/>
                    </a:cubicBezTo>
                    <a:lnTo>
                      <a:pt x="386" y="3155"/>
                    </a:lnTo>
                    <a:lnTo>
                      <a:pt x="423" y="3143"/>
                    </a:lnTo>
                    <a:lnTo>
                      <a:pt x="423" y="3155"/>
                    </a:lnTo>
                    <a:cubicBezTo>
                      <a:pt x="436" y="3155"/>
                      <a:pt x="448" y="3168"/>
                      <a:pt x="461" y="3168"/>
                    </a:cubicBezTo>
                    <a:cubicBezTo>
                      <a:pt x="461" y="3180"/>
                      <a:pt x="448" y="3193"/>
                      <a:pt x="461" y="3193"/>
                    </a:cubicBezTo>
                    <a:cubicBezTo>
                      <a:pt x="464" y="3194"/>
                      <a:pt x="468" y="3195"/>
                      <a:pt x="472" y="3195"/>
                    </a:cubicBezTo>
                    <a:cubicBezTo>
                      <a:pt x="496" y="3195"/>
                      <a:pt x="526" y="3166"/>
                      <a:pt x="547" y="3155"/>
                    </a:cubicBezTo>
                    <a:cubicBezTo>
                      <a:pt x="564" y="3155"/>
                      <a:pt x="581" y="3150"/>
                      <a:pt x="590" y="3150"/>
                    </a:cubicBezTo>
                    <a:cubicBezTo>
                      <a:pt x="594" y="3150"/>
                      <a:pt x="597" y="3151"/>
                      <a:pt x="597" y="3155"/>
                    </a:cubicBezTo>
                    <a:cubicBezTo>
                      <a:pt x="610" y="3180"/>
                      <a:pt x="585" y="3180"/>
                      <a:pt x="560" y="3193"/>
                    </a:cubicBezTo>
                    <a:cubicBezTo>
                      <a:pt x="523" y="3193"/>
                      <a:pt x="473" y="3205"/>
                      <a:pt x="423" y="3230"/>
                    </a:cubicBezTo>
                    <a:cubicBezTo>
                      <a:pt x="406" y="3239"/>
                      <a:pt x="407" y="3247"/>
                      <a:pt x="400" y="3247"/>
                    </a:cubicBezTo>
                    <a:cubicBezTo>
                      <a:pt x="397" y="3247"/>
                      <a:pt x="393" y="3246"/>
                      <a:pt x="386" y="3242"/>
                    </a:cubicBezTo>
                    <a:cubicBezTo>
                      <a:pt x="361" y="3242"/>
                      <a:pt x="336" y="3242"/>
                      <a:pt x="311" y="3230"/>
                    </a:cubicBezTo>
                    <a:cubicBezTo>
                      <a:pt x="287" y="3230"/>
                      <a:pt x="262" y="3242"/>
                      <a:pt x="249" y="3255"/>
                    </a:cubicBezTo>
                    <a:cubicBezTo>
                      <a:pt x="249" y="3267"/>
                      <a:pt x="225" y="3280"/>
                      <a:pt x="225" y="3292"/>
                    </a:cubicBezTo>
                    <a:lnTo>
                      <a:pt x="200" y="3292"/>
                    </a:lnTo>
                    <a:cubicBezTo>
                      <a:pt x="150" y="3292"/>
                      <a:pt x="113" y="3317"/>
                      <a:pt x="75" y="3317"/>
                    </a:cubicBezTo>
                    <a:cubicBezTo>
                      <a:pt x="51" y="3317"/>
                      <a:pt x="26" y="3317"/>
                      <a:pt x="13" y="3329"/>
                    </a:cubicBezTo>
                    <a:cubicBezTo>
                      <a:pt x="1" y="3354"/>
                      <a:pt x="51" y="3366"/>
                      <a:pt x="63" y="3379"/>
                    </a:cubicBezTo>
                    <a:cubicBezTo>
                      <a:pt x="88" y="3391"/>
                      <a:pt x="125" y="3391"/>
                      <a:pt x="150" y="3391"/>
                    </a:cubicBezTo>
                    <a:cubicBezTo>
                      <a:pt x="175" y="3391"/>
                      <a:pt x="200" y="3379"/>
                      <a:pt x="212" y="3379"/>
                    </a:cubicBezTo>
                    <a:cubicBezTo>
                      <a:pt x="237" y="3379"/>
                      <a:pt x="200" y="3404"/>
                      <a:pt x="200" y="3404"/>
                    </a:cubicBezTo>
                    <a:cubicBezTo>
                      <a:pt x="212" y="3416"/>
                      <a:pt x="237" y="3429"/>
                      <a:pt x="249" y="3429"/>
                    </a:cubicBezTo>
                    <a:cubicBezTo>
                      <a:pt x="287" y="3429"/>
                      <a:pt x="324" y="3416"/>
                      <a:pt x="349" y="3404"/>
                    </a:cubicBezTo>
                    <a:lnTo>
                      <a:pt x="349" y="3404"/>
                    </a:lnTo>
                    <a:cubicBezTo>
                      <a:pt x="339" y="3418"/>
                      <a:pt x="348" y="3423"/>
                      <a:pt x="364" y="3423"/>
                    </a:cubicBezTo>
                    <a:cubicBezTo>
                      <a:pt x="388" y="3423"/>
                      <a:pt x="428" y="3411"/>
                      <a:pt x="436" y="3404"/>
                    </a:cubicBezTo>
                    <a:cubicBezTo>
                      <a:pt x="461" y="3391"/>
                      <a:pt x="473" y="3391"/>
                      <a:pt x="498" y="3379"/>
                    </a:cubicBezTo>
                    <a:lnTo>
                      <a:pt x="523" y="3379"/>
                    </a:lnTo>
                    <a:cubicBezTo>
                      <a:pt x="523" y="3379"/>
                      <a:pt x="535" y="3376"/>
                      <a:pt x="551" y="3373"/>
                    </a:cubicBezTo>
                    <a:lnTo>
                      <a:pt x="551" y="3373"/>
                    </a:lnTo>
                    <a:cubicBezTo>
                      <a:pt x="528" y="3379"/>
                      <a:pt x="502" y="3389"/>
                      <a:pt x="473" y="3404"/>
                    </a:cubicBezTo>
                    <a:cubicBezTo>
                      <a:pt x="448" y="3416"/>
                      <a:pt x="461" y="3441"/>
                      <a:pt x="436" y="3441"/>
                    </a:cubicBezTo>
                    <a:lnTo>
                      <a:pt x="336" y="3441"/>
                    </a:lnTo>
                    <a:lnTo>
                      <a:pt x="225" y="3466"/>
                    </a:lnTo>
                    <a:cubicBezTo>
                      <a:pt x="200" y="3466"/>
                      <a:pt x="175" y="3491"/>
                      <a:pt x="200" y="3516"/>
                    </a:cubicBezTo>
                    <a:cubicBezTo>
                      <a:pt x="207" y="3538"/>
                      <a:pt x="224" y="3542"/>
                      <a:pt x="241" y="3542"/>
                    </a:cubicBezTo>
                    <a:cubicBezTo>
                      <a:pt x="252" y="3542"/>
                      <a:pt x="264" y="3540"/>
                      <a:pt x="274" y="3540"/>
                    </a:cubicBezTo>
                    <a:lnTo>
                      <a:pt x="411" y="3540"/>
                    </a:lnTo>
                    <a:cubicBezTo>
                      <a:pt x="411" y="3578"/>
                      <a:pt x="498" y="3590"/>
                      <a:pt x="523" y="3590"/>
                    </a:cubicBezTo>
                    <a:cubicBezTo>
                      <a:pt x="506" y="3598"/>
                      <a:pt x="491" y="3601"/>
                      <a:pt x="476" y="3601"/>
                    </a:cubicBezTo>
                    <a:cubicBezTo>
                      <a:pt x="447" y="3601"/>
                      <a:pt x="419" y="3590"/>
                      <a:pt x="386" y="3590"/>
                    </a:cubicBezTo>
                    <a:cubicBezTo>
                      <a:pt x="361" y="3590"/>
                      <a:pt x="349" y="3615"/>
                      <a:pt x="324" y="3615"/>
                    </a:cubicBezTo>
                    <a:cubicBezTo>
                      <a:pt x="311" y="3615"/>
                      <a:pt x="287" y="3602"/>
                      <a:pt x="262" y="3602"/>
                    </a:cubicBezTo>
                    <a:lnTo>
                      <a:pt x="225" y="3602"/>
                    </a:lnTo>
                    <a:cubicBezTo>
                      <a:pt x="212" y="3602"/>
                      <a:pt x="200" y="3590"/>
                      <a:pt x="200" y="3590"/>
                    </a:cubicBezTo>
                    <a:cubicBezTo>
                      <a:pt x="197" y="3588"/>
                      <a:pt x="194" y="3587"/>
                      <a:pt x="189" y="3587"/>
                    </a:cubicBezTo>
                    <a:cubicBezTo>
                      <a:pt x="172" y="3587"/>
                      <a:pt x="143" y="3602"/>
                      <a:pt x="113" y="3602"/>
                    </a:cubicBezTo>
                    <a:cubicBezTo>
                      <a:pt x="88" y="3602"/>
                      <a:pt x="75" y="3590"/>
                      <a:pt x="63" y="3590"/>
                    </a:cubicBezTo>
                    <a:cubicBezTo>
                      <a:pt x="53" y="3580"/>
                      <a:pt x="43" y="3562"/>
                      <a:pt x="33" y="3562"/>
                    </a:cubicBezTo>
                    <a:cubicBezTo>
                      <a:pt x="31" y="3562"/>
                      <a:pt x="28" y="3563"/>
                      <a:pt x="26" y="3565"/>
                    </a:cubicBezTo>
                    <a:cubicBezTo>
                      <a:pt x="1" y="3578"/>
                      <a:pt x="1" y="3590"/>
                      <a:pt x="1" y="3615"/>
                    </a:cubicBezTo>
                    <a:cubicBezTo>
                      <a:pt x="1" y="3640"/>
                      <a:pt x="13" y="3640"/>
                      <a:pt x="38" y="3652"/>
                    </a:cubicBezTo>
                    <a:cubicBezTo>
                      <a:pt x="44" y="3655"/>
                      <a:pt x="48" y="3656"/>
                      <a:pt x="51" y="3656"/>
                    </a:cubicBezTo>
                    <a:cubicBezTo>
                      <a:pt x="53" y="3656"/>
                      <a:pt x="54" y="3655"/>
                      <a:pt x="54" y="3655"/>
                    </a:cubicBezTo>
                    <a:lnTo>
                      <a:pt x="54" y="3655"/>
                    </a:lnTo>
                    <a:cubicBezTo>
                      <a:pt x="54" y="3655"/>
                      <a:pt x="51" y="3659"/>
                      <a:pt x="51" y="3677"/>
                    </a:cubicBezTo>
                    <a:cubicBezTo>
                      <a:pt x="51" y="3702"/>
                      <a:pt x="38" y="3702"/>
                      <a:pt x="51" y="3727"/>
                    </a:cubicBezTo>
                    <a:cubicBezTo>
                      <a:pt x="75" y="3739"/>
                      <a:pt x="100" y="3752"/>
                      <a:pt x="138" y="3752"/>
                    </a:cubicBezTo>
                    <a:cubicBezTo>
                      <a:pt x="175" y="3752"/>
                      <a:pt x="225" y="3764"/>
                      <a:pt x="274" y="3764"/>
                    </a:cubicBezTo>
                    <a:cubicBezTo>
                      <a:pt x="311" y="3776"/>
                      <a:pt x="287" y="3814"/>
                      <a:pt x="324" y="3826"/>
                    </a:cubicBezTo>
                    <a:cubicBezTo>
                      <a:pt x="331" y="3829"/>
                      <a:pt x="339" y="3830"/>
                      <a:pt x="346" y="3830"/>
                    </a:cubicBezTo>
                    <a:cubicBezTo>
                      <a:pt x="376" y="3830"/>
                      <a:pt x="406" y="3814"/>
                      <a:pt x="436" y="3814"/>
                    </a:cubicBezTo>
                    <a:lnTo>
                      <a:pt x="585" y="3814"/>
                    </a:lnTo>
                    <a:cubicBezTo>
                      <a:pt x="634" y="3814"/>
                      <a:pt x="672" y="3814"/>
                      <a:pt x="709" y="3776"/>
                    </a:cubicBezTo>
                    <a:cubicBezTo>
                      <a:pt x="709" y="3776"/>
                      <a:pt x="721" y="3752"/>
                      <a:pt x="734" y="3752"/>
                    </a:cubicBezTo>
                    <a:cubicBezTo>
                      <a:pt x="734" y="3747"/>
                      <a:pt x="735" y="3746"/>
                      <a:pt x="737" y="3746"/>
                    </a:cubicBezTo>
                    <a:cubicBezTo>
                      <a:pt x="742" y="3746"/>
                      <a:pt x="750" y="3752"/>
                      <a:pt x="759" y="3752"/>
                    </a:cubicBezTo>
                    <a:cubicBezTo>
                      <a:pt x="771" y="3739"/>
                      <a:pt x="783" y="3739"/>
                      <a:pt x="796" y="3739"/>
                    </a:cubicBezTo>
                    <a:cubicBezTo>
                      <a:pt x="832" y="3748"/>
                      <a:pt x="835" y="3778"/>
                      <a:pt x="854" y="3778"/>
                    </a:cubicBezTo>
                    <a:cubicBezTo>
                      <a:pt x="861" y="3778"/>
                      <a:pt x="870" y="3774"/>
                      <a:pt x="883" y="3764"/>
                    </a:cubicBezTo>
                    <a:cubicBezTo>
                      <a:pt x="908" y="3739"/>
                      <a:pt x="895" y="3739"/>
                      <a:pt x="932" y="3739"/>
                    </a:cubicBezTo>
                    <a:lnTo>
                      <a:pt x="970" y="3739"/>
                    </a:lnTo>
                    <a:cubicBezTo>
                      <a:pt x="982" y="3727"/>
                      <a:pt x="970" y="3714"/>
                      <a:pt x="970" y="3714"/>
                    </a:cubicBezTo>
                    <a:lnTo>
                      <a:pt x="1007" y="3714"/>
                    </a:lnTo>
                    <a:cubicBezTo>
                      <a:pt x="1007" y="3714"/>
                      <a:pt x="1019" y="3689"/>
                      <a:pt x="1032" y="3665"/>
                    </a:cubicBezTo>
                    <a:cubicBezTo>
                      <a:pt x="1038" y="3658"/>
                      <a:pt x="1038" y="3655"/>
                      <a:pt x="1040" y="3655"/>
                    </a:cubicBezTo>
                    <a:cubicBezTo>
                      <a:pt x="1041" y="3655"/>
                      <a:pt x="1044" y="3658"/>
                      <a:pt x="1057" y="3665"/>
                    </a:cubicBezTo>
                    <a:cubicBezTo>
                      <a:pt x="1081" y="3665"/>
                      <a:pt x="1094" y="3677"/>
                      <a:pt x="1106" y="3677"/>
                    </a:cubicBezTo>
                    <a:cubicBezTo>
                      <a:pt x="1131" y="3702"/>
                      <a:pt x="1106" y="3801"/>
                      <a:pt x="1106" y="3826"/>
                    </a:cubicBezTo>
                    <a:cubicBezTo>
                      <a:pt x="1106" y="3851"/>
                      <a:pt x="1106" y="3925"/>
                      <a:pt x="1131" y="3938"/>
                    </a:cubicBezTo>
                    <a:cubicBezTo>
                      <a:pt x="1144" y="3944"/>
                      <a:pt x="1153" y="3947"/>
                      <a:pt x="1162" y="3947"/>
                    </a:cubicBezTo>
                    <a:cubicBezTo>
                      <a:pt x="1172" y="3947"/>
                      <a:pt x="1181" y="3944"/>
                      <a:pt x="1193" y="3938"/>
                    </a:cubicBezTo>
                    <a:lnTo>
                      <a:pt x="1330" y="3938"/>
                    </a:lnTo>
                    <a:cubicBezTo>
                      <a:pt x="1349" y="3938"/>
                      <a:pt x="1367" y="3941"/>
                      <a:pt x="1386" y="3941"/>
                    </a:cubicBezTo>
                    <a:cubicBezTo>
                      <a:pt x="1404" y="3941"/>
                      <a:pt x="1423" y="3938"/>
                      <a:pt x="1442" y="3925"/>
                    </a:cubicBezTo>
                    <a:cubicBezTo>
                      <a:pt x="1466" y="3888"/>
                      <a:pt x="1454" y="3814"/>
                      <a:pt x="1442" y="3776"/>
                    </a:cubicBezTo>
                    <a:cubicBezTo>
                      <a:pt x="1442" y="3743"/>
                      <a:pt x="1422" y="3661"/>
                      <a:pt x="1462" y="3661"/>
                    </a:cubicBezTo>
                    <a:cubicBezTo>
                      <a:pt x="1466" y="3661"/>
                      <a:pt x="1472" y="3662"/>
                      <a:pt x="1479" y="3665"/>
                    </a:cubicBezTo>
                    <a:cubicBezTo>
                      <a:pt x="1504" y="3689"/>
                      <a:pt x="1491" y="3714"/>
                      <a:pt x="1529" y="3727"/>
                    </a:cubicBezTo>
                    <a:lnTo>
                      <a:pt x="1566" y="3727"/>
                    </a:lnTo>
                    <a:cubicBezTo>
                      <a:pt x="1566" y="3727"/>
                      <a:pt x="1566" y="3752"/>
                      <a:pt x="1566" y="3764"/>
                    </a:cubicBezTo>
                    <a:cubicBezTo>
                      <a:pt x="1578" y="3764"/>
                      <a:pt x="1603" y="3739"/>
                      <a:pt x="1628" y="3739"/>
                    </a:cubicBezTo>
                    <a:cubicBezTo>
                      <a:pt x="1640" y="3739"/>
                      <a:pt x="1653" y="3752"/>
                      <a:pt x="1678" y="3764"/>
                    </a:cubicBezTo>
                    <a:cubicBezTo>
                      <a:pt x="1681" y="3766"/>
                      <a:pt x="1684" y="3766"/>
                      <a:pt x="1688" y="3766"/>
                    </a:cubicBezTo>
                    <a:cubicBezTo>
                      <a:pt x="1707" y="3766"/>
                      <a:pt x="1720" y="3739"/>
                      <a:pt x="1752" y="3739"/>
                    </a:cubicBezTo>
                    <a:lnTo>
                      <a:pt x="1814" y="3739"/>
                    </a:lnTo>
                    <a:cubicBezTo>
                      <a:pt x="1827" y="3739"/>
                      <a:pt x="1839" y="3776"/>
                      <a:pt x="1839" y="3776"/>
                    </a:cubicBezTo>
                    <a:cubicBezTo>
                      <a:pt x="1876" y="3801"/>
                      <a:pt x="1914" y="3814"/>
                      <a:pt x="1963" y="3814"/>
                    </a:cubicBezTo>
                    <a:lnTo>
                      <a:pt x="2025" y="3814"/>
                    </a:lnTo>
                    <a:cubicBezTo>
                      <a:pt x="2050" y="3814"/>
                      <a:pt x="2063" y="3789"/>
                      <a:pt x="2075" y="3789"/>
                    </a:cubicBezTo>
                    <a:cubicBezTo>
                      <a:pt x="2092" y="3789"/>
                      <a:pt x="2114" y="3805"/>
                      <a:pt x="2141" y="3805"/>
                    </a:cubicBezTo>
                    <a:cubicBezTo>
                      <a:pt x="2155" y="3805"/>
                      <a:pt x="2170" y="3801"/>
                      <a:pt x="2187" y="3789"/>
                    </a:cubicBezTo>
                    <a:cubicBezTo>
                      <a:pt x="2187" y="3776"/>
                      <a:pt x="2199" y="3764"/>
                      <a:pt x="2212" y="3764"/>
                    </a:cubicBezTo>
                    <a:cubicBezTo>
                      <a:pt x="2212" y="3760"/>
                      <a:pt x="2213" y="3758"/>
                      <a:pt x="2216" y="3758"/>
                    </a:cubicBezTo>
                    <a:cubicBezTo>
                      <a:pt x="2221" y="3758"/>
                      <a:pt x="2232" y="3764"/>
                      <a:pt x="2249" y="3764"/>
                    </a:cubicBezTo>
                    <a:lnTo>
                      <a:pt x="2311" y="3764"/>
                    </a:lnTo>
                    <a:cubicBezTo>
                      <a:pt x="2361" y="3764"/>
                      <a:pt x="2398" y="3764"/>
                      <a:pt x="2448" y="3752"/>
                    </a:cubicBezTo>
                    <a:cubicBezTo>
                      <a:pt x="2460" y="3752"/>
                      <a:pt x="2485" y="3739"/>
                      <a:pt x="2497" y="3714"/>
                    </a:cubicBezTo>
                    <a:cubicBezTo>
                      <a:pt x="2510" y="3689"/>
                      <a:pt x="2472" y="3665"/>
                      <a:pt x="2485" y="3652"/>
                    </a:cubicBezTo>
                    <a:cubicBezTo>
                      <a:pt x="2448" y="3652"/>
                      <a:pt x="2410" y="3652"/>
                      <a:pt x="2373" y="3640"/>
                    </a:cubicBezTo>
                    <a:cubicBezTo>
                      <a:pt x="2348" y="3627"/>
                      <a:pt x="2336" y="3615"/>
                      <a:pt x="2323" y="3615"/>
                    </a:cubicBezTo>
                    <a:cubicBezTo>
                      <a:pt x="2299" y="3615"/>
                      <a:pt x="2274" y="3640"/>
                      <a:pt x="2249" y="3640"/>
                    </a:cubicBezTo>
                    <a:cubicBezTo>
                      <a:pt x="2241" y="3644"/>
                      <a:pt x="2231" y="3645"/>
                      <a:pt x="2221" y="3645"/>
                    </a:cubicBezTo>
                    <a:cubicBezTo>
                      <a:pt x="2201" y="3645"/>
                      <a:pt x="2179" y="3640"/>
                      <a:pt x="2162" y="3640"/>
                    </a:cubicBezTo>
                    <a:cubicBezTo>
                      <a:pt x="2143" y="3646"/>
                      <a:pt x="2128" y="3649"/>
                      <a:pt x="2112" y="3649"/>
                    </a:cubicBezTo>
                    <a:cubicBezTo>
                      <a:pt x="2097" y="3649"/>
                      <a:pt x="2081" y="3646"/>
                      <a:pt x="2063" y="3640"/>
                    </a:cubicBezTo>
                    <a:cubicBezTo>
                      <a:pt x="2100" y="3627"/>
                      <a:pt x="2187" y="3627"/>
                      <a:pt x="2174" y="3590"/>
                    </a:cubicBezTo>
                    <a:lnTo>
                      <a:pt x="2323" y="3590"/>
                    </a:lnTo>
                    <a:cubicBezTo>
                      <a:pt x="2336" y="3590"/>
                      <a:pt x="2423" y="3590"/>
                      <a:pt x="2398" y="3540"/>
                    </a:cubicBezTo>
                    <a:cubicBezTo>
                      <a:pt x="2392" y="3516"/>
                      <a:pt x="2382" y="3509"/>
                      <a:pt x="2372" y="3509"/>
                    </a:cubicBezTo>
                    <a:cubicBezTo>
                      <a:pt x="2361" y="3509"/>
                      <a:pt x="2348" y="3516"/>
                      <a:pt x="2336" y="3516"/>
                    </a:cubicBezTo>
                    <a:cubicBezTo>
                      <a:pt x="2323" y="3522"/>
                      <a:pt x="2314" y="3525"/>
                      <a:pt x="2305" y="3525"/>
                    </a:cubicBezTo>
                    <a:cubicBezTo>
                      <a:pt x="2295" y="3525"/>
                      <a:pt x="2286" y="3522"/>
                      <a:pt x="2274" y="3516"/>
                    </a:cubicBezTo>
                    <a:cubicBezTo>
                      <a:pt x="2254" y="3505"/>
                      <a:pt x="2242" y="3487"/>
                      <a:pt x="2212" y="3487"/>
                    </a:cubicBezTo>
                    <a:cubicBezTo>
                      <a:pt x="2204" y="3487"/>
                      <a:pt x="2196" y="3488"/>
                      <a:pt x="2187" y="3491"/>
                    </a:cubicBezTo>
                    <a:cubicBezTo>
                      <a:pt x="2179" y="3491"/>
                      <a:pt x="2165" y="3496"/>
                      <a:pt x="2153" y="3496"/>
                    </a:cubicBezTo>
                    <a:cubicBezTo>
                      <a:pt x="2147" y="3496"/>
                      <a:pt x="2141" y="3495"/>
                      <a:pt x="2137" y="3491"/>
                    </a:cubicBezTo>
                    <a:cubicBezTo>
                      <a:pt x="2125" y="3478"/>
                      <a:pt x="2137" y="3453"/>
                      <a:pt x="2125" y="3441"/>
                    </a:cubicBezTo>
                    <a:cubicBezTo>
                      <a:pt x="2115" y="3436"/>
                      <a:pt x="2098" y="3431"/>
                      <a:pt x="2078" y="3426"/>
                    </a:cubicBezTo>
                    <a:lnTo>
                      <a:pt x="2078" y="3426"/>
                    </a:lnTo>
                    <a:cubicBezTo>
                      <a:pt x="2087" y="3423"/>
                      <a:pt x="2087" y="3416"/>
                      <a:pt x="2087" y="3416"/>
                    </a:cubicBezTo>
                    <a:cubicBezTo>
                      <a:pt x="2100" y="3429"/>
                      <a:pt x="2125" y="3429"/>
                      <a:pt x="2137" y="3429"/>
                    </a:cubicBezTo>
                    <a:cubicBezTo>
                      <a:pt x="2145" y="3429"/>
                      <a:pt x="2198" y="3451"/>
                      <a:pt x="2228" y="3451"/>
                    </a:cubicBezTo>
                    <a:cubicBezTo>
                      <a:pt x="2243" y="3451"/>
                      <a:pt x="2253" y="3445"/>
                      <a:pt x="2249" y="3429"/>
                    </a:cubicBezTo>
                    <a:lnTo>
                      <a:pt x="2249" y="3429"/>
                    </a:lnTo>
                    <a:cubicBezTo>
                      <a:pt x="2261" y="3441"/>
                      <a:pt x="2286" y="3450"/>
                      <a:pt x="2309" y="3450"/>
                    </a:cubicBezTo>
                    <a:cubicBezTo>
                      <a:pt x="2333" y="3450"/>
                      <a:pt x="2354" y="3441"/>
                      <a:pt x="2361" y="3416"/>
                    </a:cubicBezTo>
                    <a:cubicBezTo>
                      <a:pt x="2373" y="3429"/>
                      <a:pt x="2386" y="3429"/>
                      <a:pt x="2398" y="3429"/>
                    </a:cubicBezTo>
                    <a:cubicBezTo>
                      <a:pt x="2410" y="3429"/>
                      <a:pt x="2423" y="3416"/>
                      <a:pt x="2423" y="3416"/>
                    </a:cubicBezTo>
                    <a:cubicBezTo>
                      <a:pt x="2427" y="3412"/>
                      <a:pt x="2435" y="3411"/>
                      <a:pt x="2445" y="3411"/>
                    </a:cubicBezTo>
                    <a:cubicBezTo>
                      <a:pt x="2466" y="3411"/>
                      <a:pt x="2493" y="3416"/>
                      <a:pt x="2510" y="3416"/>
                    </a:cubicBezTo>
                    <a:cubicBezTo>
                      <a:pt x="2535" y="3404"/>
                      <a:pt x="2584" y="3391"/>
                      <a:pt x="2572" y="3366"/>
                    </a:cubicBezTo>
                    <a:cubicBezTo>
                      <a:pt x="2572" y="3354"/>
                      <a:pt x="2563" y="3351"/>
                      <a:pt x="2552" y="3351"/>
                    </a:cubicBezTo>
                    <a:cubicBezTo>
                      <a:pt x="2541" y="3351"/>
                      <a:pt x="2528" y="3354"/>
                      <a:pt x="2522" y="3354"/>
                    </a:cubicBezTo>
                    <a:cubicBezTo>
                      <a:pt x="2497" y="3342"/>
                      <a:pt x="2472" y="3342"/>
                      <a:pt x="2448" y="3329"/>
                    </a:cubicBezTo>
                    <a:cubicBezTo>
                      <a:pt x="2435" y="3317"/>
                      <a:pt x="2410" y="3317"/>
                      <a:pt x="2398" y="3304"/>
                    </a:cubicBezTo>
                    <a:cubicBezTo>
                      <a:pt x="2379" y="3304"/>
                      <a:pt x="2370" y="3308"/>
                      <a:pt x="2364" y="3308"/>
                    </a:cubicBezTo>
                    <a:cubicBezTo>
                      <a:pt x="2358" y="3308"/>
                      <a:pt x="2354" y="3304"/>
                      <a:pt x="2348" y="3292"/>
                    </a:cubicBezTo>
                    <a:cubicBezTo>
                      <a:pt x="2323" y="3255"/>
                      <a:pt x="2348" y="3255"/>
                      <a:pt x="2311" y="3242"/>
                    </a:cubicBezTo>
                    <a:cubicBezTo>
                      <a:pt x="2308" y="3241"/>
                      <a:pt x="2305" y="3240"/>
                      <a:pt x="2301" y="3240"/>
                    </a:cubicBezTo>
                    <a:cubicBezTo>
                      <a:pt x="2276" y="3240"/>
                      <a:pt x="2233" y="3269"/>
                      <a:pt x="2200" y="3269"/>
                    </a:cubicBezTo>
                    <a:cubicBezTo>
                      <a:pt x="2196" y="3269"/>
                      <a:pt x="2191" y="3269"/>
                      <a:pt x="2187" y="3267"/>
                    </a:cubicBezTo>
                    <a:cubicBezTo>
                      <a:pt x="2162" y="3267"/>
                      <a:pt x="2150" y="3242"/>
                      <a:pt x="2125" y="3242"/>
                    </a:cubicBezTo>
                    <a:cubicBezTo>
                      <a:pt x="2112" y="3230"/>
                      <a:pt x="2075" y="3230"/>
                      <a:pt x="2050" y="3230"/>
                    </a:cubicBezTo>
                    <a:cubicBezTo>
                      <a:pt x="2025" y="3217"/>
                      <a:pt x="1988" y="3217"/>
                      <a:pt x="1988" y="3205"/>
                    </a:cubicBezTo>
                    <a:cubicBezTo>
                      <a:pt x="1976" y="3180"/>
                      <a:pt x="2013" y="3180"/>
                      <a:pt x="2025" y="3180"/>
                    </a:cubicBezTo>
                    <a:cubicBezTo>
                      <a:pt x="2050" y="3193"/>
                      <a:pt x="2075" y="3205"/>
                      <a:pt x="2112" y="3217"/>
                    </a:cubicBezTo>
                    <a:cubicBezTo>
                      <a:pt x="2122" y="3221"/>
                      <a:pt x="2129" y="3222"/>
                      <a:pt x="2133" y="3222"/>
                    </a:cubicBezTo>
                    <a:cubicBezTo>
                      <a:pt x="2144" y="3222"/>
                      <a:pt x="2137" y="3211"/>
                      <a:pt x="2137" y="3193"/>
                    </a:cubicBezTo>
                    <a:cubicBezTo>
                      <a:pt x="2150" y="3193"/>
                      <a:pt x="2162" y="3180"/>
                      <a:pt x="2174" y="3180"/>
                    </a:cubicBezTo>
                    <a:lnTo>
                      <a:pt x="2174" y="3168"/>
                    </a:lnTo>
                    <a:lnTo>
                      <a:pt x="2212" y="3180"/>
                    </a:lnTo>
                    <a:lnTo>
                      <a:pt x="2237" y="3180"/>
                    </a:lnTo>
                    <a:cubicBezTo>
                      <a:pt x="2249" y="3180"/>
                      <a:pt x="2249" y="3168"/>
                      <a:pt x="2261" y="3168"/>
                    </a:cubicBezTo>
                    <a:lnTo>
                      <a:pt x="2274" y="3180"/>
                    </a:lnTo>
                    <a:cubicBezTo>
                      <a:pt x="2299" y="3193"/>
                      <a:pt x="2323" y="3217"/>
                      <a:pt x="2348" y="3230"/>
                    </a:cubicBezTo>
                    <a:cubicBezTo>
                      <a:pt x="2373" y="3230"/>
                      <a:pt x="2435" y="3230"/>
                      <a:pt x="2398" y="3193"/>
                    </a:cubicBezTo>
                    <a:cubicBezTo>
                      <a:pt x="2410" y="3193"/>
                      <a:pt x="2423" y="3168"/>
                      <a:pt x="2435" y="3168"/>
                    </a:cubicBezTo>
                    <a:cubicBezTo>
                      <a:pt x="2443" y="3168"/>
                      <a:pt x="2463" y="3173"/>
                      <a:pt x="2478" y="3173"/>
                    </a:cubicBezTo>
                    <a:cubicBezTo>
                      <a:pt x="2486" y="3173"/>
                      <a:pt x="2493" y="3172"/>
                      <a:pt x="2497" y="3168"/>
                    </a:cubicBezTo>
                    <a:cubicBezTo>
                      <a:pt x="2522" y="3155"/>
                      <a:pt x="2510" y="3155"/>
                      <a:pt x="2522" y="3143"/>
                    </a:cubicBezTo>
                    <a:cubicBezTo>
                      <a:pt x="2535" y="3131"/>
                      <a:pt x="2522" y="3131"/>
                      <a:pt x="2547" y="3131"/>
                    </a:cubicBezTo>
                    <a:cubicBezTo>
                      <a:pt x="2572" y="3118"/>
                      <a:pt x="2584" y="3131"/>
                      <a:pt x="2572" y="3093"/>
                    </a:cubicBezTo>
                    <a:cubicBezTo>
                      <a:pt x="2572" y="3081"/>
                      <a:pt x="2559" y="3081"/>
                      <a:pt x="2559" y="3068"/>
                    </a:cubicBezTo>
                    <a:cubicBezTo>
                      <a:pt x="2559" y="3068"/>
                      <a:pt x="2572" y="3056"/>
                      <a:pt x="2572" y="3044"/>
                    </a:cubicBezTo>
                    <a:cubicBezTo>
                      <a:pt x="2572" y="3022"/>
                      <a:pt x="2553" y="2991"/>
                      <a:pt x="2524" y="2991"/>
                    </a:cubicBezTo>
                    <a:cubicBezTo>
                      <a:pt x="2520" y="2991"/>
                      <a:pt x="2515" y="2992"/>
                      <a:pt x="2510" y="2994"/>
                    </a:cubicBezTo>
                    <a:cubicBezTo>
                      <a:pt x="2497" y="2994"/>
                      <a:pt x="2485" y="3006"/>
                      <a:pt x="2472" y="3006"/>
                    </a:cubicBezTo>
                    <a:cubicBezTo>
                      <a:pt x="2468" y="3010"/>
                      <a:pt x="2466" y="3012"/>
                      <a:pt x="2464" y="3012"/>
                    </a:cubicBezTo>
                    <a:cubicBezTo>
                      <a:pt x="2460" y="3012"/>
                      <a:pt x="2460" y="3006"/>
                      <a:pt x="2460" y="3006"/>
                    </a:cubicBezTo>
                    <a:lnTo>
                      <a:pt x="2410" y="3019"/>
                    </a:lnTo>
                    <a:cubicBezTo>
                      <a:pt x="2400" y="3019"/>
                      <a:pt x="2375" y="3035"/>
                      <a:pt x="2358" y="3035"/>
                    </a:cubicBezTo>
                    <a:cubicBezTo>
                      <a:pt x="2354" y="3035"/>
                      <a:pt x="2351" y="3034"/>
                      <a:pt x="2348" y="3031"/>
                    </a:cubicBezTo>
                    <a:cubicBezTo>
                      <a:pt x="2336" y="3031"/>
                      <a:pt x="2336" y="3019"/>
                      <a:pt x="2323" y="3006"/>
                    </a:cubicBezTo>
                    <a:cubicBezTo>
                      <a:pt x="2299" y="2994"/>
                      <a:pt x="2286" y="2981"/>
                      <a:pt x="2261" y="2981"/>
                    </a:cubicBezTo>
                    <a:lnTo>
                      <a:pt x="2237" y="2981"/>
                    </a:lnTo>
                    <a:cubicBezTo>
                      <a:pt x="2286" y="2981"/>
                      <a:pt x="2323" y="2969"/>
                      <a:pt x="2373" y="2944"/>
                    </a:cubicBezTo>
                    <a:cubicBezTo>
                      <a:pt x="2410" y="2932"/>
                      <a:pt x="2497" y="2895"/>
                      <a:pt x="2423" y="2845"/>
                    </a:cubicBezTo>
                    <a:cubicBezTo>
                      <a:pt x="2410" y="2839"/>
                      <a:pt x="2398" y="2836"/>
                      <a:pt x="2387" y="2836"/>
                    </a:cubicBezTo>
                    <a:cubicBezTo>
                      <a:pt x="2376" y="2836"/>
                      <a:pt x="2367" y="2839"/>
                      <a:pt x="2361" y="2845"/>
                    </a:cubicBezTo>
                    <a:cubicBezTo>
                      <a:pt x="2348" y="2857"/>
                      <a:pt x="2361" y="2870"/>
                      <a:pt x="2348" y="2882"/>
                    </a:cubicBezTo>
                    <a:lnTo>
                      <a:pt x="2311" y="2882"/>
                    </a:lnTo>
                    <a:cubicBezTo>
                      <a:pt x="2311" y="2882"/>
                      <a:pt x="2274" y="2895"/>
                      <a:pt x="2249" y="2895"/>
                    </a:cubicBezTo>
                    <a:cubicBezTo>
                      <a:pt x="2241" y="2895"/>
                      <a:pt x="2221" y="2878"/>
                      <a:pt x="2195" y="2878"/>
                    </a:cubicBezTo>
                    <a:cubicBezTo>
                      <a:pt x="2181" y="2878"/>
                      <a:pt x="2166" y="2882"/>
                      <a:pt x="2150" y="2895"/>
                    </a:cubicBezTo>
                    <a:cubicBezTo>
                      <a:pt x="2137" y="2895"/>
                      <a:pt x="2137" y="2919"/>
                      <a:pt x="2125" y="2919"/>
                    </a:cubicBezTo>
                    <a:cubicBezTo>
                      <a:pt x="2101" y="2919"/>
                      <a:pt x="2089" y="2898"/>
                      <a:pt x="2077" y="2895"/>
                    </a:cubicBezTo>
                    <a:lnTo>
                      <a:pt x="2077" y="2895"/>
                    </a:lnTo>
                    <a:cubicBezTo>
                      <a:pt x="2082" y="2895"/>
                      <a:pt x="2087" y="2896"/>
                      <a:pt x="2090" y="2896"/>
                    </a:cubicBezTo>
                    <a:cubicBezTo>
                      <a:pt x="2160" y="2896"/>
                      <a:pt x="2050" y="2807"/>
                      <a:pt x="2050" y="2795"/>
                    </a:cubicBezTo>
                    <a:cubicBezTo>
                      <a:pt x="2051" y="2794"/>
                      <a:pt x="2055" y="2793"/>
                      <a:pt x="2060" y="2793"/>
                    </a:cubicBezTo>
                    <a:cubicBezTo>
                      <a:pt x="2088" y="2793"/>
                      <a:pt x="2165" y="2808"/>
                      <a:pt x="2206" y="2808"/>
                    </a:cubicBezTo>
                    <a:cubicBezTo>
                      <a:pt x="2238" y="2808"/>
                      <a:pt x="2248" y="2799"/>
                      <a:pt x="2199" y="2770"/>
                    </a:cubicBezTo>
                    <a:cubicBezTo>
                      <a:pt x="2249" y="2770"/>
                      <a:pt x="2286" y="2758"/>
                      <a:pt x="2224" y="2721"/>
                    </a:cubicBezTo>
                    <a:lnTo>
                      <a:pt x="2224" y="2721"/>
                    </a:lnTo>
                    <a:cubicBezTo>
                      <a:pt x="2231" y="2724"/>
                      <a:pt x="2239" y="2726"/>
                      <a:pt x="2246" y="2726"/>
                    </a:cubicBezTo>
                    <a:cubicBezTo>
                      <a:pt x="2263" y="2726"/>
                      <a:pt x="2281" y="2717"/>
                      <a:pt x="2299" y="2708"/>
                    </a:cubicBezTo>
                    <a:cubicBezTo>
                      <a:pt x="2323" y="2696"/>
                      <a:pt x="2361" y="2696"/>
                      <a:pt x="2348" y="2659"/>
                    </a:cubicBezTo>
                    <a:cubicBezTo>
                      <a:pt x="2373" y="2659"/>
                      <a:pt x="2435" y="2659"/>
                      <a:pt x="2448" y="2609"/>
                    </a:cubicBezTo>
                    <a:cubicBezTo>
                      <a:pt x="2448" y="2581"/>
                      <a:pt x="2436" y="2573"/>
                      <a:pt x="2422" y="2573"/>
                    </a:cubicBezTo>
                    <a:cubicBezTo>
                      <a:pt x="2410" y="2573"/>
                      <a:pt x="2397" y="2579"/>
                      <a:pt x="2386" y="2584"/>
                    </a:cubicBezTo>
                    <a:cubicBezTo>
                      <a:pt x="2336" y="2596"/>
                      <a:pt x="2299" y="2609"/>
                      <a:pt x="2249" y="2621"/>
                    </a:cubicBezTo>
                    <a:cubicBezTo>
                      <a:pt x="2245" y="2625"/>
                      <a:pt x="2239" y="2627"/>
                      <a:pt x="2233" y="2627"/>
                    </a:cubicBezTo>
                    <a:cubicBezTo>
                      <a:pt x="2221" y="2627"/>
                      <a:pt x="2208" y="2621"/>
                      <a:pt x="2199" y="2621"/>
                    </a:cubicBezTo>
                    <a:cubicBezTo>
                      <a:pt x="2174" y="2609"/>
                      <a:pt x="2187" y="2596"/>
                      <a:pt x="2174" y="2584"/>
                    </a:cubicBezTo>
                    <a:cubicBezTo>
                      <a:pt x="2170" y="2582"/>
                      <a:pt x="2165" y="2581"/>
                      <a:pt x="2160" y="2581"/>
                    </a:cubicBezTo>
                    <a:cubicBezTo>
                      <a:pt x="2140" y="2581"/>
                      <a:pt x="2120" y="2599"/>
                      <a:pt x="2100" y="2609"/>
                    </a:cubicBezTo>
                    <a:cubicBezTo>
                      <a:pt x="2082" y="2618"/>
                      <a:pt x="2052" y="2626"/>
                      <a:pt x="2023" y="2626"/>
                    </a:cubicBezTo>
                    <a:cubicBezTo>
                      <a:pt x="2011" y="2626"/>
                      <a:pt x="1999" y="2625"/>
                      <a:pt x="1988" y="2621"/>
                    </a:cubicBezTo>
                    <a:cubicBezTo>
                      <a:pt x="2013" y="2609"/>
                      <a:pt x="2025" y="2596"/>
                      <a:pt x="2038" y="2596"/>
                    </a:cubicBezTo>
                    <a:lnTo>
                      <a:pt x="2063" y="2584"/>
                    </a:lnTo>
                    <a:cubicBezTo>
                      <a:pt x="2100" y="2572"/>
                      <a:pt x="2087" y="2584"/>
                      <a:pt x="2087" y="2547"/>
                    </a:cubicBezTo>
                    <a:cubicBezTo>
                      <a:pt x="2087" y="2528"/>
                      <a:pt x="2103" y="2528"/>
                      <a:pt x="2122" y="2528"/>
                    </a:cubicBezTo>
                    <a:cubicBezTo>
                      <a:pt x="2140" y="2528"/>
                      <a:pt x="2162" y="2528"/>
                      <a:pt x="2174" y="2510"/>
                    </a:cubicBezTo>
                    <a:cubicBezTo>
                      <a:pt x="2212" y="2472"/>
                      <a:pt x="2174" y="2472"/>
                      <a:pt x="2174" y="2460"/>
                    </a:cubicBezTo>
                    <a:cubicBezTo>
                      <a:pt x="2174" y="2447"/>
                      <a:pt x="2212" y="2460"/>
                      <a:pt x="2224" y="2435"/>
                    </a:cubicBezTo>
                    <a:cubicBezTo>
                      <a:pt x="2249" y="2423"/>
                      <a:pt x="2249" y="2373"/>
                      <a:pt x="2212" y="2373"/>
                    </a:cubicBezTo>
                    <a:lnTo>
                      <a:pt x="2174" y="2373"/>
                    </a:lnTo>
                    <a:cubicBezTo>
                      <a:pt x="2166" y="2373"/>
                      <a:pt x="2152" y="2367"/>
                      <a:pt x="2140" y="2367"/>
                    </a:cubicBezTo>
                    <a:cubicBezTo>
                      <a:pt x="2134" y="2367"/>
                      <a:pt x="2129" y="2369"/>
                      <a:pt x="2125" y="2373"/>
                    </a:cubicBezTo>
                    <a:cubicBezTo>
                      <a:pt x="2112" y="2373"/>
                      <a:pt x="2112" y="2385"/>
                      <a:pt x="2112" y="2398"/>
                    </a:cubicBezTo>
                    <a:cubicBezTo>
                      <a:pt x="2100" y="2398"/>
                      <a:pt x="2125" y="2410"/>
                      <a:pt x="2100" y="2410"/>
                    </a:cubicBezTo>
                    <a:cubicBezTo>
                      <a:pt x="2092" y="2413"/>
                      <a:pt x="2085" y="2414"/>
                      <a:pt x="2078" y="2414"/>
                    </a:cubicBezTo>
                    <a:cubicBezTo>
                      <a:pt x="2048" y="2414"/>
                      <a:pt x="2020" y="2398"/>
                      <a:pt x="2001" y="2398"/>
                    </a:cubicBezTo>
                    <a:cubicBezTo>
                      <a:pt x="1983" y="2398"/>
                      <a:pt x="1927" y="2429"/>
                      <a:pt x="1879" y="2429"/>
                    </a:cubicBezTo>
                    <a:cubicBezTo>
                      <a:pt x="1859" y="2429"/>
                      <a:pt x="1841" y="2424"/>
                      <a:pt x="1827" y="2410"/>
                    </a:cubicBezTo>
                    <a:cubicBezTo>
                      <a:pt x="1804" y="2388"/>
                      <a:pt x="1809" y="2383"/>
                      <a:pt x="1821" y="2383"/>
                    </a:cubicBezTo>
                    <a:cubicBezTo>
                      <a:pt x="1830" y="2383"/>
                      <a:pt x="1842" y="2385"/>
                      <a:pt x="1851" y="2385"/>
                    </a:cubicBezTo>
                    <a:cubicBezTo>
                      <a:pt x="1876" y="2373"/>
                      <a:pt x="1889" y="2361"/>
                      <a:pt x="1914" y="2348"/>
                    </a:cubicBezTo>
                    <a:cubicBezTo>
                      <a:pt x="1914" y="2336"/>
                      <a:pt x="1938" y="2323"/>
                      <a:pt x="1951" y="2311"/>
                    </a:cubicBezTo>
                    <a:cubicBezTo>
                      <a:pt x="1957" y="2317"/>
                      <a:pt x="1963" y="2320"/>
                      <a:pt x="1969" y="2320"/>
                    </a:cubicBezTo>
                    <a:cubicBezTo>
                      <a:pt x="1976" y="2320"/>
                      <a:pt x="1982" y="2317"/>
                      <a:pt x="1988" y="2311"/>
                    </a:cubicBezTo>
                    <a:cubicBezTo>
                      <a:pt x="1988" y="2311"/>
                      <a:pt x="2001" y="2298"/>
                      <a:pt x="2013" y="2298"/>
                    </a:cubicBezTo>
                    <a:cubicBezTo>
                      <a:pt x="2023" y="2298"/>
                      <a:pt x="2033" y="2314"/>
                      <a:pt x="2049" y="2314"/>
                    </a:cubicBezTo>
                    <a:cubicBezTo>
                      <a:pt x="2053" y="2314"/>
                      <a:pt x="2058" y="2313"/>
                      <a:pt x="2063" y="2311"/>
                    </a:cubicBezTo>
                    <a:cubicBezTo>
                      <a:pt x="2087" y="2286"/>
                      <a:pt x="2063" y="2274"/>
                      <a:pt x="2063" y="2261"/>
                    </a:cubicBezTo>
                    <a:cubicBezTo>
                      <a:pt x="2063" y="2255"/>
                      <a:pt x="2063" y="2255"/>
                      <a:pt x="2064" y="2255"/>
                    </a:cubicBezTo>
                    <a:cubicBezTo>
                      <a:pt x="2066" y="2255"/>
                      <a:pt x="2069" y="2255"/>
                      <a:pt x="2075" y="2249"/>
                    </a:cubicBezTo>
                    <a:cubicBezTo>
                      <a:pt x="2087" y="2236"/>
                      <a:pt x="2112" y="2236"/>
                      <a:pt x="2125" y="2236"/>
                    </a:cubicBezTo>
                    <a:cubicBezTo>
                      <a:pt x="2137" y="2224"/>
                      <a:pt x="2125" y="2211"/>
                      <a:pt x="2112" y="2199"/>
                    </a:cubicBezTo>
                    <a:cubicBezTo>
                      <a:pt x="2162" y="2174"/>
                      <a:pt x="2150" y="2112"/>
                      <a:pt x="2187" y="2087"/>
                    </a:cubicBezTo>
                    <a:cubicBezTo>
                      <a:pt x="2224" y="2062"/>
                      <a:pt x="2261" y="2050"/>
                      <a:pt x="2237" y="2013"/>
                    </a:cubicBezTo>
                    <a:cubicBezTo>
                      <a:pt x="2229" y="2001"/>
                      <a:pt x="2223" y="1997"/>
                      <a:pt x="2219" y="1997"/>
                    </a:cubicBezTo>
                    <a:cubicBezTo>
                      <a:pt x="2210" y="1997"/>
                      <a:pt x="2208" y="2017"/>
                      <a:pt x="2199" y="2025"/>
                    </a:cubicBezTo>
                    <a:cubicBezTo>
                      <a:pt x="2188" y="2018"/>
                      <a:pt x="2180" y="2015"/>
                      <a:pt x="2172" y="2015"/>
                    </a:cubicBezTo>
                    <a:cubicBezTo>
                      <a:pt x="2155" y="2015"/>
                      <a:pt x="2146" y="2032"/>
                      <a:pt x="2137" y="2050"/>
                    </a:cubicBezTo>
                    <a:cubicBezTo>
                      <a:pt x="2125" y="2062"/>
                      <a:pt x="2100" y="2062"/>
                      <a:pt x="2087" y="2075"/>
                    </a:cubicBezTo>
                    <a:cubicBezTo>
                      <a:pt x="2075" y="2075"/>
                      <a:pt x="2050" y="2087"/>
                      <a:pt x="2038" y="2100"/>
                    </a:cubicBezTo>
                    <a:cubicBezTo>
                      <a:pt x="2025" y="2112"/>
                      <a:pt x="2025" y="2137"/>
                      <a:pt x="2001" y="2137"/>
                    </a:cubicBezTo>
                    <a:cubicBezTo>
                      <a:pt x="1976" y="2137"/>
                      <a:pt x="1988" y="2137"/>
                      <a:pt x="1976" y="2112"/>
                    </a:cubicBezTo>
                    <a:cubicBezTo>
                      <a:pt x="1938" y="2112"/>
                      <a:pt x="1914" y="2112"/>
                      <a:pt x="1889" y="2125"/>
                    </a:cubicBezTo>
                    <a:cubicBezTo>
                      <a:pt x="1851" y="2137"/>
                      <a:pt x="1814" y="2149"/>
                      <a:pt x="1765" y="2149"/>
                    </a:cubicBezTo>
                    <a:cubicBezTo>
                      <a:pt x="1765" y="2149"/>
                      <a:pt x="1690" y="2149"/>
                      <a:pt x="1690" y="2125"/>
                    </a:cubicBezTo>
                    <a:cubicBezTo>
                      <a:pt x="1688" y="2120"/>
                      <a:pt x="1692" y="2118"/>
                      <a:pt x="1701" y="2118"/>
                    </a:cubicBezTo>
                    <a:cubicBezTo>
                      <a:pt x="1727" y="2118"/>
                      <a:pt x="1787" y="2132"/>
                      <a:pt x="1820" y="2132"/>
                    </a:cubicBezTo>
                    <a:cubicBezTo>
                      <a:pt x="1840" y="2132"/>
                      <a:pt x="1850" y="2127"/>
                      <a:pt x="1839" y="2112"/>
                    </a:cubicBezTo>
                    <a:cubicBezTo>
                      <a:pt x="1827" y="2100"/>
                      <a:pt x="1765" y="2075"/>
                      <a:pt x="1752" y="2075"/>
                    </a:cubicBezTo>
                    <a:cubicBezTo>
                      <a:pt x="1760" y="2067"/>
                      <a:pt x="1769" y="2064"/>
                      <a:pt x="1777" y="2064"/>
                    </a:cubicBezTo>
                    <a:cubicBezTo>
                      <a:pt x="1795" y="2064"/>
                      <a:pt x="1814" y="2075"/>
                      <a:pt x="1839" y="2075"/>
                    </a:cubicBezTo>
                    <a:cubicBezTo>
                      <a:pt x="1864" y="2075"/>
                      <a:pt x="1861" y="2069"/>
                      <a:pt x="1868" y="2069"/>
                    </a:cubicBezTo>
                    <a:cubicBezTo>
                      <a:pt x="1871" y="2069"/>
                      <a:pt x="1876" y="2071"/>
                      <a:pt x="1889" y="2075"/>
                    </a:cubicBezTo>
                    <a:cubicBezTo>
                      <a:pt x="1914" y="2075"/>
                      <a:pt x="1938" y="2075"/>
                      <a:pt x="1938" y="2038"/>
                    </a:cubicBezTo>
                    <a:cubicBezTo>
                      <a:pt x="1951" y="2013"/>
                      <a:pt x="1901" y="2013"/>
                      <a:pt x="1876" y="2000"/>
                    </a:cubicBezTo>
                    <a:cubicBezTo>
                      <a:pt x="1889" y="2000"/>
                      <a:pt x="1951" y="2000"/>
                      <a:pt x="1951" y="1988"/>
                    </a:cubicBezTo>
                    <a:cubicBezTo>
                      <a:pt x="1951" y="1963"/>
                      <a:pt x="1951" y="1938"/>
                      <a:pt x="1951" y="1926"/>
                    </a:cubicBezTo>
                    <a:cubicBezTo>
                      <a:pt x="1963" y="1920"/>
                      <a:pt x="1976" y="1920"/>
                      <a:pt x="1987" y="1920"/>
                    </a:cubicBezTo>
                    <a:cubicBezTo>
                      <a:pt x="1997" y="1920"/>
                      <a:pt x="2007" y="1920"/>
                      <a:pt x="2013" y="1913"/>
                    </a:cubicBezTo>
                    <a:cubicBezTo>
                      <a:pt x="2038" y="1901"/>
                      <a:pt x="2025" y="1901"/>
                      <a:pt x="2038" y="1889"/>
                    </a:cubicBezTo>
                    <a:cubicBezTo>
                      <a:pt x="2050" y="1876"/>
                      <a:pt x="2038" y="1876"/>
                      <a:pt x="2050" y="1876"/>
                    </a:cubicBezTo>
                    <a:cubicBezTo>
                      <a:pt x="2063" y="1864"/>
                      <a:pt x="2075" y="1851"/>
                      <a:pt x="2087" y="1839"/>
                    </a:cubicBezTo>
                    <a:cubicBezTo>
                      <a:pt x="2100" y="1814"/>
                      <a:pt x="2125" y="1740"/>
                      <a:pt x="2087" y="1740"/>
                    </a:cubicBezTo>
                    <a:cubicBezTo>
                      <a:pt x="2050" y="1740"/>
                      <a:pt x="2050" y="1777"/>
                      <a:pt x="2038" y="1777"/>
                    </a:cubicBezTo>
                    <a:cubicBezTo>
                      <a:pt x="2034" y="1781"/>
                      <a:pt x="2030" y="1782"/>
                      <a:pt x="2025" y="1782"/>
                    </a:cubicBezTo>
                    <a:cubicBezTo>
                      <a:pt x="2017" y="1782"/>
                      <a:pt x="2009" y="1777"/>
                      <a:pt x="2001" y="1777"/>
                    </a:cubicBezTo>
                    <a:cubicBezTo>
                      <a:pt x="1988" y="1777"/>
                      <a:pt x="1951" y="1839"/>
                      <a:pt x="1926" y="1851"/>
                    </a:cubicBezTo>
                    <a:lnTo>
                      <a:pt x="1851" y="1851"/>
                    </a:lnTo>
                    <a:cubicBezTo>
                      <a:pt x="1814" y="1851"/>
                      <a:pt x="1789" y="1851"/>
                      <a:pt x="1765" y="1826"/>
                    </a:cubicBezTo>
                    <a:cubicBezTo>
                      <a:pt x="1777" y="1826"/>
                      <a:pt x="1802" y="1814"/>
                      <a:pt x="1814" y="1814"/>
                    </a:cubicBezTo>
                    <a:cubicBezTo>
                      <a:pt x="1823" y="1814"/>
                      <a:pt x="1831" y="1820"/>
                      <a:pt x="1839" y="1820"/>
                    </a:cubicBezTo>
                    <a:cubicBezTo>
                      <a:pt x="1843" y="1820"/>
                      <a:pt x="1847" y="1818"/>
                      <a:pt x="1851" y="1814"/>
                    </a:cubicBezTo>
                    <a:cubicBezTo>
                      <a:pt x="1876" y="1802"/>
                      <a:pt x="1889" y="1802"/>
                      <a:pt x="1914" y="1802"/>
                    </a:cubicBezTo>
                    <a:cubicBezTo>
                      <a:pt x="1926" y="1802"/>
                      <a:pt x="1938" y="1802"/>
                      <a:pt x="1963" y="1789"/>
                    </a:cubicBezTo>
                    <a:cubicBezTo>
                      <a:pt x="1976" y="1777"/>
                      <a:pt x="1976" y="1752"/>
                      <a:pt x="1976" y="1740"/>
                    </a:cubicBezTo>
                    <a:cubicBezTo>
                      <a:pt x="1969" y="1733"/>
                      <a:pt x="1954" y="1730"/>
                      <a:pt x="1937" y="1730"/>
                    </a:cubicBezTo>
                    <a:cubicBezTo>
                      <a:pt x="1920" y="1730"/>
                      <a:pt x="1901" y="1733"/>
                      <a:pt x="1889" y="1740"/>
                    </a:cubicBezTo>
                    <a:cubicBezTo>
                      <a:pt x="1889" y="1702"/>
                      <a:pt x="1914" y="1702"/>
                      <a:pt x="1951" y="1690"/>
                    </a:cubicBezTo>
                    <a:cubicBezTo>
                      <a:pt x="1976" y="1677"/>
                      <a:pt x="2001" y="1677"/>
                      <a:pt x="1976" y="1653"/>
                    </a:cubicBezTo>
                    <a:lnTo>
                      <a:pt x="1976" y="1653"/>
                    </a:lnTo>
                    <a:cubicBezTo>
                      <a:pt x="1988" y="1653"/>
                      <a:pt x="1988" y="1665"/>
                      <a:pt x="2013" y="1665"/>
                    </a:cubicBezTo>
                    <a:cubicBezTo>
                      <a:pt x="2025" y="1653"/>
                      <a:pt x="2038" y="1628"/>
                      <a:pt x="2025" y="1615"/>
                    </a:cubicBezTo>
                    <a:cubicBezTo>
                      <a:pt x="2025" y="1603"/>
                      <a:pt x="2013" y="1603"/>
                      <a:pt x="2001" y="1603"/>
                    </a:cubicBezTo>
                    <a:cubicBezTo>
                      <a:pt x="2025" y="1578"/>
                      <a:pt x="2050" y="1516"/>
                      <a:pt x="2001" y="1504"/>
                    </a:cubicBezTo>
                    <a:cubicBezTo>
                      <a:pt x="1976" y="1504"/>
                      <a:pt x="1976" y="1516"/>
                      <a:pt x="1963" y="1541"/>
                    </a:cubicBezTo>
                    <a:lnTo>
                      <a:pt x="1951" y="1553"/>
                    </a:lnTo>
                    <a:lnTo>
                      <a:pt x="1926" y="1553"/>
                    </a:lnTo>
                    <a:cubicBezTo>
                      <a:pt x="1926" y="1553"/>
                      <a:pt x="1914" y="1553"/>
                      <a:pt x="1901" y="1566"/>
                    </a:cubicBezTo>
                    <a:cubicBezTo>
                      <a:pt x="1901" y="1578"/>
                      <a:pt x="1901" y="1590"/>
                      <a:pt x="1889" y="1603"/>
                    </a:cubicBezTo>
                    <a:cubicBezTo>
                      <a:pt x="1876" y="1615"/>
                      <a:pt x="1864" y="1615"/>
                      <a:pt x="1864" y="1615"/>
                    </a:cubicBezTo>
                    <a:cubicBezTo>
                      <a:pt x="1839" y="1628"/>
                      <a:pt x="1814" y="1640"/>
                      <a:pt x="1789" y="1640"/>
                    </a:cubicBezTo>
                    <a:cubicBezTo>
                      <a:pt x="1779" y="1640"/>
                      <a:pt x="1770" y="1656"/>
                      <a:pt x="1753" y="1656"/>
                    </a:cubicBezTo>
                    <a:cubicBezTo>
                      <a:pt x="1749" y="1656"/>
                      <a:pt x="1745" y="1655"/>
                      <a:pt x="1740" y="1653"/>
                    </a:cubicBezTo>
                    <a:cubicBezTo>
                      <a:pt x="1765" y="1628"/>
                      <a:pt x="1802" y="1640"/>
                      <a:pt x="1827" y="1615"/>
                    </a:cubicBezTo>
                    <a:cubicBezTo>
                      <a:pt x="1851" y="1603"/>
                      <a:pt x="1827" y="1590"/>
                      <a:pt x="1839" y="1578"/>
                    </a:cubicBezTo>
                    <a:cubicBezTo>
                      <a:pt x="1864" y="1553"/>
                      <a:pt x="1876" y="1566"/>
                      <a:pt x="1889" y="1553"/>
                    </a:cubicBezTo>
                    <a:cubicBezTo>
                      <a:pt x="1889" y="1541"/>
                      <a:pt x="1889" y="1528"/>
                      <a:pt x="1876" y="1516"/>
                    </a:cubicBezTo>
                    <a:cubicBezTo>
                      <a:pt x="1868" y="1512"/>
                      <a:pt x="1863" y="1510"/>
                      <a:pt x="1858" y="1510"/>
                    </a:cubicBezTo>
                    <a:cubicBezTo>
                      <a:pt x="1849" y="1510"/>
                      <a:pt x="1843" y="1516"/>
                      <a:pt x="1827" y="1516"/>
                    </a:cubicBezTo>
                    <a:lnTo>
                      <a:pt x="1752" y="1553"/>
                    </a:lnTo>
                    <a:cubicBezTo>
                      <a:pt x="1752" y="1528"/>
                      <a:pt x="1765" y="1528"/>
                      <a:pt x="1777" y="1516"/>
                    </a:cubicBezTo>
                    <a:cubicBezTo>
                      <a:pt x="1789" y="1504"/>
                      <a:pt x="1789" y="1479"/>
                      <a:pt x="1802" y="1454"/>
                    </a:cubicBezTo>
                    <a:cubicBezTo>
                      <a:pt x="1814" y="1429"/>
                      <a:pt x="1914" y="1404"/>
                      <a:pt x="1889" y="1355"/>
                    </a:cubicBezTo>
                    <a:cubicBezTo>
                      <a:pt x="1864" y="1330"/>
                      <a:pt x="1851" y="1330"/>
                      <a:pt x="1827" y="1330"/>
                    </a:cubicBezTo>
                    <a:cubicBezTo>
                      <a:pt x="1789" y="1330"/>
                      <a:pt x="1802" y="1342"/>
                      <a:pt x="1789" y="1367"/>
                    </a:cubicBezTo>
                    <a:cubicBezTo>
                      <a:pt x="1771" y="1392"/>
                      <a:pt x="1758" y="1398"/>
                      <a:pt x="1744" y="1398"/>
                    </a:cubicBezTo>
                    <a:cubicBezTo>
                      <a:pt x="1730" y="1398"/>
                      <a:pt x="1715" y="1392"/>
                      <a:pt x="1690" y="1392"/>
                    </a:cubicBezTo>
                    <a:cubicBezTo>
                      <a:pt x="1715" y="1367"/>
                      <a:pt x="1727" y="1342"/>
                      <a:pt x="1740" y="1317"/>
                    </a:cubicBezTo>
                    <a:cubicBezTo>
                      <a:pt x="1746" y="1311"/>
                      <a:pt x="1749" y="1311"/>
                      <a:pt x="1752" y="1311"/>
                    </a:cubicBezTo>
                    <a:cubicBezTo>
                      <a:pt x="1755" y="1311"/>
                      <a:pt x="1758" y="1311"/>
                      <a:pt x="1765" y="1305"/>
                    </a:cubicBezTo>
                    <a:cubicBezTo>
                      <a:pt x="1765" y="1292"/>
                      <a:pt x="1765" y="1280"/>
                      <a:pt x="1765" y="1268"/>
                    </a:cubicBezTo>
                    <a:cubicBezTo>
                      <a:pt x="1765" y="1255"/>
                      <a:pt x="1777" y="1255"/>
                      <a:pt x="1777" y="1243"/>
                    </a:cubicBezTo>
                    <a:cubicBezTo>
                      <a:pt x="1777" y="1230"/>
                      <a:pt x="1777" y="1205"/>
                      <a:pt x="1765" y="1205"/>
                    </a:cubicBezTo>
                    <a:cubicBezTo>
                      <a:pt x="1760" y="1203"/>
                      <a:pt x="1756" y="1202"/>
                      <a:pt x="1752" y="1202"/>
                    </a:cubicBezTo>
                    <a:cubicBezTo>
                      <a:pt x="1739" y="1202"/>
                      <a:pt x="1737" y="1218"/>
                      <a:pt x="1727" y="1218"/>
                    </a:cubicBezTo>
                    <a:cubicBezTo>
                      <a:pt x="1715" y="1230"/>
                      <a:pt x="1690" y="1243"/>
                      <a:pt x="1665" y="1243"/>
                    </a:cubicBezTo>
                    <a:cubicBezTo>
                      <a:pt x="1665" y="1218"/>
                      <a:pt x="1715" y="1218"/>
                      <a:pt x="1727" y="1205"/>
                    </a:cubicBezTo>
                    <a:cubicBezTo>
                      <a:pt x="1740" y="1205"/>
                      <a:pt x="1752" y="1193"/>
                      <a:pt x="1765" y="1181"/>
                    </a:cubicBezTo>
                    <a:lnTo>
                      <a:pt x="1765" y="1143"/>
                    </a:lnTo>
                    <a:cubicBezTo>
                      <a:pt x="1765" y="1131"/>
                      <a:pt x="1827" y="1119"/>
                      <a:pt x="1839" y="1094"/>
                    </a:cubicBezTo>
                    <a:cubicBezTo>
                      <a:pt x="1839" y="1069"/>
                      <a:pt x="1802" y="1069"/>
                      <a:pt x="1789" y="1056"/>
                    </a:cubicBezTo>
                    <a:lnTo>
                      <a:pt x="1765" y="1056"/>
                    </a:lnTo>
                    <a:cubicBezTo>
                      <a:pt x="1765" y="1056"/>
                      <a:pt x="1752" y="1044"/>
                      <a:pt x="1740" y="1044"/>
                    </a:cubicBezTo>
                    <a:cubicBezTo>
                      <a:pt x="1740" y="1056"/>
                      <a:pt x="1727" y="1056"/>
                      <a:pt x="1715" y="1056"/>
                    </a:cubicBezTo>
                    <a:cubicBezTo>
                      <a:pt x="1702" y="1056"/>
                      <a:pt x="1678" y="1032"/>
                      <a:pt x="1653" y="1019"/>
                    </a:cubicBezTo>
                    <a:cubicBezTo>
                      <a:pt x="1640" y="1019"/>
                      <a:pt x="1616" y="1032"/>
                      <a:pt x="1603" y="1032"/>
                    </a:cubicBezTo>
                    <a:cubicBezTo>
                      <a:pt x="1593" y="1032"/>
                      <a:pt x="1583" y="1048"/>
                      <a:pt x="1567" y="1048"/>
                    </a:cubicBezTo>
                    <a:cubicBezTo>
                      <a:pt x="1563" y="1048"/>
                      <a:pt x="1558" y="1047"/>
                      <a:pt x="1553" y="1044"/>
                    </a:cubicBezTo>
                    <a:cubicBezTo>
                      <a:pt x="1541" y="1032"/>
                      <a:pt x="1591" y="994"/>
                      <a:pt x="1603" y="982"/>
                    </a:cubicBezTo>
                    <a:cubicBezTo>
                      <a:pt x="1603" y="970"/>
                      <a:pt x="1603" y="957"/>
                      <a:pt x="1616" y="945"/>
                    </a:cubicBezTo>
                    <a:cubicBezTo>
                      <a:pt x="1622" y="942"/>
                      <a:pt x="1628" y="941"/>
                      <a:pt x="1634" y="941"/>
                    </a:cubicBezTo>
                    <a:cubicBezTo>
                      <a:pt x="1640" y="941"/>
                      <a:pt x="1646" y="942"/>
                      <a:pt x="1651" y="942"/>
                    </a:cubicBezTo>
                    <a:cubicBezTo>
                      <a:pt x="1662" y="942"/>
                      <a:pt x="1671" y="938"/>
                      <a:pt x="1678" y="920"/>
                    </a:cubicBezTo>
                    <a:cubicBezTo>
                      <a:pt x="1690" y="870"/>
                      <a:pt x="1653" y="858"/>
                      <a:pt x="1616" y="858"/>
                    </a:cubicBezTo>
                    <a:cubicBezTo>
                      <a:pt x="1603" y="870"/>
                      <a:pt x="1591" y="870"/>
                      <a:pt x="1591" y="883"/>
                    </a:cubicBezTo>
                    <a:cubicBezTo>
                      <a:pt x="1591" y="883"/>
                      <a:pt x="1578" y="895"/>
                      <a:pt x="1566" y="895"/>
                    </a:cubicBezTo>
                    <a:lnTo>
                      <a:pt x="1516" y="895"/>
                    </a:lnTo>
                    <a:cubicBezTo>
                      <a:pt x="1541" y="858"/>
                      <a:pt x="1653" y="820"/>
                      <a:pt x="1591" y="771"/>
                    </a:cubicBezTo>
                    <a:cubicBezTo>
                      <a:pt x="1587" y="767"/>
                      <a:pt x="1581" y="765"/>
                      <a:pt x="1575" y="765"/>
                    </a:cubicBezTo>
                    <a:cubicBezTo>
                      <a:pt x="1562" y="765"/>
                      <a:pt x="1545" y="771"/>
                      <a:pt x="1529" y="771"/>
                    </a:cubicBezTo>
                    <a:cubicBezTo>
                      <a:pt x="1516" y="771"/>
                      <a:pt x="1504" y="771"/>
                      <a:pt x="1491" y="783"/>
                    </a:cubicBezTo>
                    <a:lnTo>
                      <a:pt x="1466" y="783"/>
                    </a:lnTo>
                    <a:cubicBezTo>
                      <a:pt x="1479" y="771"/>
                      <a:pt x="1491" y="746"/>
                      <a:pt x="1504" y="734"/>
                    </a:cubicBezTo>
                    <a:cubicBezTo>
                      <a:pt x="1504" y="721"/>
                      <a:pt x="1516" y="709"/>
                      <a:pt x="1529" y="696"/>
                    </a:cubicBezTo>
                    <a:cubicBezTo>
                      <a:pt x="1553" y="684"/>
                      <a:pt x="1578" y="659"/>
                      <a:pt x="1529" y="647"/>
                    </a:cubicBezTo>
                    <a:cubicBezTo>
                      <a:pt x="1523" y="645"/>
                      <a:pt x="1518" y="644"/>
                      <a:pt x="1514" y="644"/>
                    </a:cubicBezTo>
                    <a:cubicBezTo>
                      <a:pt x="1488" y="644"/>
                      <a:pt x="1475" y="671"/>
                      <a:pt x="1454" y="671"/>
                    </a:cubicBezTo>
                    <a:cubicBezTo>
                      <a:pt x="1466" y="647"/>
                      <a:pt x="1516" y="622"/>
                      <a:pt x="1491" y="585"/>
                    </a:cubicBezTo>
                    <a:cubicBezTo>
                      <a:pt x="1485" y="572"/>
                      <a:pt x="1473" y="569"/>
                      <a:pt x="1459" y="569"/>
                    </a:cubicBezTo>
                    <a:cubicBezTo>
                      <a:pt x="1445" y="569"/>
                      <a:pt x="1429" y="572"/>
                      <a:pt x="1417" y="572"/>
                    </a:cubicBezTo>
                    <a:cubicBezTo>
                      <a:pt x="1413" y="574"/>
                      <a:pt x="1411" y="575"/>
                      <a:pt x="1410" y="575"/>
                    </a:cubicBezTo>
                    <a:cubicBezTo>
                      <a:pt x="1405" y="575"/>
                      <a:pt x="1443" y="546"/>
                      <a:pt x="1454" y="535"/>
                    </a:cubicBezTo>
                    <a:cubicBezTo>
                      <a:pt x="1479" y="522"/>
                      <a:pt x="1491" y="498"/>
                      <a:pt x="1504" y="473"/>
                    </a:cubicBezTo>
                    <a:cubicBezTo>
                      <a:pt x="1522" y="441"/>
                      <a:pt x="1520" y="431"/>
                      <a:pt x="1509" y="431"/>
                    </a:cubicBezTo>
                    <a:cubicBezTo>
                      <a:pt x="1489" y="431"/>
                      <a:pt x="1440" y="460"/>
                      <a:pt x="1417" y="460"/>
                    </a:cubicBezTo>
                    <a:cubicBezTo>
                      <a:pt x="1380" y="448"/>
                      <a:pt x="1454" y="386"/>
                      <a:pt x="1466" y="373"/>
                    </a:cubicBezTo>
                    <a:cubicBezTo>
                      <a:pt x="1479" y="349"/>
                      <a:pt x="1479" y="311"/>
                      <a:pt x="1454" y="311"/>
                    </a:cubicBezTo>
                    <a:cubicBezTo>
                      <a:pt x="1450" y="309"/>
                      <a:pt x="1447" y="309"/>
                      <a:pt x="1444" y="309"/>
                    </a:cubicBezTo>
                    <a:cubicBezTo>
                      <a:pt x="1435" y="309"/>
                      <a:pt x="1430" y="316"/>
                      <a:pt x="1424" y="316"/>
                    </a:cubicBezTo>
                    <a:cubicBezTo>
                      <a:pt x="1419" y="316"/>
                      <a:pt x="1413" y="312"/>
                      <a:pt x="1404" y="299"/>
                    </a:cubicBezTo>
                    <a:cubicBezTo>
                      <a:pt x="1442" y="286"/>
                      <a:pt x="1479" y="237"/>
                      <a:pt x="1454" y="200"/>
                    </a:cubicBezTo>
                    <a:cubicBezTo>
                      <a:pt x="1448" y="191"/>
                      <a:pt x="1443" y="188"/>
                      <a:pt x="1439" y="188"/>
                    </a:cubicBezTo>
                    <a:cubicBezTo>
                      <a:pt x="1423" y="188"/>
                      <a:pt x="1411" y="224"/>
                      <a:pt x="1392" y="224"/>
                    </a:cubicBezTo>
                    <a:cubicBezTo>
                      <a:pt x="1355" y="224"/>
                      <a:pt x="1392" y="175"/>
                      <a:pt x="1392" y="175"/>
                    </a:cubicBezTo>
                    <a:cubicBezTo>
                      <a:pt x="1392" y="162"/>
                      <a:pt x="1367" y="150"/>
                      <a:pt x="1367" y="137"/>
                    </a:cubicBezTo>
                    <a:cubicBezTo>
                      <a:pt x="1355" y="113"/>
                      <a:pt x="1380" y="63"/>
                      <a:pt x="1367" y="50"/>
                    </a:cubicBezTo>
                    <a:cubicBezTo>
                      <a:pt x="1361" y="44"/>
                      <a:pt x="1355" y="44"/>
                      <a:pt x="1349" y="44"/>
                    </a:cubicBezTo>
                    <a:cubicBezTo>
                      <a:pt x="1342" y="44"/>
                      <a:pt x="1336" y="44"/>
                      <a:pt x="1330" y="38"/>
                    </a:cubicBezTo>
                    <a:cubicBezTo>
                      <a:pt x="1317" y="26"/>
                      <a:pt x="1317" y="1"/>
                      <a:pt x="1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8"/>
              <p:cNvSpPr/>
              <p:nvPr/>
            </p:nvSpPr>
            <p:spPr>
              <a:xfrm flipH="1">
                <a:off x="713375" y="3021988"/>
                <a:ext cx="520711" cy="1062654"/>
              </a:xfrm>
              <a:custGeom>
                <a:avLst/>
                <a:gdLst/>
                <a:ahLst/>
                <a:cxnLst/>
                <a:rect l="l" t="t" r="r" b="b"/>
                <a:pathLst>
                  <a:path w="2224" h="4524" extrusionOk="0">
                    <a:moveTo>
                      <a:pt x="739" y="1367"/>
                    </a:moveTo>
                    <a:lnTo>
                      <a:pt x="739" y="1367"/>
                    </a:lnTo>
                    <a:cubicBezTo>
                      <a:pt x="749" y="1380"/>
                      <a:pt x="760" y="1374"/>
                      <a:pt x="770" y="1395"/>
                    </a:cubicBezTo>
                    <a:cubicBezTo>
                      <a:pt x="757" y="1395"/>
                      <a:pt x="747" y="1380"/>
                      <a:pt x="739" y="1367"/>
                    </a:cubicBezTo>
                    <a:close/>
                    <a:moveTo>
                      <a:pt x="1875" y="3414"/>
                    </a:moveTo>
                    <a:cubicBezTo>
                      <a:pt x="1892" y="3414"/>
                      <a:pt x="1909" y="3419"/>
                      <a:pt x="1925" y="3419"/>
                    </a:cubicBezTo>
                    <a:lnTo>
                      <a:pt x="1851" y="3419"/>
                    </a:lnTo>
                    <a:cubicBezTo>
                      <a:pt x="1859" y="3415"/>
                      <a:pt x="1867" y="3414"/>
                      <a:pt x="1875" y="3414"/>
                    </a:cubicBezTo>
                    <a:close/>
                    <a:moveTo>
                      <a:pt x="495" y="3876"/>
                    </a:moveTo>
                    <a:cubicBezTo>
                      <a:pt x="477" y="3882"/>
                      <a:pt x="459" y="3888"/>
                      <a:pt x="444" y="3894"/>
                    </a:cubicBezTo>
                    <a:lnTo>
                      <a:pt x="444" y="3894"/>
                    </a:lnTo>
                    <a:cubicBezTo>
                      <a:pt x="445" y="3893"/>
                      <a:pt x="446" y="3892"/>
                      <a:pt x="447" y="3891"/>
                    </a:cubicBezTo>
                    <a:cubicBezTo>
                      <a:pt x="456" y="3883"/>
                      <a:pt x="475" y="3880"/>
                      <a:pt x="495" y="3876"/>
                    </a:cubicBezTo>
                    <a:close/>
                    <a:moveTo>
                      <a:pt x="1714" y="3904"/>
                    </a:moveTo>
                    <a:cubicBezTo>
                      <a:pt x="1734" y="3904"/>
                      <a:pt x="1746" y="3912"/>
                      <a:pt x="1763" y="3922"/>
                    </a:cubicBezTo>
                    <a:lnTo>
                      <a:pt x="1763" y="3922"/>
                    </a:lnTo>
                    <a:cubicBezTo>
                      <a:pt x="1744" y="3915"/>
                      <a:pt x="1725" y="3909"/>
                      <a:pt x="1714" y="3904"/>
                    </a:cubicBezTo>
                    <a:close/>
                    <a:moveTo>
                      <a:pt x="1117" y="1"/>
                    </a:moveTo>
                    <a:cubicBezTo>
                      <a:pt x="1114" y="1"/>
                      <a:pt x="1110" y="2"/>
                      <a:pt x="1105" y="4"/>
                    </a:cubicBezTo>
                    <a:cubicBezTo>
                      <a:pt x="1093" y="4"/>
                      <a:pt x="1068" y="41"/>
                      <a:pt x="1068" y="66"/>
                    </a:cubicBezTo>
                    <a:cubicBezTo>
                      <a:pt x="1068" y="91"/>
                      <a:pt x="1068" y="116"/>
                      <a:pt x="1056" y="141"/>
                    </a:cubicBezTo>
                    <a:cubicBezTo>
                      <a:pt x="1056" y="141"/>
                      <a:pt x="1043" y="153"/>
                      <a:pt x="1043" y="166"/>
                    </a:cubicBezTo>
                    <a:cubicBezTo>
                      <a:pt x="1043" y="190"/>
                      <a:pt x="1043" y="215"/>
                      <a:pt x="1043" y="228"/>
                    </a:cubicBezTo>
                    <a:cubicBezTo>
                      <a:pt x="1041" y="230"/>
                      <a:pt x="1039" y="231"/>
                      <a:pt x="1036" y="231"/>
                    </a:cubicBezTo>
                    <a:cubicBezTo>
                      <a:pt x="1026" y="231"/>
                      <a:pt x="1016" y="213"/>
                      <a:pt x="1006" y="203"/>
                    </a:cubicBezTo>
                    <a:cubicBezTo>
                      <a:pt x="1003" y="202"/>
                      <a:pt x="1001" y="201"/>
                      <a:pt x="998" y="201"/>
                    </a:cubicBezTo>
                    <a:cubicBezTo>
                      <a:pt x="971" y="201"/>
                      <a:pt x="982" y="267"/>
                      <a:pt x="994" y="290"/>
                    </a:cubicBezTo>
                    <a:cubicBezTo>
                      <a:pt x="994" y="302"/>
                      <a:pt x="1006" y="315"/>
                      <a:pt x="1019" y="327"/>
                    </a:cubicBezTo>
                    <a:cubicBezTo>
                      <a:pt x="1019" y="327"/>
                      <a:pt x="1024" y="321"/>
                      <a:pt x="1028" y="321"/>
                    </a:cubicBezTo>
                    <a:cubicBezTo>
                      <a:pt x="1030" y="321"/>
                      <a:pt x="1031" y="323"/>
                      <a:pt x="1031" y="327"/>
                    </a:cubicBezTo>
                    <a:cubicBezTo>
                      <a:pt x="1036" y="348"/>
                      <a:pt x="1028" y="354"/>
                      <a:pt x="1015" y="354"/>
                    </a:cubicBezTo>
                    <a:cubicBezTo>
                      <a:pt x="1004" y="354"/>
                      <a:pt x="988" y="349"/>
                      <a:pt x="978" y="349"/>
                    </a:cubicBezTo>
                    <a:cubicBezTo>
                      <a:pt x="974" y="349"/>
                      <a:pt x="971" y="350"/>
                      <a:pt x="969" y="352"/>
                    </a:cubicBezTo>
                    <a:cubicBezTo>
                      <a:pt x="956" y="364"/>
                      <a:pt x="969" y="414"/>
                      <a:pt x="981" y="426"/>
                    </a:cubicBezTo>
                    <a:cubicBezTo>
                      <a:pt x="994" y="439"/>
                      <a:pt x="1019" y="488"/>
                      <a:pt x="1019" y="513"/>
                    </a:cubicBezTo>
                    <a:cubicBezTo>
                      <a:pt x="1019" y="524"/>
                      <a:pt x="1016" y="528"/>
                      <a:pt x="1013" y="528"/>
                    </a:cubicBezTo>
                    <a:cubicBezTo>
                      <a:pt x="1008" y="528"/>
                      <a:pt x="1001" y="520"/>
                      <a:pt x="994" y="513"/>
                    </a:cubicBezTo>
                    <a:cubicBezTo>
                      <a:pt x="994" y="505"/>
                      <a:pt x="965" y="474"/>
                      <a:pt x="947" y="474"/>
                    </a:cubicBezTo>
                    <a:cubicBezTo>
                      <a:pt x="938" y="474"/>
                      <a:pt x="932" y="481"/>
                      <a:pt x="932" y="501"/>
                    </a:cubicBezTo>
                    <a:cubicBezTo>
                      <a:pt x="932" y="526"/>
                      <a:pt x="944" y="563"/>
                      <a:pt x="956" y="588"/>
                    </a:cubicBezTo>
                    <a:cubicBezTo>
                      <a:pt x="956" y="600"/>
                      <a:pt x="981" y="600"/>
                      <a:pt x="981" y="613"/>
                    </a:cubicBezTo>
                    <a:cubicBezTo>
                      <a:pt x="994" y="625"/>
                      <a:pt x="994" y="637"/>
                      <a:pt x="1006" y="650"/>
                    </a:cubicBezTo>
                    <a:cubicBezTo>
                      <a:pt x="1019" y="662"/>
                      <a:pt x="1043" y="650"/>
                      <a:pt x="1043" y="675"/>
                    </a:cubicBezTo>
                    <a:cubicBezTo>
                      <a:pt x="1023" y="665"/>
                      <a:pt x="1003" y="647"/>
                      <a:pt x="990" y="647"/>
                    </a:cubicBezTo>
                    <a:cubicBezTo>
                      <a:pt x="986" y="647"/>
                      <a:pt x="984" y="648"/>
                      <a:pt x="981" y="650"/>
                    </a:cubicBezTo>
                    <a:cubicBezTo>
                      <a:pt x="932" y="650"/>
                      <a:pt x="956" y="700"/>
                      <a:pt x="956" y="737"/>
                    </a:cubicBezTo>
                    <a:cubicBezTo>
                      <a:pt x="950" y="731"/>
                      <a:pt x="935" y="724"/>
                      <a:pt x="921" y="724"/>
                    </a:cubicBezTo>
                    <a:cubicBezTo>
                      <a:pt x="907" y="724"/>
                      <a:pt x="894" y="731"/>
                      <a:pt x="894" y="749"/>
                    </a:cubicBezTo>
                    <a:cubicBezTo>
                      <a:pt x="894" y="774"/>
                      <a:pt x="932" y="787"/>
                      <a:pt x="944" y="799"/>
                    </a:cubicBezTo>
                    <a:lnTo>
                      <a:pt x="956" y="836"/>
                    </a:lnTo>
                    <a:lnTo>
                      <a:pt x="956" y="861"/>
                    </a:lnTo>
                    <a:cubicBezTo>
                      <a:pt x="956" y="873"/>
                      <a:pt x="956" y="886"/>
                      <a:pt x="956" y="886"/>
                    </a:cubicBezTo>
                    <a:cubicBezTo>
                      <a:pt x="956" y="888"/>
                      <a:pt x="957" y="890"/>
                      <a:pt x="957" y="892"/>
                    </a:cubicBezTo>
                    <a:lnTo>
                      <a:pt x="957" y="892"/>
                    </a:lnTo>
                    <a:cubicBezTo>
                      <a:pt x="948" y="881"/>
                      <a:pt x="937" y="867"/>
                      <a:pt x="932" y="861"/>
                    </a:cubicBezTo>
                    <a:cubicBezTo>
                      <a:pt x="919" y="861"/>
                      <a:pt x="857" y="861"/>
                      <a:pt x="857" y="886"/>
                    </a:cubicBezTo>
                    <a:cubicBezTo>
                      <a:pt x="820" y="948"/>
                      <a:pt x="907" y="985"/>
                      <a:pt x="932" y="998"/>
                    </a:cubicBezTo>
                    <a:cubicBezTo>
                      <a:pt x="925" y="1004"/>
                      <a:pt x="913" y="1007"/>
                      <a:pt x="901" y="1007"/>
                    </a:cubicBezTo>
                    <a:cubicBezTo>
                      <a:pt x="888" y="1007"/>
                      <a:pt x="876" y="1004"/>
                      <a:pt x="869" y="998"/>
                    </a:cubicBezTo>
                    <a:cubicBezTo>
                      <a:pt x="857" y="985"/>
                      <a:pt x="845" y="960"/>
                      <a:pt x="832" y="960"/>
                    </a:cubicBezTo>
                    <a:cubicBezTo>
                      <a:pt x="783" y="960"/>
                      <a:pt x="770" y="1060"/>
                      <a:pt x="820" y="1072"/>
                    </a:cubicBezTo>
                    <a:lnTo>
                      <a:pt x="832" y="1072"/>
                    </a:lnTo>
                    <a:cubicBezTo>
                      <a:pt x="838" y="1072"/>
                      <a:pt x="838" y="1069"/>
                      <a:pt x="838" y="1069"/>
                    </a:cubicBezTo>
                    <a:cubicBezTo>
                      <a:pt x="838" y="1069"/>
                      <a:pt x="838" y="1072"/>
                      <a:pt x="845" y="1085"/>
                    </a:cubicBezTo>
                    <a:lnTo>
                      <a:pt x="857" y="1109"/>
                    </a:lnTo>
                    <a:lnTo>
                      <a:pt x="869" y="1109"/>
                    </a:lnTo>
                    <a:cubicBezTo>
                      <a:pt x="869" y="1109"/>
                      <a:pt x="894" y="1147"/>
                      <a:pt x="907" y="1172"/>
                    </a:cubicBezTo>
                    <a:cubicBezTo>
                      <a:pt x="907" y="1184"/>
                      <a:pt x="907" y="1221"/>
                      <a:pt x="932" y="1221"/>
                    </a:cubicBezTo>
                    <a:cubicBezTo>
                      <a:pt x="925" y="1227"/>
                      <a:pt x="916" y="1227"/>
                      <a:pt x="905" y="1227"/>
                    </a:cubicBezTo>
                    <a:cubicBezTo>
                      <a:pt x="894" y="1227"/>
                      <a:pt x="882" y="1227"/>
                      <a:pt x="869" y="1234"/>
                    </a:cubicBezTo>
                    <a:cubicBezTo>
                      <a:pt x="869" y="1215"/>
                      <a:pt x="862" y="1188"/>
                      <a:pt x="848" y="1188"/>
                    </a:cubicBezTo>
                    <a:cubicBezTo>
                      <a:pt x="843" y="1188"/>
                      <a:pt x="838" y="1191"/>
                      <a:pt x="832" y="1196"/>
                    </a:cubicBezTo>
                    <a:cubicBezTo>
                      <a:pt x="832" y="1173"/>
                      <a:pt x="817" y="1164"/>
                      <a:pt x="803" y="1164"/>
                    </a:cubicBezTo>
                    <a:cubicBezTo>
                      <a:pt x="795" y="1164"/>
                      <a:pt x="787" y="1167"/>
                      <a:pt x="783" y="1172"/>
                    </a:cubicBezTo>
                    <a:cubicBezTo>
                      <a:pt x="758" y="1184"/>
                      <a:pt x="758" y="1196"/>
                      <a:pt x="745" y="1196"/>
                    </a:cubicBezTo>
                    <a:cubicBezTo>
                      <a:pt x="745" y="1196"/>
                      <a:pt x="733" y="1184"/>
                      <a:pt x="733" y="1184"/>
                    </a:cubicBezTo>
                    <a:cubicBezTo>
                      <a:pt x="720" y="1184"/>
                      <a:pt x="708" y="1196"/>
                      <a:pt x="696" y="1196"/>
                    </a:cubicBezTo>
                    <a:lnTo>
                      <a:pt x="683" y="1196"/>
                    </a:lnTo>
                    <a:cubicBezTo>
                      <a:pt x="658" y="1196"/>
                      <a:pt x="646" y="1221"/>
                      <a:pt x="658" y="1234"/>
                    </a:cubicBezTo>
                    <a:cubicBezTo>
                      <a:pt x="658" y="1258"/>
                      <a:pt x="708" y="1258"/>
                      <a:pt x="708" y="1283"/>
                    </a:cubicBezTo>
                    <a:cubicBezTo>
                      <a:pt x="719" y="1304"/>
                      <a:pt x="711" y="1326"/>
                      <a:pt x="724" y="1347"/>
                    </a:cubicBezTo>
                    <a:lnTo>
                      <a:pt x="724" y="1347"/>
                    </a:lnTo>
                    <a:cubicBezTo>
                      <a:pt x="723" y="1346"/>
                      <a:pt x="722" y="1345"/>
                      <a:pt x="720" y="1345"/>
                    </a:cubicBezTo>
                    <a:cubicBezTo>
                      <a:pt x="696" y="1345"/>
                      <a:pt x="708" y="1407"/>
                      <a:pt x="720" y="1420"/>
                    </a:cubicBezTo>
                    <a:cubicBezTo>
                      <a:pt x="733" y="1445"/>
                      <a:pt x="720" y="1457"/>
                      <a:pt x="720" y="1470"/>
                    </a:cubicBezTo>
                    <a:cubicBezTo>
                      <a:pt x="733" y="1494"/>
                      <a:pt x="745" y="1482"/>
                      <a:pt x="745" y="1494"/>
                    </a:cubicBezTo>
                    <a:cubicBezTo>
                      <a:pt x="758" y="1507"/>
                      <a:pt x="758" y="1544"/>
                      <a:pt x="783" y="1557"/>
                    </a:cubicBezTo>
                    <a:cubicBezTo>
                      <a:pt x="783" y="1581"/>
                      <a:pt x="783" y="1569"/>
                      <a:pt x="770" y="1581"/>
                    </a:cubicBezTo>
                    <a:lnTo>
                      <a:pt x="733" y="1581"/>
                    </a:lnTo>
                    <a:lnTo>
                      <a:pt x="720" y="1557"/>
                    </a:lnTo>
                    <a:cubicBezTo>
                      <a:pt x="708" y="1557"/>
                      <a:pt x="708" y="1519"/>
                      <a:pt x="696" y="1507"/>
                    </a:cubicBezTo>
                    <a:cubicBezTo>
                      <a:pt x="683" y="1501"/>
                      <a:pt x="671" y="1498"/>
                      <a:pt x="660" y="1498"/>
                    </a:cubicBezTo>
                    <a:cubicBezTo>
                      <a:pt x="649" y="1498"/>
                      <a:pt x="640" y="1501"/>
                      <a:pt x="634" y="1507"/>
                    </a:cubicBezTo>
                    <a:cubicBezTo>
                      <a:pt x="609" y="1532"/>
                      <a:pt x="609" y="1557"/>
                      <a:pt x="621" y="1581"/>
                    </a:cubicBezTo>
                    <a:cubicBezTo>
                      <a:pt x="621" y="1594"/>
                      <a:pt x="646" y="1606"/>
                      <a:pt x="658" y="1619"/>
                    </a:cubicBezTo>
                    <a:cubicBezTo>
                      <a:pt x="671" y="1631"/>
                      <a:pt x="671" y="1656"/>
                      <a:pt x="671" y="1681"/>
                    </a:cubicBezTo>
                    <a:cubicBezTo>
                      <a:pt x="683" y="1718"/>
                      <a:pt x="733" y="1718"/>
                      <a:pt x="758" y="1755"/>
                    </a:cubicBezTo>
                    <a:cubicBezTo>
                      <a:pt x="751" y="1755"/>
                      <a:pt x="735" y="1747"/>
                      <a:pt x="724" y="1747"/>
                    </a:cubicBezTo>
                    <a:cubicBezTo>
                      <a:pt x="715" y="1747"/>
                      <a:pt x="708" y="1752"/>
                      <a:pt x="708" y="1768"/>
                    </a:cubicBezTo>
                    <a:cubicBezTo>
                      <a:pt x="696" y="1755"/>
                      <a:pt x="683" y="1718"/>
                      <a:pt x="658" y="1706"/>
                    </a:cubicBezTo>
                    <a:cubicBezTo>
                      <a:pt x="634" y="1706"/>
                      <a:pt x="596" y="1730"/>
                      <a:pt x="634" y="1768"/>
                    </a:cubicBezTo>
                    <a:cubicBezTo>
                      <a:pt x="641" y="1778"/>
                      <a:pt x="645" y="1783"/>
                      <a:pt x="647" y="1784"/>
                    </a:cubicBezTo>
                    <a:lnTo>
                      <a:pt x="647" y="1784"/>
                    </a:lnTo>
                    <a:cubicBezTo>
                      <a:pt x="646" y="1786"/>
                      <a:pt x="646" y="1788"/>
                      <a:pt x="646" y="1792"/>
                    </a:cubicBezTo>
                    <a:cubicBezTo>
                      <a:pt x="658" y="1830"/>
                      <a:pt x="646" y="1817"/>
                      <a:pt x="646" y="1830"/>
                    </a:cubicBezTo>
                    <a:lnTo>
                      <a:pt x="683" y="1830"/>
                    </a:lnTo>
                    <a:cubicBezTo>
                      <a:pt x="696" y="1830"/>
                      <a:pt x="770" y="1830"/>
                      <a:pt x="745" y="1855"/>
                    </a:cubicBezTo>
                    <a:cubicBezTo>
                      <a:pt x="737" y="1866"/>
                      <a:pt x="726" y="1871"/>
                      <a:pt x="713" y="1871"/>
                    </a:cubicBezTo>
                    <a:cubicBezTo>
                      <a:pt x="685" y="1871"/>
                      <a:pt x="650" y="1851"/>
                      <a:pt x="634" y="1842"/>
                    </a:cubicBezTo>
                    <a:cubicBezTo>
                      <a:pt x="621" y="1830"/>
                      <a:pt x="609" y="1817"/>
                      <a:pt x="596" y="1792"/>
                    </a:cubicBezTo>
                    <a:cubicBezTo>
                      <a:pt x="596" y="1780"/>
                      <a:pt x="596" y="1768"/>
                      <a:pt x="584" y="1755"/>
                    </a:cubicBezTo>
                    <a:cubicBezTo>
                      <a:pt x="576" y="1751"/>
                      <a:pt x="569" y="1750"/>
                      <a:pt x="564" y="1750"/>
                    </a:cubicBezTo>
                    <a:cubicBezTo>
                      <a:pt x="561" y="1750"/>
                      <a:pt x="558" y="1750"/>
                      <a:pt x="557" y="1751"/>
                    </a:cubicBezTo>
                    <a:lnTo>
                      <a:pt x="557" y="1751"/>
                    </a:lnTo>
                    <a:cubicBezTo>
                      <a:pt x="553" y="1743"/>
                      <a:pt x="543" y="1727"/>
                      <a:pt x="534" y="1718"/>
                    </a:cubicBezTo>
                    <a:cubicBezTo>
                      <a:pt x="534" y="1709"/>
                      <a:pt x="528" y="1700"/>
                      <a:pt x="520" y="1700"/>
                    </a:cubicBezTo>
                    <a:cubicBezTo>
                      <a:pt x="517" y="1700"/>
                      <a:pt x="513" y="1702"/>
                      <a:pt x="509" y="1706"/>
                    </a:cubicBezTo>
                    <a:cubicBezTo>
                      <a:pt x="472" y="1718"/>
                      <a:pt x="484" y="1780"/>
                      <a:pt x="509" y="1805"/>
                    </a:cubicBezTo>
                    <a:cubicBezTo>
                      <a:pt x="497" y="1817"/>
                      <a:pt x="472" y="1805"/>
                      <a:pt x="472" y="1830"/>
                    </a:cubicBezTo>
                    <a:cubicBezTo>
                      <a:pt x="472" y="1855"/>
                      <a:pt x="509" y="1867"/>
                      <a:pt x="534" y="1867"/>
                    </a:cubicBezTo>
                    <a:cubicBezTo>
                      <a:pt x="484" y="1917"/>
                      <a:pt x="609" y="1904"/>
                      <a:pt x="596" y="1979"/>
                    </a:cubicBezTo>
                    <a:cubicBezTo>
                      <a:pt x="588" y="1979"/>
                      <a:pt x="569" y="1968"/>
                      <a:pt x="553" y="1968"/>
                    </a:cubicBezTo>
                    <a:cubicBezTo>
                      <a:pt x="545" y="1968"/>
                      <a:pt x="538" y="1971"/>
                      <a:pt x="534" y="1979"/>
                    </a:cubicBezTo>
                    <a:cubicBezTo>
                      <a:pt x="534" y="1991"/>
                      <a:pt x="559" y="2041"/>
                      <a:pt x="571" y="2041"/>
                    </a:cubicBezTo>
                    <a:cubicBezTo>
                      <a:pt x="575" y="2043"/>
                      <a:pt x="579" y="2043"/>
                      <a:pt x="583" y="2043"/>
                    </a:cubicBezTo>
                    <a:cubicBezTo>
                      <a:pt x="603" y="2043"/>
                      <a:pt x="627" y="2026"/>
                      <a:pt x="647" y="2026"/>
                    </a:cubicBezTo>
                    <a:cubicBezTo>
                      <a:pt x="651" y="2026"/>
                      <a:pt x="655" y="2027"/>
                      <a:pt x="658" y="2028"/>
                    </a:cubicBezTo>
                    <a:cubicBezTo>
                      <a:pt x="683" y="2041"/>
                      <a:pt x="683" y="2066"/>
                      <a:pt x="708" y="2066"/>
                    </a:cubicBezTo>
                    <a:cubicBezTo>
                      <a:pt x="694" y="2089"/>
                      <a:pt x="678" y="2095"/>
                      <a:pt x="662" y="2095"/>
                    </a:cubicBezTo>
                    <a:cubicBezTo>
                      <a:pt x="646" y="2095"/>
                      <a:pt x="631" y="2090"/>
                      <a:pt x="616" y="2090"/>
                    </a:cubicBezTo>
                    <a:cubicBezTo>
                      <a:pt x="605" y="2090"/>
                      <a:pt x="594" y="2093"/>
                      <a:pt x="584" y="2103"/>
                    </a:cubicBezTo>
                    <a:cubicBezTo>
                      <a:pt x="571" y="2091"/>
                      <a:pt x="559" y="2078"/>
                      <a:pt x="547" y="2066"/>
                    </a:cubicBezTo>
                    <a:cubicBezTo>
                      <a:pt x="534" y="2053"/>
                      <a:pt x="547" y="2041"/>
                      <a:pt x="522" y="2016"/>
                    </a:cubicBezTo>
                    <a:lnTo>
                      <a:pt x="497" y="2004"/>
                    </a:lnTo>
                    <a:cubicBezTo>
                      <a:pt x="497" y="1991"/>
                      <a:pt x="484" y="1991"/>
                      <a:pt x="484" y="1991"/>
                    </a:cubicBezTo>
                    <a:cubicBezTo>
                      <a:pt x="484" y="1991"/>
                      <a:pt x="447" y="1991"/>
                      <a:pt x="460" y="2004"/>
                    </a:cubicBezTo>
                    <a:lnTo>
                      <a:pt x="460" y="2004"/>
                    </a:lnTo>
                    <a:cubicBezTo>
                      <a:pt x="447" y="1991"/>
                      <a:pt x="447" y="1954"/>
                      <a:pt x="422" y="1954"/>
                    </a:cubicBezTo>
                    <a:cubicBezTo>
                      <a:pt x="410" y="1966"/>
                      <a:pt x="422" y="2016"/>
                      <a:pt x="422" y="2041"/>
                    </a:cubicBezTo>
                    <a:cubicBezTo>
                      <a:pt x="435" y="2066"/>
                      <a:pt x="447" y="2091"/>
                      <a:pt x="460" y="2103"/>
                    </a:cubicBezTo>
                    <a:cubicBezTo>
                      <a:pt x="466" y="2109"/>
                      <a:pt x="475" y="2109"/>
                      <a:pt x="484" y="2109"/>
                    </a:cubicBezTo>
                    <a:cubicBezTo>
                      <a:pt x="494" y="2109"/>
                      <a:pt x="503" y="2109"/>
                      <a:pt x="509" y="2115"/>
                    </a:cubicBezTo>
                    <a:cubicBezTo>
                      <a:pt x="484" y="2153"/>
                      <a:pt x="534" y="2153"/>
                      <a:pt x="547" y="2177"/>
                    </a:cubicBezTo>
                    <a:cubicBezTo>
                      <a:pt x="559" y="2202"/>
                      <a:pt x="534" y="2227"/>
                      <a:pt x="547" y="2252"/>
                    </a:cubicBezTo>
                    <a:cubicBezTo>
                      <a:pt x="551" y="2256"/>
                      <a:pt x="558" y="2258"/>
                      <a:pt x="566" y="2258"/>
                    </a:cubicBezTo>
                    <a:cubicBezTo>
                      <a:pt x="571" y="2258"/>
                      <a:pt x="576" y="2257"/>
                      <a:pt x="581" y="2256"/>
                    </a:cubicBezTo>
                    <a:lnTo>
                      <a:pt x="581" y="2256"/>
                    </a:lnTo>
                    <a:cubicBezTo>
                      <a:pt x="569" y="2261"/>
                      <a:pt x="559" y="2270"/>
                      <a:pt x="559" y="2289"/>
                    </a:cubicBezTo>
                    <a:cubicBezTo>
                      <a:pt x="547" y="2314"/>
                      <a:pt x="596" y="2339"/>
                      <a:pt x="609" y="2339"/>
                    </a:cubicBezTo>
                    <a:cubicBezTo>
                      <a:pt x="617" y="2335"/>
                      <a:pt x="622" y="2333"/>
                      <a:pt x="627" y="2333"/>
                    </a:cubicBezTo>
                    <a:cubicBezTo>
                      <a:pt x="635" y="2333"/>
                      <a:pt x="638" y="2339"/>
                      <a:pt x="646" y="2339"/>
                    </a:cubicBezTo>
                    <a:lnTo>
                      <a:pt x="658" y="2339"/>
                    </a:lnTo>
                    <a:cubicBezTo>
                      <a:pt x="658" y="2339"/>
                      <a:pt x="680" y="2333"/>
                      <a:pt x="699" y="2333"/>
                    </a:cubicBezTo>
                    <a:cubicBezTo>
                      <a:pt x="708" y="2333"/>
                      <a:pt x="716" y="2335"/>
                      <a:pt x="720" y="2339"/>
                    </a:cubicBezTo>
                    <a:cubicBezTo>
                      <a:pt x="708" y="2351"/>
                      <a:pt x="646" y="2364"/>
                      <a:pt x="646" y="2389"/>
                    </a:cubicBezTo>
                    <a:cubicBezTo>
                      <a:pt x="631" y="2409"/>
                      <a:pt x="650" y="2414"/>
                      <a:pt x="678" y="2414"/>
                    </a:cubicBezTo>
                    <a:cubicBezTo>
                      <a:pt x="720" y="2414"/>
                      <a:pt x="783" y="2401"/>
                      <a:pt x="783" y="2401"/>
                    </a:cubicBezTo>
                    <a:lnTo>
                      <a:pt x="783" y="2401"/>
                    </a:lnTo>
                    <a:cubicBezTo>
                      <a:pt x="783" y="2420"/>
                      <a:pt x="748" y="2426"/>
                      <a:pt x="711" y="2426"/>
                    </a:cubicBezTo>
                    <a:cubicBezTo>
                      <a:pt x="674" y="2426"/>
                      <a:pt x="634" y="2420"/>
                      <a:pt x="621" y="2413"/>
                    </a:cubicBezTo>
                    <a:cubicBezTo>
                      <a:pt x="610" y="2413"/>
                      <a:pt x="582" y="2386"/>
                      <a:pt x="558" y="2386"/>
                    </a:cubicBezTo>
                    <a:cubicBezTo>
                      <a:pt x="554" y="2386"/>
                      <a:pt x="550" y="2387"/>
                      <a:pt x="547" y="2389"/>
                    </a:cubicBezTo>
                    <a:cubicBezTo>
                      <a:pt x="509" y="2389"/>
                      <a:pt x="522" y="2401"/>
                      <a:pt x="509" y="2401"/>
                    </a:cubicBezTo>
                    <a:cubicBezTo>
                      <a:pt x="484" y="2389"/>
                      <a:pt x="472" y="2389"/>
                      <a:pt x="447" y="2376"/>
                    </a:cubicBezTo>
                    <a:cubicBezTo>
                      <a:pt x="435" y="2351"/>
                      <a:pt x="435" y="2339"/>
                      <a:pt x="410" y="2314"/>
                    </a:cubicBezTo>
                    <a:cubicBezTo>
                      <a:pt x="391" y="2305"/>
                      <a:pt x="372" y="2281"/>
                      <a:pt x="353" y="2281"/>
                    </a:cubicBezTo>
                    <a:cubicBezTo>
                      <a:pt x="347" y="2281"/>
                      <a:pt x="341" y="2283"/>
                      <a:pt x="335" y="2289"/>
                    </a:cubicBezTo>
                    <a:cubicBezTo>
                      <a:pt x="326" y="2280"/>
                      <a:pt x="324" y="2256"/>
                      <a:pt x="312" y="2256"/>
                    </a:cubicBezTo>
                    <a:cubicBezTo>
                      <a:pt x="309" y="2256"/>
                      <a:pt x="304" y="2258"/>
                      <a:pt x="298" y="2264"/>
                    </a:cubicBezTo>
                    <a:cubicBezTo>
                      <a:pt x="286" y="2289"/>
                      <a:pt x="323" y="2351"/>
                      <a:pt x="335" y="2364"/>
                    </a:cubicBezTo>
                    <a:cubicBezTo>
                      <a:pt x="360" y="2376"/>
                      <a:pt x="360" y="2463"/>
                      <a:pt x="410" y="2488"/>
                    </a:cubicBezTo>
                    <a:cubicBezTo>
                      <a:pt x="385" y="2500"/>
                      <a:pt x="373" y="2500"/>
                      <a:pt x="398" y="2525"/>
                    </a:cubicBezTo>
                    <a:cubicBezTo>
                      <a:pt x="422" y="2550"/>
                      <a:pt x="435" y="2538"/>
                      <a:pt x="447" y="2550"/>
                    </a:cubicBezTo>
                    <a:cubicBezTo>
                      <a:pt x="460" y="2563"/>
                      <a:pt x="447" y="2600"/>
                      <a:pt x="484" y="2612"/>
                    </a:cubicBezTo>
                    <a:cubicBezTo>
                      <a:pt x="509" y="2625"/>
                      <a:pt x="534" y="2612"/>
                      <a:pt x="559" y="2637"/>
                    </a:cubicBezTo>
                    <a:cubicBezTo>
                      <a:pt x="584" y="2662"/>
                      <a:pt x="571" y="2649"/>
                      <a:pt x="571" y="2662"/>
                    </a:cubicBezTo>
                    <a:cubicBezTo>
                      <a:pt x="584" y="2674"/>
                      <a:pt x="596" y="2687"/>
                      <a:pt x="609" y="2687"/>
                    </a:cubicBezTo>
                    <a:cubicBezTo>
                      <a:pt x="634" y="2699"/>
                      <a:pt x="671" y="2712"/>
                      <a:pt x="658" y="2736"/>
                    </a:cubicBezTo>
                    <a:cubicBezTo>
                      <a:pt x="646" y="2755"/>
                      <a:pt x="630" y="2761"/>
                      <a:pt x="616" y="2761"/>
                    </a:cubicBezTo>
                    <a:cubicBezTo>
                      <a:pt x="602" y="2761"/>
                      <a:pt x="590" y="2755"/>
                      <a:pt x="584" y="2749"/>
                    </a:cubicBezTo>
                    <a:cubicBezTo>
                      <a:pt x="559" y="2749"/>
                      <a:pt x="534" y="2699"/>
                      <a:pt x="497" y="2687"/>
                    </a:cubicBezTo>
                    <a:cubicBezTo>
                      <a:pt x="464" y="2687"/>
                      <a:pt x="440" y="2726"/>
                      <a:pt x="418" y="2726"/>
                    </a:cubicBezTo>
                    <a:cubicBezTo>
                      <a:pt x="415" y="2726"/>
                      <a:pt x="413" y="2725"/>
                      <a:pt x="410" y="2724"/>
                    </a:cubicBezTo>
                    <a:cubicBezTo>
                      <a:pt x="385" y="2712"/>
                      <a:pt x="410" y="2699"/>
                      <a:pt x="385" y="2687"/>
                    </a:cubicBezTo>
                    <a:cubicBezTo>
                      <a:pt x="373" y="2683"/>
                      <a:pt x="366" y="2681"/>
                      <a:pt x="362" y="2681"/>
                    </a:cubicBezTo>
                    <a:cubicBezTo>
                      <a:pt x="353" y="2681"/>
                      <a:pt x="356" y="2687"/>
                      <a:pt x="348" y="2687"/>
                    </a:cubicBezTo>
                    <a:cubicBezTo>
                      <a:pt x="348" y="2687"/>
                      <a:pt x="341" y="2685"/>
                      <a:pt x="332" y="2685"/>
                    </a:cubicBezTo>
                    <a:cubicBezTo>
                      <a:pt x="315" y="2685"/>
                      <a:pt x="290" y="2691"/>
                      <a:pt x="298" y="2724"/>
                    </a:cubicBezTo>
                    <a:cubicBezTo>
                      <a:pt x="298" y="2786"/>
                      <a:pt x="335" y="2761"/>
                      <a:pt x="348" y="2786"/>
                    </a:cubicBezTo>
                    <a:cubicBezTo>
                      <a:pt x="360" y="2823"/>
                      <a:pt x="348" y="2836"/>
                      <a:pt x="360" y="2848"/>
                    </a:cubicBezTo>
                    <a:cubicBezTo>
                      <a:pt x="369" y="2852"/>
                      <a:pt x="375" y="2854"/>
                      <a:pt x="381" y="2854"/>
                    </a:cubicBezTo>
                    <a:cubicBezTo>
                      <a:pt x="393" y="2854"/>
                      <a:pt x="402" y="2848"/>
                      <a:pt x="410" y="2848"/>
                    </a:cubicBezTo>
                    <a:cubicBezTo>
                      <a:pt x="410" y="2848"/>
                      <a:pt x="410" y="2861"/>
                      <a:pt x="422" y="2873"/>
                    </a:cubicBezTo>
                    <a:cubicBezTo>
                      <a:pt x="422" y="2873"/>
                      <a:pt x="422" y="2885"/>
                      <a:pt x="422" y="2885"/>
                    </a:cubicBezTo>
                    <a:cubicBezTo>
                      <a:pt x="422" y="2948"/>
                      <a:pt x="447" y="2923"/>
                      <a:pt x="484" y="2935"/>
                    </a:cubicBezTo>
                    <a:cubicBezTo>
                      <a:pt x="484" y="2935"/>
                      <a:pt x="497" y="2948"/>
                      <a:pt x="497" y="2948"/>
                    </a:cubicBezTo>
                    <a:cubicBezTo>
                      <a:pt x="497" y="2954"/>
                      <a:pt x="503" y="2954"/>
                      <a:pt x="509" y="2954"/>
                    </a:cubicBezTo>
                    <a:cubicBezTo>
                      <a:pt x="516" y="2954"/>
                      <a:pt x="522" y="2954"/>
                      <a:pt x="522" y="2960"/>
                    </a:cubicBezTo>
                    <a:cubicBezTo>
                      <a:pt x="509" y="2966"/>
                      <a:pt x="497" y="2969"/>
                      <a:pt x="484" y="2969"/>
                    </a:cubicBezTo>
                    <a:cubicBezTo>
                      <a:pt x="472" y="2969"/>
                      <a:pt x="460" y="2966"/>
                      <a:pt x="447" y="2960"/>
                    </a:cubicBezTo>
                    <a:cubicBezTo>
                      <a:pt x="430" y="2951"/>
                      <a:pt x="431" y="2942"/>
                      <a:pt x="420" y="2942"/>
                    </a:cubicBezTo>
                    <a:cubicBezTo>
                      <a:pt x="415" y="2942"/>
                      <a:pt x="408" y="2944"/>
                      <a:pt x="398" y="2948"/>
                    </a:cubicBezTo>
                    <a:cubicBezTo>
                      <a:pt x="385" y="2948"/>
                      <a:pt x="373" y="2960"/>
                      <a:pt x="360" y="2972"/>
                    </a:cubicBezTo>
                    <a:lnTo>
                      <a:pt x="323" y="2972"/>
                    </a:lnTo>
                    <a:cubicBezTo>
                      <a:pt x="317" y="2972"/>
                      <a:pt x="317" y="2975"/>
                      <a:pt x="314" y="2975"/>
                    </a:cubicBezTo>
                    <a:cubicBezTo>
                      <a:pt x="311" y="2975"/>
                      <a:pt x="304" y="2972"/>
                      <a:pt x="286" y="2960"/>
                    </a:cubicBezTo>
                    <a:cubicBezTo>
                      <a:pt x="280" y="2954"/>
                      <a:pt x="276" y="2954"/>
                      <a:pt x="273" y="2954"/>
                    </a:cubicBezTo>
                    <a:cubicBezTo>
                      <a:pt x="270" y="2954"/>
                      <a:pt x="267" y="2954"/>
                      <a:pt x="261" y="2948"/>
                    </a:cubicBezTo>
                    <a:cubicBezTo>
                      <a:pt x="258" y="2945"/>
                      <a:pt x="256" y="2944"/>
                      <a:pt x="255" y="2944"/>
                    </a:cubicBezTo>
                    <a:cubicBezTo>
                      <a:pt x="250" y="2944"/>
                      <a:pt x="249" y="2951"/>
                      <a:pt x="249" y="2951"/>
                    </a:cubicBezTo>
                    <a:cubicBezTo>
                      <a:pt x="249" y="2951"/>
                      <a:pt x="249" y="2950"/>
                      <a:pt x="249" y="2948"/>
                    </a:cubicBezTo>
                    <a:cubicBezTo>
                      <a:pt x="249" y="2948"/>
                      <a:pt x="236" y="2935"/>
                      <a:pt x="236" y="2935"/>
                    </a:cubicBezTo>
                    <a:cubicBezTo>
                      <a:pt x="211" y="2923"/>
                      <a:pt x="199" y="2923"/>
                      <a:pt x="174" y="2910"/>
                    </a:cubicBezTo>
                    <a:cubicBezTo>
                      <a:pt x="166" y="2910"/>
                      <a:pt x="157" y="2909"/>
                      <a:pt x="151" y="2909"/>
                    </a:cubicBezTo>
                    <a:cubicBezTo>
                      <a:pt x="137" y="2909"/>
                      <a:pt x="128" y="2914"/>
                      <a:pt x="137" y="2948"/>
                    </a:cubicBezTo>
                    <a:cubicBezTo>
                      <a:pt x="137" y="2997"/>
                      <a:pt x="186" y="2997"/>
                      <a:pt x="224" y="3010"/>
                    </a:cubicBezTo>
                    <a:cubicBezTo>
                      <a:pt x="199" y="3047"/>
                      <a:pt x="236" y="3059"/>
                      <a:pt x="261" y="3072"/>
                    </a:cubicBezTo>
                    <a:cubicBezTo>
                      <a:pt x="273" y="3084"/>
                      <a:pt x="298" y="3084"/>
                      <a:pt x="323" y="3084"/>
                    </a:cubicBezTo>
                    <a:cubicBezTo>
                      <a:pt x="261" y="3121"/>
                      <a:pt x="298" y="3134"/>
                      <a:pt x="335" y="3134"/>
                    </a:cubicBezTo>
                    <a:cubicBezTo>
                      <a:pt x="291" y="3172"/>
                      <a:pt x="313" y="3184"/>
                      <a:pt x="351" y="3184"/>
                    </a:cubicBezTo>
                    <a:cubicBezTo>
                      <a:pt x="395" y="3184"/>
                      <a:pt x="461" y="3168"/>
                      <a:pt x="471" y="3160"/>
                    </a:cubicBezTo>
                    <a:lnTo>
                      <a:pt x="471" y="3160"/>
                    </a:lnTo>
                    <a:cubicBezTo>
                      <a:pt x="460" y="3175"/>
                      <a:pt x="392" y="3273"/>
                      <a:pt x="432" y="3273"/>
                    </a:cubicBezTo>
                    <a:cubicBezTo>
                      <a:pt x="436" y="3273"/>
                      <a:pt x="441" y="3272"/>
                      <a:pt x="447" y="3270"/>
                    </a:cubicBezTo>
                    <a:lnTo>
                      <a:pt x="447" y="3270"/>
                    </a:lnTo>
                    <a:cubicBezTo>
                      <a:pt x="435" y="3283"/>
                      <a:pt x="422" y="3308"/>
                      <a:pt x="410" y="3308"/>
                    </a:cubicBezTo>
                    <a:cubicBezTo>
                      <a:pt x="406" y="3311"/>
                      <a:pt x="402" y="3313"/>
                      <a:pt x="396" y="3313"/>
                    </a:cubicBezTo>
                    <a:cubicBezTo>
                      <a:pt x="383" y="3313"/>
                      <a:pt x="365" y="3304"/>
                      <a:pt x="348" y="3295"/>
                    </a:cubicBezTo>
                    <a:cubicBezTo>
                      <a:pt x="335" y="3283"/>
                      <a:pt x="335" y="3283"/>
                      <a:pt x="311" y="3270"/>
                    </a:cubicBezTo>
                    <a:cubicBezTo>
                      <a:pt x="298" y="3264"/>
                      <a:pt x="280" y="3258"/>
                      <a:pt x="262" y="3258"/>
                    </a:cubicBezTo>
                    <a:cubicBezTo>
                      <a:pt x="245" y="3258"/>
                      <a:pt x="230" y="3264"/>
                      <a:pt x="224" y="3283"/>
                    </a:cubicBezTo>
                    <a:lnTo>
                      <a:pt x="211" y="3258"/>
                    </a:lnTo>
                    <a:lnTo>
                      <a:pt x="211" y="3246"/>
                    </a:lnTo>
                    <a:cubicBezTo>
                      <a:pt x="211" y="3237"/>
                      <a:pt x="194" y="3223"/>
                      <a:pt x="174" y="3223"/>
                    </a:cubicBezTo>
                    <a:cubicBezTo>
                      <a:pt x="166" y="3223"/>
                      <a:pt x="157" y="3225"/>
                      <a:pt x="149" y="3233"/>
                    </a:cubicBezTo>
                    <a:cubicBezTo>
                      <a:pt x="124" y="3258"/>
                      <a:pt x="149" y="3320"/>
                      <a:pt x="174" y="3333"/>
                    </a:cubicBezTo>
                    <a:cubicBezTo>
                      <a:pt x="199" y="3357"/>
                      <a:pt x="236" y="3370"/>
                      <a:pt x="273" y="3382"/>
                    </a:cubicBezTo>
                    <a:cubicBezTo>
                      <a:pt x="298" y="3382"/>
                      <a:pt x="323" y="3395"/>
                      <a:pt x="348" y="3395"/>
                    </a:cubicBezTo>
                    <a:cubicBezTo>
                      <a:pt x="356" y="3395"/>
                      <a:pt x="359" y="3389"/>
                      <a:pt x="367" y="3389"/>
                    </a:cubicBezTo>
                    <a:cubicBezTo>
                      <a:pt x="371" y="3389"/>
                      <a:pt x="377" y="3390"/>
                      <a:pt x="385" y="3395"/>
                    </a:cubicBezTo>
                    <a:lnTo>
                      <a:pt x="298" y="3395"/>
                    </a:lnTo>
                    <a:cubicBezTo>
                      <a:pt x="261" y="3395"/>
                      <a:pt x="236" y="3419"/>
                      <a:pt x="199" y="3419"/>
                    </a:cubicBezTo>
                    <a:lnTo>
                      <a:pt x="137" y="3419"/>
                    </a:lnTo>
                    <a:cubicBezTo>
                      <a:pt x="105" y="3419"/>
                      <a:pt x="91" y="3392"/>
                      <a:pt x="72" y="3392"/>
                    </a:cubicBezTo>
                    <a:cubicBezTo>
                      <a:pt x="69" y="3392"/>
                      <a:pt x="66" y="3393"/>
                      <a:pt x="62" y="3395"/>
                    </a:cubicBezTo>
                    <a:cubicBezTo>
                      <a:pt x="50" y="3395"/>
                      <a:pt x="37" y="3407"/>
                      <a:pt x="25" y="3432"/>
                    </a:cubicBezTo>
                    <a:cubicBezTo>
                      <a:pt x="25" y="3457"/>
                      <a:pt x="37" y="3469"/>
                      <a:pt x="37" y="3494"/>
                    </a:cubicBezTo>
                    <a:cubicBezTo>
                      <a:pt x="37" y="3506"/>
                      <a:pt x="13" y="3506"/>
                      <a:pt x="25" y="3531"/>
                    </a:cubicBezTo>
                    <a:cubicBezTo>
                      <a:pt x="25" y="3550"/>
                      <a:pt x="28" y="3553"/>
                      <a:pt x="33" y="3553"/>
                    </a:cubicBezTo>
                    <a:cubicBezTo>
                      <a:pt x="35" y="3553"/>
                      <a:pt x="38" y="3552"/>
                      <a:pt x="41" y="3552"/>
                    </a:cubicBezTo>
                    <a:cubicBezTo>
                      <a:pt x="44" y="3552"/>
                      <a:pt x="47" y="3553"/>
                      <a:pt x="50" y="3556"/>
                    </a:cubicBezTo>
                    <a:cubicBezTo>
                      <a:pt x="62" y="3568"/>
                      <a:pt x="50" y="3593"/>
                      <a:pt x="87" y="3606"/>
                    </a:cubicBezTo>
                    <a:cubicBezTo>
                      <a:pt x="104" y="3606"/>
                      <a:pt x="115" y="3595"/>
                      <a:pt x="128" y="3595"/>
                    </a:cubicBezTo>
                    <a:cubicBezTo>
                      <a:pt x="134" y="3595"/>
                      <a:pt x="141" y="3597"/>
                      <a:pt x="149" y="3606"/>
                    </a:cubicBezTo>
                    <a:cubicBezTo>
                      <a:pt x="162" y="3618"/>
                      <a:pt x="162" y="3631"/>
                      <a:pt x="174" y="3631"/>
                    </a:cubicBezTo>
                    <a:cubicBezTo>
                      <a:pt x="146" y="3659"/>
                      <a:pt x="174" y="3673"/>
                      <a:pt x="200" y="3673"/>
                    </a:cubicBezTo>
                    <a:cubicBezTo>
                      <a:pt x="209" y="3673"/>
                      <a:pt x="217" y="3671"/>
                      <a:pt x="224" y="3668"/>
                    </a:cubicBezTo>
                    <a:cubicBezTo>
                      <a:pt x="249" y="3655"/>
                      <a:pt x="261" y="3618"/>
                      <a:pt x="286" y="3606"/>
                    </a:cubicBezTo>
                    <a:cubicBezTo>
                      <a:pt x="286" y="3606"/>
                      <a:pt x="286" y="3606"/>
                      <a:pt x="298" y="3593"/>
                    </a:cubicBezTo>
                    <a:cubicBezTo>
                      <a:pt x="298" y="3606"/>
                      <a:pt x="311" y="3606"/>
                      <a:pt x="311" y="3618"/>
                    </a:cubicBezTo>
                    <a:lnTo>
                      <a:pt x="335" y="3618"/>
                    </a:lnTo>
                    <a:lnTo>
                      <a:pt x="373" y="3606"/>
                    </a:lnTo>
                    <a:lnTo>
                      <a:pt x="373" y="3618"/>
                    </a:lnTo>
                    <a:cubicBezTo>
                      <a:pt x="385" y="3618"/>
                      <a:pt x="385" y="3631"/>
                      <a:pt x="410" y="3631"/>
                    </a:cubicBezTo>
                    <a:cubicBezTo>
                      <a:pt x="410" y="3643"/>
                      <a:pt x="385" y="3668"/>
                      <a:pt x="410" y="3668"/>
                    </a:cubicBezTo>
                    <a:cubicBezTo>
                      <a:pt x="422" y="3668"/>
                      <a:pt x="460" y="3631"/>
                      <a:pt x="472" y="3618"/>
                    </a:cubicBezTo>
                    <a:cubicBezTo>
                      <a:pt x="489" y="3618"/>
                      <a:pt x="500" y="3613"/>
                      <a:pt x="509" y="3613"/>
                    </a:cubicBezTo>
                    <a:cubicBezTo>
                      <a:pt x="513" y="3613"/>
                      <a:pt x="518" y="3614"/>
                      <a:pt x="522" y="3618"/>
                    </a:cubicBezTo>
                    <a:cubicBezTo>
                      <a:pt x="534" y="3643"/>
                      <a:pt x="509" y="3655"/>
                      <a:pt x="497" y="3655"/>
                    </a:cubicBezTo>
                    <a:cubicBezTo>
                      <a:pt x="447" y="3680"/>
                      <a:pt x="410" y="3668"/>
                      <a:pt x="373" y="3705"/>
                    </a:cubicBezTo>
                    <a:cubicBezTo>
                      <a:pt x="350" y="3727"/>
                      <a:pt x="350" y="3732"/>
                      <a:pt x="349" y="3732"/>
                    </a:cubicBezTo>
                    <a:cubicBezTo>
                      <a:pt x="347" y="3732"/>
                      <a:pt x="345" y="3730"/>
                      <a:pt x="335" y="3730"/>
                    </a:cubicBezTo>
                    <a:cubicBezTo>
                      <a:pt x="311" y="3718"/>
                      <a:pt x="298" y="3705"/>
                      <a:pt x="273" y="3705"/>
                    </a:cubicBezTo>
                    <a:cubicBezTo>
                      <a:pt x="249" y="3705"/>
                      <a:pt x="224" y="3718"/>
                      <a:pt x="211" y="3742"/>
                    </a:cubicBezTo>
                    <a:cubicBezTo>
                      <a:pt x="211" y="3742"/>
                      <a:pt x="199" y="3767"/>
                      <a:pt x="199" y="3767"/>
                    </a:cubicBezTo>
                    <a:cubicBezTo>
                      <a:pt x="195" y="3771"/>
                      <a:pt x="191" y="3773"/>
                      <a:pt x="187" y="3773"/>
                    </a:cubicBezTo>
                    <a:cubicBezTo>
                      <a:pt x="180" y="3773"/>
                      <a:pt x="174" y="3767"/>
                      <a:pt x="174" y="3767"/>
                    </a:cubicBezTo>
                    <a:cubicBezTo>
                      <a:pt x="137" y="3780"/>
                      <a:pt x="99" y="3804"/>
                      <a:pt x="62" y="3804"/>
                    </a:cubicBezTo>
                    <a:cubicBezTo>
                      <a:pt x="25" y="3817"/>
                      <a:pt x="25" y="3804"/>
                      <a:pt x="13" y="3829"/>
                    </a:cubicBezTo>
                    <a:cubicBezTo>
                      <a:pt x="13" y="3842"/>
                      <a:pt x="37" y="3867"/>
                      <a:pt x="62" y="3867"/>
                    </a:cubicBezTo>
                    <a:cubicBezTo>
                      <a:pt x="75" y="3879"/>
                      <a:pt x="99" y="3891"/>
                      <a:pt x="137" y="3891"/>
                    </a:cubicBezTo>
                    <a:cubicBezTo>
                      <a:pt x="149" y="3891"/>
                      <a:pt x="174" y="3879"/>
                      <a:pt x="186" y="3879"/>
                    </a:cubicBezTo>
                    <a:cubicBezTo>
                      <a:pt x="211" y="3879"/>
                      <a:pt x="174" y="3904"/>
                      <a:pt x="174" y="3916"/>
                    </a:cubicBezTo>
                    <a:cubicBezTo>
                      <a:pt x="174" y="3916"/>
                      <a:pt x="211" y="3929"/>
                      <a:pt x="224" y="3929"/>
                    </a:cubicBezTo>
                    <a:cubicBezTo>
                      <a:pt x="249" y="3929"/>
                      <a:pt x="273" y="3916"/>
                      <a:pt x="298" y="3904"/>
                    </a:cubicBezTo>
                    <a:lnTo>
                      <a:pt x="298" y="3904"/>
                    </a:lnTo>
                    <a:cubicBezTo>
                      <a:pt x="294" y="3923"/>
                      <a:pt x="303" y="3929"/>
                      <a:pt x="317" y="3929"/>
                    </a:cubicBezTo>
                    <a:cubicBezTo>
                      <a:pt x="341" y="3929"/>
                      <a:pt x="377" y="3912"/>
                      <a:pt x="385" y="3904"/>
                    </a:cubicBezTo>
                    <a:cubicBezTo>
                      <a:pt x="398" y="3904"/>
                      <a:pt x="410" y="3891"/>
                      <a:pt x="435" y="3891"/>
                    </a:cubicBezTo>
                    <a:cubicBezTo>
                      <a:pt x="435" y="3891"/>
                      <a:pt x="435" y="3896"/>
                      <a:pt x="438" y="3897"/>
                    </a:cubicBezTo>
                    <a:lnTo>
                      <a:pt x="438" y="3897"/>
                    </a:lnTo>
                    <a:cubicBezTo>
                      <a:pt x="432" y="3899"/>
                      <a:pt x="427" y="3901"/>
                      <a:pt x="422" y="3904"/>
                    </a:cubicBezTo>
                    <a:cubicBezTo>
                      <a:pt x="398" y="3929"/>
                      <a:pt x="410" y="3953"/>
                      <a:pt x="373" y="3953"/>
                    </a:cubicBezTo>
                    <a:cubicBezTo>
                      <a:pt x="364" y="3958"/>
                      <a:pt x="356" y="3959"/>
                      <a:pt x="348" y="3959"/>
                    </a:cubicBezTo>
                    <a:cubicBezTo>
                      <a:pt x="331" y="3959"/>
                      <a:pt x="315" y="3953"/>
                      <a:pt x="298" y="3953"/>
                    </a:cubicBezTo>
                    <a:lnTo>
                      <a:pt x="199" y="3991"/>
                    </a:lnTo>
                    <a:cubicBezTo>
                      <a:pt x="174" y="4003"/>
                      <a:pt x="149" y="4016"/>
                      <a:pt x="174" y="4053"/>
                    </a:cubicBezTo>
                    <a:cubicBezTo>
                      <a:pt x="180" y="4065"/>
                      <a:pt x="193" y="4068"/>
                      <a:pt x="205" y="4068"/>
                    </a:cubicBezTo>
                    <a:cubicBezTo>
                      <a:pt x="217" y="4068"/>
                      <a:pt x="230" y="4065"/>
                      <a:pt x="236" y="4065"/>
                    </a:cubicBezTo>
                    <a:cubicBezTo>
                      <a:pt x="255" y="4071"/>
                      <a:pt x="276" y="4075"/>
                      <a:pt x="298" y="4075"/>
                    </a:cubicBezTo>
                    <a:cubicBezTo>
                      <a:pt x="320" y="4075"/>
                      <a:pt x="342" y="4071"/>
                      <a:pt x="360" y="4065"/>
                    </a:cubicBezTo>
                    <a:cubicBezTo>
                      <a:pt x="360" y="4115"/>
                      <a:pt x="435" y="4115"/>
                      <a:pt x="460" y="4127"/>
                    </a:cubicBezTo>
                    <a:cubicBezTo>
                      <a:pt x="443" y="4140"/>
                      <a:pt x="428" y="4144"/>
                      <a:pt x="414" y="4144"/>
                    </a:cubicBezTo>
                    <a:cubicBezTo>
                      <a:pt x="385" y="4144"/>
                      <a:pt x="360" y="4127"/>
                      <a:pt x="335" y="4127"/>
                    </a:cubicBezTo>
                    <a:cubicBezTo>
                      <a:pt x="323" y="4127"/>
                      <a:pt x="298" y="4152"/>
                      <a:pt x="286" y="4152"/>
                    </a:cubicBezTo>
                    <a:cubicBezTo>
                      <a:pt x="273" y="4152"/>
                      <a:pt x="249" y="4140"/>
                      <a:pt x="236" y="4140"/>
                    </a:cubicBezTo>
                    <a:lnTo>
                      <a:pt x="186" y="4140"/>
                    </a:lnTo>
                    <a:cubicBezTo>
                      <a:pt x="186" y="4140"/>
                      <a:pt x="186" y="4127"/>
                      <a:pt x="174" y="4115"/>
                    </a:cubicBezTo>
                    <a:cubicBezTo>
                      <a:pt x="162" y="4115"/>
                      <a:pt x="124" y="4140"/>
                      <a:pt x="99" y="4140"/>
                    </a:cubicBezTo>
                    <a:cubicBezTo>
                      <a:pt x="87" y="4140"/>
                      <a:pt x="62" y="4127"/>
                      <a:pt x="50" y="4115"/>
                    </a:cubicBezTo>
                    <a:cubicBezTo>
                      <a:pt x="41" y="4106"/>
                      <a:pt x="38" y="4097"/>
                      <a:pt x="33" y="4097"/>
                    </a:cubicBezTo>
                    <a:cubicBezTo>
                      <a:pt x="31" y="4097"/>
                      <a:pt x="29" y="4099"/>
                      <a:pt x="25" y="4103"/>
                    </a:cubicBezTo>
                    <a:cubicBezTo>
                      <a:pt x="0" y="4115"/>
                      <a:pt x="0" y="4127"/>
                      <a:pt x="0" y="4152"/>
                    </a:cubicBezTo>
                    <a:cubicBezTo>
                      <a:pt x="0" y="4189"/>
                      <a:pt x="13" y="4177"/>
                      <a:pt x="37" y="4189"/>
                    </a:cubicBezTo>
                    <a:cubicBezTo>
                      <a:pt x="40" y="4193"/>
                      <a:pt x="43" y="4193"/>
                      <a:pt x="45" y="4193"/>
                    </a:cubicBezTo>
                    <a:cubicBezTo>
                      <a:pt x="46" y="4193"/>
                      <a:pt x="47" y="4193"/>
                      <a:pt x="48" y="4193"/>
                    </a:cubicBezTo>
                    <a:cubicBezTo>
                      <a:pt x="50" y="4193"/>
                      <a:pt x="50" y="4196"/>
                      <a:pt x="50" y="4214"/>
                    </a:cubicBezTo>
                    <a:cubicBezTo>
                      <a:pt x="50" y="4252"/>
                      <a:pt x="37" y="4252"/>
                      <a:pt x="50" y="4276"/>
                    </a:cubicBezTo>
                    <a:cubicBezTo>
                      <a:pt x="62" y="4301"/>
                      <a:pt x="99" y="4301"/>
                      <a:pt x="124" y="4314"/>
                    </a:cubicBezTo>
                    <a:cubicBezTo>
                      <a:pt x="162" y="4314"/>
                      <a:pt x="199" y="4314"/>
                      <a:pt x="236" y="4326"/>
                    </a:cubicBezTo>
                    <a:cubicBezTo>
                      <a:pt x="273" y="4339"/>
                      <a:pt x="261" y="4376"/>
                      <a:pt x="286" y="4388"/>
                    </a:cubicBezTo>
                    <a:cubicBezTo>
                      <a:pt x="292" y="4394"/>
                      <a:pt x="299" y="4397"/>
                      <a:pt x="306" y="4397"/>
                    </a:cubicBezTo>
                    <a:cubicBezTo>
                      <a:pt x="328" y="4397"/>
                      <a:pt x="354" y="4376"/>
                      <a:pt x="373" y="4376"/>
                    </a:cubicBezTo>
                    <a:lnTo>
                      <a:pt x="509" y="4376"/>
                    </a:lnTo>
                    <a:cubicBezTo>
                      <a:pt x="547" y="4376"/>
                      <a:pt x="584" y="4376"/>
                      <a:pt x="621" y="4339"/>
                    </a:cubicBezTo>
                    <a:cubicBezTo>
                      <a:pt x="621" y="4326"/>
                      <a:pt x="634" y="4314"/>
                      <a:pt x="634" y="4301"/>
                    </a:cubicBezTo>
                    <a:lnTo>
                      <a:pt x="658" y="4301"/>
                    </a:lnTo>
                    <a:cubicBezTo>
                      <a:pt x="671" y="4301"/>
                      <a:pt x="683" y="4289"/>
                      <a:pt x="696" y="4289"/>
                    </a:cubicBezTo>
                    <a:cubicBezTo>
                      <a:pt x="723" y="4298"/>
                      <a:pt x="724" y="4333"/>
                      <a:pt x="741" y="4333"/>
                    </a:cubicBezTo>
                    <a:cubicBezTo>
                      <a:pt x="747" y="4333"/>
                      <a:pt x="756" y="4327"/>
                      <a:pt x="770" y="4314"/>
                    </a:cubicBezTo>
                    <a:cubicBezTo>
                      <a:pt x="786" y="4298"/>
                      <a:pt x="791" y="4293"/>
                      <a:pt x="793" y="4293"/>
                    </a:cubicBezTo>
                    <a:cubicBezTo>
                      <a:pt x="795" y="4293"/>
                      <a:pt x="793" y="4301"/>
                      <a:pt x="807" y="4301"/>
                    </a:cubicBezTo>
                    <a:cubicBezTo>
                      <a:pt x="832" y="4301"/>
                      <a:pt x="820" y="4301"/>
                      <a:pt x="832" y="4289"/>
                    </a:cubicBezTo>
                    <a:cubicBezTo>
                      <a:pt x="857" y="4289"/>
                      <a:pt x="832" y="4264"/>
                      <a:pt x="832" y="4264"/>
                    </a:cubicBezTo>
                    <a:lnTo>
                      <a:pt x="857" y="4264"/>
                    </a:lnTo>
                    <a:cubicBezTo>
                      <a:pt x="869" y="4264"/>
                      <a:pt x="882" y="4239"/>
                      <a:pt x="882" y="4214"/>
                    </a:cubicBezTo>
                    <a:cubicBezTo>
                      <a:pt x="894" y="4202"/>
                      <a:pt x="882" y="4202"/>
                      <a:pt x="919" y="4202"/>
                    </a:cubicBezTo>
                    <a:cubicBezTo>
                      <a:pt x="944" y="4214"/>
                      <a:pt x="956" y="4202"/>
                      <a:pt x="956" y="4227"/>
                    </a:cubicBezTo>
                    <a:cubicBezTo>
                      <a:pt x="969" y="4239"/>
                      <a:pt x="956" y="4351"/>
                      <a:pt x="956" y="4388"/>
                    </a:cubicBezTo>
                    <a:cubicBezTo>
                      <a:pt x="956" y="4425"/>
                      <a:pt x="956" y="4500"/>
                      <a:pt x="969" y="4512"/>
                    </a:cubicBezTo>
                    <a:cubicBezTo>
                      <a:pt x="973" y="4521"/>
                      <a:pt x="980" y="4523"/>
                      <a:pt x="988" y="4523"/>
                    </a:cubicBezTo>
                    <a:cubicBezTo>
                      <a:pt x="1003" y="4523"/>
                      <a:pt x="1023" y="4512"/>
                      <a:pt x="1031" y="4512"/>
                    </a:cubicBezTo>
                    <a:lnTo>
                      <a:pt x="1143" y="4512"/>
                    </a:lnTo>
                    <a:cubicBezTo>
                      <a:pt x="1164" y="4512"/>
                      <a:pt x="1185" y="4520"/>
                      <a:pt x="1204" y="4520"/>
                    </a:cubicBezTo>
                    <a:cubicBezTo>
                      <a:pt x="1219" y="4520"/>
                      <a:pt x="1231" y="4516"/>
                      <a:pt x="1242" y="4500"/>
                    </a:cubicBezTo>
                    <a:cubicBezTo>
                      <a:pt x="1255" y="4438"/>
                      <a:pt x="1255" y="4388"/>
                      <a:pt x="1242" y="4339"/>
                    </a:cubicBezTo>
                    <a:cubicBezTo>
                      <a:pt x="1242" y="4307"/>
                      <a:pt x="1224" y="4204"/>
                      <a:pt x="1257" y="4204"/>
                    </a:cubicBezTo>
                    <a:cubicBezTo>
                      <a:pt x="1263" y="4204"/>
                      <a:pt x="1270" y="4207"/>
                      <a:pt x="1279" y="4214"/>
                    </a:cubicBezTo>
                    <a:cubicBezTo>
                      <a:pt x="1304" y="4227"/>
                      <a:pt x="1279" y="4264"/>
                      <a:pt x="1317" y="4276"/>
                    </a:cubicBezTo>
                    <a:lnTo>
                      <a:pt x="1354" y="4276"/>
                    </a:lnTo>
                    <a:cubicBezTo>
                      <a:pt x="1354" y="4276"/>
                      <a:pt x="1354" y="4301"/>
                      <a:pt x="1354" y="4314"/>
                    </a:cubicBezTo>
                    <a:cubicBezTo>
                      <a:pt x="1356" y="4315"/>
                      <a:pt x="1358" y="4316"/>
                      <a:pt x="1360" y="4316"/>
                    </a:cubicBezTo>
                    <a:cubicBezTo>
                      <a:pt x="1373" y="4316"/>
                      <a:pt x="1393" y="4289"/>
                      <a:pt x="1404" y="4289"/>
                    </a:cubicBezTo>
                    <a:cubicBezTo>
                      <a:pt x="1416" y="4289"/>
                      <a:pt x="1428" y="4301"/>
                      <a:pt x="1441" y="4326"/>
                    </a:cubicBezTo>
                    <a:cubicBezTo>
                      <a:pt x="1444" y="4327"/>
                      <a:pt x="1446" y="4328"/>
                      <a:pt x="1449" y="4328"/>
                    </a:cubicBezTo>
                    <a:cubicBezTo>
                      <a:pt x="1469" y="4328"/>
                      <a:pt x="1482" y="4289"/>
                      <a:pt x="1515" y="4289"/>
                    </a:cubicBezTo>
                    <a:cubicBezTo>
                      <a:pt x="1523" y="4285"/>
                      <a:pt x="1528" y="4284"/>
                      <a:pt x="1532" y="4284"/>
                    </a:cubicBezTo>
                    <a:cubicBezTo>
                      <a:pt x="1541" y="4284"/>
                      <a:pt x="1544" y="4292"/>
                      <a:pt x="1553" y="4301"/>
                    </a:cubicBezTo>
                    <a:lnTo>
                      <a:pt x="1565" y="4301"/>
                    </a:lnTo>
                    <a:cubicBezTo>
                      <a:pt x="1577" y="4301"/>
                      <a:pt x="1590" y="4326"/>
                      <a:pt x="1590" y="4339"/>
                    </a:cubicBezTo>
                    <a:cubicBezTo>
                      <a:pt x="1615" y="4376"/>
                      <a:pt x="1652" y="4363"/>
                      <a:pt x="1689" y="4376"/>
                    </a:cubicBezTo>
                    <a:lnTo>
                      <a:pt x="1751" y="4376"/>
                    </a:lnTo>
                    <a:cubicBezTo>
                      <a:pt x="1764" y="4376"/>
                      <a:pt x="1776" y="4351"/>
                      <a:pt x="1801" y="4351"/>
                    </a:cubicBezTo>
                    <a:cubicBezTo>
                      <a:pt x="1809" y="4351"/>
                      <a:pt x="1829" y="4367"/>
                      <a:pt x="1852" y="4367"/>
                    </a:cubicBezTo>
                    <a:cubicBezTo>
                      <a:pt x="1863" y="4367"/>
                      <a:pt x="1875" y="4363"/>
                      <a:pt x="1888" y="4351"/>
                    </a:cubicBezTo>
                    <a:cubicBezTo>
                      <a:pt x="1888" y="4339"/>
                      <a:pt x="1900" y="4326"/>
                      <a:pt x="1900" y="4314"/>
                    </a:cubicBezTo>
                    <a:cubicBezTo>
                      <a:pt x="1904" y="4310"/>
                      <a:pt x="1909" y="4308"/>
                      <a:pt x="1913" y="4308"/>
                    </a:cubicBezTo>
                    <a:cubicBezTo>
                      <a:pt x="1921" y="4308"/>
                      <a:pt x="1929" y="4314"/>
                      <a:pt x="1938" y="4314"/>
                    </a:cubicBezTo>
                    <a:lnTo>
                      <a:pt x="2000" y="4314"/>
                    </a:lnTo>
                    <a:cubicBezTo>
                      <a:pt x="2037" y="4314"/>
                      <a:pt x="2074" y="4301"/>
                      <a:pt x="2111" y="4301"/>
                    </a:cubicBezTo>
                    <a:cubicBezTo>
                      <a:pt x="2124" y="4301"/>
                      <a:pt x="2149" y="4289"/>
                      <a:pt x="2149" y="4264"/>
                    </a:cubicBezTo>
                    <a:cubicBezTo>
                      <a:pt x="2149" y="4239"/>
                      <a:pt x="2136" y="4214"/>
                      <a:pt x="2149" y="4189"/>
                    </a:cubicBezTo>
                    <a:cubicBezTo>
                      <a:pt x="2149" y="4183"/>
                      <a:pt x="2152" y="4183"/>
                      <a:pt x="2158" y="4183"/>
                    </a:cubicBezTo>
                    <a:cubicBezTo>
                      <a:pt x="2164" y="4183"/>
                      <a:pt x="2174" y="4183"/>
                      <a:pt x="2186" y="4177"/>
                    </a:cubicBezTo>
                    <a:cubicBezTo>
                      <a:pt x="2198" y="4177"/>
                      <a:pt x="2211" y="4177"/>
                      <a:pt x="2223" y="4165"/>
                    </a:cubicBezTo>
                    <a:cubicBezTo>
                      <a:pt x="2216" y="4150"/>
                      <a:pt x="2208" y="4145"/>
                      <a:pt x="2199" y="4145"/>
                    </a:cubicBezTo>
                    <a:cubicBezTo>
                      <a:pt x="2178" y="4145"/>
                      <a:pt x="2154" y="4177"/>
                      <a:pt x="2136" y="4177"/>
                    </a:cubicBezTo>
                    <a:cubicBezTo>
                      <a:pt x="2124" y="4183"/>
                      <a:pt x="2105" y="4186"/>
                      <a:pt x="2087" y="4186"/>
                    </a:cubicBezTo>
                    <a:cubicBezTo>
                      <a:pt x="2068" y="4186"/>
                      <a:pt x="2049" y="4183"/>
                      <a:pt x="2037" y="4177"/>
                    </a:cubicBezTo>
                    <a:cubicBezTo>
                      <a:pt x="2012" y="4152"/>
                      <a:pt x="2012" y="4140"/>
                      <a:pt x="1987" y="4140"/>
                    </a:cubicBezTo>
                    <a:cubicBezTo>
                      <a:pt x="1975" y="4140"/>
                      <a:pt x="1962" y="4165"/>
                      <a:pt x="1938" y="4177"/>
                    </a:cubicBezTo>
                    <a:lnTo>
                      <a:pt x="1863" y="4177"/>
                    </a:lnTo>
                    <a:cubicBezTo>
                      <a:pt x="1826" y="4177"/>
                      <a:pt x="1801" y="4177"/>
                      <a:pt x="1776" y="4165"/>
                    </a:cubicBezTo>
                    <a:cubicBezTo>
                      <a:pt x="1801" y="4152"/>
                      <a:pt x="1875" y="4140"/>
                      <a:pt x="1875" y="4103"/>
                    </a:cubicBezTo>
                    <a:lnTo>
                      <a:pt x="2000" y="4103"/>
                    </a:lnTo>
                    <a:cubicBezTo>
                      <a:pt x="2012" y="4103"/>
                      <a:pt x="2087" y="4103"/>
                      <a:pt x="2062" y="4053"/>
                    </a:cubicBezTo>
                    <a:cubicBezTo>
                      <a:pt x="2056" y="4028"/>
                      <a:pt x="2046" y="4022"/>
                      <a:pt x="2037" y="4022"/>
                    </a:cubicBezTo>
                    <a:cubicBezTo>
                      <a:pt x="2028" y="4022"/>
                      <a:pt x="2018" y="4028"/>
                      <a:pt x="2012" y="4028"/>
                    </a:cubicBezTo>
                    <a:lnTo>
                      <a:pt x="1962" y="4028"/>
                    </a:lnTo>
                    <a:cubicBezTo>
                      <a:pt x="1925" y="4016"/>
                      <a:pt x="1925" y="3991"/>
                      <a:pt x="1888" y="3991"/>
                    </a:cubicBezTo>
                    <a:cubicBezTo>
                      <a:pt x="1880" y="3991"/>
                      <a:pt x="1866" y="3996"/>
                      <a:pt x="1854" y="3996"/>
                    </a:cubicBezTo>
                    <a:cubicBezTo>
                      <a:pt x="1848" y="3996"/>
                      <a:pt x="1842" y="3995"/>
                      <a:pt x="1838" y="3991"/>
                    </a:cubicBezTo>
                    <a:cubicBezTo>
                      <a:pt x="1826" y="3978"/>
                      <a:pt x="1838" y="3966"/>
                      <a:pt x="1826" y="3953"/>
                    </a:cubicBezTo>
                    <a:cubicBezTo>
                      <a:pt x="1816" y="3943"/>
                      <a:pt x="1799" y="3935"/>
                      <a:pt x="1782" y="3928"/>
                    </a:cubicBezTo>
                    <a:lnTo>
                      <a:pt x="1782" y="3928"/>
                    </a:lnTo>
                    <a:cubicBezTo>
                      <a:pt x="1799" y="3927"/>
                      <a:pt x="1790" y="3916"/>
                      <a:pt x="1801" y="3916"/>
                    </a:cubicBezTo>
                    <a:cubicBezTo>
                      <a:pt x="1813" y="3916"/>
                      <a:pt x="1826" y="3929"/>
                      <a:pt x="1838" y="3929"/>
                    </a:cubicBezTo>
                    <a:cubicBezTo>
                      <a:pt x="1847" y="3929"/>
                      <a:pt x="1893" y="3951"/>
                      <a:pt x="1916" y="3951"/>
                    </a:cubicBezTo>
                    <a:cubicBezTo>
                      <a:pt x="1928" y="3951"/>
                      <a:pt x="1933" y="3945"/>
                      <a:pt x="1925" y="3929"/>
                    </a:cubicBezTo>
                    <a:lnTo>
                      <a:pt x="1925" y="3929"/>
                    </a:lnTo>
                    <a:cubicBezTo>
                      <a:pt x="1938" y="3941"/>
                      <a:pt x="1962" y="3950"/>
                      <a:pt x="1984" y="3950"/>
                    </a:cubicBezTo>
                    <a:cubicBezTo>
                      <a:pt x="2006" y="3950"/>
                      <a:pt x="2025" y="3941"/>
                      <a:pt x="2025" y="3916"/>
                    </a:cubicBezTo>
                    <a:cubicBezTo>
                      <a:pt x="2037" y="3929"/>
                      <a:pt x="2049" y="3929"/>
                      <a:pt x="2062" y="3929"/>
                    </a:cubicBezTo>
                    <a:cubicBezTo>
                      <a:pt x="2074" y="3929"/>
                      <a:pt x="2074" y="3904"/>
                      <a:pt x="2087" y="3904"/>
                    </a:cubicBezTo>
                    <a:cubicBezTo>
                      <a:pt x="2095" y="3904"/>
                      <a:pt x="2114" y="3909"/>
                      <a:pt x="2134" y="3909"/>
                    </a:cubicBezTo>
                    <a:cubicBezTo>
                      <a:pt x="2143" y="3909"/>
                      <a:pt x="2153" y="3908"/>
                      <a:pt x="2161" y="3904"/>
                    </a:cubicBezTo>
                    <a:cubicBezTo>
                      <a:pt x="2174" y="3891"/>
                      <a:pt x="2223" y="3879"/>
                      <a:pt x="2223" y="3854"/>
                    </a:cubicBezTo>
                    <a:cubicBezTo>
                      <a:pt x="2217" y="3842"/>
                      <a:pt x="2208" y="3839"/>
                      <a:pt x="2198" y="3839"/>
                    </a:cubicBezTo>
                    <a:cubicBezTo>
                      <a:pt x="2189" y="3839"/>
                      <a:pt x="2180" y="3842"/>
                      <a:pt x="2174" y="3842"/>
                    </a:cubicBezTo>
                    <a:cubicBezTo>
                      <a:pt x="2161" y="3829"/>
                      <a:pt x="2124" y="3817"/>
                      <a:pt x="2099" y="3804"/>
                    </a:cubicBezTo>
                    <a:cubicBezTo>
                      <a:pt x="2087" y="3804"/>
                      <a:pt x="2074" y="3792"/>
                      <a:pt x="2062" y="3792"/>
                    </a:cubicBezTo>
                    <a:cubicBezTo>
                      <a:pt x="2056" y="3789"/>
                      <a:pt x="2050" y="3788"/>
                      <a:pt x="2045" y="3788"/>
                    </a:cubicBezTo>
                    <a:cubicBezTo>
                      <a:pt x="2040" y="3788"/>
                      <a:pt x="2036" y="3789"/>
                      <a:pt x="2032" y="3789"/>
                    </a:cubicBezTo>
                    <a:cubicBezTo>
                      <a:pt x="2025" y="3789"/>
                      <a:pt x="2018" y="3786"/>
                      <a:pt x="2012" y="3767"/>
                    </a:cubicBezTo>
                    <a:cubicBezTo>
                      <a:pt x="2000" y="3718"/>
                      <a:pt x="2012" y="3718"/>
                      <a:pt x="1987" y="3705"/>
                    </a:cubicBezTo>
                    <a:cubicBezTo>
                      <a:pt x="1985" y="3704"/>
                      <a:pt x="1982" y="3703"/>
                      <a:pt x="1980" y="3703"/>
                    </a:cubicBezTo>
                    <a:cubicBezTo>
                      <a:pt x="1956" y="3703"/>
                      <a:pt x="1918" y="3744"/>
                      <a:pt x="1886" y="3744"/>
                    </a:cubicBezTo>
                    <a:cubicBezTo>
                      <a:pt x="1882" y="3744"/>
                      <a:pt x="1879" y="3744"/>
                      <a:pt x="1875" y="3742"/>
                    </a:cubicBezTo>
                    <a:cubicBezTo>
                      <a:pt x="1863" y="3742"/>
                      <a:pt x="1851" y="3718"/>
                      <a:pt x="1826" y="3705"/>
                    </a:cubicBezTo>
                    <a:cubicBezTo>
                      <a:pt x="1813" y="3705"/>
                      <a:pt x="1789" y="3705"/>
                      <a:pt x="1764" y="3693"/>
                    </a:cubicBezTo>
                    <a:cubicBezTo>
                      <a:pt x="1739" y="3680"/>
                      <a:pt x="1702" y="3680"/>
                      <a:pt x="1702" y="3655"/>
                    </a:cubicBezTo>
                    <a:cubicBezTo>
                      <a:pt x="1702" y="3643"/>
                      <a:pt x="1726" y="3643"/>
                      <a:pt x="1739" y="3643"/>
                    </a:cubicBezTo>
                    <a:cubicBezTo>
                      <a:pt x="1764" y="3655"/>
                      <a:pt x="1789" y="3668"/>
                      <a:pt x="1813" y="3680"/>
                    </a:cubicBezTo>
                    <a:cubicBezTo>
                      <a:pt x="1822" y="3689"/>
                      <a:pt x="1828" y="3693"/>
                      <a:pt x="1832" y="3693"/>
                    </a:cubicBezTo>
                    <a:cubicBezTo>
                      <a:pt x="1838" y="3693"/>
                      <a:pt x="1838" y="3679"/>
                      <a:pt x="1838" y="3655"/>
                    </a:cubicBezTo>
                    <a:cubicBezTo>
                      <a:pt x="1851" y="3655"/>
                      <a:pt x="1851" y="3643"/>
                      <a:pt x="1875" y="3643"/>
                    </a:cubicBezTo>
                    <a:lnTo>
                      <a:pt x="1875" y="3631"/>
                    </a:lnTo>
                    <a:lnTo>
                      <a:pt x="1900" y="3643"/>
                    </a:lnTo>
                    <a:lnTo>
                      <a:pt x="1925" y="3643"/>
                    </a:lnTo>
                    <a:cubicBezTo>
                      <a:pt x="1925" y="3643"/>
                      <a:pt x="1938" y="3631"/>
                      <a:pt x="1938" y="3618"/>
                    </a:cubicBezTo>
                    <a:cubicBezTo>
                      <a:pt x="1950" y="3631"/>
                      <a:pt x="1950" y="3631"/>
                      <a:pt x="1950" y="3643"/>
                    </a:cubicBezTo>
                    <a:cubicBezTo>
                      <a:pt x="1975" y="3655"/>
                      <a:pt x="1987" y="3680"/>
                      <a:pt x="2012" y="3693"/>
                    </a:cubicBezTo>
                    <a:cubicBezTo>
                      <a:pt x="2018" y="3696"/>
                      <a:pt x="2027" y="3697"/>
                      <a:pt x="2036" y="3697"/>
                    </a:cubicBezTo>
                    <a:cubicBezTo>
                      <a:pt x="2062" y="3697"/>
                      <a:pt x="2090" y="3683"/>
                      <a:pt x="2062" y="3655"/>
                    </a:cubicBezTo>
                    <a:cubicBezTo>
                      <a:pt x="2074" y="3655"/>
                      <a:pt x="2074" y="3631"/>
                      <a:pt x="2087" y="3631"/>
                    </a:cubicBezTo>
                    <a:cubicBezTo>
                      <a:pt x="2092" y="3628"/>
                      <a:pt x="2097" y="3627"/>
                      <a:pt x="2102" y="3627"/>
                    </a:cubicBezTo>
                    <a:cubicBezTo>
                      <a:pt x="2116" y="3627"/>
                      <a:pt x="2129" y="3634"/>
                      <a:pt x="2139" y="3634"/>
                    </a:cubicBezTo>
                    <a:cubicBezTo>
                      <a:pt x="2143" y="3634"/>
                      <a:pt x="2146" y="3633"/>
                      <a:pt x="2149" y="3631"/>
                    </a:cubicBezTo>
                    <a:cubicBezTo>
                      <a:pt x="2174" y="3618"/>
                      <a:pt x="2161" y="3606"/>
                      <a:pt x="2174" y="3593"/>
                    </a:cubicBezTo>
                    <a:cubicBezTo>
                      <a:pt x="2186" y="3581"/>
                      <a:pt x="2174" y="3581"/>
                      <a:pt x="2186" y="3581"/>
                    </a:cubicBezTo>
                    <a:cubicBezTo>
                      <a:pt x="2211" y="3568"/>
                      <a:pt x="2223" y="3581"/>
                      <a:pt x="2211" y="3544"/>
                    </a:cubicBezTo>
                    <a:cubicBezTo>
                      <a:pt x="2211" y="3531"/>
                      <a:pt x="2198" y="3531"/>
                      <a:pt x="2198" y="3519"/>
                    </a:cubicBezTo>
                    <a:cubicBezTo>
                      <a:pt x="2198" y="3506"/>
                      <a:pt x="2211" y="3494"/>
                      <a:pt x="2211" y="3494"/>
                    </a:cubicBezTo>
                    <a:cubicBezTo>
                      <a:pt x="2211" y="3444"/>
                      <a:pt x="2186" y="3419"/>
                      <a:pt x="2161" y="3419"/>
                    </a:cubicBezTo>
                    <a:cubicBezTo>
                      <a:pt x="2136" y="3432"/>
                      <a:pt x="2136" y="3444"/>
                      <a:pt x="2136" y="3444"/>
                    </a:cubicBezTo>
                    <a:cubicBezTo>
                      <a:pt x="2132" y="3448"/>
                      <a:pt x="2129" y="3450"/>
                      <a:pt x="2127" y="3450"/>
                    </a:cubicBezTo>
                    <a:cubicBezTo>
                      <a:pt x="2122" y="3450"/>
                      <a:pt x="2120" y="3444"/>
                      <a:pt x="2111" y="3444"/>
                    </a:cubicBezTo>
                    <a:lnTo>
                      <a:pt x="2074" y="3457"/>
                    </a:lnTo>
                    <a:cubicBezTo>
                      <a:pt x="2062" y="3457"/>
                      <a:pt x="2025" y="3482"/>
                      <a:pt x="2012" y="3482"/>
                    </a:cubicBezTo>
                    <a:cubicBezTo>
                      <a:pt x="2000" y="3482"/>
                      <a:pt x="2000" y="3469"/>
                      <a:pt x="2000" y="3444"/>
                    </a:cubicBezTo>
                    <a:cubicBezTo>
                      <a:pt x="1987" y="3432"/>
                      <a:pt x="1962" y="3419"/>
                      <a:pt x="1938" y="3419"/>
                    </a:cubicBezTo>
                    <a:lnTo>
                      <a:pt x="1925" y="3419"/>
                    </a:lnTo>
                    <a:cubicBezTo>
                      <a:pt x="1962" y="3407"/>
                      <a:pt x="2000" y="3395"/>
                      <a:pt x="2037" y="3370"/>
                    </a:cubicBezTo>
                    <a:cubicBezTo>
                      <a:pt x="2074" y="3345"/>
                      <a:pt x="2149" y="3295"/>
                      <a:pt x="2074" y="3246"/>
                    </a:cubicBezTo>
                    <a:cubicBezTo>
                      <a:pt x="2068" y="3239"/>
                      <a:pt x="2059" y="3236"/>
                      <a:pt x="2049" y="3236"/>
                    </a:cubicBezTo>
                    <a:cubicBezTo>
                      <a:pt x="2040" y="3236"/>
                      <a:pt x="2031" y="3239"/>
                      <a:pt x="2025" y="3246"/>
                    </a:cubicBezTo>
                    <a:cubicBezTo>
                      <a:pt x="2025" y="3258"/>
                      <a:pt x="2025" y="3283"/>
                      <a:pt x="2012" y="3295"/>
                    </a:cubicBezTo>
                    <a:cubicBezTo>
                      <a:pt x="2000" y="3295"/>
                      <a:pt x="2000" y="3283"/>
                      <a:pt x="1987" y="3283"/>
                    </a:cubicBezTo>
                    <a:cubicBezTo>
                      <a:pt x="1987" y="3283"/>
                      <a:pt x="1950" y="3308"/>
                      <a:pt x="1938" y="3308"/>
                    </a:cubicBezTo>
                    <a:cubicBezTo>
                      <a:pt x="1921" y="3299"/>
                      <a:pt x="1904" y="3279"/>
                      <a:pt x="1883" y="3279"/>
                    </a:cubicBezTo>
                    <a:cubicBezTo>
                      <a:pt x="1873" y="3279"/>
                      <a:pt x="1862" y="3283"/>
                      <a:pt x="1851" y="3295"/>
                    </a:cubicBezTo>
                    <a:cubicBezTo>
                      <a:pt x="1838" y="3308"/>
                      <a:pt x="1838" y="3333"/>
                      <a:pt x="1826" y="3333"/>
                    </a:cubicBezTo>
                    <a:cubicBezTo>
                      <a:pt x="1801" y="3333"/>
                      <a:pt x="1801" y="3308"/>
                      <a:pt x="1789" y="3295"/>
                    </a:cubicBezTo>
                    <a:lnTo>
                      <a:pt x="1789" y="3295"/>
                    </a:lnTo>
                    <a:cubicBezTo>
                      <a:pt x="1795" y="3298"/>
                      <a:pt x="1801" y="3299"/>
                      <a:pt x="1805" y="3299"/>
                    </a:cubicBezTo>
                    <a:cubicBezTo>
                      <a:pt x="1846" y="3299"/>
                      <a:pt x="1764" y="3195"/>
                      <a:pt x="1764" y="3183"/>
                    </a:cubicBezTo>
                    <a:cubicBezTo>
                      <a:pt x="1764" y="3182"/>
                      <a:pt x="1765" y="3182"/>
                      <a:pt x="1768" y="3182"/>
                    </a:cubicBezTo>
                    <a:cubicBezTo>
                      <a:pt x="1786" y="3182"/>
                      <a:pt x="1860" y="3201"/>
                      <a:pt x="1897" y="3201"/>
                    </a:cubicBezTo>
                    <a:cubicBezTo>
                      <a:pt x="1923" y="3201"/>
                      <a:pt x="1930" y="3192"/>
                      <a:pt x="1888" y="3159"/>
                    </a:cubicBezTo>
                    <a:cubicBezTo>
                      <a:pt x="1938" y="3159"/>
                      <a:pt x="1975" y="3134"/>
                      <a:pt x="1913" y="3109"/>
                    </a:cubicBezTo>
                    <a:cubicBezTo>
                      <a:pt x="1938" y="3109"/>
                      <a:pt x="1962" y="3109"/>
                      <a:pt x="1975" y="3097"/>
                    </a:cubicBezTo>
                    <a:cubicBezTo>
                      <a:pt x="2000" y="3084"/>
                      <a:pt x="2025" y="3072"/>
                      <a:pt x="2012" y="3022"/>
                    </a:cubicBezTo>
                    <a:cubicBezTo>
                      <a:pt x="2049" y="3022"/>
                      <a:pt x="2099" y="3022"/>
                      <a:pt x="2099" y="2972"/>
                    </a:cubicBezTo>
                    <a:cubicBezTo>
                      <a:pt x="2107" y="2939"/>
                      <a:pt x="2094" y="2934"/>
                      <a:pt x="2076" y="2934"/>
                    </a:cubicBezTo>
                    <a:cubicBezTo>
                      <a:pt x="2067" y="2934"/>
                      <a:pt x="2058" y="2935"/>
                      <a:pt x="2049" y="2935"/>
                    </a:cubicBezTo>
                    <a:cubicBezTo>
                      <a:pt x="2037" y="2948"/>
                      <a:pt x="1975" y="2972"/>
                      <a:pt x="1938" y="2985"/>
                    </a:cubicBezTo>
                    <a:cubicBezTo>
                      <a:pt x="1931" y="2991"/>
                      <a:pt x="1922" y="2994"/>
                      <a:pt x="1913" y="2994"/>
                    </a:cubicBezTo>
                    <a:cubicBezTo>
                      <a:pt x="1903" y="2994"/>
                      <a:pt x="1894" y="2991"/>
                      <a:pt x="1888" y="2985"/>
                    </a:cubicBezTo>
                    <a:cubicBezTo>
                      <a:pt x="1875" y="2972"/>
                      <a:pt x="1875" y="2972"/>
                      <a:pt x="1863" y="2948"/>
                    </a:cubicBezTo>
                    <a:cubicBezTo>
                      <a:pt x="1861" y="2945"/>
                      <a:pt x="1858" y="2944"/>
                      <a:pt x="1855" y="2944"/>
                    </a:cubicBezTo>
                    <a:cubicBezTo>
                      <a:pt x="1842" y="2944"/>
                      <a:pt x="1823" y="2962"/>
                      <a:pt x="1813" y="2972"/>
                    </a:cubicBezTo>
                    <a:cubicBezTo>
                      <a:pt x="1776" y="2997"/>
                      <a:pt x="1739" y="2997"/>
                      <a:pt x="1714" y="2997"/>
                    </a:cubicBezTo>
                    <a:cubicBezTo>
                      <a:pt x="1726" y="2985"/>
                      <a:pt x="1739" y="2972"/>
                      <a:pt x="1751" y="2960"/>
                    </a:cubicBezTo>
                    <a:cubicBezTo>
                      <a:pt x="1764" y="2960"/>
                      <a:pt x="1764" y="2948"/>
                      <a:pt x="1776" y="2948"/>
                    </a:cubicBezTo>
                    <a:cubicBezTo>
                      <a:pt x="1801" y="2935"/>
                      <a:pt x="1789" y="2935"/>
                      <a:pt x="1789" y="2910"/>
                    </a:cubicBezTo>
                    <a:cubicBezTo>
                      <a:pt x="1789" y="2885"/>
                      <a:pt x="1799" y="2880"/>
                      <a:pt x="1813" y="2880"/>
                    </a:cubicBezTo>
                    <a:cubicBezTo>
                      <a:pt x="1821" y="2880"/>
                      <a:pt x="1830" y="2882"/>
                      <a:pt x="1839" y="2882"/>
                    </a:cubicBezTo>
                    <a:cubicBezTo>
                      <a:pt x="1853" y="2882"/>
                      <a:pt x="1867" y="2878"/>
                      <a:pt x="1875" y="2861"/>
                    </a:cubicBezTo>
                    <a:cubicBezTo>
                      <a:pt x="1888" y="2848"/>
                      <a:pt x="1875" y="2823"/>
                      <a:pt x="1875" y="2811"/>
                    </a:cubicBezTo>
                    <a:cubicBezTo>
                      <a:pt x="1875" y="2798"/>
                      <a:pt x="1900" y="2798"/>
                      <a:pt x="1913" y="2786"/>
                    </a:cubicBezTo>
                    <a:cubicBezTo>
                      <a:pt x="1938" y="2761"/>
                      <a:pt x="1925" y="2724"/>
                      <a:pt x="1900" y="2699"/>
                    </a:cubicBezTo>
                    <a:lnTo>
                      <a:pt x="1826" y="2699"/>
                    </a:lnTo>
                    <a:cubicBezTo>
                      <a:pt x="1813" y="2712"/>
                      <a:pt x="1813" y="2724"/>
                      <a:pt x="1813" y="2736"/>
                    </a:cubicBezTo>
                    <a:cubicBezTo>
                      <a:pt x="1801" y="2749"/>
                      <a:pt x="1826" y="2749"/>
                      <a:pt x="1801" y="2761"/>
                    </a:cubicBezTo>
                    <a:cubicBezTo>
                      <a:pt x="1797" y="2763"/>
                      <a:pt x="1794" y="2764"/>
                      <a:pt x="1790" y="2764"/>
                    </a:cubicBezTo>
                    <a:cubicBezTo>
                      <a:pt x="1766" y="2764"/>
                      <a:pt x="1735" y="2736"/>
                      <a:pt x="1714" y="2736"/>
                    </a:cubicBezTo>
                    <a:cubicBezTo>
                      <a:pt x="1695" y="2736"/>
                      <a:pt x="1642" y="2778"/>
                      <a:pt x="1601" y="2778"/>
                    </a:cubicBezTo>
                    <a:cubicBezTo>
                      <a:pt x="1587" y="2778"/>
                      <a:pt x="1574" y="2774"/>
                      <a:pt x="1565" y="2761"/>
                    </a:cubicBezTo>
                    <a:cubicBezTo>
                      <a:pt x="1540" y="2728"/>
                      <a:pt x="1548" y="2723"/>
                      <a:pt x="1564" y="2723"/>
                    </a:cubicBezTo>
                    <a:cubicBezTo>
                      <a:pt x="1572" y="2723"/>
                      <a:pt x="1582" y="2724"/>
                      <a:pt x="1590" y="2724"/>
                    </a:cubicBezTo>
                    <a:cubicBezTo>
                      <a:pt x="1602" y="2712"/>
                      <a:pt x="1627" y="2699"/>
                      <a:pt x="1640" y="2674"/>
                    </a:cubicBezTo>
                    <a:cubicBezTo>
                      <a:pt x="1652" y="2662"/>
                      <a:pt x="1652" y="2649"/>
                      <a:pt x="1677" y="2649"/>
                    </a:cubicBezTo>
                    <a:lnTo>
                      <a:pt x="1702" y="2649"/>
                    </a:lnTo>
                    <a:cubicBezTo>
                      <a:pt x="1714" y="2649"/>
                      <a:pt x="1726" y="2612"/>
                      <a:pt x="1726" y="2612"/>
                    </a:cubicBezTo>
                    <a:cubicBezTo>
                      <a:pt x="1736" y="2612"/>
                      <a:pt x="1746" y="2644"/>
                      <a:pt x="1763" y="2644"/>
                    </a:cubicBezTo>
                    <a:cubicBezTo>
                      <a:pt x="1767" y="2644"/>
                      <a:pt x="1771" y="2642"/>
                      <a:pt x="1776" y="2637"/>
                    </a:cubicBezTo>
                    <a:cubicBezTo>
                      <a:pt x="1789" y="2612"/>
                      <a:pt x="1776" y="2600"/>
                      <a:pt x="1776" y="2587"/>
                    </a:cubicBezTo>
                    <a:cubicBezTo>
                      <a:pt x="1776" y="2575"/>
                      <a:pt x="1776" y="2575"/>
                      <a:pt x="1778" y="2575"/>
                    </a:cubicBezTo>
                    <a:cubicBezTo>
                      <a:pt x="1779" y="2575"/>
                      <a:pt x="1782" y="2575"/>
                      <a:pt x="1789" y="2563"/>
                    </a:cubicBezTo>
                    <a:cubicBezTo>
                      <a:pt x="1795" y="2556"/>
                      <a:pt x="1801" y="2556"/>
                      <a:pt x="1807" y="2556"/>
                    </a:cubicBezTo>
                    <a:cubicBezTo>
                      <a:pt x="1813" y="2556"/>
                      <a:pt x="1820" y="2556"/>
                      <a:pt x="1826" y="2550"/>
                    </a:cubicBezTo>
                    <a:cubicBezTo>
                      <a:pt x="1838" y="2538"/>
                      <a:pt x="1826" y="2525"/>
                      <a:pt x="1813" y="2500"/>
                    </a:cubicBezTo>
                    <a:cubicBezTo>
                      <a:pt x="1851" y="2488"/>
                      <a:pt x="1851" y="2413"/>
                      <a:pt x="1875" y="2389"/>
                    </a:cubicBezTo>
                    <a:cubicBezTo>
                      <a:pt x="1913" y="2351"/>
                      <a:pt x="1938" y="2339"/>
                      <a:pt x="1925" y="2302"/>
                    </a:cubicBezTo>
                    <a:cubicBezTo>
                      <a:pt x="1917" y="2286"/>
                      <a:pt x="1912" y="2280"/>
                      <a:pt x="1908" y="2280"/>
                    </a:cubicBezTo>
                    <a:cubicBezTo>
                      <a:pt x="1899" y="2280"/>
                      <a:pt x="1896" y="2306"/>
                      <a:pt x="1888" y="2314"/>
                    </a:cubicBezTo>
                    <a:cubicBezTo>
                      <a:pt x="1881" y="2307"/>
                      <a:pt x="1874" y="2304"/>
                      <a:pt x="1869" y="2304"/>
                    </a:cubicBezTo>
                    <a:cubicBezTo>
                      <a:pt x="1855" y="2304"/>
                      <a:pt x="1843" y="2321"/>
                      <a:pt x="1826" y="2339"/>
                    </a:cubicBezTo>
                    <a:cubicBezTo>
                      <a:pt x="1826" y="2351"/>
                      <a:pt x="1813" y="2351"/>
                      <a:pt x="1789" y="2364"/>
                    </a:cubicBezTo>
                    <a:cubicBezTo>
                      <a:pt x="1776" y="2364"/>
                      <a:pt x="1764" y="2376"/>
                      <a:pt x="1751" y="2401"/>
                    </a:cubicBezTo>
                    <a:cubicBezTo>
                      <a:pt x="1739" y="2413"/>
                      <a:pt x="1739" y="2438"/>
                      <a:pt x="1714" y="2438"/>
                    </a:cubicBezTo>
                    <a:cubicBezTo>
                      <a:pt x="1702" y="2438"/>
                      <a:pt x="1714" y="2426"/>
                      <a:pt x="1689" y="2413"/>
                    </a:cubicBezTo>
                    <a:cubicBezTo>
                      <a:pt x="1682" y="2410"/>
                      <a:pt x="1675" y="2408"/>
                      <a:pt x="1667" y="2408"/>
                    </a:cubicBezTo>
                    <a:cubicBezTo>
                      <a:pt x="1650" y="2408"/>
                      <a:pt x="1632" y="2417"/>
                      <a:pt x="1615" y="2426"/>
                    </a:cubicBezTo>
                    <a:cubicBezTo>
                      <a:pt x="1590" y="2438"/>
                      <a:pt x="1553" y="2451"/>
                      <a:pt x="1515" y="2451"/>
                    </a:cubicBezTo>
                    <a:cubicBezTo>
                      <a:pt x="1503" y="2451"/>
                      <a:pt x="1441" y="2451"/>
                      <a:pt x="1441" y="2426"/>
                    </a:cubicBezTo>
                    <a:cubicBezTo>
                      <a:pt x="1441" y="2421"/>
                      <a:pt x="1446" y="2420"/>
                      <a:pt x="1455" y="2420"/>
                    </a:cubicBezTo>
                    <a:cubicBezTo>
                      <a:pt x="1481" y="2420"/>
                      <a:pt x="1535" y="2433"/>
                      <a:pt x="1564" y="2433"/>
                    </a:cubicBezTo>
                    <a:cubicBezTo>
                      <a:pt x="1581" y="2433"/>
                      <a:pt x="1589" y="2429"/>
                      <a:pt x="1577" y="2413"/>
                    </a:cubicBezTo>
                    <a:cubicBezTo>
                      <a:pt x="1577" y="2389"/>
                      <a:pt x="1515" y="2376"/>
                      <a:pt x="1503" y="2364"/>
                    </a:cubicBezTo>
                    <a:cubicBezTo>
                      <a:pt x="1511" y="2356"/>
                      <a:pt x="1519" y="2353"/>
                      <a:pt x="1528" y="2353"/>
                    </a:cubicBezTo>
                    <a:cubicBezTo>
                      <a:pt x="1544" y="2353"/>
                      <a:pt x="1561" y="2364"/>
                      <a:pt x="1577" y="2364"/>
                    </a:cubicBezTo>
                    <a:cubicBezTo>
                      <a:pt x="1594" y="2364"/>
                      <a:pt x="1588" y="2358"/>
                      <a:pt x="1594" y="2358"/>
                    </a:cubicBezTo>
                    <a:cubicBezTo>
                      <a:pt x="1597" y="2358"/>
                      <a:pt x="1602" y="2360"/>
                      <a:pt x="1615" y="2364"/>
                    </a:cubicBezTo>
                    <a:cubicBezTo>
                      <a:pt x="1619" y="2366"/>
                      <a:pt x="1624" y="2367"/>
                      <a:pt x="1628" y="2367"/>
                    </a:cubicBezTo>
                    <a:cubicBezTo>
                      <a:pt x="1648" y="2367"/>
                      <a:pt x="1664" y="2347"/>
                      <a:pt x="1664" y="2327"/>
                    </a:cubicBezTo>
                    <a:cubicBezTo>
                      <a:pt x="1664" y="2289"/>
                      <a:pt x="1627" y="2289"/>
                      <a:pt x="1615" y="2289"/>
                    </a:cubicBezTo>
                    <a:cubicBezTo>
                      <a:pt x="1627" y="2289"/>
                      <a:pt x="1677" y="2289"/>
                      <a:pt x="1677" y="2264"/>
                    </a:cubicBezTo>
                    <a:cubicBezTo>
                      <a:pt x="1677" y="2240"/>
                      <a:pt x="1677" y="2215"/>
                      <a:pt x="1677" y="2190"/>
                    </a:cubicBezTo>
                    <a:cubicBezTo>
                      <a:pt x="1689" y="2184"/>
                      <a:pt x="1699" y="2184"/>
                      <a:pt x="1708" y="2184"/>
                    </a:cubicBezTo>
                    <a:cubicBezTo>
                      <a:pt x="1717" y="2184"/>
                      <a:pt x="1726" y="2184"/>
                      <a:pt x="1739" y="2177"/>
                    </a:cubicBezTo>
                    <a:cubicBezTo>
                      <a:pt x="1751" y="2177"/>
                      <a:pt x="1751" y="2165"/>
                      <a:pt x="1751" y="2153"/>
                    </a:cubicBezTo>
                    <a:cubicBezTo>
                      <a:pt x="1764" y="2140"/>
                      <a:pt x="1751" y="2140"/>
                      <a:pt x="1764" y="2140"/>
                    </a:cubicBezTo>
                    <a:cubicBezTo>
                      <a:pt x="1776" y="2128"/>
                      <a:pt x="1789" y="2115"/>
                      <a:pt x="1801" y="2091"/>
                    </a:cubicBezTo>
                    <a:cubicBezTo>
                      <a:pt x="1801" y="2066"/>
                      <a:pt x="1826" y="1991"/>
                      <a:pt x="1801" y="1991"/>
                    </a:cubicBezTo>
                    <a:cubicBezTo>
                      <a:pt x="1764" y="1991"/>
                      <a:pt x="1764" y="2028"/>
                      <a:pt x="1751" y="2028"/>
                    </a:cubicBezTo>
                    <a:cubicBezTo>
                      <a:pt x="1747" y="2033"/>
                      <a:pt x="1743" y="2034"/>
                      <a:pt x="1739" y="2034"/>
                    </a:cubicBezTo>
                    <a:cubicBezTo>
                      <a:pt x="1732" y="2034"/>
                      <a:pt x="1726" y="2028"/>
                      <a:pt x="1726" y="2028"/>
                    </a:cubicBezTo>
                    <a:cubicBezTo>
                      <a:pt x="1714" y="2028"/>
                      <a:pt x="1677" y="2103"/>
                      <a:pt x="1652" y="2103"/>
                    </a:cubicBezTo>
                    <a:cubicBezTo>
                      <a:pt x="1644" y="2107"/>
                      <a:pt x="1637" y="2109"/>
                      <a:pt x="1630" y="2109"/>
                    </a:cubicBezTo>
                    <a:cubicBezTo>
                      <a:pt x="1617" y="2109"/>
                      <a:pt x="1606" y="2103"/>
                      <a:pt x="1590" y="2103"/>
                    </a:cubicBezTo>
                    <a:cubicBezTo>
                      <a:pt x="1583" y="2106"/>
                      <a:pt x="1576" y="2108"/>
                      <a:pt x="1568" y="2108"/>
                    </a:cubicBezTo>
                    <a:cubicBezTo>
                      <a:pt x="1547" y="2108"/>
                      <a:pt x="1524" y="2096"/>
                      <a:pt x="1515" y="2078"/>
                    </a:cubicBezTo>
                    <a:cubicBezTo>
                      <a:pt x="1528" y="2078"/>
                      <a:pt x="1540" y="2078"/>
                      <a:pt x="1553" y="2066"/>
                    </a:cubicBezTo>
                    <a:cubicBezTo>
                      <a:pt x="1569" y="2066"/>
                      <a:pt x="1575" y="2071"/>
                      <a:pt x="1580" y="2071"/>
                    </a:cubicBezTo>
                    <a:cubicBezTo>
                      <a:pt x="1583" y="2071"/>
                      <a:pt x="1586" y="2070"/>
                      <a:pt x="1590" y="2066"/>
                    </a:cubicBezTo>
                    <a:cubicBezTo>
                      <a:pt x="1615" y="2066"/>
                      <a:pt x="1627" y="2053"/>
                      <a:pt x="1640" y="2053"/>
                    </a:cubicBezTo>
                    <a:cubicBezTo>
                      <a:pt x="1652" y="2053"/>
                      <a:pt x="1658" y="2056"/>
                      <a:pt x="1664" y="2056"/>
                    </a:cubicBezTo>
                    <a:cubicBezTo>
                      <a:pt x="1671" y="2056"/>
                      <a:pt x="1677" y="2053"/>
                      <a:pt x="1689" y="2041"/>
                    </a:cubicBezTo>
                    <a:cubicBezTo>
                      <a:pt x="1702" y="2028"/>
                      <a:pt x="1702" y="2004"/>
                      <a:pt x="1702" y="1979"/>
                    </a:cubicBezTo>
                    <a:cubicBezTo>
                      <a:pt x="1702" y="1973"/>
                      <a:pt x="1686" y="1969"/>
                      <a:pt x="1669" y="1969"/>
                    </a:cubicBezTo>
                    <a:cubicBezTo>
                      <a:pt x="1652" y="1969"/>
                      <a:pt x="1633" y="1973"/>
                      <a:pt x="1627" y="1979"/>
                    </a:cubicBezTo>
                    <a:cubicBezTo>
                      <a:pt x="1627" y="1942"/>
                      <a:pt x="1652" y="1942"/>
                      <a:pt x="1677" y="1929"/>
                    </a:cubicBezTo>
                    <a:cubicBezTo>
                      <a:pt x="1702" y="1917"/>
                      <a:pt x="1726" y="1904"/>
                      <a:pt x="1689" y="1879"/>
                    </a:cubicBezTo>
                    <a:lnTo>
                      <a:pt x="1689" y="1879"/>
                    </a:lnTo>
                    <a:cubicBezTo>
                      <a:pt x="1699" y="1879"/>
                      <a:pt x="1709" y="1895"/>
                      <a:pt x="1719" y="1895"/>
                    </a:cubicBezTo>
                    <a:cubicBezTo>
                      <a:pt x="1721" y="1895"/>
                      <a:pt x="1724" y="1894"/>
                      <a:pt x="1726" y="1892"/>
                    </a:cubicBezTo>
                    <a:cubicBezTo>
                      <a:pt x="1739" y="1879"/>
                      <a:pt x="1751" y="1855"/>
                      <a:pt x="1751" y="1842"/>
                    </a:cubicBezTo>
                    <a:cubicBezTo>
                      <a:pt x="1751" y="1830"/>
                      <a:pt x="1726" y="1830"/>
                      <a:pt x="1714" y="1817"/>
                    </a:cubicBezTo>
                    <a:cubicBezTo>
                      <a:pt x="1739" y="1805"/>
                      <a:pt x="1764" y="1718"/>
                      <a:pt x="1714" y="1718"/>
                    </a:cubicBezTo>
                    <a:cubicBezTo>
                      <a:pt x="1689" y="1718"/>
                      <a:pt x="1689" y="1730"/>
                      <a:pt x="1677" y="1755"/>
                    </a:cubicBezTo>
                    <a:lnTo>
                      <a:pt x="1677" y="1768"/>
                    </a:lnTo>
                    <a:lnTo>
                      <a:pt x="1664" y="1768"/>
                    </a:lnTo>
                    <a:cubicBezTo>
                      <a:pt x="1652" y="1768"/>
                      <a:pt x="1640" y="1768"/>
                      <a:pt x="1640" y="1792"/>
                    </a:cubicBezTo>
                    <a:cubicBezTo>
                      <a:pt x="1627" y="1805"/>
                      <a:pt x="1640" y="1817"/>
                      <a:pt x="1627" y="1830"/>
                    </a:cubicBezTo>
                    <a:cubicBezTo>
                      <a:pt x="1615" y="1855"/>
                      <a:pt x="1602" y="1842"/>
                      <a:pt x="1602" y="1855"/>
                    </a:cubicBezTo>
                    <a:cubicBezTo>
                      <a:pt x="1577" y="1855"/>
                      <a:pt x="1553" y="1867"/>
                      <a:pt x="1540" y="1879"/>
                    </a:cubicBezTo>
                    <a:cubicBezTo>
                      <a:pt x="1528" y="1879"/>
                      <a:pt x="1515" y="1892"/>
                      <a:pt x="1490" y="1892"/>
                    </a:cubicBezTo>
                    <a:cubicBezTo>
                      <a:pt x="1515" y="1855"/>
                      <a:pt x="1553" y="1867"/>
                      <a:pt x="1565" y="1855"/>
                    </a:cubicBezTo>
                    <a:cubicBezTo>
                      <a:pt x="1590" y="1830"/>
                      <a:pt x="1565" y="1817"/>
                      <a:pt x="1590" y="1805"/>
                    </a:cubicBezTo>
                    <a:cubicBezTo>
                      <a:pt x="1602" y="1780"/>
                      <a:pt x="1615" y="1792"/>
                      <a:pt x="1615" y="1780"/>
                    </a:cubicBezTo>
                    <a:cubicBezTo>
                      <a:pt x="1627" y="1755"/>
                      <a:pt x="1627" y="1743"/>
                      <a:pt x="1615" y="1730"/>
                    </a:cubicBezTo>
                    <a:cubicBezTo>
                      <a:pt x="1606" y="1726"/>
                      <a:pt x="1601" y="1725"/>
                      <a:pt x="1597" y="1725"/>
                    </a:cubicBezTo>
                    <a:cubicBezTo>
                      <a:pt x="1588" y="1725"/>
                      <a:pt x="1586" y="1730"/>
                      <a:pt x="1577" y="1730"/>
                    </a:cubicBezTo>
                    <a:cubicBezTo>
                      <a:pt x="1553" y="1743"/>
                      <a:pt x="1528" y="1755"/>
                      <a:pt x="1503" y="1768"/>
                    </a:cubicBezTo>
                    <a:cubicBezTo>
                      <a:pt x="1503" y="1743"/>
                      <a:pt x="1515" y="1743"/>
                      <a:pt x="1528" y="1730"/>
                    </a:cubicBezTo>
                    <a:cubicBezTo>
                      <a:pt x="1540" y="1718"/>
                      <a:pt x="1540" y="1693"/>
                      <a:pt x="1553" y="1668"/>
                    </a:cubicBezTo>
                    <a:cubicBezTo>
                      <a:pt x="1553" y="1631"/>
                      <a:pt x="1652" y="1606"/>
                      <a:pt x="1615" y="1544"/>
                    </a:cubicBezTo>
                    <a:cubicBezTo>
                      <a:pt x="1602" y="1519"/>
                      <a:pt x="1590" y="1519"/>
                      <a:pt x="1565" y="1519"/>
                    </a:cubicBezTo>
                    <a:cubicBezTo>
                      <a:pt x="1540" y="1519"/>
                      <a:pt x="1540" y="1532"/>
                      <a:pt x="1528" y="1557"/>
                    </a:cubicBezTo>
                    <a:cubicBezTo>
                      <a:pt x="1511" y="1590"/>
                      <a:pt x="1500" y="1590"/>
                      <a:pt x="1484" y="1590"/>
                    </a:cubicBezTo>
                    <a:lnTo>
                      <a:pt x="1484" y="1590"/>
                    </a:lnTo>
                    <a:cubicBezTo>
                      <a:pt x="1475" y="1590"/>
                      <a:pt x="1466" y="1590"/>
                      <a:pt x="1453" y="1594"/>
                    </a:cubicBezTo>
                    <a:cubicBezTo>
                      <a:pt x="1478" y="1569"/>
                      <a:pt x="1478" y="1532"/>
                      <a:pt x="1490" y="1507"/>
                    </a:cubicBezTo>
                    <a:cubicBezTo>
                      <a:pt x="1503" y="1482"/>
                      <a:pt x="1503" y="1494"/>
                      <a:pt x="1515" y="1482"/>
                    </a:cubicBezTo>
                    <a:cubicBezTo>
                      <a:pt x="1515" y="1482"/>
                      <a:pt x="1515" y="1457"/>
                      <a:pt x="1515" y="1445"/>
                    </a:cubicBezTo>
                    <a:cubicBezTo>
                      <a:pt x="1515" y="1432"/>
                      <a:pt x="1528" y="1420"/>
                      <a:pt x="1528" y="1407"/>
                    </a:cubicBezTo>
                    <a:cubicBezTo>
                      <a:pt x="1528" y="1395"/>
                      <a:pt x="1528" y="1370"/>
                      <a:pt x="1515" y="1370"/>
                    </a:cubicBezTo>
                    <a:cubicBezTo>
                      <a:pt x="1490" y="1370"/>
                      <a:pt x="1490" y="1383"/>
                      <a:pt x="1490" y="1395"/>
                    </a:cubicBezTo>
                    <a:cubicBezTo>
                      <a:pt x="1478" y="1395"/>
                      <a:pt x="1441" y="1407"/>
                      <a:pt x="1428" y="1420"/>
                    </a:cubicBezTo>
                    <a:cubicBezTo>
                      <a:pt x="1428" y="1383"/>
                      <a:pt x="1466" y="1383"/>
                      <a:pt x="1490" y="1370"/>
                    </a:cubicBezTo>
                    <a:cubicBezTo>
                      <a:pt x="1503" y="1358"/>
                      <a:pt x="1503" y="1358"/>
                      <a:pt x="1515" y="1345"/>
                    </a:cubicBezTo>
                    <a:cubicBezTo>
                      <a:pt x="1515" y="1333"/>
                      <a:pt x="1515" y="1308"/>
                      <a:pt x="1515" y="1296"/>
                    </a:cubicBezTo>
                    <a:cubicBezTo>
                      <a:pt x="1515" y="1296"/>
                      <a:pt x="1577" y="1271"/>
                      <a:pt x="1577" y="1246"/>
                    </a:cubicBezTo>
                    <a:cubicBezTo>
                      <a:pt x="1577" y="1221"/>
                      <a:pt x="1553" y="1221"/>
                      <a:pt x="1540" y="1209"/>
                    </a:cubicBezTo>
                    <a:lnTo>
                      <a:pt x="1515" y="1209"/>
                    </a:lnTo>
                    <a:cubicBezTo>
                      <a:pt x="1515" y="1196"/>
                      <a:pt x="1515" y="1196"/>
                      <a:pt x="1503" y="1196"/>
                    </a:cubicBezTo>
                    <a:lnTo>
                      <a:pt x="1478" y="1209"/>
                    </a:lnTo>
                    <a:cubicBezTo>
                      <a:pt x="1466" y="1209"/>
                      <a:pt x="1441" y="1172"/>
                      <a:pt x="1416" y="1159"/>
                    </a:cubicBezTo>
                    <a:cubicBezTo>
                      <a:pt x="1404" y="1172"/>
                      <a:pt x="1391" y="1172"/>
                      <a:pt x="1379" y="1172"/>
                    </a:cubicBezTo>
                    <a:cubicBezTo>
                      <a:pt x="1369" y="1172"/>
                      <a:pt x="1359" y="1187"/>
                      <a:pt x="1349" y="1187"/>
                    </a:cubicBezTo>
                    <a:cubicBezTo>
                      <a:pt x="1346" y="1187"/>
                      <a:pt x="1344" y="1186"/>
                      <a:pt x="1341" y="1184"/>
                    </a:cubicBezTo>
                    <a:cubicBezTo>
                      <a:pt x="1329" y="1184"/>
                      <a:pt x="1366" y="1134"/>
                      <a:pt x="1366" y="1122"/>
                    </a:cubicBezTo>
                    <a:cubicBezTo>
                      <a:pt x="1379" y="1109"/>
                      <a:pt x="1366" y="1085"/>
                      <a:pt x="1391" y="1072"/>
                    </a:cubicBezTo>
                    <a:cubicBezTo>
                      <a:pt x="1404" y="1072"/>
                      <a:pt x="1413" y="1078"/>
                      <a:pt x="1421" y="1078"/>
                    </a:cubicBezTo>
                    <a:cubicBezTo>
                      <a:pt x="1428" y="1078"/>
                      <a:pt x="1435" y="1072"/>
                      <a:pt x="1441" y="1047"/>
                    </a:cubicBezTo>
                    <a:cubicBezTo>
                      <a:pt x="1451" y="1006"/>
                      <a:pt x="1436" y="982"/>
                      <a:pt x="1409" y="982"/>
                    </a:cubicBezTo>
                    <a:cubicBezTo>
                      <a:pt x="1404" y="982"/>
                      <a:pt x="1398" y="983"/>
                      <a:pt x="1391" y="985"/>
                    </a:cubicBezTo>
                    <a:cubicBezTo>
                      <a:pt x="1379" y="985"/>
                      <a:pt x="1366" y="998"/>
                      <a:pt x="1366" y="998"/>
                    </a:cubicBezTo>
                    <a:cubicBezTo>
                      <a:pt x="1366" y="998"/>
                      <a:pt x="1354" y="1010"/>
                      <a:pt x="1341" y="1010"/>
                    </a:cubicBezTo>
                    <a:cubicBezTo>
                      <a:pt x="1341" y="1014"/>
                      <a:pt x="1339" y="1016"/>
                      <a:pt x="1335" y="1016"/>
                    </a:cubicBezTo>
                    <a:cubicBezTo>
                      <a:pt x="1326" y="1016"/>
                      <a:pt x="1312" y="1010"/>
                      <a:pt x="1304" y="1010"/>
                    </a:cubicBezTo>
                    <a:cubicBezTo>
                      <a:pt x="1317" y="985"/>
                      <a:pt x="1416" y="923"/>
                      <a:pt x="1366" y="873"/>
                    </a:cubicBezTo>
                    <a:cubicBezTo>
                      <a:pt x="1362" y="869"/>
                      <a:pt x="1357" y="868"/>
                      <a:pt x="1351" y="868"/>
                    </a:cubicBezTo>
                    <a:cubicBezTo>
                      <a:pt x="1339" y="868"/>
                      <a:pt x="1325" y="873"/>
                      <a:pt x="1317" y="873"/>
                    </a:cubicBezTo>
                    <a:cubicBezTo>
                      <a:pt x="1304" y="873"/>
                      <a:pt x="1292" y="886"/>
                      <a:pt x="1279" y="886"/>
                    </a:cubicBezTo>
                    <a:lnTo>
                      <a:pt x="1255" y="886"/>
                    </a:lnTo>
                    <a:cubicBezTo>
                      <a:pt x="1267" y="861"/>
                      <a:pt x="1279" y="861"/>
                      <a:pt x="1292" y="836"/>
                    </a:cubicBezTo>
                    <a:cubicBezTo>
                      <a:pt x="1292" y="824"/>
                      <a:pt x="1304" y="799"/>
                      <a:pt x="1317" y="787"/>
                    </a:cubicBezTo>
                    <a:cubicBezTo>
                      <a:pt x="1329" y="774"/>
                      <a:pt x="1354" y="749"/>
                      <a:pt x="1317" y="737"/>
                    </a:cubicBezTo>
                    <a:cubicBezTo>
                      <a:pt x="1309" y="732"/>
                      <a:pt x="1303" y="730"/>
                      <a:pt x="1298" y="730"/>
                    </a:cubicBezTo>
                    <a:cubicBezTo>
                      <a:pt x="1278" y="730"/>
                      <a:pt x="1274" y="762"/>
                      <a:pt x="1255" y="762"/>
                    </a:cubicBezTo>
                    <a:cubicBezTo>
                      <a:pt x="1255" y="737"/>
                      <a:pt x="1304" y="700"/>
                      <a:pt x="1279" y="675"/>
                    </a:cubicBezTo>
                    <a:cubicBezTo>
                      <a:pt x="1272" y="652"/>
                      <a:pt x="1255" y="648"/>
                      <a:pt x="1241" y="648"/>
                    </a:cubicBezTo>
                    <a:cubicBezTo>
                      <a:pt x="1231" y="648"/>
                      <a:pt x="1222" y="650"/>
                      <a:pt x="1217" y="650"/>
                    </a:cubicBezTo>
                    <a:cubicBezTo>
                      <a:pt x="1217" y="637"/>
                      <a:pt x="1242" y="625"/>
                      <a:pt x="1255" y="613"/>
                    </a:cubicBezTo>
                    <a:cubicBezTo>
                      <a:pt x="1267" y="588"/>
                      <a:pt x="1279" y="563"/>
                      <a:pt x="1292" y="538"/>
                    </a:cubicBezTo>
                    <a:cubicBezTo>
                      <a:pt x="1306" y="494"/>
                      <a:pt x="1302" y="481"/>
                      <a:pt x="1290" y="481"/>
                    </a:cubicBezTo>
                    <a:cubicBezTo>
                      <a:pt x="1270" y="481"/>
                      <a:pt x="1232" y="513"/>
                      <a:pt x="1217" y="513"/>
                    </a:cubicBezTo>
                    <a:cubicBezTo>
                      <a:pt x="1192" y="513"/>
                      <a:pt x="1255" y="439"/>
                      <a:pt x="1255" y="414"/>
                    </a:cubicBezTo>
                    <a:cubicBezTo>
                      <a:pt x="1267" y="389"/>
                      <a:pt x="1267" y="364"/>
                      <a:pt x="1255" y="352"/>
                    </a:cubicBezTo>
                    <a:cubicBezTo>
                      <a:pt x="1251" y="350"/>
                      <a:pt x="1247" y="349"/>
                      <a:pt x="1245" y="349"/>
                    </a:cubicBezTo>
                    <a:cubicBezTo>
                      <a:pt x="1236" y="349"/>
                      <a:pt x="1231" y="356"/>
                      <a:pt x="1224" y="356"/>
                    </a:cubicBezTo>
                    <a:cubicBezTo>
                      <a:pt x="1219" y="356"/>
                      <a:pt x="1214" y="353"/>
                      <a:pt x="1205" y="339"/>
                    </a:cubicBezTo>
                    <a:cubicBezTo>
                      <a:pt x="1242" y="315"/>
                      <a:pt x="1267" y="265"/>
                      <a:pt x="1242" y="215"/>
                    </a:cubicBezTo>
                    <a:cubicBezTo>
                      <a:pt x="1237" y="204"/>
                      <a:pt x="1232" y="200"/>
                      <a:pt x="1229" y="200"/>
                    </a:cubicBezTo>
                    <a:cubicBezTo>
                      <a:pt x="1216" y="200"/>
                      <a:pt x="1212" y="252"/>
                      <a:pt x="1192" y="252"/>
                    </a:cubicBezTo>
                    <a:cubicBezTo>
                      <a:pt x="1168" y="252"/>
                      <a:pt x="1192" y="203"/>
                      <a:pt x="1192" y="190"/>
                    </a:cubicBezTo>
                    <a:cubicBezTo>
                      <a:pt x="1192" y="178"/>
                      <a:pt x="1180" y="166"/>
                      <a:pt x="1168" y="141"/>
                    </a:cubicBezTo>
                    <a:cubicBezTo>
                      <a:pt x="1168" y="128"/>
                      <a:pt x="1180" y="66"/>
                      <a:pt x="1168" y="54"/>
                    </a:cubicBezTo>
                    <a:cubicBezTo>
                      <a:pt x="1163" y="45"/>
                      <a:pt x="1160" y="42"/>
                      <a:pt x="1158" y="42"/>
                    </a:cubicBezTo>
                    <a:cubicBezTo>
                      <a:pt x="1155" y="42"/>
                      <a:pt x="1153" y="45"/>
                      <a:pt x="1150" y="45"/>
                    </a:cubicBezTo>
                    <a:cubicBezTo>
                      <a:pt x="1148" y="45"/>
                      <a:pt x="1146" y="44"/>
                      <a:pt x="1143" y="41"/>
                    </a:cubicBezTo>
                    <a:cubicBezTo>
                      <a:pt x="1133" y="21"/>
                      <a:pt x="1131" y="1"/>
                      <a:pt x="1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8"/>
              <p:cNvSpPr/>
              <p:nvPr/>
            </p:nvSpPr>
            <p:spPr>
              <a:xfrm flipH="1">
                <a:off x="3781221" y="3159869"/>
                <a:ext cx="608042" cy="927356"/>
              </a:xfrm>
              <a:custGeom>
                <a:avLst/>
                <a:gdLst/>
                <a:ahLst/>
                <a:cxnLst/>
                <a:rect l="l" t="t" r="r" b="b"/>
                <a:pathLst>
                  <a:path w="2597" h="3948" extrusionOk="0">
                    <a:moveTo>
                      <a:pt x="1122" y="794"/>
                    </a:moveTo>
                    <a:lnTo>
                      <a:pt x="1122" y="794"/>
                    </a:lnTo>
                    <a:cubicBezTo>
                      <a:pt x="1123" y="795"/>
                      <a:pt x="1124" y="796"/>
                      <a:pt x="1125" y="797"/>
                    </a:cubicBezTo>
                    <a:lnTo>
                      <a:pt x="1125" y="797"/>
                    </a:lnTo>
                    <a:cubicBezTo>
                      <a:pt x="1124" y="796"/>
                      <a:pt x="1123" y="795"/>
                      <a:pt x="1122" y="794"/>
                    </a:cubicBezTo>
                    <a:close/>
                    <a:moveTo>
                      <a:pt x="865" y="1202"/>
                    </a:moveTo>
                    <a:cubicBezTo>
                      <a:pt x="878" y="1207"/>
                      <a:pt x="886" y="1209"/>
                      <a:pt x="895" y="1218"/>
                    </a:cubicBezTo>
                    <a:cubicBezTo>
                      <a:pt x="883" y="1218"/>
                      <a:pt x="874" y="1209"/>
                      <a:pt x="865" y="1202"/>
                    </a:cubicBezTo>
                    <a:close/>
                    <a:moveTo>
                      <a:pt x="1745" y="1204"/>
                    </a:moveTo>
                    <a:lnTo>
                      <a:pt x="1745" y="1204"/>
                    </a:lnTo>
                    <a:cubicBezTo>
                      <a:pt x="1740" y="1209"/>
                      <a:pt x="1740" y="1218"/>
                      <a:pt x="1740" y="1218"/>
                    </a:cubicBezTo>
                    <a:cubicBezTo>
                      <a:pt x="1715" y="1230"/>
                      <a:pt x="1690" y="1243"/>
                      <a:pt x="1665" y="1243"/>
                    </a:cubicBezTo>
                    <a:cubicBezTo>
                      <a:pt x="1665" y="1218"/>
                      <a:pt x="1715" y="1218"/>
                      <a:pt x="1740" y="1205"/>
                    </a:cubicBezTo>
                    <a:cubicBezTo>
                      <a:pt x="1742" y="1205"/>
                      <a:pt x="1743" y="1205"/>
                      <a:pt x="1745" y="1204"/>
                    </a:cubicBezTo>
                    <a:close/>
                    <a:moveTo>
                      <a:pt x="2187" y="2976"/>
                    </a:moveTo>
                    <a:cubicBezTo>
                      <a:pt x="2203" y="2976"/>
                      <a:pt x="2220" y="2981"/>
                      <a:pt x="2236" y="2981"/>
                    </a:cubicBezTo>
                    <a:lnTo>
                      <a:pt x="2162" y="2981"/>
                    </a:lnTo>
                    <a:cubicBezTo>
                      <a:pt x="2170" y="2977"/>
                      <a:pt x="2178" y="2976"/>
                      <a:pt x="2187" y="2976"/>
                    </a:cubicBezTo>
                    <a:close/>
                    <a:moveTo>
                      <a:pt x="2000" y="3404"/>
                    </a:moveTo>
                    <a:cubicBezTo>
                      <a:pt x="2013" y="3404"/>
                      <a:pt x="2025" y="3410"/>
                      <a:pt x="2037" y="3416"/>
                    </a:cubicBezTo>
                    <a:lnTo>
                      <a:pt x="2037" y="3416"/>
                    </a:lnTo>
                    <a:cubicBezTo>
                      <a:pt x="2022" y="3412"/>
                      <a:pt x="2009" y="3408"/>
                      <a:pt x="2000" y="3404"/>
                    </a:cubicBezTo>
                    <a:close/>
                    <a:moveTo>
                      <a:pt x="2562" y="3614"/>
                    </a:moveTo>
                    <a:cubicBezTo>
                      <a:pt x="2543" y="3614"/>
                      <a:pt x="2521" y="3634"/>
                      <a:pt x="2499" y="3646"/>
                    </a:cubicBezTo>
                    <a:lnTo>
                      <a:pt x="2499" y="3646"/>
                    </a:lnTo>
                    <a:cubicBezTo>
                      <a:pt x="2501" y="3646"/>
                      <a:pt x="2503" y="3646"/>
                      <a:pt x="2505" y="3646"/>
                    </a:cubicBezTo>
                    <a:cubicBezTo>
                      <a:pt x="2513" y="3646"/>
                      <a:pt x="2522" y="3646"/>
                      <a:pt x="2534" y="3640"/>
                    </a:cubicBezTo>
                    <a:cubicBezTo>
                      <a:pt x="2538" y="3643"/>
                      <a:pt x="2543" y="3645"/>
                      <a:pt x="2548" y="3645"/>
                    </a:cubicBezTo>
                    <a:cubicBezTo>
                      <a:pt x="2560" y="3645"/>
                      <a:pt x="2575" y="3636"/>
                      <a:pt x="2584" y="3627"/>
                    </a:cubicBezTo>
                    <a:cubicBezTo>
                      <a:pt x="2578" y="3617"/>
                      <a:pt x="2570" y="3614"/>
                      <a:pt x="2562" y="3614"/>
                    </a:cubicBezTo>
                    <a:close/>
                    <a:moveTo>
                      <a:pt x="2499" y="3646"/>
                    </a:moveTo>
                    <a:lnTo>
                      <a:pt x="2499" y="3646"/>
                    </a:lnTo>
                    <a:cubicBezTo>
                      <a:pt x="2494" y="3646"/>
                      <a:pt x="2489" y="3648"/>
                      <a:pt x="2485" y="3652"/>
                    </a:cubicBezTo>
                    <a:cubicBezTo>
                      <a:pt x="2489" y="3651"/>
                      <a:pt x="2494" y="3649"/>
                      <a:pt x="2499" y="3646"/>
                    </a:cubicBezTo>
                    <a:close/>
                    <a:moveTo>
                      <a:pt x="1293" y="1"/>
                    </a:moveTo>
                    <a:cubicBezTo>
                      <a:pt x="1268" y="1"/>
                      <a:pt x="1255" y="38"/>
                      <a:pt x="1255" y="63"/>
                    </a:cubicBezTo>
                    <a:cubicBezTo>
                      <a:pt x="1243" y="88"/>
                      <a:pt x="1255" y="100"/>
                      <a:pt x="1243" y="125"/>
                    </a:cubicBezTo>
                    <a:cubicBezTo>
                      <a:pt x="1230" y="150"/>
                      <a:pt x="1230" y="137"/>
                      <a:pt x="1218" y="150"/>
                    </a:cubicBezTo>
                    <a:cubicBezTo>
                      <a:pt x="1218" y="162"/>
                      <a:pt x="1218" y="200"/>
                      <a:pt x="1206" y="212"/>
                    </a:cubicBezTo>
                    <a:cubicBezTo>
                      <a:pt x="1206" y="212"/>
                      <a:pt x="1193" y="187"/>
                      <a:pt x="1181" y="187"/>
                    </a:cubicBezTo>
                    <a:cubicBezTo>
                      <a:pt x="1176" y="186"/>
                      <a:pt x="1172" y="185"/>
                      <a:pt x="1169" y="185"/>
                    </a:cubicBezTo>
                    <a:cubicBezTo>
                      <a:pt x="1133" y="185"/>
                      <a:pt x="1145" y="239"/>
                      <a:pt x="1156" y="262"/>
                    </a:cubicBezTo>
                    <a:cubicBezTo>
                      <a:pt x="1156" y="274"/>
                      <a:pt x="1168" y="286"/>
                      <a:pt x="1181" y="286"/>
                    </a:cubicBezTo>
                    <a:lnTo>
                      <a:pt x="1193" y="286"/>
                    </a:lnTo>
                    <a:cubicBezTo>
                      <a:pt x="1202" y="305"/>
                      <a:pt x="1198" y="310"/>
                      <a:pt x="1188" y="310"/>
                    </a:cubicBezTo>
                    <a:cubicBezTo>
                      <a:pt x="1177" y="310"/>
                      <a:pt x="1160" y="304"/>
                      <a:pt x="1147" y="304"/>
                    </a:cubicBezTo>
                    <a:cubicBezTo>
                      <a:pt x="1140" y="304"/>
                      <a:pt x="1134" y="306"/>
                      <a:pt x="1131" y="311"/>
                    </a:cubicBezTo>
                    <a:cubicBezTo>
                      <a:pt x="1119" y="336"/>
                      <a:pt x="1131" y="361"/>
                      <a:pt x="1143" y="373"/>
                    </a:cubicBezTo>
                    <a:cubicBezTo>
                      <a:pt x="1156" y="386"/>
                      <a:pt x="1193" y="423"/>
                      <a:pt x="1181" y="448"/>
                    </a:cubicBezTo>
                    <a:cubicBezTo>
                      <a:pt x="1181" y="458"/>
                      <a:pt x="1179" y="462"/>
                      <a:pt x="1175" y="462"/>
                    </a:cubicBezTo>
                    <a:cubicBezTo>
                      <a:pt x="1170" y="462"/>
                      <a:pt x="1163" y="455"/>
                      <a:pt x="1156" y="448"/>
                    </a:cubicBezTo>
                    <a:cubicBezTo>
                      <a:pt x="1156" y="439"/>
                      <a:pt x="1122" y="414"/>
                      <a:pt x="1099" y="414"/>
                    </a:cubicBezTo>
                    <a:cubicBezTo>
                      <a:pt x="1089" y="414"/>
                      <a:pt x="1081" y="420"/>
                      <a:pt x="1081" y="435"/>
                    </a:cubicBezTo>
                    <a:cubicBezTo>
                      <a:pt x="1081" y="473"/>
                      <a:pt x="1094" y="498"/>
                      <a:pt x="1119" y="522"/>
                    </a:cubicBezTo>
                    <a:cubicBezTo>
                      <a:pt x="1131" y="522"/>
                      <a:pt x="1143" y="535"/>
                      <a:pt x="1143" y="535"/>
                    </a:cubicBezTo>
                    <a:cubicBezTo>
                      <a:pt x="1156" y="547"/>
                      <a:pt x="1156" y="560"/>
                      <a:pt x="1181" y="572"/>
                    </a:cubicBezTo>
                    <a:cubicBezTo>
                      <a:pt x="1193" y="572"/>
                      <a:pt x="1206" y="572"/>
                      <a:pt x="1206" y="597"/>
                    </a:cubicBezTo>
                    <a:cubicBezTo>
                      <a:pt x="1185" y="587"/>
                      <a:pt x="1165" y="569"/>
                      <a:pt x="1145" y="569"/>
                    </a:cubicBezTo>
                    <a:cubicBezTo>
                      <a:pt x="1141" y="569"/>
                      <a:pt x="1136" y="570"/>
                      <a:pt x="1131" y="572"/>
                    </a:cubicBezTo>
                    <a:cubicBezTo>
                      <a:pt x="1081" y="572"/>
                      <a:pt x="1106" y="622"/>
                      <a:pt x="1119" y="647"/>
                    </a:cubicBezTo>
                    <a:cubicBezTo>
                      <a:pt x="1113" y="641"/>
                      <a:pt x="1100" y="638"/>
                      <a:pt x="1086" y="638"/>
                    </a:cubicBezTo>
                    <a:cubicBezTo>
                      <a:pt x="1065" y="638"/>
                      <a:pt x="1044" y="644"/>
                      <a:pt x="1044" y="659"/>
                    </a:cubicBezTo>
                    <a:cubicBezTo>
                      <a:pt x="1032" y="684"/>
                      <a:pt x="1081" y="696"/>
                      <a:pt x="1094" y="709"/>
                    </a:cubicBezTo>
                    <a:cubicBezTo>
                      <a:pt x="1094" y="721"/>
                      <a:pt x="1106" y="721"/>
                      <a:pt x="1106" y="734"/>
                    </a:cubicBezTo>
                    <a:lnTo>
                      <a:pt x="1106" y="758"/>
                    </a:lnTo>
                    <a:cubicBezTo>
                      <a:pt x="1106" y="770"/>
                      <a:pt x="1106" y="771"/>
                      <a:pt x="1106" y="780"/>
                    </a:cubicBezTo>
                    <a:lnTo>
                      <a:pt x="1106" y="780"/>
                    </a:lnTo>
                    <a:cubicBezTo>
                      <a:pt x="1096" y="771"/>
                      <a:pt x="1086" y="763"/>
                      <a:pt x="1081" y="758"/>
                    </a:cubicBezTo>
                    <a:cubicBezTo>
                      <a:pt x="1081" y="758"/>
                      <a:pt x="1063" y="755"/>
                      <a:pt x="1043" y="755"/>
                    </a:cubicBezTo>
                    <a:cubicBezTo>
                      <a:pt x="1022" y="755"/>
                      <a:pt x="1001" y="758"/>
                      <a:pt x="994" y="771"/>
                    </a:cubicBezTo>
                    <a:cubicBezTo>
                      <a:pt x="957" y="833"/>
                      <a:pt x="1057" y="858"/>
                      <a:pt x="1094" y="870"/>
                    </a:cubicBezTo>
                    <a:cubicBezTo>
                      <a:pt x="1081" y="876"/>
                      <a:pt x="1066" y="879"/>
                      <a:pt x="1052" y="879"/>
                    </a:cubicBezTo>
                    <a:cubicBezTo>
                      <a:pt x="1038" y="879"/>
                      <a:pt x="1025" y="876"/>
                      <a:pt x="1019" y="870"/>
                    </a:cubicBezTo>
                    <a:cubicBezTo>
                      <a:pt x="994" y="870"/>
                      <a:pt x="994" y="845"/>
                      <a:pt x="970" y="845"/>
                    </a:cubicBezTo>
                    <a:cubicBezTo>
                      <a:pt x="907" y="845"/>
                      <a:pt x="895" y="932"/>
                      <a:pt x="957" y="932"/>
                    </a:cubicBezTo>
                    <a:lnTo>
                      <a:pt x="982" y="932"/>
                    </a:lnTo>
                    <a:cubicBezTo>
                      <a:pt x="982" y="932"/>
                      <a:pt x="970" y="932"/>
                      <a:pt x="982" y="957"/>
                    </a:cubicBezTo>
                    <a:cubicBezTo>
                      <a:pt x="1007" y="970"/>
                      <a:pt x="982" y="970"/>
                      <a:pt x="994" y="982"/>
                    </a:cubicBezTo>
                    <a:lnTo>
                      <a:pt x="1007" y="982"/>
                    </a:lnTo>
                    <a:lnTo>
                      <a:pt x="1057" y="1019"/>
                    </a:lnTo>
                    <a:cubicBezTo>
                      <a:pt x="1069" y="1044"/>
                      <a:pt x="1057" y="1069"/>
                      <a:pt x="1081" y="1081"/>
                    </a:cubicBezTo>
                    <a:cubicBezTo>
                      <a:pt x="1075" y="1088"/>
                      <a:pt x="1063" y="1088"/>
                      <a:pt x="1050" y="1088"/>
                    </a:cubicBezTo>
                    <a:cubicBezTo>
                      <a:pt x="1038" y="1088"/>
                      <a:pt x="1025" y="1088"/>
                      <a:pt x="1019" y="1094"/>
                    </a:cubicBezTo>
                    <a:cubicBezTo>
                      <a:pt x="1019" y="1067"/>
                      <a:pt x="1006" y="1046"/>
                      <a:pt x="990" y="1046"/>
                    </a:cubicBezTo>
                    <a:cubicBezTo>
                      <a:pt x="983" y="1046"/>
                      <a:pt x="977" y="1050"/>
                      <a:pt x="970" y="1056"/>
                    </a:cubicBezTo>
                    <a:cubicBezTo>
                      <a:pt x="970" y="1033"/>
                      <a:pt x="955" y="1024"/>
                      <a:pt x="937" y="1024"/>
                    </a:cubicBezTo>
                    <a:cubicBezTo>
                      <a:pt x="927" y="1024"/>
                      <a:pt x="917" y="1027"/>
                      <a:pt x="907" y="1032"/>
                    </a:cubicBezTo>
                    <a:cubicBezTo>
                      <a:pt x="883" y="1032"/>
                      <a:pt x="883" y="1056"/>
                      <a:pt x="870" y="1056"/>
                    </a:cubicBezTo>
                    <a:cubicBezTo>
                      <a:pt x="858" y="1056"/>
                      <a:pt x="858" y="1032"/>
                      <a:pt x="845" y="1032"/>
                    </a:cubicBezTo>
                    <a:cubicBezTo>
                      <a:pt x="845" y="1032"/>
                      <a:pt x="833" y="1044"/>
                      <a:pt x="821" y="1044"/>
                    </a:cubicBezTo>
                    <a:cubicBezTo>
                      <a:pt x="816" y="1048"/>
                      <a:pt x="814" y="1050"/>
                      <a:pt x="811" y="1050"/>
                    </a:cubicBezTo>
                    <a:cubicBezTo>
                      <a:pt x="807" y="1050"/>
                      <a:pt x="804" y="1044"/>
                      <a:pt x="796" y="1044"/>
                    </a:cubicBezTo>
                    <a:cubicBezTo>
                      <a:pt x="783" y="1044"/>
                      <a:pt x="746" y="1069"/>
                      <a:pt x="758" y="1094"/>
                    </a:cubicBezTo>
                    <a:cubicBezTo>
                      <a:pt x="783" y="1106"/>
                      <a:pt x="821" y="1106"/>
                      <a:pt x="833" y="1131"/>
                    </a:cubicBezTo>
                    <a:cubicBezTo>
                      <a:pt x="845" y="1143"/>
                      <a:pt x="834" y="1167"/>
                      <a:pt x="844" y="1191"/>
                    </a:cubicBezTo>
                    <a:lnTo>
                      <a:pt x="844" y="1191"/>
                    </a:lnTo>
                    <a:cubicBezTo>
                      <a:pt x="844" y="1191"/>
                      <a:pt x="843" y="1191"/>
                      <a:pt x="843" y="1191"/>
                    </a:cubicBezTo>
                    <a:cubicBezTo>
                      <a:pt x="840" y="1191"/>
                      <a:pt x="837" y="1191"/>
                      <a:pt x="833" y="1193"/>
                    </a:cubicBezTo>
                    <a:cubicBezTo>
                      <a:pt x="808" y="1193"/>
                      <a:pt x="821" y="1230"/>
                      <a:pt x="833" y="1255"/>
                    </a:cubicBezTo>
                    <a:cubicBezTo>
                      <a:pt x="845" y="1268"/>
                      <a:pt x="833" y="1280"/>
                      <a:pt x="845" y="1292"/>
                    </a:cubicBezTo>
                    <a:cubicBezTo>
                      <a:pt x="858" y="1305"/>
                      <a:pt x="870" y="1305"/>
                      <a:pt x="870" y="1317"/>
                    </a:cubicBezTo>
                    <a:cubicBezTo>
                      <a:pt x="883" y="1317"/>
                      <a:pt x="883" y="1355"/>
                      <a:pt x="920" y="1367"/>
                    </a:cubicBezTo>
                    <a:cubicBezTo>
                      <a:pt x="914" y="1379"/>
                      <a:pt x="914" y="1382"/>
                      <a:pt x="912" y="1382"/>
                    </a:cubicBezTo>
                    <a:cubicBezTo>
                      <a:pt x="911" y="1382"/>
                      <a:pt x="907" y="1379"/>
                      <a:pt x="895" y="1379"/>
                    </a:cubicBezTo>
                    <a:cubicBezTo>
                      <a:pt x="883" y="1392"/>
                      <a:pt x="858" y="1392"/>
                      <a:pt x="845" y="1392"/>
                    </a:cubicBezTo>
                    <a:cubicBezTo>
                      <a:pt x="845" y="1392"/>
                      <a:pt x="833" y="1379"/>
                      <a:pt x="833" y="1367"/>
                    </a:cubicBezTo>
                    <a:cubicBezTo>
                      <a:pt x="833" y="1367"/>
                      <a:pt x="821" y="1342"/>
                      <a:pt x="808" y="1330"/>
                    </a:cubicBezTo>
                    <a:cubicBezTo>
                      <a:pt x="796" y="1323"/>
                      <a:pt x="783" y="1320"/>
                      <a:pt x="772" y="1320"/>
                    </a:cubicBezTo>
                    <a:cubicBezTo>
                      <a:pt x="762" y="1320"/>
                      <a:pt x="752" y="1323"/>
                      <a:pt x="746" y="1330"/>
                    </a:cubicBezTo>
                    <a:cubicBezTo>
                      <a:pt x="709" y="1342"/>
                      <a:pt x="709" y="1367"/>
                      <a:pt x="721" y="1392"/>
                    </a:cubicBezTo>
                    <a:cubicBezTo>
                      <a:pt x="734" y="1404"/>
                      <a:pt x="746" y="1404"/>
                      <a:pt x="758" y="1417"/>
                    </a:cubicBezTo>
                    <a:cubicBezTo>
                      <a:pt x="771" y="1429"/>
                      <a:pt x="783" y="1454"/>
                      <a:pt x="783" y="1466"/>
                    </a:cubicBezTo>
                    <a:cubicBezTo>
                      <a:pt x="796" y="1491"/>
                      <a:pt x="845" y="1504"/>
                      <a:pt x="883" y="1541"/>
                    </a:cubicBezTo>
                    <a:cubicBezTo>
                      <a:pt x="874" y="1541"/>
                      <a:pt x="850" y="1530"/>
                      <a:pt x="838" y="1530"/>
                    </a:cubicBezTo>
                    <a:cubicBezTo>
                      <a:pt x="832" y="1530"/>
                      <a:pt x="829" y="1533"/>
                      <a:pt x="833" y="1541"/>
                    </a:cubicBezTo>
                    <a:cubicBezTo>
                      <a:pt x="808" y="1541"/>
                      <a:pt x="796" y="1516"/>
                      <a:pt x="771" y="1504"/>
                    </a:cubicBezTo>
                    <a:cubicBezTo>
                      <a:pt x="766" y="1501"/>
                      <a:pt x="761" y="1500"/>
                      <a:pt x="756" y="1500"/>
                    </a:cubicBezTo>
                    <a:cubicBezTo>
                      <a:pt x="731" y="1500"/>
                      <a:pt x="703" y="1523"/>
                      <a:pt x="734" y="1553"/>
                    </a:cubicBezTo>
                    <a:cubicBezTo>
                      <a:pt x="752" y="1566"/>
                      <a:pt x="755" y="1566"/>
                      <a:pt x="755" y="1566"/>
                    </a:cubicBezTo>
                    <a:cubicBezTo>
                      <a:pt x="755" y="1566"/>
                      <a:pt x="752" y="1566"/>
                      <a:pt x="758" y="1578"/>
                    </a:cubicBezTo>
                    <a:cubicBezTo>
                      <a:pt x="771" y="1603"/>
                      <a:pt x="758" y="1590"/>
                      <a:pt x="758" y="1603"/>
                    </a:cubicBezTo>
                    <a:cubicBezTo>
                      <a:pt x="771" y="1603"/>
                      <a:pt x="783" y="1615"/>
                      <a:pt x="796" y="1615"/>
                    </a:cubicBezTo>
                    <a:cubicBezTo>
                      <a:pt x="802" y="1615"/>
                      <a:pt x="827" y="1612"/>
                      <a:pt x="847" y="1612"/>
                    </a:cubicBezTo>
                    <a:cubicBezTo>
                      <a:pt x="867" y="1612"/>
                      <a:pt x="883" y="1615"/>
                      <a:pt x="870" y="1628"/>
                    </a:cubicBezTo>
                    <a:cubicBezTo>
                      <a:pt x="858" y="1640"/>
                      <a:pt x="844" y="1644"/>
                      <a:pt x="829" y="1644"/>
                    </a:cubicBezTo>
                    <a:cubicBezTo>
                      <a:pt x="797" y="1644"/>
                      <a:pt x="763" y="1624"/>
                      <a:pt x="746" y="1615"/>
                    </a:cubicBezTo>
                    <a:cubicBezTo>
                      <a:pt x="734" y="1603"/>
                      <a:pt x="709" y="1590"/>
                      <a:pt x="696" y="1578"/>
                    </a:cubicBezTo>
                    <a:cubicBezTo>
                      <a:pt x="696" y="1566"/>
                      <a:pt x="696" y="1553"/>
                      <a:pt x="672" y="1541"/>
                    </a:cubicBezTo>
                    <a:cubicBezTo>
                      <a:pt x="667" y="1537"/>
                      <a:pt x="663" y="1535"/>
                      <a:pt x="660" y="1535"/>
                    </a:cubicBezTo>
                    <a:cubicBezTo>
                      <a:pt x="656" y="1535"/>
                      <a:pt x="652" y="1537"/>
                      <a:pt x="650" y="1538"/>
                    </a:cubicBezTo>
                    <a:lnTo>
                      <a:pt x="650" y="1538"/>
                    </a:lnTo>
                    <a:cubicBezTo>
                      <a:pt x="650" y="1531"/>
                      <a:pt x="634" y="1514"/>
                      <a:pt x="634" y="1504"/>
                    </a:cubicBezTo>
                    <a:cubicBezTo>
                      <a:pt x="622" y="1504"/>
                      <a:pt x="609" y="1491"/>
                      <a:pt x="597" y="1491"/>
                    </a:cubicBezTo>
                    <a:cubicBezTo>
                      <a:pt x="547" y="1516"/>
                      <a:pt x="572" y="1566"/>
                      <a:pt x="597" y="1590"/>
                    </a:cubicBezTo>
                    <a:cubicBezTo>
                      <a:pt x="572" y="1590"/>
                      <a:pt x="560" y="1590"/>
                      <a:pt x="560" y="1603"/>
                    </a:cubicBezTo>
                    <a:cubicBezTo>
                      <a:pt x="560" y="1628"/>
                      <a:pt x="609" y="1640"/>
                      <a:pt x="622" y="1640"/>
                    </a:cubicBezTo>
                    <a:cubicBezTo>
                      <a:pt x="572" y="1677"/>
                      <a:pt x="709" y="1677"/>
                      <a:pt x="696" y="1727"/>
                    </a:cubicBezTo>
                    <a:cubicBezTo>
                      <a:pt x="688" y="1727"/>
                      <a:pt x="669" y="1722"/>
                      <a:pt x="653" y="1722"/>
                    </a:cubicBezTo>
                    <a:cubicBezTo>
                      <a:pt x="645" y="1722"/>
                      <a:pt x="638" y="1723"/>
                      <a:pt x="634" y="1727"/>
                    </a:cubicBezTo>
                    <a:cubicBezTo>
                      <a:pt x="622" y="1752"/>
                      <a:pt x="659" y="1789"/>
                      <a:pt x="672" y="1789"/>
                    </a:cubicBezTo>
                    <a:cubicBezTo>
                      <a:pt x="676" y="1792"/>
                      <a:pt x="682" y="1793"/>
                      <a:pt x="688" y="1793"/>
                    </a:cubicBezTo>
                    <a:cubicBezTo>
                      <a:pt x="711" y="1793"/>
                      <a:pt x="741" y="1777"/>
                      <a:pt x="771" y="1777"/>
                    </a:cubicBezTo>
                    <a:cubicBezTo>
                      <a:pt x="796" y="1789"/>
                      <a:pt x="796" y="1814"/>
                      <a:pt x="821" y="1814"/>
                    </a:cubicBezTo>
                    <a:cubicBezTo>
                      <a:pt x="811" y="1834"/>
                      <a:pt x="793" y="1838"/>
                      <a:pt x="772" y="1838"/>
                    </a:cubicBezTo>
                    <a:cubicBezTo>
                      <a:pt x="759" y="1838"/>
                      <a:pt x="744" y="1836"/>
                      <a:pt x="730" y="1836"/>
                    </a:cubicBezTo>
                    <a:cubicBezTo>
                      <a:pt x="713" y="1836"/>
                      <a:pt x="696" y="1839"/>
                      <a:pt x="684" y="1851"/>
                    </a:cubicBezTo>
                    <a:cubicBezTo>
                      <a:pt x="672" y="1826"/>
                      <a:pt x="647" y="1826"/>
                      <a:pt x="634" y="1814"/>
                    </a:cubicBezTo>
                    <a:cubicBezTo>
                      <a:pt x="622" y="1802"/>
                      <a:pt x="634" y="1789"/>
                      <a:pt x="609" y="1777"/>
                    </a:cubicBezTo>
                    <a:lnTo>
                      <a:pt x="585" y="1752"/>
                    </a:lnTo>
                    <a:lnTo>
                      <a:pt x="535" y="1752"/>
                    </a:lnTo>
                    <a:cubicBezTo>
                      <a:pt x="524" y="1752"/>
                      <a:pt x="523" y="1713"/>
                      <a:pt x="505" y="1713"/>
                    </a:cubicBezTo>
                    <a:cubicBezTo>
                      <a:pt x="503" y="1713"/>
                      <a:pt x="500" y="1713"/>
                      <a:pt x="498" y="1715"/>
                    </a:cubicBezTo>
                    <a:cubicBezTo>
                      <a:pt x="473" y="1715"/>
                      <a:pt x="498" y="1764"/>
                      <a:pt x="498" y="1777"/>
                    </a:cubicBezTo>
                    <a:cubicBezTo>
                      <a:pt x="510" y="1802"/>
                      <a:pt x="522" y="1826"/>
                      <a:pt x="535" y="1839"/>
                    </a:cubicBezTo>
                    <a:cubicBezTo>
                      <a:pt x="547" y="1845"/>
                      <a:pt x="557" y="1845"/>
                      <a:pt x="566" y="1845"/>
                    </a:cubicBezTo>
                    <a:cubicBezTo>
                      <a:pt x="575" y="1845"/>
                      <a:pt x="585" y="1845"/>
                      <a:pt x="597" y="1851"/>
                    </a:cubicBezTo>
                    <a:cubicBezTo>
                      <a:pt x="572" y="1889"/>
                      <a:pt x="622" y="1889"/>
                      <a:pt x="647" y="1901"/>
                    </a:cubicBezTo>
                    <a:cubicBezTo>
                      <a:pt x="659" y="1926"/>
                      <a:pt x="634" y="1951"/>
                      <a:pt x="647" y="1963"/>
                    </a:cubicBezTo>
                    <a:cubicBezTo>
                      <a:pt x="647" y="1969"/>
                      <a:pt x="662" y="1969"/>
                      <a:pt x="679" y="1969"/>
                    </a:cubicBezTo>
                    <a:cubicBezTo>
                      <a:pt x="696" y="1969"/>
                      <a:pt x="715" y="1969"/>
                      <a:pt x="721" y="1976"/>
                    </a:cubicBezTo>
                    <a:cubicBezTo>
                      <a:pt x="709" y="1976"/>
                      <a:pt x="659" y="1976"/>
                      <a:pt x="647" y="2000"/>
                    </a:cubicBezTo>
                    <a:cubicBezTo>
                      <a:pt x="647" y="2025"/>
                      <a:pt x="696" y="2038"/>
                      <a:pt x="709" y="2038"/>
                    </a:cubicBezTo>
                    <a:lnTo>
                      <a:pt x="845" y="2038"/>
                    </a:lnTo>
                    <a:cubicBezTo>
                      <a:pt x="821" y="2050"/>
                      <a:pt x="758" y="2062"/>
                      <a:pt x="746" y="2075"/>
                    </a:cubicBezTo>
                    <a:cubicBezTo>
                      <a:pt x="736" y="2095"/>
                      <a:pt x="760" y="2101"/>
                      <a:pt x="792" y="2101"/>
                    </a:cubicBezTo>
                    <a:cubicBezTo>
                      <a:pt x="840" y="2101"/>
                      <a:pt x="907" y="2087"/>
                      <a:pt x="907" y="2087"/>
                    </a:cubicBezTo>
                    <a:lnTo>
                      <a:pt x="907" y="2087"/>
                    </a:lnTo>
                    <a:cubicBezTo>
                      <a:pt x="907" y="2106"/>
                      <a:pt x="867" y="2112"/>
                      <a:pt x="825" y="2112"/>
                    </a:cubicBezTo>
                    <a:cubicBezTo>
                      <a:pt x="783" y="2112"/>
                      <a:pt x="740" y="2106"/>
                      <a:pt x="734" y="2100"/>
                    </a:cubicBezTo>
                    <a:cubicBezTo>
                      <a:pt x="709" y="2087"/>
                      <a:pt x="672" y="2075"/>
                      <a:pt x="634" y="2075"/>
                    </a:cubicBezTo>
                    <a:cubicBezTo>
                      <a:pt x="622" y="2087"/>
                      <a:pt x="609" y="2087"/>
                      <a:pt x="597" y="2087"/>
                    </a:cubicBezTo>
                    <a:cubicBezTo>
                      <a:pt x="572" y="2087"/>
                      <a:pt x="547" y="2087"/>
                      <a:pt x="522" y="2062"/>
                    </a:cubicBezTo>
                    <a:cubicBezTo>
                      <a:pt x="510" y="2050"/>
                      <a:pt x="510" y="2038"/>
                      <a:pt x="485" y="2013"/>
                    </a:cubicBezTo>
                    <a:cubicBezTo>
                      <a:pt x="468" y="2004"/>
                      <a:pt x="445" y="1990"/>
                      <a:pt x="424" y="1990"/>
                    </a:cubicBezTo>
                    <a:cubicBezTo>
                      <a:pt x="415" y="1990"/>
                      <a:pt x="406" y="1993"/>
                      <a:pt x="398" y="2000"/>
                    </a:cubicBezTo>
                    <a:cubicBezTo>
                      <a:pt x="390" y="1983"/>
                      <a:pt x="387" y="1965"/>
                      <a:pt x="377" y="1965"/>
                    </a:cubicBezTo>
                    <a:cubicBezTo>
                      <a:pt x="373" y="1965"/>
                      <a:pt x="368" y="1968"/>
                      <a:pt x="361" y="1976"/>
                    </a:cubicBezTo>
                    <a:cubicBezTo>
                      <a:pt x="336" y="2000"/>
                      <a:pt x="386" y="2038"/>
                      <a:pt x="398" y="2062"/>
                    </a:cubicBezTo>
                    <a:cubicBezTo>
                      <a:pt x="423" y="2075"/>
                      <a:pt x="436" y="2149"/>
                      <a:pt x="485" y="2162"/>
                    </a:cubicBezTo>
                    <a:cubicBezTo>
                      <a:pt x="460" y="2187"/>
                      <a:pt x="436" y="2174"/>
                      <a:pt x="473" y="2199"/>
                    </a:cubicBezTo>
                    <a:cubicBezTo>
                      <a:pt x="498" y="2224"/>
                      <a:pt x="510" y="2211"/>
                      <a:pt x="522" y="2224"/>
                    </a:cubicBezTo>
                    <a:cubicBezTo>
                      <a:pt x="535" y="2236"/>
                      <a:pt x="522" y="2261"/>
                      <a:pt x="560" y="2274"/>
                    </a:cubicBezTo>
                    <a:cubicBezTo>
                      <a:pt x="597" y="2286"/>
                      <a:pt x="622" y="2274"/>
                      <a:pt x="659" y="2298"/>
                    </a:cubicBezTo>
                    <a:cubicBezTo>
                      <a:pt x="666" y="2305"/>
                      <a:pt x="670" y="2309"/>
                      <a:pt x="672" y="2311"/>
                    </a:cubicBezTo>
                    <a:lnTo>
                      <a:pt x="672" y="2311"/>
                    </a:lnTo>
                    <a:cubicBezTo>
                      <a:pt x="684" y="2324"/>
                      <a:pt x="697" y="2336"/>
                      <a:pt x="721" y="2348"/>
                    </a:cubicBezTo>
                    <a:cubicBezTo>
                      <a:pt x="734" y="2348"/>
                      <a:pt x="783" y="2361"/>
                      <a:pt x="758" y="2385"/>
                    </a:cubicBezTo>
                    <a:cubicBezTo>
                      <a:pt x="752" y="2398"/>
                      <a:pt x="740" y="2401"/>
                      <a:pt x="726" y="2401"/>
                    </a:cubicBezTo>
                    <a:cubicBezTo>
                      <a:pt x="712" y="2401"/>
                      <a:pt x="696" y="2398"/>
                      <a:pt x="684" y="2398"/>
                    </a:cubicBezTo>
                    <a:cubicBezTo>
                      <a:pt x="659" y="2398"/>
                      <a:pt x="634" y="2348"/>
                      <a:pt x="585" y="2348"/>
                    </a:cubicBezTo>
                    <a:cubicBezTo>
                      <a:pt x="553" y="2348"/>
                      <a:pt x="521" y="2375"/>
                      <a:pt x="497" y="2375"/>
                    </a:cubicBezTo>
                    <a:cubicBezTo>
                      <a:pt x="493" y="2375"/>
                      <a:pt x="489" y="2375"/>
                      <a:pt x="485" y="2373"/>
                    </a:cubicBezTo>
                    <a:cubicBezTo>
                      <a:pt x="460" y="2361"/>
                      <a:pt x="473" y="2348"/>
                      <a:pt x="448" y="2336"/>
                    </a:cubicBezTo>
                    <a:lnTo>
                      <a:pt x="423" y="2336"/>
                    </a:lnTo>
                    <a:cubicBezTo>
                      <a:pt x="419" y="2336"/>
                      <a:pt x="408" y="2334"/>
                      <a:pt x="396" y="2334"/>
                    </a:cubicBezTo>
                    <a:cubicBezTo>
                      <a:pt x="371" y="2334"/>
                      <a:pt x="340" y="2340"/>
                      <a:pt x="349" y="2373"/>
                    </a:cubicBezTo>
                    <a:cubicBezTo>
                      <a:pt x="361" y="2435"/>
                      <a:pt x="398" y="2410"/>
                      <a:pt x="411" y="2435"/>
                    </a:cubicBezTo>
                    <a:cubicBezTo>
                      <a:pt x="423" y="2460"/>
                      <a:pt x="411" y="2472"/>
                      <a:pt x="436" y="2485"/>
                    </a:cubicBezTo>
                    <a:cubicBezTo>
                      <a:pt x="440" y="2489"/>
                      <a:pt x="444" y="2490"/>
                      <a:pt x="448" y="2490"/>
                    </a:cubicBezTo>
                    <a:cubicBezTo>
                      <a:pt x="458" y="2490"/>
                      <a:pt x="469" y="2485"/>
                      <a:pt x="485" y="2485"/>
                    </a:cubicBezTo>
                    <a:cubicBezTo>
                      <a:pt x="485" y="2485"/>
                      <a:pt x="485" y="2497"/>
                      <a:pt x="498" y="2497"/>
                    </a:cubicBezTo>
                    <a:cubicBezTo>
                      <a:pt x="498" y="2510"/>
                      <a:pt x="498" y="2522"/>
                      <a:pt x="485" y="2522"/>
                    </a:cubicBezTo>
                    <a:cubicBezTo>
                      <a:pt x="485" y="2559"/>
                      <a:pt x="522" y="2547"/>
                      <a:pt x="560" y="2559"/>
                    </a:cubicBezTo>
                    <a:cubicBezTo>
                      <a:pt x="560" y="2559"/>
                      <a:pt x="572" y="2572"/>
                      <a:pt x="572" y="2572"/>
                    </a:cubicBezTo>
                    <a:cubicBezTo>
                      <a:pt x="578" y="2578"/>
                      <a:pt x="585" y="2578"/>
                      <a:pt x="591" y="2578"/>
                    </a:cubicBezTo>
                    <a:cubicBezTo>
                      <a:pt x="597" y="2578"/>
                      <a:pt x="603" y="2578"/>
                      <a:pt x="609" y="2584"/>
                    </a:cubicBezTo>
                    <a:cubicBezTo>
                      <a:pt x="591" y="2590"/>
                      <a:pt x="575" y="2593"/>
                      <a:pt x="560" y="2593"/>
                    </a:cubicBezTo>
                    <a:cubicBezTo>
                      <a:pt x="544" y="2593"/>
                      <a:pt x="529" y="2590"/>
                      <a:pt x="510" y="2584"/>
                    </a:cubicBezTo>
                    <a:cubicBezTo>
                      <a:pt x="485" y="2572"/>
                      <a:pt x="498" y="2572"/>
                      <a:pt x="460" y="2572"/>
                    </a:cubicBezTo>
                    <a:cubicBezTo>
                      <a:pt x="448" y="2584"/>
                      <a:pt x="423" y="2584"/>
                      <a:pt x="411" y="2596"/>
                    </a:cubicBezTo>
                    <a:lnTo>
                      <a:pt x="373" y="2596"/>
                    </a:lnTo>
                    <a:cubicBezTo>
                      <a:pt x="361" y="2596"/>
                      <a:pt x="361" y="2600"/>
                      <a:pt x="359" y="2600"/>
                    </a:cubicBezTo>
                    <a:cubicBezTo>
                      <a:pt x="358" y="2600"/>
                      <a:pt x="355" y="2596"/>
                      <a:pt x="336" y="2584"/>
                    </a:cubicBezTo>
                    <a:lnTo>
                      <a:pt x="287" y="2584"/>
                    </a:lnTo>
                    <a:lnTo>
                      <a:pt x="274" y="2572"/>
                    </a:lnTo>
                    <a:cubicBezTo>
                      <a:pt x="249" y="2559"/>
                      <a:pt x="224" y="2559"/>
                      <a:pt x="200" y="2547"/>
                    </a:cubicBezTo>
                    <a:cubicBezTo>
                      <a:pt x="191" y="2547"/>
                      <a:pt x="183" y="2545"/>
                      <a:pt x="176" y="2545"/>
                    </a:cubicBezTo>
                    <a:cubicBezTo>
                      <a:pt x="162" y="2545"/>
                      <a:pt x="154" y="2551"/>
                      <a:pt x="162" y="2584"/>
                    </a:cubicBezTo>
                    <a:cubicBezTo>
                      <a:pt x="162" y="2621"/>
                      <a:pt x="224" y="2621"/>
                      <a:pt x="249" y="2621"/>
                    </a:cubicBezTo>
                    <a:cubicBezTo>
                      <a:pt x="237" y="2659"/>
                      <a:pt x="274" y="2671"/>
                      <a:pt x="299" y="2683"/>
                    </a:cubicBezTo>
                    <a:cubicBezTo>
                      <a:pt x="324" y="2696"/>
                      <a:pt x="349" y="2696"/>
                      <a:pt x="373" y="2696"/>
                    </a:cubicBezTo>
                    <a:cubicBezTo>
                      <a:pt x="323" y="2716"/>
                      <a:pt x="338" y="2736"/>
                      <a:pt x="373" y="2736"/>
                    </a:cubicBezTo>
                    <a:cubicBezTo>
                      <a:pt x="380" y="2736"/>
                      <a:pt x="389" y="2735"/>
                      <a:pt x="398" y="2733"/>
                    </a:cubicBezTo>
                    <a:lnTo>
                      <a:pt x="398" y="2733"/>
                    </a:lnTo>
                    <a:cubicBezTo>
                      <a:pt x="343" y="2772"/>
                      <a:pt x="366" y="2783"/>
                      <a:pt x="409" y="2783"/>
                    </a:cubicBezTo>
                    <a:cubicBezTo>
                      <a:pt x="452" y="2783"/>
                      <a:pt x="516" y="2771"/>
                      <a:pt x="539" y="2763"/>
                    </a:cubicBezTo>
                    <a:lnTo>
                      <a:pt x="539" y="2763"/>
                    </a:lnTo>
                    <a:cubicBezTo>
                      <a:pt x="514" y="2783"/>
                      <a:pt x="450" y="2861"/>
                      <a:pt x="500" y="2861"/>
                    </a:cubicBezTo>
                    <a:cubicBezTo>
                      <a:pt x="506" y="2861"/>
                      <a:pt x="513" y="2860"/>
                      <a:pt x="522" y="2857"/>
                    </a:cubicBezTo>
                    <a:lnTo>
                      <a:pt x="522" y="2857"/>
                    </a:lnTo>
                    <a:cubicBezTo>
                      <a:pt x="498" y="2870"/>
                      <a:pt x="498" y="2895"/>
                      <a:pt x="473" y="2895"/>
                    </a:cubicBezTo>
                    <a:cubicBezTo>
                      <a:pt x="448" y="2895"/>
                      <a:pt x="423" y="2895"/>
                      <a:pt x="411" y="2882"/>
                    </a:cubicBezTo>
                    <a:cubicBezTo>
                      <a:pt x="373" y="2882"/>
                      <a:pt x="386" y="2870"/>
                      <a:pt x="361" y="2857"/>
                    </a:cubicBezTo>
                    <a:cubicBezTo>
                      <a:pt x="347" y="2850"/>
                      <a:pt x="316" y="2843"/>
                      <a:pt x="292" y="2843"/>
                    </a:cubicBezTo>
                    <a:cubicBezTo>
                      <a:pt x="275" y="2843"/>
                      <a:pt x="262" y="2847"/>
                      <a:pt x="262" y="2857"/>
                    </a:cubicBezTo>
                    <a:lnTo>
                      <a:pt x="249" y="2845"/>
                    </a:lnTo>
                    <a:lnTo>
                      <a:pt x="249" y="2820"/>
                    </a:lnTo>
                    <a:cubicBezTo>
                      <a:pt x="243" y="2808"/>
                      <a:pt x="231" y="2801"/>
                      <a:pt x="217" y="2801"/>
                    </a:cubicBezTo>
                    <a:cubicBezTo>
                      <a:pt x="203" y="2801"/>
                      <a:pt x="187" y="2808"/>
                      <a:pt x="175" y="2820"/>
                    </a:cubicBezTo>
                    <a:cubicBezTo>
                      <a:pt x="137" y="2857"/>
                      <a:pt x="175" y="2895"/>
                      <a:pt x="212" y="2907"/>
                    </a:cubicBezTo>
                    <a:cubicBezTo>
                      <a:pt x="237" y="2932"/>
                      <a:pt x="274" y="2944"/>
                      <a:pt x="311" y="2944"/>
                    </a:cubicBezTo>
                    <a:cubicBezTo>
                      <a:pt x="336" y="2957"/>
                      <a:pt x="373" y="2957"/>
                      <a:pt x="398" y="2957"/>
                    </a:cubicBezTo>
                    <a:cubicBezTo>
                      <a:pt x="415" y="2957"/>
                      <a:pt x="420" y="2951"/>
                      <a:pt x="430" y="2951"/>
                    </a:cubicBezTo>
                    <a:cubicBezTo>
                      <a:pt x="434" y="2951"/>
                      <a:pt x="440" y="2953"/>
                      <a:pt x="448" y="2957"/>
                    </a:cubicBezTo>
                    <a:lnTo>
                      <a:pt x="336" y="2957"/>
                    </a:lnTo>
                    <a:cubicBezTo>
                      <a:pt x="311" y="2957"/>
                      <a:pt x="274" y="2981"/>
                      <a:pt x="237" y="2981"/>
                    </a:cubicBezTo>
                    <a:lnTo>
                      <a:pt x="150" y="2981"/>
                    </a:lnTo>
                    <a:cubicBezTo>
                      <a:pt x="125" y="2981"/>
                      <a:pt x="100" y="2957"/>
                      <a:pt x="75" y="2957"/>
                    </a:cubicBezTo>
                    <a:cubicBezTo>
                      <a:pt x="51" y="2969"/>
                      <a:pt x="38" y="2969"/>
                      <a:pt x="38" y="2994"/>
                    </a:cubicBezTo>
                    <a:cubicBezTo>
                      <a:pt x="26" y="3019"/>
                      <a:pt x="51" y="3031"/>
                      <a:pt x="51" y="3044"/>
                    </a:cubicBezTo>
                    <a:cubicBezTo>
                      <a:pt x="51" y="3056"/>
                      <a:pt x="26" y="3056"/>
                      <a:pt x="26" y="3081"/>
                    </a:cubicBezTo>
                    <a:cubicBezTo>
                      <a:pt x="32" y="3093"/>
                      <a:pt x="38" y="3096"/>
                      <a:pt x="44" y="3096"/>
                    </a:cubicBezTo>
                    <a:cubicBezTo>
                      <a:pt x="51" y="3096"/>
                      <a:pt x="57" y="3093"/>
                      <a:pt x="63" y="3093"/>
                    </a:cubicBezTo>
                    <a:cubicBezTo>
                      <a:pt x="75" y="3106"/>
                      <a:pt x="75" y="3131"/>
                      <a:pt x="100" y="3143"/>
                    </a:cubicBezTo>
                    <a:cubicBezTo>
                      <a:pt x="117" y="3143"/>
                      <a:pt x="133" y="3132"/>
                      <a:pt x="150" y="3132"/>
                    </a:cubicBezTo>
                    <a:cubicBezTo>
                      <a:pt x="158" y="3132"/>
                      <a:pt x="166" y="3135"/>
                      <a:pt x="175" y="3143"/>
                    </a:cubicBezTo>
                    <a:cubicBezTo>
                      <a:pt x="200" y="3155"/>
                      <a:pt x="200" y="3155"/>
                      <a:pt x="212" y="3168"/>
                    </a:cubicBezTo>
                    <a:cubicBezTo>
                      <a:pt x="181" y="3191"/>
                      <a:pt x="194" y="3200"/>
                      <a:pt x="217" y="3200"/>
                    </a:cubicBezTo>
                    <a:cubicBezTo>
                      <a:pt x="231" y="3200"/>
                      <a:pt x="248" y="3197"/>
                      <a:pt x="262" y="3193"/>
                    </a:cubicBezTo>
                    <a:cubicBezTo>
                      <a:pt x="287" y="3180"/>
                      <a:pt x="299" y="3155"/>
                      <a:pt x="324" y="3143"/>
                    </a:cubicBezTo>
                    <a:lnTo>
                      <a:pt x="349" y="3131"/>
                    </a:lnTo>
                    <a:cubicBezTo>
                      <a:pt x="349" y="3143"/>
                      <a:pt x="361" y="3155"/>
                      <a:pt x="361" y="3155"/>
                    </a:cubicBezTo>
                    <a:lnTo>
                      <a:pt x="398" y="3155"/>
                    </a:lnTo>
                    <a:lnTo>
                      <a:pt x="423" y="3143"/>
                    </a:lnTo>
                    <a:lnTo>
                      <a:pt x="423" y="3155"/>
                    </a:lnTo>
                    <a:cubicBezTo>
                      <a:pt x="448" y="3155"/>
                      <a:pt x="448" y="3168"/>
                      <a:pt x="473" y="3168"/>
                    </a:cubicBezTo>
                    <a:cubicBezTo>
                      <a:pt x="473" y="3180"/>
                      <a:pt x="448" y="3193"/>
                      <a:pt x="473" y="3193"/>
                    </a:cubicBezTo>
                    <a:cubicBezTo>
                      <a:pt x="476" y="3194"/>
                      <a:pt x="480" y="3195"/>
                      <a:pt x="484" y="3195"/>
                    </a:cubicBezTo>
                    <a:cubicBezTo>
                      <a:pt x="508" y="3195"/>
                      <a:pt x="538" y="3166"/>
                      <a:pt x="560" y="3155"/>
                    </a:cubicBezTo>
                    <a:cubicBezTo>
                      <a:pt x="568" y="3155"/>
                      <a:pt x="582" y="3150"/>
                      <a:pt x="594" y="3150"/>
                    </a:cubicBezTo>
                    <a:cubicBezTo>
                      <a:pt x="600" y="3150"/>
                      <a:pt x="605" y="3151"/>
                      <a:pt x="609" y="3155"/>
                    </a:cubicBezTo>
                    <a:cubicBezTo>
                      <a:pt x="622" y="3180"/>
                      <a:pt x="585" y="3180"/>
                      <a:pt x="572" y="3193"/>
                    </a:cubicBezTo>
                    <a:cubicBezTo>
                      <a:pt x="522" y="3193"/>
                      <a:pt x="473" y="3205"/>
                      <a:pt x="436" y="3230"/>
                    </a:cubicBezTo>
                    <a:cubicBezTo>
                      <a:pt x="418" y="3239"/>
                      <a:pt x="413" y="3247"/>
                      <a:pt x="403" y="3247"/>
                    </a:cubicBezTo>
                    <a:cubicBezTo>
                      <a:pt x="398" y="3247"/>
                      <a:pt x="393" y="3246"/>
                      <a:pt x="386" y="3242"/>
                    </a:cubicBezTo>
                    <a:cubicBezTo>
                      <a:pt x="361" y="3242"/>
                      <a:pt x="336" y="3242"/>
                      <a:pt x="311" y="3230"/>
                    </a:cubicBezTo>
                    <a:cubicBezTo>
                      <a:pt x="299" y="3230"/>
                      <a:pt x="274" y="3242"/>
                      <a:pt x="249" y="3255"/>
                    </a:cubicBezTo>
                    <a:cubicBezTo>
                      <a:pt x="249" y="3267"/>
                      <a:pt x="237" y="3280"/>
                      <a:pt x="224" y="3292"/>
                    </a:cubicBezTo>
                    <a:lnTo>
                      <a:pt x="200" y="3292"/>
                    </a:lnTo>
                    <a:cubicBezTo>
                      <a:pt x="162" y="3292"/>
                      <a:pt x="125" y="3317"/>
                      <a:pt x="75" y="3317"/>
                    </a:cubicBezTo>
                    <a:cubicBezTo>
                      <a:pt x="63" y="3317"/>
                      <a:pt x="38" y="3317"/>
                      <a:pt x="26" y="3329"/>
                    </a:cubicBezTo>
                    <a:cubicBezTo>
                      <a:pt x="13" y="3354"/>
                      <a:pt x="51" y="3366"/>
                      <a:pt x="75" y="3379"/>
                    </a:cubicBezTo>
                    <a:cubicBezTo>
                      <a:pt x="100" y="3391"/>
                      <a:pt x="125" y="3391"/>
                      <a:pt x="150" y="3391"/>
                    </a:cubicBezTo>
                    <a:cubicBezTo>
                      <a:pt x="175" y="3391"/>
                      <a:pt x="200" y="3379"/>
                      <a:pt x="224" y="3379"/>
                    </a:cubicBezTo>
                    <a:cubicBezTo>
                      <a:pt x="249" y="3379"/>
                      <a:pt x="212" y="3404"/>
                      <a:pt x="212" y="3404"/>
                    </a:cubicBezTo>
                    <a:cubicBezTo>
                      <a:pt x="212" y="3416"/>
                      <a:pt x="249" y="3429"/>
                      <a:pt x="262" y="3429"/>
                    </a:cubicBezTo>
                    <a:cubicBezTo>
                      <a:pt x="287" y="3429"/>
                      <a:pt x="324" y="3416"/>
                      <a:pt x="349" y="3404"/>
                    </a:cubicBezTo>
                    <a:lnTo>
                      <a:pt x="349" y="3404"/>
                    </a:lnTo>
                    <a:cubicBezTo>
                      <a:pt x="339" y="3418"/>
                      <a:pt x="348" y="3423"/>
                      <a:pt x="365" y="3423"/>
                    </a:cubicBezTo>
                    <a:cubicBezTo>
                      <a:pt x="390" y="3423"/>
                      <a:pt x="433" y="3411"/>
                      <a:pt x="448" y="3404"/>
                    </a:cubicBezTo>
                    <a:cubicBezTo>
                      <a:pt x="460" y="3391"/>
                      <a:pt x="485" y="3391"/>
                      <a:pt x="498" y="3379"/>
                    </a:cubicBezTo>
                    <a:lnTo>
                      <a:pt x="522" y="3379"/>
                    </a:lnTo>
                    <a:cubicBezTo>
                      <a:pt x="526" y="3379"/>
                      <a:pt x="533" y="3378"/>
                      <a:pt x="541" y="3376"/>
                    </a:cubicBezTo>
                    <a:lnTo>
                      <a:pt x="541" y="3376"/>
                    </a:lnTo>
                    <a:cubicBezTo>
                      <a:pt x="522" y="3382"/>
                      <a:pt x="504" y="3391"/>
                      <a:pt x="485" y="3404"/>
                    </a:cubicBezTo>
                    <a:cubicBezTo>
                      <a:pt x="460" y="3416"/>
                      <a:pt x="473" y="3441"/>
                      <a:pt x="436" y="3441"/>
                    </a:cubicBezTo>
                    <a:lnTo>
                      <a:pt x="349" y="3441"/>
                    </a:lnTo>
                    <a:lnTo>
                      <a:pt x="224" y="3466"/>
                    </a:lnTo>
                    <a:cubicBezTo>
                      <a:pt x="200" y="3466"/>
                      <a:pt x="175" y="3491"/>
                      <a:pt x="200" y="3516"/>
                    </a:cubicBezTo>
                    <a:cubicBezTo>
                      <a:pt x="214" y="3538"/>
                      <a:pt x="229" y="3542"/>
                      <a:pt x="244" y="3542"/>
                    </a:cubicBezTo>
                    <a:cubicBezTo>
                      <a:pt x="254" y="3542"/>
                      <a:pt x="264" y="3540"/>
                      <a:pt x="274" y="3540"/>
                    </a:cubicBezTo>
                    <a:lnTo>
                      <a:pt x="411" y="3540"/>
                    </a:lnTo>
                    <a:cubicBezTo>
                      <a:pt x="411" y="3578"/>
                      <a:pt x="498" y="3590"/>
                      <a:pt x="535" y="3590"/>
                    </a:cubicBezTo>
                    <a:cubicBezTo>
                      <a:pt x="518" y="3598"/>
                      <a:pt x="502" y="3601"/>
                      <a:pt x="485" y="3601"/>
                    </a:cubicBezTo>
                    <a:cubicBezTo>
                      <a:pt x="452" y="3601"/>
                      <a:pt x="419" y="3590"/>
                      <a:pt x="386" y="3590"/>
                    </a:cubicBezTo>
                    <a:cubicBezTo>
                      <a:pt x="373" y="3590"/>
                      <a:pt x="349" y="3615"/>
                      <a:pt x="336" y="3615"/>
                    </a:cubicBezTo>
                    <a:cubicBezTo>
                      <a:pt x="311" y="3615"/>
                      <a:pt x="299" y="3602"/>
                      <a:pt x="274" y="3602"/>
                    </a:cubicBezTo>
                    <a:lnTo>
                      <a:pt x="224" y="3602"/>
                    </a:lnTo>
                    <a:cubicBezTo>
                      <a:pt x="212" y="3602"/>
                      <a:pt x="212" y="3590"/>
                      <a:pt x="200" y="3590"/>
                    </a:cubicBezTo>
                    <a:cubicBezTo>
                      <a:pt x="197" y="3588"/>
                      <a:pt x="194" y="3587"/>
                      <a:pt x="189" y="3587"/>
                    </a:cubicBezTo>
                    <a:cubicBezTo>
                      <a:pt x="172" y="3587"/>
                      <a:pt x="142" y="3602"/>
                      <a:pt x="113" y="3602"/>
                    </a:cubicBezTo>
                    <a:cubicBezTo>
                      <a:pt x="100" y="3602"/>
                      <a:pt x="75" y="3590"/>
                      <a:pt x="63" y="3590"/>
                    </a:cubicBezTo>
                    <a:cubicBezTo>
                      <a:pt x="53" y="3580"/>
                      <a:pt x="51" y="3562"/>
                      <a:pt x="37" y="3562"/>
                    </a:cubicBezTo>
                    <a:cubicBezTo>
                      <a:pt x="34" y="3562"/>
                      <a:pt x="30" y="3563"/>
                      <a:pt x="26" y="3565"/>
                    </a:cubicBezTo>
                    <a:cubicBezTo>
                      <a:pt x="13" y="3578"/>
                      <a:pt x="1" y="3590"/>
                      <a:pt x="1" y="3615"/>
                    </a:cubicBezTo>
                    <a:cubicBezTo>
                      <a:pt x="1" y="3640"/>
                      <a:pt x="26" y="3640"/>
                      <a:pt x="38" y="3652"/>
                    </a:cubicBezTo>
                    <a:cubicBezTo>
                      <a:pt x="44" y="3655"/>
                      <a:pt x="49" y="3656"/>
                      <a:pt x="52" y="3656"/>
                    </a:cubicBezTo>
                    <a:cubicBezTo>
                      <a:pt x="56" y="3656"/>
                      <a:pt x="58" y="3655"/>
                      <a:pt x="60" y="3655"/>
                    </a:cubicBezTo>
                    <a:cubicBezTo>
                      <a:pt x="63" y="3655"/>
                      <a:pt x="63" y="3658"/>
                      <a:pt x="63" y="3677"/>
                    </a:cubicBezTo>
                    <a:cubicBezTo>
                      <a:pt x="63" y="3702"/>
                      <a:pt x="38" y="3702"/>
                      <a:pt x="63" y="3727"/>
                    </a:cubicBezTo>
                    <a:cubicBezTo>
                      <a:pt x="75" y="3739"/>
                      <a:pt x="113" y="3752"/>
                      <a:pt x="137" y="3752"/>
                    </a:cubicBezTo>
                    <a:cubicBezTo>
                      <a:pt x="187" y="3752"/>
                      <a:pt x="224" y="3764"/>
                      <a:pt x="274" y="3764"/>
                    </a:cubicBezTo>
                    <a:cubicBezTo>
                      <a:pt x="311" y="3776"/>
                      <a:pt x="299" y="3814"/>
                      <a:pt x="324" y="3826"/>
                    </a:cubicBezTo>
                    <a:cubicBezTo>
                      <a:pt x="331" y="3829"/>
                      <a:pt x="339" y="3830"/>
                      <a:pt x="347" y="3830"/>
                    </a:cubicBezTo>
                    <a:cubicBezTo>
                      <a:pt x="380" y="3830"/>
                      <a:pt x="416" y="3814"/>
                      <a:pt x="436" y="3814"/>
                    </a:cubicBezTo>
                    <a:lnTo>
                      <a:pt x="597" y="3814"/>
                    </a:lnTo>
                    <a:cubicBezTo>
                      <a:pt x="634" y="3814"/>
                      <a:pt x="684" y="3814"/>
                      <a:pt x="721" y="3776"/>
                    </a:cubicBezTo>
                    <a:cubicBezTo>
                      <a:pt x="721" y="3776"/>
                      <a:pt x="734" y="3752"/>
                      <a:pt x="734" y="3752"/>
                    </a:cubicBezTo>
                    <a:cubicBezTo>
                      <a:pt x="738" y="3747"/>
                      <a:pt x="742" y="3746"/>
                      <a:pt x="746" y="3746"/>
                    </a:cubicBezTo>
                    <a:cubicBezTo>
                      <a:pt x="753" y="3746"/>
                      <a:pt x="758" y="3752"/>
                      <a:pt x="758" y="3752"/>
                    </a:cubicBezTo>
                    <a:cubicBezTo>
                      <a:pt x="771" y="3739"/>
                      <a:pt x="796" y="3739"/>
                      <a:pt x="808" y="3739"/>
                    </a:cubicBezTo>
                    <a:cubicBezTo>
                      <a:pt x="836" y="3748"/>
                      <a:pt x="843" y="3778"/>
                      <a:pt x="865" y="3778"/>
                    </a:cubicBezTo>
                    <a:cubicBezTo>
                      <a:pt x="872" y="3778"/>
                      <a:pt x="882" y="3774"/>
                      <a:pt x="895" y="3764"/>
                    </a:cubicBezTo>
                    <a:cubicBezTo>
                      <a:pt x="920" y="3739"/>
                      <a:pt x="907" y="3739"/>
                      <a:pt x="932" y="3739"/>
                    </a:cubicBezTo>
                    <a:lnTo>
                      <a:pt x="970" y="3739"/>
                    </a:lnTo>
                    <a:cubicBezTo>
                      <a:pt x="994" y="3727"/>
                      <a:pt x="970" y="3714"/>
                      <a:pt x="982" y="3714"/>
                    </a:cubicBezTo>
                    <a:lnTo>
                      <a:pt x="1007" y="3714"/>
                    </a:lnTo>
                    <a:cubicBezTo>
                      <a:pt x="1019" y="3714"/>
                      <a:pt x="1019" y="3689"/>
                      <a:pt x="1032" y="3665"/>
                    </a:cubicBezTo>
                    <a:cubicBezTo>
                      <a:pt x="1038" y="3658"/>
                      <a:pt x="1038" y="3655"/>
                      <a:pt x="1041" y="3655"/>
                    </a:cubicBezTo>
                    <a:cubicBezTo>
                      <a:pt x="1044" y="3655"/>
                      <a:pt x="1050" y="3658"/>
                      <a:pt x="1069" y="3665"/>
                    </a:cubicBezTo>
                    <a:cubicBezTo>
                      <a:pt x="1081" y="3665"/>
                      <a:pt x="1106" y="3677"/>
                      <a:pt x="1119" y="3677"/>
                    </a:cubicBezTo>
                    <a:cubicBezTo>
                      <a:pt x="1143" y="3702"/>
                      <a:pt x="1119" y="3801"/>
                      <a:pt x="1119" y="3826"/>
                    </a:cubicBezTo>
                    <a:cubicBezTo>
                      <a:pt x="1119" y="3851"/>
                      <a:pt x="1106" y="3925"/>
                      <a:pt x="1131" y="3938"/>
                    </a:cubicBezTo>
                    <a:cubicBezTo>
                      <a:pt x="1143" y="3944"/>
                      <a:pt x="1156" y="3947"/>
                      <a:pt x="1168" y="3947"/>
                    </a:cubicBezTo>
                    <a:cubicBezTo>
                      <a:pt x="1181" y="3947"/>
                      <a:pt x="1193" y="3944"/>
                      <a:pt x="1206" y="3938"/>
                    </a:cubicBezTo>
                    <a:lnTo>
                      <a:pt x="1342" y="3938"/>
                    </a:lnTo>
                    <a:cubicBezTo>
                      <a:pt x="1355" y="3938"/>
                      <a:pt x="1373" y="3941"/>
                      <a:pt x="1392" y="3941"/>
                    </a:cubicBezTo>
                    <a:cubicBezTo>
                      <a:pt x="1410" y="3941"/>
                      <a:pt x="1429" y="3938"/>
                      <a:pt x="1442" y="3925"/>
                    </a:cubicBezTo>
                    <a:cubicBezTo>
                      <a:pt x="1466" y="3888"/>
                      <a:pt x="1454" y="3814"/>
                      <a:pt x="1454" y="3776"/>
                    </a:cubicBezTo>
                    <a:cubicBezTo>
                      <a:pt x="1443" y="3743"/>
                      <a:pt x="1432" y="3661"/>
                      <a:pt x="1465" y="3661"/>
                    </a:cubicBezTo>
                    <a:cubicBezTo>
                      <a:pt x="1469" y="3661"/>
                      <a:pt x="1473" y="3662"/>
                      <a:pt x="1479" y="3665"/>
                    </a:cubicBezTo>
                    <a:cubicBezTo>
                      <a:pt x="1516" y="3689"/>
                      <a:pt x="1491" y="3714"/>
                      <a:pt x="1541" y="3727"/>
                    </a:cubicBezTo>
                    <a:lnTo>
                      <a:pt x="1566" y="3727"/>
                    </a:lnTo>
                    <a:cubicBezTo>
                      <a:pt x="1578" y="3727"/>
                      <a:pt x="1566" y="3752"/>
                      <a:pt x="1578" y="3764"/>
                    </a:cubicBezTo>
                    <a:cubicBezTo>
                      <a:pt x="1591" y="3764"/>
                      <a:pt x="1615" y="3739"/>
                      <a:pt x="1628" y="3739"/>
                    </a:cubicBezTo>
                    <a:cubicBezTo>
                      <a:pt x="1653" y="3739"/>
                      <a:pt x="1653" y="3752"/>
                      <a:pt x="1678" y="3764"/>
                    </a:cubicBezTo>
                    <a:cubicBezTo>
                      <a:pt x="1681" y="3766"/>
                      <a:pt x="1685" y="3766"/>
                      <a:pt x="1688" y="3766"/>
                    </a:cubicBezTo>
                    <a:cubicBezTo>
                      <a:pt x="1710" y="3766"/>
                      <a:pt x="1733" y="3739"/>
                      <a:pt x="1764" y="3739"/>
                    </a:cubicBezTo>
                    <a:lnTo>
                      <a:pt x="1827" y="3739"/>
                    </a:lnTo>
                    <a:cubicBezTo>
                      <a:pt x="1827" y="3739"/>
                      <a:pt x="1839" y="3776"/>
                      <a:pt x="1851" y="3776"/>
                    </a:cubicBezTo>
                    <a:cubicBezTo>
                      <a:pt x="1889" y="3801"/>
                      <a:pt x="1926" y="3814"/>
                      <a:pt x="1963" y="3814"/>
                    </a:cubicBezTo>
                    <a:lnTo>
                      <a:pt x="2038" y="3814"/>
                    </a:lnTo>
                    <a:cubicBezTo>
                      <a:pt x="2050" y="3814"/>
                      <a:pt x="2063" y="3789"/>
                      <a:pt x="2087" y="3789"/>
                    </a:cubicBezTo>
                    <a:cubicBezTo>
                      <a:pt x="2096" y="3789"/>
                      <a:pt x="2120" y="3805"/>
                      <a:pt x="2147" y="3805"/>
                    </a:cubicBezTo>
                    <a:cubicBezTo>
                      <a:pt x="2160" y="3805"/>
                      <a:pt x="2174" y="3801"/>
                      <a:pt x="2187" y="3789"/>
                    </a:cubicBezTo>
                    <a:cubicBezTo>
                      <a:pt x="2199" y="3776"/>
                      <a:pt x="2199" y="3764"/>
                      <a:pt x="2212" y="3764"/>
                    </a:cubicBezTo>
                    <a:cubicBezTo>
                      <a:pt x="2216" y="3760"/>
                      <a:pt x="2220" y="3758"/>
                      <a:pt x="2224" y="3758"/>
                    </a:cubicBezTo>
                    <a:cubicBezTo>
                      <a:pt x="2232" y="3758"/>
                      <a:pt x="2241" y="3764"/>
                      <a:pt x="2249" y="3764"/>
                    </a:cubicBezTo>
                    <a:lnTo>
                      <a:pt x="2323" y="3764"/>
                    </a:lnTo>
                    <a:cubicBezTo>
                      <a:pt x="2361" y="3764"/>
                      <a:pt x="2410" y="3764"/>
                      <a:pt x="2448" y="3752"/>
                    </a:cubicBezTo>
                    <a:cubicBezTo>
                      <a:pt x="2472" y="3752"/>
                      <a:pt x="2497" y="3739"/>
                      <a:pt x="2497" y="3714"/>
                    </a:cubicBezTo>
                    <a:cubicBezTo>
                      <a:pt x="2510" y="3689"/>
                      <a:pt x="2485" y="3665"/>
                      <a:pt x="2485" y="3652"/>
                    </a:cubicBezTo>
                    <a:cubicBezTo>
                      <a:pt x="2448" y="3652"/>
                      <a:pt x="2410" y="3652"/>
                      <a:pt x="2373" y="3640"/>
                    </a:cubicBezTo>
                    <a:cubicBezTo>
                      <a:pt x="2361" y="3627"/>
                      <a:pt x="2348" y="3615"/>
                      <a:pt x="2323" y="3615"/>
                    </a:cubicBezTo>
                    <a:cubicBezTo>
                      <a:pt x="2298" y="3615"/>
                      <a:pt x="2286" y="3640"/>
                      <a:pt x="2261" y="3640"/>
                    </a:cubicBezTo>
                    <a:cubicBezTo>
                      <a:pt x="2253" y="3644"/>
                      <a:pt x="2243" y="3645"/>
                      <a:pt x="2233" y="3645"/>
                    </a:cubicBezTo>
                    <a:cubicBezTo>
                      <a:pt x="2212" y="3645"/>
                      <a:pt x="2187" y="3640"/>
                      <a:pt x="2162" y="3640"/>
                    </a:cubicBezTo>
                    <a:cubicBezTo>
                      <a:pt x="2149" y="3646"/>
                      <a:pt x="2134" y="3649"/>
                      <a:pt x="2118" y="3649"/>
                    </a:cubicBezTo>
                    <a:cubicBezTo>
                      <a:pt x="2103" y="3649"/>
                      <a:pt x="2087" y="3646"/>
                      <a:pt x="2075" y="3640"/>
                    </a:cubicBezTo>
                    <a:cubicBezTo>
                      <a:pt x="2100" y="3627"/>
                      <a:pt x="2187" y="3627"/>
                      <a:pt x="2187" y="3590"/>
                    </a:cubicBezTo>
                    <a:lnTo>
                      <a:pt x="2323" y="3590"/>
                    </a:lnTo>
                    <a:cubicBezTo>
                      <a:pt x="2348" y="3590"/>
                      <a:pt x="2423" y="3590"/>
                      <a:pt x="2410" y="3540"/>
                    </a:cubicBezTo>
                    <a:cubicBezTo>
                      <a:pt x="2398" y="3516"/>
                      <a:pt x="2385" y="3509"/>
                      <a:pt x="2375" y="3509"/>
                    </a:cubicBezTo>
                    <a:cubicBezTo>
                      <a:pt x="2364" y="3509"/>
                      <a:pt x="2354" y="3516"/>
                      <a:pt x="2348" y="3516"/>
                    </a:cubicBezTo>
                    <a:cubicBezTo>
                      <a:pt x="2336" y="3522"/>
                      <a:pt x="2323" y="3525"/>
                      <a:pt x="2312" y="3525"/>
                    </a:cubicBezTo>
                    <a:cubicBezTo>
                      <a:pt x="2302" y="3525"/>
                      <a:pt x="2292" y="3522"/>
                      <a:pt x="2286" y="3516"/>
                    </a:cubicBezTo>
                    <a:cubicBezTo>
                      <a:pt x="2256" y="3505"/>
                      <a:pt x="2242" y="3487"/>
                      <a:pt x="2218" y="3487"/>
                    </a:cubicBezTo>
                    <a:cubicBezTo>
                      <a:pt x="2212" y="3487"/>
                      <a:pt x="2206" y="3488"/>
                      <a:pt x="2199" y="3491"/>
                    </a:cubicBezTo>
                    <a:cubicBezTo>
                      <a:pt x="2191" y="3491"/>
                      <a:pt x="2177" y="3496"/>
                      <a:pt x="2165" y="3496"/>
                    </a:cubicBezTo>
                    <a:cubicBezTo>
                      <a:pt x="2159" y="3496"/>
                      <a:pt x="2154" y="3495"/>
                      <a:pt x="2149" y="3491"/>
                    </a:cubicBezTo>
                    <a:cubicBezTo>
                      <a:pt x="2125" y="3478"/>
                      <a:pt x="2149" y="3453"/>
                      <a:pt x="2125" y="3441"/>
                    </a:cubicBezTo>
                    <a:cubicBezTo>
                      <a:pt x="2116" y="3437"/>
                      <a:pt x="2101" y="3432"/>
                      <a:pt x="2084" y="3428"/>
                    </a:cubicBezTo>
                    <a:lnTo>
                      <a:pt x="2084" y="3428"/>
                    </a:lnTo>
                    <a:cubicBezTo>
                      <a:pt x="2096" y="3425"/>
                      <a:pt x="2087" y="3416"/>
                      <a:pt x="2087" y="3416"/>
                    </a:cubicBezTo>
                    <a:lnTo>
                      <a:pt x="2087" y="3416"/>
                    </a:lnTo>
                    <a:cubicBezTo>
                      <a:pt x="2112" y="3429"/>
                      <a:pt x="2125" y="3429"/>
                      <a:pt x="2149" y="3429"/>
                    </a:cubicBezTo>
                    <a:cubicBezTo>
                      <a:pt x="2158" y="3429"/>
                      <a:pt x="2210" y="3451"/>
                      <a:pt x="2237" y="3451"/>
                    </a:cubicBezTo>
                    <a:cubicBezTo>
                      <a:pt x="2250" y="3451"/>
                      <a:pt x="2257" y="3445"/>
                      <a:pt x="2249" y="3429"/>
                    </a:cubicBezTo>
                    <a:lnTo>
                      <a:pt x="2249" y="3429"/>
                    </a:lnTo>
                    <a:cubicBezTo>
                      <a:pt x="2261" y="3441"/>
                      <a:pt x="2289" y="3450"/>
                      <a:pt x="2314" y="3450"/>
                    </a:cubicBezTo>
                    <a:cubicBezTo>
                      <a:pt x="2339" y="3450"/>
                      <a:pt x="2361" y="3441"/>
                      <a:pt x="2361" y="3416"/>
                    </a:cubicBezTo>
                    <a:cubicBezTo>
                      <a:pt x="2373" y="3429"/>
                      <a:pt x="2385" y="3429"/>
                      <a:pt x="2398" y="3429"/>
                    </a:cubicBezTo>
                    <a:cubicBezTo>
                      <a:pt x="2423" y="3429"/>
                      <a:pt x="2423" y="3416"/>
                      <a:pt x="2435" y="3416"/>
                    </a:cubicBezTo>
                    <a:cubicBezTo>
                      <a:pt x="2439" y="3412"/>
                      <a:pt x="2446" y="3411"/>
                      <a:pt x="2454" y="3411"/>
                    </a:cubicBezTo>
                    <a:cubicBezTo>
                      <a:pt x="2471" y="3411"/>
                      <a:pt x="2493" y="3416"/>
                      <a:pt x="2510" y="3416"/>
                    </a:cubicBezTo>
                    <a:cubicBezTo>
                      <a:pt x="2534" y="3404"/>
                      <a:pt x="2597" y="3391"/>
                      <a:pt x="2584" y="3366"/>
                    </a:cubicBezTo>
                    <a:cubicBezTo>
                      <a:pt x="2578" y="3354"/>
                      <a:pt x="2569" y="3351"/>
                      <a:pt x="2558" y="3351"/>
                    </a:cubicBezTo>
                    <a:cubicBezTo>
                      <a:pt x="2547" y="3351"/>
                      <a:pt x="2534" y="3354"/>
                      <a:pt x="2522" y="3354"/>
                    </a:cubicBezTo>
                    <a:cubicBezTo>
                      <a:pt x="2497" y="3342"/>
                      <a:pt x="2472" y="3342"/>
                      <a:pt x="2448" y="3329"/>
                    </a:cubicBezTo>
                    <a:cubicBezTo>
                      <a:pt x="2435" y="3317"/>
                      <a:pt x="2410" y="3317"/>
                      <a:pt x="2398" y="3304"/>
                    </a:cubicBezTo>
                    <a:cubicBezTo>
                      <a:pt x="2379" y="3304"/>
                      <a:pt x="2370" y="3308"/>
                      <a:pt x="2364" y="3308"/>
                    </a:cubicBezTo>
                    <a:cubicBezTo>
                      <a:pt x="2357" y="3308"/>
                      <a:pt x="2354" y="3304"/>
                      <a:pt x="2348" y="3292"/>
                    </a:cubicBezTo>
                    <a:cubicBezTo>
                      <a:pt x="2336" y="3255"/>
                      <a:pt x="2348" y="3255"/>
                      <a:pt x="2323" y="3242"/>
                    </a:cubicBezTo>
                    <a:cubicBezTo>
                      <a:pt x="2319" y="3241"/>
                      <a:pt x="2315" y="3240"/>
                      <a:pt x="2310" y="3240"/>
                    </a:cubicBezTo>
                    <a:cubicBezTo>
                      <a:pt x="2279" y="3240"/>
                      <a:pt x="2242" y="3269"/>
                      <a:pt x="2203" y="3269"/>
                    </a:cubicBezTo>
                    <a:cubicBezTo>
                      <a:pt x="2198" y="3269"/>
                      <a:pt x="2192" y="3269"/>
                      <a:pt x="2187" y="3267"/>
                    </a:cubicBezTo>
                    <a:cubicBezTo>
                      <a:pt x="2174" y="3267"/>
                      <a:pt x="2149" y="3242"/>
                      <a:pt x="2137" y="3242"/>
                    </a:cubicBezTo>
                    <a:cubicBezTo>
                      <a:pt x="2112" y="3230"/>
                      <a:pt x="2075" y="3230"/>
                      <a:pt x="2050" y="3230"/>
                    </a:cubicBezTo>
                    <a:cubicBezTo>
                      <a:pt x="2025" y="3217"/>
                      <a:pt x="1988" y="3217"/>
                      <a:pt x="1988" y="3205"/>
                    </a:cubicBezTo>
                    <a:cubicBezTo>
                      <a:pt x="1988" y="3180"/>
                      <a:pt x="2013" y="3180"/>
                      <a:pt x="2025" y="3180"/>
                    </a:cubicBezTo>
                    <a:cubicBezTo>
                      <a:pt x="2050" y="3193"/>
                      <a:pt x="2087" y="3205"/>
                      <a:pt x="2112" y="3217"/>
                    </a:cubicBezTo>
                    <a:cubicBezTo>
                      <a:pt x="2122" y="3221"/>
                      <a:pt x="2129" y="3222"/>
                      <a:pt x="2133" y="3222"/>
                    </a:cubicBezTo>
                    <a:cubicBezTo>
                      <a:pt x="2144" y="3222"/>
                      <a:pt x="2137" y="3211"/>
                      <a:pt x="2137" y="3193"/>
                    </a:cubicBezTo>
                    <a:cubicBezTo>
                      <a:pt x="2162" y="3193"/>
                      <a:pt x="2162" y="3180"/>
                      <a:pt x="2187" y="3180"/>
                    </a:cubicBezTo>
                    <a:lnTo>
                      <a:pt x="2187" y="3168"/>
                    </a:lnTo>
                    <a:lnTo>
                      <a:pt x="2212" y="3180"/>
                    </a:lnTo>
                    <a:lnTo>
                      <a:pt x="2249" y="3180"/>
                    </a:lnTo>
                    <a:cubicBezTo>
                      <a:pt x="2249" y="3180"/>
                      <a:pt x="2261" y="3168"/>
                      <a:pt x="2261" y="3168"/>
                    </a:cubicBezTo>
                    <a:lnTo>
                      <a:pt x="2286" y="3180"/>
                    </a:lnTo>
                    <a:cubicBezTo>
                      <a:pt x="2311" y="3193"/>
                      <a:pt x="2323" y="3217"/>
                      <a:pt x="2348" y="3230"/>
                    </a:cubicBezTo>
                    <a:cubicBezTo>
                      <a:pt x="2385" y="3230"/>
                      <a:pt x="2435" y="3230"/>
                      <a:pt x="2398" y="3193"/>
                    </a:cubicBezTo>
                    <a:cubicBezTo>
                      <a:pt x="2410" y="3193"/>
                      <a:pt x="2423" y="3168"/>
                      <a:pt x="2435" y="3168"/>
                    </a:cubicBezTo>
                    <a:cubicBezTo>
                      <a:pt x="2452" y="3168"/>
                      <a:pt x="2468" y="3173"/>
                      <a:pt x="2485" y="3173"/>
                    </a:cubicBezTo>
                    <a:cubicBezTo>
                      <a:pt x="2493" y="3173"/>
                      <a:pt x="2501" y="3172"/>
                      <a:pt x="2510" y="3168"/>
                    </a:cubicBezTo>
                    <a:cubicBezTo>
                      <a:pt x="2534" y="3155"/>
                      <a:pt x="2522" y="3155"/>
                      <a:pt x="2534" y="3143"/>
                    </a:cubicBezTo>
                    <a:cubicBezTo>
                      <a:pt x="2547" y="3131"/>
                      <a:pt x="2534" y="3131"/>
                      <a:pt x="2547" y="3131"/>
                    </a:cubicBezTo>
                    <a:cubicBezTo>
                      <a:pt x="2572" y="3118"/>
                      <a:pt x="2584" y="3131"/>
                      <a:pt x="2584" y="3093"/>
                    </a:cubicBezTo>
                    <a:cubicBezTo>
                      <a:pt x="2572" y="3081"/>
                      <a:pt x="2572" y="3081"/>
                      <a:pt x="2559" y="3068"/>
                    </a:cubicBezTo>
                    <a:cubicBezTo>
                      <a:pt x="2559" y="3068"/>
                      <a:pt x="2572" y="3056"/>
                      <a:pt x="2572" y="3044"/>
                    </a:cubicBezTo>
                    <a:cubicBezTo>
                      <a:pt x="2582" y="3022"/>
                      <a:pt x="2556" y="2991"/>
                      <a:pt x="2533" y="2991"/>
                    </a:cubicBezTo>
                    <a:cubicBezTo>
                      <a:pt x="2529" y="2991"/>
                      <a:pt x="2525" y="2992"/>
                      <a:pt x="2522" y="2994"/>
                    </a:cubicBezTo>
                    <a:cubicBezTo>
                      <a:pt x="2497" y="2994"/>
                      <a:pt x="2497" y="3006"/>
                      <a:pt x="2485" y="3006"/>
                    </a:cubicBezTo>
                    <a:cubicBezTo>
                      <a:pt x="2481" y="3010"/>
                      <a:pt x="2478" y="3012"/>
                      <a:pt x="2476" y="3012"/>
                    </a:cubicBezTo>
                    <a:cubicBezTo>
                      <a:pt x="2471" y="3012"/>
                      <a:pt x="2468" y="3006"/>
                      <a:pt x="2460" y="3006"/>
                    </a:cubicBezTo>
                    <a:lnTo>
                      <a:pt x="2410" y="3019"/>
                    </a:lnTo>
                    <a:cubicBezTo>
                      <a:pt x="2400" y="3019"/>
                      <a:pt x="2374" y="3035"/>
                      <a:pt x="2358" y="3035"/>
                    </a:cubicBezTo>
                    <a:cubicBezTo>
                      <a:pt x="2354" y="3035"/>
                      <a:pt x="2351" y="3034"/>
                      <a:pt x="2348" y="3031"/>
                    </a:cubicBezTo>
                    <a:cubicBezTo>
                      <a:pt x="2336" y="3031"/>
                      <a:pt x="2336" y="3019"/>
                      <a:pt x="2323" y="3006"/>
                    </a:cubicBezTo>
                    <a:cubicBezTo>
                      <a:pt x="2311" y="2994"/>
                      <a:pt x="2286" y="2981"/>
                      <a:pt x="2261" y="2981"/>
                    </a:cubicBezTo>
                    <a:lnTo>
                      <a:pt x="2236" y="2981"/>
                    </a:lnTo>
                    <a:cubicBezTo>
                      <a:pt x="2286" y="2981"/>
                      <a:pt x="2336" y="2969"/>
                      <a:pt x="2373" y="2944"/>
                    </a:cubicBezTo>
                    <a:cubicBezTo>
                      <a:pt x="2410" y="2932"/>
                      <a:pt x="2497" y="2895"/>
                      <a:pt x="2423" y="2845"/>
                    </a:cubicBezTo>
                    <a:cubicBezTo>
                      <a:pt x="2416" y="2839"/>
                      <a:pt x="2407" y="2836"/>
                      <a:pt x="2396" y="2836"/>
                    </a:cubicBezTo>
                    <a:cubicBezTo>
                      <a:pt x="2385" y="2836"/>
                      <a:pt x="2373" y="2839"/>
                      <a:pt x="2361" y="2845"/>
                    </a:cubicBezTo>
                    <a:cubicBezTo>
                      <a:pt x="2348" y="2857"/>
                      <a:pt x="2361" y="2870"/>
                      <a:pt x="2348" y="2882"/>
                    </a:cubicBezTo>
                    <a:lnTo>
                      <a:pt x="2323" y="2882"/>
                    </a:lnTo>
                    <a:cubicBezTo>
                      <a:pt x="2311" y="2882"/>
                      <a:pt x="2274" y="2895"/>
                      <a:pt x="2261" y="2895"/>
                    </a:cubicBezTo>
                    <a:cubicBezTo>
                      <a:pt x="2245" y="2895"/>
                      <a:pt x="2223" y="2878"/>
                      <a:pt x="2199" y="2878"/>
                    </a:cubicBezTo>
                    <a:cubicBezTo>
                      <a:pt x="2187" y="2878"/>
                      <a:pt x="2174" y="2882"/>
                      <a:pt x="2162" y="2895"/>
                    </a:cubicBezTo>
                    <a:cubicBezTo>
                      <a:pt x="2149" y="2895"/>
                      <a:pt x="2149" y="2919"/>
                      <a:pt x="2125" y="2919"/>
                    </a:cubicBezTo>
                    <a:cubicBezTo>
                      <a:pt x="2101" y="2919"/>
                      <a:pt x="2100" y="2898"/>
                      <a:pt x="2090" y="2895"/>
                    </a:cubicBezTo>
                    <a:lnTo>
                      <a:pt x="2090" y="2895"/>
                    </a:lnTo>
                    <a:cubicBezTo>
                      <a:pt x="2094" y="2895"/>
                      <a:pt x="2097" y="2896"/>
                      <a:pt x="2101" y="2896"/>
                    </a:cubicBezTo>
                    <a:cubicBezTo>
                      <a:pt x="2162" y="2896"/>
                      <a:pt x="2063" y="2807"/>
                      <a:pt x="2063" y="2795"/>
                    </a:cubicBezTo>
                    <a:cubicBezTo>
                      <a:pt x="2063" y="2794"/>
                      <a:pt x="2065" y="2793"/>
                      <a:pt x="2069" y="2793"/>
                    </a:cubicBezTo>
                    <a:cubicBezTo>
                      <a:pt x="2092" y="2793"/>
                      <a:pt x="2167" y="2808"/>
                      <a:pt x="2210" y="2808"/>
                    </a:cubicBezTo>
                    <a:cubicBezTo>
                      <a:pt x="2242" y="2808"/>
                      <a:pt x="2255" y="2799"/>
                      <a:pt x="2212" y="2770"/>
                    </a:cubicBezTo>
                    <a:cubicBezTo>
                      <a:pt x="2261" y="2770"/>
                      <a:pt x="2298" y="2758"/>
                      <a:pt x="2236" y="2721"/>
                    </a:cubicBezTo>
                    <a:lnTo>
                      <a:pt x="2236" y="2721"/>
                    </a:lnTo>
                    <a:cubicBezTo>
                      <a:pt x="2244" y="2724"/>
                      <a:pt x="2251" y="2726"/>
                      <a:pt x="2258" y="2726"/>
                    </a:cubicBezTo>
                    <a:cubicBezTo>
                      <a:pt x="2275" y="2726"/>
                      <a:pt x="2290" y="2717"/>
                      <a:pt x="2298" y="2708"/>
                    </a:cubicBezTo>
                    <a:cubicBezTo>
                      <a:pt x="2336" y="2696"/>
                      <a:pt x="2361" y="2696"/>
                      <a:pt x="2348" y="2659"/>
                    </a:cubicBezTo>
                    <a:cubicBezTo>
                      <a:pt x="2385" y="2659"/>
                      <a:pt x="2435" y="2659"/>
                      <a:pt x="2448" y="2609"/>
                    </a:cubicBezTo>
                    <a:cubicBezTo>
                      <a:pt x="2454" y="2581"/>
                      <a:pt x="2446" y="2573"/>
                      <a:pt x="2433" y="2573"/>
                    </a:cubicBezTo>
                    <a:cubicBezTo>
                      <a:pt x="2423" y="2573"/>
                      <a:pt x="2409" y="2579"/>
                      <a:pt x="2398" y="2584"/>
                    </a:cubicBezTo>
                    <a:cubicBezTo>
                      <a:pt x="2348" y="2596"/>
                      <a:pt x="2298" y="2609"/>
                      <a:pt x="2249" y="2621"/>
                    </a:cubicBezTo>
                    <a:cubicBezTo>
                      <a:pt x="2245" y="2625"/>
                      <a:pt x="2241" y="2627"/>
                      <a:pt x="2236" y="2627"/>
                    </a:cubicBezTo>
                    <a:cubicBezTo>
                      <a:pt x="2227" y="2627"/>
                      <a:pt x="2216" y="2621"/>
                      <a:pt x="2199" y="2621"/>
                    </a:cubicBezTo>
                    <a:cubicBezTo>
                      <a:pt x="2187" y="2609"/>
                      <a:pt x="2199" y="2596"/>
                      <a:pt x="2174" y="2584"/>
                    </a:cubicBezTo>
                    <a:cubicBezTo>
                      <a:pt x="2172" y="2582"/>
                      <a:pt x="2169" y="2581"/>
                      <a:pt x="2165" y="2581"/>
                    </a:cubicBezTo>
                    <a:cubicBezTo>
                      <a:pt x="2149" y="2581"/>
                      <a:pt x="2122" y="2599"/>
                      <a:pt x="2112" y="2609"/>
                    </a:cubicBezTo>
                    <a:cubicBezTo>
                      <a:pt x="2086" y="2618"/>
                      <a:pt x="2060" y="2626"/>
                      <a:pt x="2033" y="2626"/>
                    </a:cubicBezTo>
                    <a:cubicBezTo>
                      <a:pt x="2022" y="2626"/>
                      <a:pt x="2011" y="2625"/>
                      <a:pt x="2000" y="2621"/>
                    </a:cubicBezTo>
                    <a:cubicBezTo>
                      <a:pt x="2013" y="2609"/>
                      <a:pt x="2025" y="2596"/>
                      <a:pt x="2050" y="2596"/>
                    </a:cubicBezTo>
                    <a:lnTo>
                      <a:pt x="2075" y="2584"/>
                    </a:lnTo>
                    <a:cubicBezTo>
                      <a:pt x="2100" y="2572"/>
                      <a:pt x="2087" y="2584"/>
                      <a:pt x="2087" y="2547"/>
                    </a:cubicBezTo>
                    <a:cubicBezTo>
                      <a:pt x="2094" y="2528"/>
                      <a:pt x="2109" y="2528"/>
                      <a:pt x="2128" y="2528"/>
                    </a:cubicBezTo>
                    <a:cubicBezTo>
                      <a:pt x="2146" y="2528"/>
                      <a:pt x="2168" y="2528"/>
                      <a:pt x="2187" y="2510"/>
                    </a:cubicBezTo>
                    <a:cubicBezTo>
                      <a:pt x="2212" y="2472"/>
                      <a:pt x="2187" y="2472"/>
                      <a:pt x="2187" y="2460"/>
                    </a:cubicBezTo>
                    <a:cubicBezTo>
                      <a:pt x="2187" y="2447"/>
                      <a:pt x="2212" y="2460"/>
                      <a:pt x="2236" y="2435"/>
                    </a:cubicBezTo>
                    <a:cubicBezTo>
                      <a:pt x="2261" y="2423"/>
                      <a:pt x="2249" y="2373"/>
                      <a:pt x="2212" y="2373"/>
                    </a:cubicBezTo>
                    <a:lnTo>
                      <a:pt x="2187" y="2373"/>
                    </a:lnTo>
                    <a:cubicBezTo>
                      <a:pt x="2178" y="2373"/>
                      <a:pt x="2165" y="2367"/>
                      <a:pt x="2153" y="2367"/>
                    </a:cubicBezTo>
                    <a:cubicBezTo>
                      <a:pt x="2147" y="2367"/>
                      <a:pt x="2141" y="2369"/>
                      <a:pt x="2137" y="2373"/>
                    </a:cubicBezTo>
                    <a:cubicBezTo>
                      <a:pt x="2125" y="2373"/>
                      <a:pt x="2125" y="2385"/>
                      <a:pt x="2112" y="2398"/>
                    </a:cubicBezTo>
                    <a:cubicBezTo>
                      <a:pt x="2112" y="2398"/>
                      <a:pt x="2125" y="2410"/>
                      <a:pt x="2100" y="2410"/>
                    </a:cubicBezTo>
                    <a:cubicBezTo>
                      <a:pt x="2095" y="2413"/>
                      <a:pt x="2089" y="2414"/>
                      <a:pt x="2083" y="2414"/>
                    </a:cubicBezTo>
                    <a:cubicBezTo>
                      <a:pt x="2060" y="2414"/>
                      <a:pt x="2030" y="2398"/>
                      <a:pt x="2000" y="2398"/>
                    </a:cubicBezTo>
                    <a:cubicBezTo>
                      <a:pt x="1983" y="2398"/>
                      <a:pt x="1927" y="2429"/>
                      <a:pt x="1883" y="2429"/>
                    </a:cubicBezTo>
                    <a:cubicBezTo>
                      <a:pt x="1865" y="2429"/>
                      <a:pt x="1850" y="2424"/>
                      <a:pt x="1839" y="2410"/>
                    </a:cubicBezTo>
                    <a:cubicBezTo>
                      <a:pt x="1809" y="2388"/>
                      <a:pt x="1815" y="2383"/>
                      <a:pt x="1830" y="2383"/>
                    </a:cubicBezTo>
                    <a:cubicBezTo>
                      <a:pt x="1840" y="2383"/>
                      <a:pt x="1854" y="2385"/>
                      <a:pt x="1864" y="2385"/>
                    </a:cubicBezTo>
                    <a:cubicBezTo>
                      <a:pt x="1876" y="2373"/>
                      <a:pt x="1901" y="2361"/>
                      <a:pt x="1913" y="2348"/>
                    </a:cubicBezTo>
                    <a:cubicBezTo>
                      <a:pt x="1926" y="2336"/>
                      <a:pt x="1938" y="2323"/>
                      <a:pt x="1951" y="2311"/>
                    </a:cubicBezTo>
                    <a:cubicBezTo>
                      <a:pt x="1957" y="2317"/>
                      <a:pt x="1963" y="2320"/>
                      <a:pt x="1969" y="2320"/>
                    </a:cubicBezTo>
                    <a:cubicBezTo>
                      <a:pt x="1976" y="2320"/>
                      <a:pt x="1982" y="2317"/>
                      <a:pt x="1988" y="2311"/>
                    </a:cubicBezTo>
                    <a:cubicBezTo>
                      <a:pt x="2000" y="2311"/>
                      <a:pt x="2013" y="2298"/>
                      <a:pt x="2025" y="2298"/>
                    </a:cubicBezTo>
                    <a:cubicBezTo>
                      <a:pt x="2025" y="2298"/>
                      <a:pt x="2041" y="2314"/>
                      <a:pt x="2060" y="2314"/>
                    </a:cubicBezTo>
                    <a:cubicBezTo>
                      <a:pt x="2065" y="2314"/>
                      <a:pt x="2070" y="2313"/>
                      <a:pt x="2075" y="2311"/>
                    </a:cubicBezTo>
                    <a:cubicBezTo>
                      <a:pt x="2087" y="2286"/>
                      <a:pt x="2075" y="2274"/>
                      <a:pt x="2075" y="2261"/>
                    </a:cubicBezTo>
                    <a:cubicBezTo>
                      <a:pt x="2075" y="2255"/>
                      <a:pt x="2075" y="2255"/>
                      <a:pt x="2076" y="2255"/>
                    </a:cubicBezTo>
                    <a:cubicBezTo>
                      <a:pt x="2078" y="2255"/>
                      <a:pt x="2081" y="2255"/>
                      <a:pt x="2087" y="2249"/>
                    </a:cubicBezTo>
                    <a:cubicBezTo>
                      <a:pt x="2100" y="2236"/>
                      <a:pt x="2112" y="2236"/>
                      <a:pt x="2125" y="2236"/>
                    </a:cubicBezTo>
                    <a:cubicBezTo>
                      <a:pt x="2137" y="2224"/>
                      <a:pt x="2125" y="2211"/>
                      <a:pt x="2112" y="2199"/>
                    </a:cubicBezTo>
                    <a:cubicBezTo>
                      <a:pt x="2162" y="2174"/>
                      <a:pt x="2149" y="2112"/>
                      <a:pt x="2187" y="2087"/>
                    </a:cubicBezTo>
                    <a:cubicBezTo>
                      <a:pt x="2236" y="2062"/>
                      <a:pt x="2261" y="2050"/>
                      <a:pt x="2236" y="2013"/>
                    </a:cubicBezTo>
                    <a:cubicBezTo>
                      <a:pt x="2229" y="2001"/>
                      <a:pt x="2223" y="1997"/>
                      <a:pt x="2219" y="1997"/>
                    </a:cubicBezTo>
                    <a:cubicBezTo>
                      <a:pt x="2210" y="1997"/>
                      <a:pt x="2208" y="2017"/>
                      <a:pt x="2199" y="2025"/>
                    </a:cubicBezTo>
                    <a:cubicBezTo>
                      <a:pt x="2192" y="2018"/>
                      <a:pt x="2186" y="2015"/>
                      <a:pt x="2180" y="2015"/>
                    </a:cubicBezTo>
                    <a:cubicBezTo>
                      <a:pt x="2166" y="2015"/>
                      <a:pt x="2155" y="2032"/>
                      <a:pt x="2137" y="2050"/>
                    </a:cubicBezTo>
                    <a:cubicBezTo>
                      <a:pt x="2125" y="2062"/>
                      <a:pt x="2112" y="2062"/>
                      <a:pt x="2087" y="2075"/>
                    </a:cubicBezTo>
                    <a:cubicBezTo>
                      <a:pt x="2075" y="2075"/>
                      <a:pt x="2063" y="2087"/>
                      <a:pt x="2050" y="2100"/>
                    </a:cubicBezTo>
                    <a:cubicBezTo>
                      <a:pt x="2038" y="2112"/>
                      <a:pt x="2025" y="2137"/>
                      <a:pt x="2000" y="2137"/>
                    </a:cubicBezTo>
                    <a:cubicBezTo>
                      <a:pt x="1988" y="2137"/>
                      <a:pt x="2000" y="2137"/>
                      <a:pt x="1976" y="2112"/>
                    </a:cubicBezTo>
                    <a:cubicBezTo>
                      <a:pt x="1951" y="2112"/>
                      <a:pt x="1913" y="2112"/>
                      <a:pt x="1889" y="2125"/>
                    </a:cubicBezTo>
                    <a:cubicBezTo>
                      <a:pt x="1851" y="2137"/>
                      <a:pt x="1814" y="2149"/>
                      <a:pt x="1777" y="2149"/>
                    </a:cubicBezTo>
                    <a:cubicBezTo>
                      <a:pt x="1764" y="2149"/>
                      <a:pt x="1690" y="2149"/>
                      <a:pt x="1690" y="2125"/>
                    </a:cubicBezTo>
                    <a:cubicBezTo>
                      <a:pt x="1690" y="2120"/>
                      <a:pt x="1696" y="2118"/>
                      <a:pt x="1706" y="2118"/>
                    </a:cubicBezTo>
                    <a:cubicBezTo>
                      <a:pt x="1733" y="2118"/>
                      <a:pt x="1791" y="2132"/>
                      <a:pt x="1822" y="2132"/>
                    </a:cubicBezTo>
                    <a:cubicBezTo>
                      <a:pt x="1841" y="2132"/>
                      <a:pt x="1850" y="2127"/>
                      <a:pt x="1839" y="2112"/>
                    </a:cubicBezTo>
                    <a:cubicBezTo>
                      <a:pt x="1839" y="2100"/>
                      <a:pt x="1764" y="2075"/>
                      <a:pt x="1752" y="2075"/>
                    </a:cubicBezTo>
                    <a:cubicBezTo>
                      <a:pt x="1760" y="2067"/>
                      <a:pt x="1770" y="2064"/>
                      <a:pt x="1780" y="2064"/>
                    </a:cubicBezTo>
                    <a:cubicBezTo>
                      <a:pt x="1800" y="2064"/>
                      <a:pt x="1822" y="2075"/>
                      <a:pt x="1839" y="2075"/>
                    </a:cubicBezTo>
                    <a:cubicBezTo>
                      <a:pt x="1864" y="2075"/>
                      <a:pt x="1861" y="2069"/>
                      <a:pt x="1867" y="2069"/>
                    </a:cubicBezTo>
                    <a:cubicBezTo>
                      <a:pt x="1871" y="2069"/>
                      <a:pt x="1876" y="2071"/>
                      <a:pt x="1889" y="2075"/>
                    </a:cubicBezTo>
                    <a:cubicBezTo>
                      <a:pt x="1926" y="2075"/>
                      <a:pt x="1938" y="2075"/>
                      <a:pt x="1951" y="2038"/>
                    </a:cubicBezTo>
                    <a:cubicBezTo>
                      <a:pt x="1951" y="2013"/>
                      <a:pt x="1901" y="2013"/>
                      <a:pt x="1876" y="2000"/>
                    </a:cubicBezTo>
                    <a:cubicBezTo>
                      <a:pt x="1889" y="2000"/>
                      <a:pt x="1951" y="2000"/>
                      <a:pt x="1963" y="1988"/>
                    </a:cubicBezTo>
                    <a:cubicBezTo>
                      <a:pt x="1963" y="1963"/>
                      <a:pt x="1963" y="1938"/>
                      <a:pt x="1963" y="1926"/>
                    </a:cubicBezTo>
                    <a:cubicBezTo>
                      <a:pt x="1969" y="1920"/>
                      <a:pt x="1979" y="1920"/>
                      <a:pt x="1990" y="1920"/>
                    </a:cubicBezTo>
                    <a:cubicBezTo>
                      <a:pt x="2000" y="1920"/>
                      <a:pt x="2013" y="1920"/>
                      <a:pt x="2025" y="1913"/>
                    </a:cubicBezTo>
                    <a:cubicBezTo>
                      <a:pt x="2038" y="1901"/>
                      <a:pt x="2038" y="1901"/>
                      <a:pt x="2038" y="1889"/>
                    </a:cubicBezTo>
                    <a:cubicBezTo>
                      <a:pt x="2050" y="1889"/>
                      <a:pt x="2050" y="1876"/>
                      <a:pt x="2050" y="1876"/>
                    </a:cubicBezTo>
                    <a:cubicBezTo>
                      <a:pt x="2063" y="1864"/>
                      <a:pt x="2075" y="1851"/>
                      <a:pt x="2087" y="1839"/>
                    </a:cubicBezTo>
                    <a:cubicBezTo>
                      <a:pt x="2100" y="1814"/>
                      <a:pt x="2137" y="1740"/>
                      <a:pt x="2087" y="1740"/>
                    </a:cubicBezTo>
                    <a:cubicBezTo>
                      <a:pt x="2050" y="1740"/>
                      <a:pt x="2063" y="1777"/>
                      <a:pt x="2050" y="1777"/>
                    </a:cubicBezTo>
                    <a:cubicBezTo>
                      <a:pt x="2042" y="1781"/>
                      <a:pt x="2035" y="1782"/>
                      <a:pt x="2029" y="1782"/>
                    </a:cubicBezTo>
                    <a:cubicBezTo>
                      <a:pt x="2018" y="1782"/>
                      <a:pt x="2013" y="1777"/>
                      <a:pt x="2013" y="1777"/>
                    </a:cubicBezTo>
                    <a:cubicBezTo>
                      <a:pt x="2000" y="1777"/>
                      <a:pt x="1963" y="1839"/>
                      <a:pt x="1926" y="1851"/>
                    </a:cubicBezTo>
                    <a:lnTo>
                      <a:pt x="1851" y="1851"/>
                    </a:lnTo>
                    <a:cubicBezTo>
                      <a:pt x="1827" y="1851"/>
                      <a:pt x="1789" y="1851"/>
                      <a:pt x="1764" y="1826"/>
                    </a:cubicBezTo>
                    <a:cubicBezTo>
                      <a:pt x="1777" y="1826"/>
                      <a:pt x="1802" y="1814"/>
                      <a:pt x="1814" y="1814"/>
                    </a:cubicBezTo>
                    <a:cubicBezTo>
                      <a:pt x="1822" y="1814"/>
                      <a:pt x="1831" y="1820"/>
                      <a:pt x="1843" y="1820"/>
                    </a:cubicBezTo>
                    <a:cubicBezTo>
                      <a:pt x="1849" y="1820"/>
                      <a:pt x="1856" y="1818"/>
                      <a:pt x="1864" y="1814"/>
                    </a:cubicBezTo>
                    <a:cubicBezTo>
                      <a:pt x="1876" y="1802"/>
                      <a:pt x="1889" y="1802"/>
                      <a:pt x="1913" y="1802"/>
                    </a:cubicBezTo>
                    <a:cubicBezTo>
                      <a:pt x="1938" y="1802"/>
                      <a:pt x="1938" y="1802"/>
                      <a:pt x="1963" y="1789"/>
                    </a:cubicBezTo>
                    <a:cubicBezTo>
                      <a:pt x="1976" y="1777"/>
                      <a:pt x="1988" y="1752"/>
                      <a:pt x="1976" y="1740"/>
                    </a:cubicBezTo>
                    <a:cubicBezTo>
                      <a:pt x="1969" y="1733"/>
                      <a:pt x="1954" y="1730"/>
                      <a:pt x="1938" y="1730"/>
                    </a:cubicBezTo>
                    <a:cubicBezTo>
                      <a:pt x="1923" y="1730"/>
                      <a:pt x="1907" y="1733"/>
                      <a:pt x="1901" y="1740"/>
                    </a:cubicBezTo>
                    <a:cubicBezTo>
                      <a:pt x="1901" y="1702"/>
                      <a:pt x="1926" y="1702"/>
                      <a:pt x="1951" y="1690"/>
                    </a:cubicBezTo>
                    <a:cubicBezTo>
                      <a:pt x="1976" y="1677"/>
                      <a:pt x="2013" y="1677"/>
                      <a:pt x="1976" y="1653"/>
                    </a:cubicBezTo>
                    <a:lnTo>
                      <a:pt x="1976" y="1653"/>
                    </a:lnTo>
                    <a:cubicBezTo>
                      <a:pt x="1988" y="1653"/>
                      <a:pt x="2000" y="1665"/>
                      <a:pt x="2013" y="1665"/>
                    </a:cubicBezTo>
                    <a:cubicBezTo>
                      <a:pt x="2025" y="1653"/>
                      <a:pt x="2038" y="1628"/>
                      <a:pt x="2038" y="1615"/>
                    </a:cubicBezTo>
                    <a:cubicBezTo>
                      <a:pt x="2038" y="1603"/>
                      <a:pt x="2013" y="1603"/>
                      <a:pt x="2000" y="1603"/>
                    </a:cubicBezTo>
                    <a:cubicBezTo>
                      <a:pt x="2025" y="1578"/>
                      <a:pt x="2050" y="1516"/>
                      <a:pt x="2000" y="1504"/>
                    </a:cubicBezTo>
                    <a:cubicBezTo>
                      <a:pt x="1976" y="1504"/>
                      <a:pt x="1976" y="1516"/>
                      <a:pt x="1963" y="1541"/>
                    </a:cubicBezTo>
                    <a:lnTo>
                      <a:pt x="1951" y="1553"/>
                    </a:lnTo>
                    <a:lnTo>
                      <a:pt x="1938" y="1553"/>
                    </a:lnTo>
                    <a:cubicBezTo>
                      <a:pt x="1926" y="1553"/>
                      <a:pt x="1913" y="1553"/>
                      <a:pt x="1913" y="1566"/>
                    </a:cubicBezTo>
                    <a:cubicBezTo>
                      <a:pt x="1901" y="1578"/>
                      <a:pt x="1913" y="1590"/>
                      <a:pt x="1889" y="1603"/>
                    </a:cubicBezTo>
                    <a:cubicBezTo>
                      <a:pt x="1889" y="1615"/>
                      <a:pt x="1876" y="1615"/>
                      <a:pt x="1864" y="1615"/>
                    </a:cubicBezTo>
                    <a:cubicBezTo>
                      <a:pt x="1839" y="1628"/>
                      <a:pt x="1814" y="1640"/>
                      <a:pt x="1789" y="1640"/>
                    </a:cubicBezTo>
                    <a:cubicBezTo>
                      <a:pt x="1779" y="1640"/>
                      <a:pt x="1769" y="1656"/>
                      <a:pt x="1759" y="1656"/>
                    </a:cubicBezTo>
                    <a:cubicBezTo>
                      <a:pt x="1757" y="1656"/>
                      <a:pt x="1755" y="1655"/>
                      <a:pt x="1752" y="1653"/>
                    </a:cubicBezTo>
                    <a:cubicBezTo>
                      <a:pt x="1764" y="1628"/>
                      <a:pt x="1802" y="1640"/>
                      <a:pt x="1839" y="1615"/>
                    </a:cubicBezTo>
                    <a:cubicBezTo>
                      <a:pt x="1864" y="1603"/>
                      <a:pt x="1839" y="1590"/>
                      <a:pt x="1851" y="1578"/>
                    </a:cubicBezTo>
                    <a:cubicBezTo>
                      <a:pt x="1864" y="1553"/>
                      <a:pt x="1876" y="1566"/>
                      <a:pt x="1889" y="1553"/>
                    </a:cubicBezTo>
                    <a:cubicBezTo>
                      <a:pt x="1901" y="1541"/>
                      <a:pt x="1889" y="1528"/>
                      <a:pt x="1876" y="1516"/>
                    </a:cubicBezTo>
                    <a:cubicBezTo>
                      <a:pt x="1872" y="1512"/>
                      <a:pt x="1868" y="1510"/>
                      <a:pt x="1864" y="1510"/>
                    </a:cubicBezTo>
                    <a:cubicBezTo>
                      <a:pt x="1856" y="1510"/>
                      <a:pt x="1847" y="1516"/>
                      <a:pt x="1839" y="1516"/>
                    </a:cubicBezTo>
                    <a:lnTo>
                      <a:pt x="1764" y="1553"/>
                    </a:lnTo>
                    <a:cubicBezTo>
                      <a:pt x="1764" y="1528"/>
                      <a:pt x="1764" y="1528"/>
                      <a:pt x="1789" y="1516"/>
                    </a:cubicBezTo>
                    <a:cubicBezTo>
                      <a:pt x="1802" y="1504"/>
                      <a:pt x="1802" y="1479"/>
                      <a:pt x="1802" y="1454"/>
                    </a:cubicBezTo>
                    <a:cubicBezTo>
                      <a:pt x="1814" y="1429"/>
                      <a:pt x="1926" y="1404"/>
                      <a:pt x="1889" y="1355"/>
                    </a:cubicBezTo>
                    <a:cubicBezTo>
                      <a:pt x="1876" y="1330"/>
                      <a:pt x="1851" y="1330"/>
                      <a:pt x="1827" y="1330"/>
                    </a:cubicBezTo>
                    <a:cubicBezTo>
                      <a:pt x="1802" y="1330"/>
                      <a:pt x="1802" y="1342"/>
                      <a:pt x="1789" y="1367"/>
                    </a:cubicBezTo>
                    <a:cubicBezTo>
                      <a:pt x="1777" y="1392"/>
                      <a:pt x="1764" y="1398"/>
                      <a:pt x="1750" y="1398"/>
                    </a:cubicBezTo>
                    <a:cubicBezTo>
                      <a:pt x="1737" y="1398"/>
                      <a:pt x="1721" y="1392"/>
                      <a:pt x="1702" y="1392"/>
                    </a:cubicBezTo>
                    <a:cubicBezTo>
                      <a:pt x="1715" y="1367"/>
                      <a:pt x="1727" y="1342"/>
                      <a:pt x="1740" y="1317"/>
                    </a:cubicBezTo>
                    <a:cubicBezTo>
                      <a:pt x="1752" y="1311"/>
                      <a:pt x="1758" y="1311"/>
                      <a:pt x="1761" y="1311"/>
                    </a:cubicBezTo>
                    <a:cubicBezTo>
                      <a:pt x="1764" y="1311"/>
                      <a:pt x="1764" y="1311"/>
                      <a:pt x="1764" y="1305"/>
                    </a:cubicBezTo>
                    <a:cubicBezTo>
                      <a:pt x="1764" y="1292"/>
                      <a:pt x="1764" y="1280"/>
                      <a:pt x="1764" y="1268"/>
                    </a:cubicBezTo>
                    <a:cubicBezTo>
                      <a:pt x="1764" y="1255"/>
                      <a:pt x="1777" y="1255"/>
                      <a:pt x="1789" y="1243"/>
                    </a:cubicBezTo>
                    <a:cubicBezTo>
                      <a:pt x="1789" y="1230"/>
                      <a:pt x="1789" y="1205"/>
                      <a:pt x="1764" y="1205"/>
                    </a:cubicBezTo>
                    <a:cubicBezTo>
                      <a:pt x="1759" y="1203"/>
                      <a:pt x="1756" y="1202"/>
                      <a:pt x="1752" y="1202"/>
                    </a:cubicBezTo>
                    <a:cubicBezTo>
                      <a:pt x="1750" y="1202"/>
                      <a:pt x="1749" y="1202"/>
                      <a:pt x="1748" y="1203"/>
                    </a:cubicBezTo>
                    <a:lnTo>
                      <a:pt x="1748" y="1203"/>
                    </a:lnTo>
                    <a:cubicBezTo>
                      <a:pt x="1753" y="1199"/>
                      <a:pt x="1755" y="1190"/>
                      <a:pt x="1764" y="1181"/>
                    </a:cubicBezTo>
                    <a:lnTo>
                      <a:pt x="1764" y="1143"/>
                    </a:lnTo>
                    <a:cubicBezTo>
                      <a:pt x="1764" y="1131"/>
                      <a:pt x="1839" y="1119"/>
                      <a:pt x="1839" y="1094"/>
                    </a:cubicBezTo>
                    <a:cubicBezTo>
                      <a:pt x="1851" y="1069"/>
                      <a:pt x="1814" y="1069"/>
                      <a:pt x="1789" y="1056"/>
                    </a:cubicBezTo>
                    <a:lnTo>
                      <a:pt x="1777" y="1056"/>
                    </a:lnTo>
                    <a:cubicBezTo>
                      <a:pt x="1764" y="1056"/>
                      <a:pt x="1764" y="1044"/>
                      <a:pt x="1752" y="1044"/>
                    </a:cubicBezTo>
                    <a:cubicBezTo>
                      <a:pt x="1740" y="1056"/>
                      <a:pt x="1727" y="1056"/>
                      <a:pt x="1727" y="1056"/>
                    </a:cubicBezTo>
                    <a:cubicBezTo>
                      <a:pt x="1702" y="1056"/>
                      <a:pt x="1678" y="1032"/>
                      <a:pt x="1665" y="1019"/>
                    </a:cubicBezTo>
                    <a:cubicBezTo>
                      <a:pt x="1640" y="1019"/>
                      <a:pt x="1615" y="1032"/>
                      <a:pt x="1603" y="1032"/>
                    </a:cubicBezTo>
                    <a:cubicBezTo>
                      <a:pt x="1593" y="1032"/>
                      <a:pt x="1583" y="1048"/>
                      <a:pt x="1573" y="1048"/>
                    </a:cubicBezTo>
                    <a:cubicBezTo>
                      <a:pt x="1571" y="1048"/>
                      <a:pt x="1568" y="1047"/>
                      <a:pt x="1566" y="1044"/>
                    </a:cubicBezTo>
                    <a:cubicBezTo>
                      <a:pt x="1553" y="1032"/>
                      <a:pt x="1591" y="994"/>
                      <a:pt x="1603" y="982"/>
                    </a:cubicBezTo>
                    <a:cubicBezTo>
                      <a:pt x="1615" y="970"/>
                      <a:pt x="1603" y="957"/>
                      <a:pt x="1628" y="945"/>
                    </a:cubicBezTo>
                    <a:cubicBezTo>
                      <a:pt x="1634" y="942"/>
                      <a:pt x="1639" y="941"/>
                      <a:pt x="1644" y="941"/>
                    </a:cubicBezTo>
                    <a:cubicBezTo>
                      <a:pt x="1649" y="941"/>
                      <a:pt x="1653" y="942"/>
                      <a:pt x="1657" y="942"/>
                    </a:cubicBezTo>
                    <a:cubicBezTo>
                      <a:pt x="1665" y="942"/>
                      <a:pt x="1671" y="938"/>
                      <a:pt x="1678" y="920"/>
                    </a:cubicBezTo>
                    <a:cubicBezTo>
                      <a:pt x="1690" y="870"/>
                      <a:pt x="1665" y="858"/>
                      <a:pt x="1628" y="858"/>
                    </a:cubicBezTo>
                    <a:cubicBezTo>
                      <a:pt x="1615" y="870"/>
                      <a:pt x="1603" y="870"/>
                      <a:pt x="1591" y="883"/>
                    </a:cubicBezTo>
                    <a:cubicBezTo>
                      <a:pt x="1591" y="883"/>
                      <a:pt x="1578" y="895"/>
                      <a:pt x="1578" y="895"/>
                    </a:cubicBezTo>
                    <a:lnTo>
                      <a:pt x="1528" y="895"/>
                    </a:lnTo>
                    <a:cubicBezTo>
                      <a:pt x="1541" y="858"/>
                      <a:pt x="1665" y="820"/>
                      <a:pt x="1603" y="771"/>
                    </a:cubicBezTo>
                    <a:cubicBezTo>
                      <a:pt x="1595" y="767"/>
                      <a:pt x="1586" y="765"/>
                      <a:pt x="1579" y="765"/>
                    </a:cubicBezTo>
                    <a:cubicBezTo>
                      <a:pt x="1563" y="765"/>
                      <a:pt x="1549" y="771"/>
                      <a:pt x="1541" y="771"/>
                    </a:cubicBezTo>
                    <a:cubicBezTo>
                      <a:pt x="1516" y="771"/>
                      <a:pt x="1516" y="771"/>
                      <a:pt x="1504" y="783"/>
                    </a:cubicBezTo>
                    <a:lnTo>
                      <a:pt x="1466" y="783"/>
                    </a:lnTo>
                    <a:cubicBezTo>
                      <a:pt x="1479" y="758"/>
                      <a:pt x="1491" y="758"/>
                      <a:pt x="1504" y="734"/>
                    </a:cubicBezTo>
                    <a:cubicBezTo>
                      <a:pt x="1516" y="721"/>
                      <a:pt x="1516" y="709"/>
                      <a:pt x="1541" y="696"/>
                    </a:cubicBezTo>
                    <a:cubicBezTo>
                      <a:pt x="1553" y="684"/>
                      <a:pt x="1578" y="659"/>
                      <a:pt x="1541" y="647"/>
                    </a:cubicBezTo>
                    <a:cubicBezTo>
                      <a:pt x="1534" y="645"/>
                      <a:pt x="1528" y="644"/>
                      <a:pt x="1522" y="644"/>
                    </a:cubicBezTo>
                    <a:cubicBezTo>
                      <a:pt x="1491" y="644"/>
                      <a:pt x="1488" y="671"/>
                      <a:pt x="1466" y="671"/>
                    </a:cubicBezTo>
                    <a:cubicBezTo>
                      <a:pt x="1479" y="647"/>
                      <a:pt x="1516" y="622"/>
                      <a:pt x="1504" y="585"/>
                    </a:cubicBezTo>
                    <a:cubicBezTo>
                      <a:pt x="1491" y="572"/>
                      <a:pt x="1476" y="569"/>
                      <a:pt x="1460" y="569"/>
                    </a:cubicBezTo>
                    <a:cubicBezTo>
                      <a:pt x="1445" y="569"/>
                      <a:pt x="1429" y="572"/>
                      <a:pt x="1417" y="572"/>
                    </a:cubicBezTo>
                    <a:cubicBezTo>
                      <a:pt x="1413" y="574"/>
                      <a:pt x="1411" y="575"/>
                      <a:pt x="1411" y="575"/>
                    </a:cubicBezTo>
                    <a:cubicBezTo>
                      <a:pt x="1408" y="575"/>
                      <a:pt x="1456" y="546"/>
                      <a:pt x="1466" y="535"/>
                    </a:cubicBezTo>
                    <a:cubicBezTo>
                      <a:pt x="1479" y="522"/>
                      <a:pt x="1504" y="498"/>
                      <a:pt x="1516" y="473"/>
                    </a:cubicBezTo>
                    <a:cubicBezTo>
                      <a:pt x="1530" y="441"/>
                      <a:pt x="1525" y="431"/>
                      <a:pt x="1512" y="431"/>
                    </a:cubicBezTo>
                    <a:cubicBezTo>
                      <a:pt x="1489" y="431"/>
                      <a:pt x="1440" y="460"/>
                      <a:pt x="1417" y="460"/>
                    </a:cubicBezTo>
                    <a:cubicBezTo>
                      <a:pt x="1392" y="448"/>
                      <a:pt x="1466" y="386"/>
                      <a:pt x="1466" y="373"/>
                    </a:cubicBezTo>
                    <a:cubicBezTo>
                      <a:pt x="1479" y="349"/>
                      <a:pt x="1491" y="311"/>
                      <a:pt x="1466" y="311"/>
                    </a:cubicBezTo>
                    <a:cubicBezTo>
                      <a:pt x="1463" y="309"/>
                      <a:pt x="1459" y="309"/>
                      <a:pt x="1456" y="309"/>
                    </a:cubicBezTo>
                    <a:cubicBezTo>
                      <a:pt x="1447" y="309"/>
                      <a:pt x="1442" y="316"/>
                      <a:pt x="1433" y="316"/>
                    </a:cubicBezTo>
                    <a:cubicBezTo>
                      <a:pt x="1426" y="316"/>
                      <a:pt x="1418" y="312"/>
                      <a:pt x="1404" y="299"/>
                    </a:cubicBezTo>
                    <a:cubicBezTo>
                      <a:pt x="1442" y="286"/>
                      <a:pt x="1479" y="237"/>
                      <a:pt x="1454" y="200"/>
                    </a:cubicBezTo>
                    <a:cubicBezTo>
                      <a:pt x="1448" y="191"/>
                      <a:pt x="1444" y="188"/>
                      <a:pt x="1440" y="188"/>
                    </a:cubicBezTo>
                    <a:cubicBezTo>
                      <a:pt x="1427" y="188"/>
                      <a:pt x="1421" y="224"/>
                      <a:pt x="1392" y="224"/>
                    </a:cubicBezTo>
                    <a:cubicBezTo>
                      <a:pt x="1367" y="224"/>
                      <a:pt x="1392" y="175"/>
                      <a:pt x="1392" y="175"/>
                    </a:cubicBezTo>
                    <a:cubicBezTo>
                      <a:pt x="1392" y="162"/>
                      <a:pt x="1379" y="150"/>
                      <a:pt x="1367" y="137"/>
                    </a:cubicBezTo>
                    <a:cubicBezTo>
                      <a:pt x="1367" y="113"/>
                      <a:pt x="1392" y="63"/>
                      <a:pt x="1367" y="50"/>
                    </a:cubicBezTo>
                    <a:cubicBezTo>
                      <a:pt x="1361" y="44"/>
                      <a:pt x="1355" y="44"/>
                      <a:pt x="1348" y="44"/>
                    </a:cubicBezTo>
                    <a:cubicBezTo>
                      <a:pt x="1342" y="44"/>
                      <a:pt x="1336" y="44"/>
                      <a:pt x="1330" y="38"/>
                    </a:cubicBezTo>
                    <a:cubicBezTo>
                      <a:pt x="1317" y="26"/>
                      <a:pt x="1317" y="1"/>
                      <a:pt x="1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8"/>
              <p:cNvSpPr/>
              <p:nvPr/>
            </p:nvSpPr>
            <p:spPr>
              <a:xfrm flipH="1">
                <a:off x="3635824" y="3021988"/>
                <a:ext cx="520711" cy="1062654"/>
              </a:xfrm>
              <a:custGeom>
                <a:avLst/>
                <a:gdLst/>
                <a:ahLst/>
                <a:cxnLst/>
                <a:rect l="l" t="t" r="r" b="b"/>
                <a:pathLst>
                  <a:path w="2224" h="4524" extrusionOk="0">
                    <a:moveTo>
                      <a:pt x="966" y="901"/>
                    </a:moveTo>
                    <a:cubicBezTo>
                      <a:pt x="973" y="907"/>
                      <a:pt x="982" y="911"/>
                      <a:pt x="982" y="911"/>
                    </a:cubicBezTo>
                    <a:cubicBezTo>
                      <a:pt x="982" y="912"/>
                      <a:pt x="981" y="913"/>
                      <a:pt x="980" y="913"/>
                    </a:cubicBezTo>
                    <a:cubicBezTo>
                      <a:pt x="978" y="913"/>
                      <a:pt x="973" y="908"/>
                      <a:pt x="966" y="901"/>
                    </a:cubicBezTo>
                    <a:close/>
                    <a:moveTo>
                      <a:pt x="748" y="1374"/>
                    </a:moveTo>
                    <a:cubicBezTo>
                      <a:pt x="755" y="1379"/>
                      <a:pt x="763" y="1380"/>
                      <a:pt x="770" y="1395"/>
                    </a:cubicBezTo>
                    <a:cubicBezTo>
                      <a:pt x="759" y="1395"/>
                      <a:pt x="753" y="1385"/>
                      <a:pt x="748" y="1374"/>
                    </a:cubicBezTo>
                    <a:close/>
                    <a:moveTo>
                      <a:pt x="1873" y="3414"/>
                    </a:moveTo>
                    <a:cubicBezTo>
                      <a:pt x="1885" y="3414"/>
                      <a:pt x="1896" y="3419"/>
                      <a:pt x="1913" y="3419"/>
                    </a:cubicBezTo>
                    <a:lnTo>
                      <a:pt x="1851" y="3419"/>
                    </a:lnTo>
                    <a:cubicBezTo>
                      <a:pt x="1859" y="3415"/>
                      <a:pt x="1866" y="3414"/>
                      <a:pt x="1873" y="3414"/>
                    </a:cubicBezTo>
                    <a:close/>
                    <a:moveTo>
                      <a:pt x="470" y="3881"/>
                    </a:moveTo>
                    <a:cubicBezTo>
                      <a:pt x="463" y="3884"/>
                      <a:pt x="457" y="3886"/>
                      <a:pt x="450" y="3889"/>
                    </a:cubicBezTo>
                    <a:lnTo>
                      <a:pt x="450" y="3889"/>
                    </a:lnTo>
                    <a:cubicBezTo>
                      <a:pt x="455" y="3886"/>
                      <a:pt x="462" y="3883"/>
                      <a:pt x="470" y="3881"/>
                    </a:cubicBezTo>
                    <a:close/>
                    <a:moveTo>
                      <a:pt x="1714" y="3904"/>
                    </a:moveTo>
                    <a:cubicBezTo>
                      <a:pt x="1724" y="3904"/>
                      <a:pt x="1742" y="3912"/>
                      <a:pt x="1762" y="3922"/>
                    </a:cubicBezTo>
                    <a:lnTo>
                      <a:pt x="1762" y="3922"/>
                    </a:lnTo>
                    <a:cubicBezTo>
                      <a:pt x="1744" y="3915"/>
                      <a:pt x="1725" y="3909"/>
                      <a:pt x="1714" y="3904"/>
                    </a:cubicBezTo>
                    <a:close/>
                    <a:moveTo>
                      <a:pt x="1124" y="1"/>
                    </a:moveTo>
                    <a:cubicBezTo>
                      <a:pt x="1122" y="1"/>
                      <a:pt x="1120" y="2"/>
                      <a:pt x="1118" y="4"/>
                    </a:cubicBezTo>
                    <a:cubicBezTo>
                      <a:pt x="1093" y="4"/>
                      <a:pt x="1081" y="41"/>
                      <a:pt x="1081" y="66"/>
                    </a:cubicBezTo>
                    <a:cubicBezTo>
                      <a:pt x="1081" y="91"/>
                      <a:pt x="1069" y="116"/>
                      <a:pt x="1069" y="141"/>
                    </a:cubicBezTo>
                    <a:cubicBezTo>
                      <a:pt x="1069" y="141"/>
                      <a:pt x="1056" y="153"/>
                      <a:pt x="1044" y="166"/>
                    </a:cubicBezTo>
                    <a:cubicBezTo>
                      <a:pt x="1044" y="190"/>
                      <a:pt x="1044" y="215"/>
                      <a:pt x="1044" y="228"/>
                    </a:cubicBezTo>
                    <a:cubicBezTo>
                      <a:pt x="1041" y="230"/>
                      <a:pt x="1039" y="231"/>
                      <a:pt x="1038" y="231"/>
                    </a:cubicBezTo>
                    <a:cubicBezTo>
                      <a:pt x="1031" y="231"/>
                      <a:pt x="1029" y="213"/>
                      <a:pt x="1019" y="203"/>
                    </a:cubicBezTo>
                    <a:cubicBezTo>
                      <a:pt x="1016" y="202"/>
                      <a:pt x="1013" y="201"/>
                      <a:pt x="1011" y="201"/>
                    </a:cubicBezTo>
                    <a:cubicBezTo>
                      <a:pt x="983" y="201"/>
                      <a:pt x="994" y="267"/>
                      <a:pt x="994" y="290"/>
                    </a:cubicBezTo>
                    <a:cubicBezTo>
                      <a:pt x="1006" y="302"/>
                      <a:pt x="1006" y="315"/>
                      <a:pt x="1019" y="327"/>
                    </a:cubicBezTo>
                    <a:cubicBezTo>
                      <a:pt x="1019" y="327"/>
                      <a:pt x="1024" y="321"/>
                      <a:pt x="1028" y="321"/>
                    </a:cubicBezTo>
                    <a:cubicBezTo>
                      <a:pt x="1030" y="321"/>
                      <a:pt x="1031" y="323"/>
                      <a:pt x="1031" y="327"/>
                    </a:cubicBezTo>
                    <a:cubicBezTo>
                      <a:pt x="1037" y="348"/>
                      <a:pt x="1028" y="354"/>
                      <a:pt x="1016" y="354"/>
                    </a:cubicBezTo>
                    <a:cubicBezTo>
                      <a:pt x="1004" y="354"/>
                      <a:pt x="989" y="349"/>
                      <a:pt x="978" y="349"/>
                    </a:cubicBezTo>
                    <a:cubicBezTo>
                      <a:pt x="974" y="349"/>
                      <a:pt x="971" y="350"/>
                      <a:pt x="969" y="352"/>
                    </a:cubicBezTo>
                    <a:cubicBezTo>
                      <a:pt x="957" y="364"/>
                      <a:pt x="969" y="414"/>
                      <a:pt x="982" y="426"/>
                    </a:cubicBezTo>
                    <a:cubicBezTo>
                      <a:pt x="994" y="439"/>
                      <a:pt x="1031" y="488"/>
                      <a:pt x="1019" y="513"/>
                    </a:cubicBezTo>
                    <a:cubicBezTo>
                      <a:pt x="1019" y="524"/>
                      <a:pt x="1017" y="528"/>
                      <a:pt x="1014" y="528"/>
                    </a:cubicBezTo>
                    <a:cubicBezTo>
                      <a:pt x="1011" y="528"/>
                      <a:pt x="1006" y="520"/>
                      <a:pt x="1006" y="513"/>
                    </a:cubicBezTo>
                    <a:cubicBezTo>
                      <a:pt x="998" y="505"/>
                      <a:pt x="967" y="474"/>
                      <a:pt x="948" y="474"/>
                    </a:cubicBezTo>
                    <a:cubicBezTo>
                      <a:pt x="938" y="474"/>
                      <a:pt x="932" y="481"/>
                      <a:pt x="932" y="501"/>
                    </a:cubicBezTo>
                    <a:cubicBezTo>
                      <a:pt x="932" y="526"/>
                      <a:pt x="944" y="563"/>
                      <a:pt x="969" y="588"/>
                    </a:cubicBezTo>
                    <a:cubicBezTo>
                      <a:pt x="969" y="600"/>
                      <a:pt x="982" y="600"/>
                      <a:pt x="994" y="613"/>
                    </a:cubicBezTo>
                    <a:cubicBezTo>
                      <a:pt x="994" y="625"/>
                      <a:pt x="1006" y="637"/>
                      <a:pt x="1019" y="650"/>
                    </a:cubicBezTo>
                    <a:cubicBezTo>
                      <a:pt x="1031" y="662"/>
                      <a:pt x="1044" y="650"/>
                      <a:pt x="1044" y="675"/>
                    </a:cubicBezTo>
                    <a:cubicBezTo>
                      <a:pt x="1024" y="665"/>
                      <a:pt x="1012" y="647"/>
                      <a:pt x="995" y="647"/>
                    </a:cubicBezTo>
                    <a:cubicBezTo>
                      <a:pt x="991" y="647"/>
                      <a:pt x="986" y="648"/>
                      <a:pt x="982" y="650"/>
                    </a:cubicBezTo>
                    <a:cubicBezTo>
                      <a:pt x="932" y="650"/>
                      <a:pt x="957" y="700"/>
                      <a:pt x="969" y="737"/>
                    </a:cubicBezTo>
                    <a:cubicBezTo>
                      <a:pt x="963" y="731"/>
                      <a:pt x="947" y="724"/>
                      <a:pt x="932" y="724"/>
                    </a:cubicBezTo>
                    <a:cubicBezTo>
                      <a:pt x="916" y="724"/>
                      <a:pt x="901" y="731"/>
                      <a:pt x="895" y="749"/>
                    </a:cubicBezTo>
                    <a:cubicBezTo>
                      <a:pt x="895" y="774"/>
                      <a:pt x="932" y="787"/>
                      <a:pt x="944" y="799"/>
                    </a:cubicBezTo>
                    <a:lnTo>
                      <a:pt x="957" y="836"/>
                    </a:lnTo>
                    <a:lnTo>
                      <a:pt x="957" y="861"/>
                    </a:lnTo>
                    <a:cubicBezTo>
                      <a:pt x="957" y="873"/>
                      <a:pt x="957" y="886"/>
                      <a:pt x="957" y="886"/>
                    </a:cubicBezTo>
                    <a:cubicBezTo>
                      <a:pt x="957" y="888"/>
                      <a:pt x="957" y="890"/>
                      <a:pt x="958" y="892"/>
                    </a:cubicBezTo>
                    <a:lnTo>
                      <a:pt x="958" y="892"/>
                    </a:lnTo>
                    <a:cubicBezTo>
                      <a:pt x="948" y="880"/>
                      <a:pt x="938" y="867"/>
                      <a:pt x="932" y="861"/>
                    </a:cubicBezTo>
                    <a:cubicBezTo>
                      <a:pt x="932" y="861"/>
                      <a:pt x="870" y="861"/>
                      <a:pt x="857" y="886"/>
                    </a:cubicBezTo>
                    <a:cubicBezTo>
                      <a:pt x="833" y="948"/>
                      <a:pt x="907" y="985"/>
                      <a:pt x="944" y="998"/>
                    </a:cubicBezTo>
                    <a:cubicBezTo>
                      <a:pt x="932" y="1004"/>
                      <a:pt x="919" y="1007"/>
                      <a:pt x="907" y="1007"/>
                    </a:cubicBezTo>
                    <a:cubicBezTo>
                      <a:pt x="895" y="1007"/>
                      <a:pt x="882" y="1004"/>
                      <a:pt x="870" y="998"/>
                    </a:cubicBezTo>
                    <a:cubicBezTo>
                      <a:pt x="857" y="985"/>
                      <a:pt x="857" y="960"/>
                      <a:pt x="833" y="960"/>
                    </a:cubicBezTo>
                    <a:cubicBezTo>
                      <a:pt x="783" y="960"/>
                      <a:pt x="770" y="1060"/>
                      <a:pt x="820" y="1072"/>
                    </a:cubicBezTo>
                    <a:lnTo>
                      <a:pt x="845" y="1072"/>
                    </a:lnTo>
                    <a:cubicBezTo>
                      <a:pt x="845" y="1072"/>
                      <a:pt x="845" y="1069"/>
                      <a:pt x="847" y="1069"/>
                    </a:cubicBezTo>
                    <a:cubicBezTo>
                      <a:pt x="848" y="1069"/>
                      <a:pt x="851" y="1072"/>
                      <a:pt x="857" y="1085"/>
                    </a:cubicBezTo>
                    <a:lnTo>
                      <a:pt x="857" y="1109"/>
                    </a:lnTo>
                    <a:lnTo>
                      <a:pt x="870" y="1109"/>
                    </a:lnTo>
                    <a:cubicBezTo>
                      <a:pt x="882" y="1109"/>
                      <a:pt x="895" y="1147"/>
                      <a:pt x="907" y="1172"/>
                    </a:cubicBezTo>
                    <a:cubicBezTo>
                      <a:pt x="919" y="1184"/>
                      <a:pt x="907" y="1221"/>
                      <a:pt x="932" y="1221"/>
                    </a:cubicBezTo>
                    <a:cubicBezTo>
                      <a:pt x="926" y="1227"/>
                      <a:pt x="916" y="1227"/>
                      <a:pt x="907" y="1227"/>
                    </a:cubicBezTo>
                    <a:cubicBezTo>
                      <a:pt x="898" y="1227"/>
                      <a:pt x="888" y="1227"/>
                      <a:pt x="882" y="1234"/>
                    </a:cubicBezTo>
                    <a:cubicBezTo>
                      <a:pt x="882" y="1215"/>
                      <a:pt x="868" y="1188"/>
                      <a:pt x="850" y="1188"/>
                    </a:cubicBezTo>
                    <a:cubicBezTo>
                      <a:pt x="844" y="1188"/>
                      <a:pt x="838" y="1191"/>
                      <a:pt x="833" y="1196"/>
                    </a:cubicBezTo>
                    <a:cubicBezTo>
                      <a:pt x="833" y="1173"/>
                      <a:pt x="823" y="1164"/>
                      <a:pt x="809" y="1164"/>
                    </a:cubicBezTo>
                    <a:cubicBezTo>
                      <a:pt x="801" y="1164"/>
                      <a:pt x="792" y="1167"/>
                      <a:pt x="783" y="1172"/>
                    </a:cubicBezTo>
                    <a:cubicBezTo>
                      <a:pt x="758" y="1184"/>
                      <a:pt x="770" y="1196"/>
                      <a:pt x="758" y="1196"/>
                    </a:cubicBezTo>
                    <a:cubicBezTo>
                      <a:pt x="746" y="1196"/>
                      <a:pt x="746" y="1184"/>
                      <a:pt x="733" y="1184"/>
                    </a:cubicBezTo>
                    <a:cubicBezTo>
                      <a:pt x="721" y="1184"/>
                      <a:pt x="721" y="1196"/>
                      <a:pt x="708" y="1196"/>
                    </a:cubicBezTo>
                    <a:lnTo>
                      <a:pt x="684" y="1196"/>
                    </a:lnTo>
                    <a:cubicBezTo>
                      <a:pt x="659" y="1196"/>
                      <a:pt x="646" y="1221"/>
                      <a:pt x="659" y="1234"/>
                    </a:cubicBezTo>
                    <a:cubicBezTo>
                      <a:pt x="671" y="1258"/>
                      <a:pt x="708" y="1258"/>
                      <a:pt x="721" y="1283"/>
                    </a:cubicBezTo>
                    <a:cubicBezTo>
                      <a:pt x="721" y="1305"/>
                      <a:pt x="721" y="1326"/>
                      <a:pt x="729" y="1347"/>
                    </a:cubicBezTo>
                    <a:lnTo>
                      <a:pt x="729" y="1347"/>
                    </a:lnTo>
                    <a:cubicBezTo>
                      <a:pt x="726" y="1346"/>
                      <a:pt x="724" y="1345"/>
                      <a:pt x="721" y="1345"/>
                    </a:cubicBezTo>
                    <a:cubicBezTo>
                      <a:pt x="696" y="1345"/>
                      <a:pt x="708" y="1407"/>
                      <a:pt x="721" y="1420"/>
                    </a:cubicBezTo>
                    <a:cubicBezTo>
                      <a:pt x="733" y="1445"/>
                      <a:pt x="721" y="1457"/>
                      <a:pt x="733" y="1470"/>
                    </a:cubicBezTo>
                    <a:cubicBezTo>
                      <a:pt x="746" y="1494"/>
                      <a:pt x="746" y="1482"/>
                      <a:pt x="758" y="1494"/>
                    </a:cubicBezTo>
                    <a:cubicBezTo>
                      <a:pt x="758" y="1507"/>
                      <a:pt x="770" y="1544"/>
                      <a:pt x="795" y="1557"/>
                    </a:cubicBezTo>
                    <a:cubicBezTo>
                      <a:pt x="783" y="1581"/>
                      <a:pt x="795" y="1569"/>
                      <a:pt x="770" y="1581"/>
                    </a:cubicBezTo>
                    <a:lnTo>
                      <a:pt x="733" y="1581"/>
                    </a:lnTo>
                    <a:lnTo>
                      <a:pt x="721" y="1557"/>
                    </a:lnTo>
                    <a:cubicBezTo>
                      <a:pt x="721" y="1557"/>
                      <a:pt x="708" y="1519"/>
                      <a:pt x="696" y="1507"/>
                    </a:cubicBezTo>
                    <a:cubicBezTo>
                      <a:pt x="690" y="1501"/>
                      <a:pt x="680" y="1498"/>
                      <a:pt x="670" y="1498"/>
                    </a:cubicBezTo>
                    <a:cubicBezTo>
                      <a:pt x="659" y="1498"/>
                      <a:pt x="646" y="1501"/>
                      <a:pt x="634" y="1507"/>
                    </a:cubicBezTo>
                    <a:cubicBezTo>
                      <a:pt x="609" y="1532"/>
                      <a:pt x="609" y="1557"/>
                      <a:pt x="621" y="1581"/>
                    </a:cubicBezTo>
                    <a:cubicBezTo>
                      <a:pt x="621" y="1594"/>
                      <a:pt x="646" y="1606"/>
                      <a:pt x="659" y="1619"/>
                    </a:cubicBezTo>
                    <a:cubicBezTo>
                      <a:pt x="671" y="1631"/>
                      <a:pt x="671" y="1656"/>
                      <a:pt x="684" y="1681"/>
                    </a:cubicBezTo>
                    <a:cubicBezTo>
                      <a:pt x="696" y="1718"/>
                      <a:pt x="733" y="1718"/>
                      <a:pt x="758" y="1755"/>
                    </a:cubicBezTo>
                    <a:cubicBezTo>
                      <a:pt x="751" y="1755"/>
                      <a:pt x="736" y="1747"/>
                      <a:pt x="726" y="1747"/>
                    </a:cubicBezTo>
                    <a:cubicBezTo>
                      <a:pt x="719" y="1747"/>
                      <a:pt x="715" y="1752"/>
                      <a:pt x="721" y="1768"/>
                    </a:cubicBezTo>
                    <a:cubicBezTo>
                      <a:pt x="696" y="1755"/>
                      <a:pt x="684" y="1718"/>
                      <a:pt x="659" y="1706"/>
                    </a:cubicBezTo>
                    <a:cubicBezTo>
                      <a:pt x="646" y="1706"/>
                      <a:pt x="597" y="1730"/>
                      <a:pt x="634" y="1768"/>
                    </a:cubicBezTo>
                    <a:cubicBezTo>
                      <a:pt x="648" y="1782"/>
                      <a:pt x="653" y="1785"/>
                      <a:pt x="655" y="1785"/>
                    </a:cubicBezTo>
                    <a:cubicBezTo>
                      <a:pt x="655" y="1785"/>
                      <a:pt x="655" y="1785"/>
                      <a:pt x="655" y="1785"/>
                    </a:cubicBezTo>
                    <a:lnTo>
                      <a:pt x="655" y="1785"/>
                    </a:lnTo>
                    <a:cubicBezTo>
                      <a:pt x="656" y="1787"/>
                      <a:pt x="657" y="1789"/>
                      <a:pt x="659" y="1792"/>
                    </a:cubicBezTo>
                    <a:cubicBezTo>
                      <a:pt x="671" y="1830"/>
                      <a:pt x="659" y="1817"/>
                      <a:pt x="659" y="1830"/>
                    </a:cubicBezTo>
                    <a:lnTo>
                      <a:pt x="696" y="1830"/>
                    </a:lnTo>
                    <a:cubicBezTo>
                      <a:pt x="696" y="1830"/>
                      <a:pt x="783" y="1830"/>
                      <a:pt x="746" y="1855"/>
                    </a:cubicBezTo>
                    <a:cubicBezTo>
                      <a:pt x="738" y="1866"/>
                      <a:pt x="727" y="1871"/>
                      <a:pt x="716" y="1871"/>
                    </a:cubicBezTo>
                    <a:cubicBezTo>
                      <a:pt x="692" y="1871"/>
                      <a:pt x="663" y="1851"/>
                      <a:pt x="646" y="1842"/>
                    </a:cubicBezTo>
                    <a:cubicBezTo>
                      <a:pt x="621" y="1830"/>
                      <a:pt x="609" y="1817"/>
                      <a:pt x="609" y="1792"/>
                    </a:cubicBezTo>
                    <a:cubicBezTo>
                      <a:pt x="609" y="1780"/>
                      <a:pt x="609" y="1768"/>
                      <a:pt x="584" y="1755"/>
                    </a:cubicBezTo>
                    <a:cubicBezTo>
                      <a:pt x="576" y="1751"/>
                      <a:pt x="570" y="1750"/>
                      <a:pt x="567" y="1750"/>
                    </a:cubicBezTo>
                    <a:cubicBezTo>
                      <a:pt x="559" y="1750"/>
                      <a:pt x="559" y="1755"/>
                      <a:pt x="559" y="1755"/>
                    </a:cubicBezTo>
                    <a:cubicBezTo>
                      <a:pt x="559" y="1755"/>
                      <a:pt x="547" y="1730"/>
                      <a:pt x="547" y="1718"/>
                    </a:cubicBezTo>
                    <a:cubicBezTo>
                      <a:pt x="538" y="1709"/>
                      <a:pt x="529" y="1700"/>
                      <a:pt x="521" y="1700"/>
                    </a:cubicBezTo>
                    <a:cubicBezTo>
                      <a:pt x="517" y="1700"/>
                      <a:pt x="513" y="1702"/>
                      <a:pt x="510" y="1706"/>
                    </a:cubicBezTo>
                    <a:cubicBezTo>
                      <a:pt x="472" y="1718"/>
                      <a:pt x="497" y="1780"/>
                      <a:pt x="510" y="1805"/>
                    </a:cubicBezTo>
                    <a:cubicBezTo>
                      <a:pt x="497" y="1817"/>
                      <a:pt x="485" y="1805"/>
                      <a:pt x="485" y="1830"/>
                    </a:cubicBezTo>
                    <a:cubicBezTo>
                      <a:pt x="485" y="1855"/>
                      <a:pt x="522" y="1867"/>
                      <a:pt x="534" y="1867"/>
                    </a:cubicBezTo>
                    <a:cubicBezTo>
                      <a:pt x="485" y="1917"/>
                      <a:pt x="609" y="1904"/>
                      <a:pt x="597" y="1979"/>
                    </a:cubicBezTo>
                    <a:cubicBezTo>
                      <a:pt x="588" y="1979"/>
                      <a:pt x="569" y="1968"/>
                      <a:pt x="557" y="1968"/>
                    </a:cubicBezTo>
                    <a:cubicBezTo>
                      <a:pt x="551" y="1968"/>
                      <a:pt x="547" y="1971"/>
                      <a:pt x="547" y="1979"/>
                    </a:cubicBezTo>
                    <a:cubicBezTo>
                      <a:pt x="534" y="1991"/>
                      <a:pt x="572" y="2041"/>
                      <a:pt x="584" y="2041"/>
                    </a:cubicBezTo>
                    <a:cubicBezTo>
                      <a:pt x="586" y="2043"/>
                      <a:pt x="588" y="2043"/>
                      <a:pt x="591" y="2043"/>
                    </a:cubicBezTo>
                    <a:cubicBezTo>
                      <a:pt x="604" y="2043"/>
                      <a:pt x="628" y="2026"/>
                      <a:pt x="647" y="2026"/>
                    </a:cubicBezTo>
                    <a:cubicBezTo>
                      <a:pt x="651" y="2026"/>
                      <a:pt x="655" y="2027"/>
                      <a:pt x="659" y="2028"/>
                    </a:cubicBezTo>
                    <a:cubicBezTo>
                      <a:pt x="684" y="2041"/>
                      <a:pt x="684" y="2066"/>
                      <a:pt x="708" y="2066"/>
                    </a:cubicBezTo>
                    <a:cubicBezTo>
                      <a:pt x="699" y="2089"/>
                      <a:pt x="684" y="2095"/>
                      <a:pt x="667" y="2095"/>
                    </a:cubicBezTo>
                    <a:cubicBezTo>
                      <a:pt x="652" y="2095"/>
                      <a:pt x="635" y="2090"/>
                      <a:pt x="618" y="2090"/>
                    </a:cubicBezTo>
                    <a:cubicBezTo>
                      <a:pt x="606" y="2090"/>
                      <a:pt x="594" y="2093"/>
                      <a:pt x="584" y="2103"/>
                    </a:cubicBezTo>
                    <a:cubicBezTo>
                      <a:pt x="584" y="2091"/>
                      <a:pt x="559" y="2078"/>
                      <a:pt x="547" y="2066"/>
                    </a:cubicBezTo>
                    <a:cubicBezTo>
                      <a:pt x="547" y="2053"/>
                      <a:pt x="547" y="2041"/>
                      <a:pt x="534" y="2016"/>
                    </a:cubicBezTo>
                    <a:lnTo>
                      <a:pt x="510" y="2004"/>
                    </a:lnTo>
                    <a:cubicBezTo>
                      <a:pt x="497" y="1991"/>
                      <a:pt x="497" y="1991"/>
                      <a:pt x="485" y="1991"/>
                    </a:cubicBezTo>
                    <a:cubicBezTo>
                      <a:pt x="485" y="1991"/>
                      <a:pt x="448" y="1991"/>
                      <a:pt x="460" y="2004"/>
                    </a:cubicBezTo>
                    <a:lnTo>
                      <a:pt x="460" y="2004"/>
                    </a:lnTo>
                    <a:cubicBezTo>
                      <a:pt x="448" y="1991"/>
                      <a:pt x="448" y="1954"/>
                      <a:pt x="435" y="1954"/>
                    </a:cubicBezTo>
                    <a:cubicBezTo>
                      <a:pt x="410" y="1966"/>
                      <a:pt x="435" y="2016"/>
                      <a:pt x="435" y="2041"/>
                    </a:cubicBezTo>
                    <a:cubicBezTo>
                      <a:pt x="435" y="2066"/>
                      <a:pt x="448" y="2091"/>
                      <a:pt x="460" y="2103"/>
                    </a:cubicBezTo>
                    <a:cubicBezTo>
                      <a:pt x="472" y="2109"/>
                      <a:pt x="482" y="2109"/>
                      <a:pt x="489" y="2109"/>
                    </a:cubicBezTo>
                    <a:cubicBezTo>
                      <a:pt x="497" y="2109"/>
                      <a:pt x="503" y="2109"/>
                      <a:pt x="510" y="2115"/>
                    </a:cubicBezTo>
                    <a:cubicBezTo>
                      <a:pt x="485" y="2153"/>
                      <a:pt x="547" y="2153"/>
                      <a:pt x="559" y="2177"/>
                    </a:cubicBezTo>
                    <a:cubicBezTo>
                      <a:pt x="572" y="2202"/>
                      <a:pt x="547" y="2227"/>
                      <a:pt x="559" y="2252"/>
                    </a:cubicBezTo>
                    <a:cubicBezTo>
                      <a:pt x="559" y="2256"/>
                      <a:pt x="565" y="2258"/>
                      <a:pt x="573" y="2258"/>
                    </a:cubicBezTo>
                    <a:cubicBezTo>
                      <a:pt x="579" y="2258"/>
                      <a:pt x="586" y="2257"/>
                      <a:pt x="593" y="2256"/>
                    </a:cubicBezTo>
                    <a:lnTo>
                      <a:pt x="593" y="2256"/>
                    </a:lnTo>
                    <a:cubicBezTo>
                      <a:pt x="580" y="2260"/>
                      <a:pt x="566" y="2269"/>
                      <a:pt x="559" y="2289"/>
                    </a:cubicBezTo>
                    <a:cubicBezTo>
                      <a:pt x="559" y="2314"/>
                      <a:pt x="597" y="2339"/>
                      <a:pt x="621" y="2339"/>
                    </a:cubicBezTo>
                    <a:cubicBezTo>
                      <a:pt x="626" y="2335"/>
                      <a:pt x="628" y="2333"/>
                      <a:pt x="631" y="2333"/>
                    </a:cubicBezTo>
                    <a:cubicBezTo>
                      <a:pt x="635" y="2333"/>
                      <a:pt x="638" y="2339"/>
                      <a:pt x="646" y="2339"/>
                    </a:cubicBezTo>
                    <a:lnTo>
                      <a:pt x="659" y="2339"/>
                    </a:lnTo>
                    <a:cubicBezTo>
                      <a:pt x="667" y="2339"/>
                      <a:pt x="686" y="2333"/>
                      <a:pt x="706" y="2333"/>
                    </a:cubicBezTo>
                    <a:cubicBezTo>
                      <a:pt x="715" y="2333"/>
                      <a:pt x="725" y="2335"/>
                      <a:pt x="733" y="2339"/>
                    </a:cubicBezTo>
                    <a:cubicBezTo>
                      <a:pt x="708" y="2351"/>
                      <a:pt x="659" y="2364"/>
                      <a:pt x="646" y="2389"/>
                    </a:cubicBezTo>
                    <a:cubicBezTo>
                      <a:pt x="636" y="2409"/>
                      <a:pt x="656" y="2414"/>
                      <a:pt x="684" y="2414"/>
                    </a:cubicBezTo>
                    <a:cubicBezTo>
                      <a:pt x="725" y="2414"/>
                      <a:pt x="783" y="2401"/>
                      <a:pt x="783" y="2401"/>
                    </a:cubicBezTo>
                    <a:lnTo>
                      <a:pt x="783" y="2401"/>
                    </a:lnTo>
                    <a:cubicBezTo>
                      <a:pt x="783" y="2420"/>
                      <a:pt x="749" y="2426"/>
                      <a:pt x="713" y="2426"/>
                    </a:cubicBezTo>
                    <a:cubicBezTo>
                      <a:pt x="677" y="2426"/>
                      <a:pt x="640" y="2420"/>
                      <a:pt x="634" y="2413"/>
                    </a:cubicBezTo>
                    <a:cubicBezTo>
                      <a:pt x="613" y="2413"/>
                      <a:pt x="582" y="2386"/>
                      <a:pt x="558" y="2386"/>
                    </a:cubicBezTo>
                    <a:cubicBezTo>
                      <a:pt x="554" y="2386"/>
                      <a:pt x="550" y="2387"/>
                      <a:pt x="547" y="2389"/>
                    </a:cubicBezTo>
                    <a:cubicBezTo>
                      <a:pt x="522" y="2389"/>
                      <a:pt x="534" y="2401"/>
                      <a:pt x="522" y="2401"/>
                    </a:cubicBezTo>
                    <a:cubicBezTo>
                      <a:pt x="497" y="2389"/>
                      <a:pt x="472" y="2389"/>
                      <a:pt x="448" y="2376"/>
                    </a:cubicBezTo>
                    <a:cubicBezTo>
                      <a:pt x="435" y="2351"/>
                      <a:pt x="435" y="2339"/>
                      <a:pt x="410" y="2314"/>
                    </a:cubicBezTo>
                    <a:cubicBezTo>
                      <a:pt x="401" y="2305"/>
                      <a:pt x="377" y="2281"/>
                      <a:pt x="355" y="2281"/>
                    </a:cubicBezTo>
                    <a:cubicBezTo>
                      <a:pt x="348" y="2281"/>
                      <a:pt x="342" y="2283"/>
                      <a:pt x="336" y="2289"/>
                    </a:cubicBezTo>
                    <a:cubicBezTo>
                      <a:pt x="336" y="2280"/>
                      <a:pt x="329" y="2256"/>
                      <a:pt x="320" y="2256"/>
                    </a:cubicBezTo>
                    <a:cubicBezTo>
                      <a:pt x="317" y="2256"/>
                      <a:pt x="314" y="2258"/>
                      <a:pt x="311" y="2264"/>
                    </a:cubicBezTo>
                    <a:cubicBezTo>
                      <a:pt x="286" y="2289"/>
                      <a:pt x="323" y="2351"/>
                      <a:pt x="348" y="2364"/>
                    </a:cubicBezTo>
                    <a:cubicBezTo>
                      <a:pt x="361" y="2376"/>
                      <a:pt x="373" y="2463"/>
                      <a:pt x="410" y="2488"/>
                    </a:cubicBezTo>
                    <a:cubicBezTo>
                      <a:pt x="398" y="2500"/>
                      <a:pt x="373" y="2500"/>
                      <a:pt x="398" y="2525"/>
                    </a:cubicBezTo>
                    <a:cubicBezTo>
                      <a:pt x="423" y="2550"/>
                      <a:pt x="448" y="2538"/>
                      <a:pt x="448" y="2550"/>
                    </a:cubicBezTo>
                    <a:cubicBezTo>
                      <a:pt x="460" y="2563"/>
                      <a:pt x="448" y="2600"/>
                      <a:pt x="485" y="2612"/>
                    </a:cubicBezTo>
                    <a:cubicBezTo>
                      <a:pt x="510" y="2625"/>
                      <a:pt x="534" y="2612"/>
                      <a:pt x="559" y="2637"/>
                    </a:cubicBezTo>
                    <a:cubicBezTo>
                      <a:pt x="584" y="2662"/>
                      <a:pt x="572" y="2649"/>
                      <a:pt x="584" y="2662"/>
                    </a:cubicBezTo>
                    <a:cubicBezTo>
                      <a:pt x="584" y="2674"/>
                      <a:pt x="597" y="2687"/>
                      <a:pt x="621" y="2687"/>
                    </a:cubicBezTo>
                    <a:cubicBezTo>
                      <a:pt x="634" y="2699"/>
                      <a:pt x="684" y="2712"/>
                      <a:pt x="659" y="2736"/>
                    </a:cubicBezTo>
                    <a:cubicBezTo>
                      <a:pt x="646" y="2755"/>
                      <a:pt x="634" y="2761"/>
                      <a:pt x="621" y="2761"/>
                    </a:cubicBezTo>
                    <a:cubicBezTo>
                      <a:pt x="609" y="2761"/>
                      <a:pt x="597" y="2755"/>
                      <a:pt x="584" y="2749"/>
                    </a:cubicBezTo>
                    <a:cubicBezTo>
                      <a:pt x="572" y="2749"/>
                      <a:pt x="547" y="2699"/>
                      <a:pt x="510" y="2687"/>
                    </a:cubicBezTo>
                    <a:cubicBezTo>
                      <a:pt x="477" y="2687"/>
                      <a:pt x="443" y="2726"/>
                      <a:pt x="419" y="2726"/>
                    </a:cubicBezTo>
                    <a:cubicBezTo>
                      <a:pt x="416" y="2726"/>
                      <a:pt x="413" y="2725"/>
                      <a:pt x="410" y="2724"/>
                    </a:cubicBezTo>
                    <a:cubicBezTo>
                      <a:pt x="398" y="2712"/>
                      <a:pt x="410" y="2699"/>
                      <a:pt x="385" y="2687"/>
                    </a:cubicBezTo>
                    <a:cubicBezTo>
                      <a:pt x="377" y="2683"/>
                      <a:pt x="373" y="2681"/>
                      <a:pt x="371" y="2681"/>
                    </a:cubicBezTo>
                    <a:cubicBezTo>
                      <a:pt x="366" y="2681"/>
                      <a:pt x="369" y="2687"/>
                      <a:pt x="361" y="2687"/>
                    </a:cubicBezTo>
                    <a:cubicBezTo>
                      <a:pt x="356" y="2687"/>
                      <a:pt x="347" y="2685"/>
                      <a:pt x="336" y="2685"/>
                    </a:cubicBezTo>
                    <a:cubicBezTo>
                      <a:pt x="315" y="2685"/>
                      <a:pt x="290" y="2691"/>
                      <a:pt x="299" y="2724"/>
                    </a:cubicBezTo>
                    <a:cubicBezTo>
                      <a:pt x="311" y="2786"/>
                      <a:pt x="336" y="2761"/>
                      <a:pt x="348" y="2786"/>
                    </a:cubicBezTo>
                    <a:cubicBezTo>
                      <a:pt x="361" y="2823"/>
                      <a:pt x="348" y="2836"/>
                      <a:pt x="373" y="2848"/>
                    </a:cubicBezTo>
                    <a:cubicBezTo>
                      <a:pt x="381" y="2852"/>
                      <a:pt x="387" y="2854"/>
                      <a:pt x="391" y="2854"/>
                    </a:cubicBezTo>
                    <a:cubicBezTo>
                      <a:pt x="399" y="2854"/>
                      <a:pt x="402" y="2848"/>
                      <a:pt x="410" y="2848"/>
                    </a:cubicBezTo>
                    <a:cubicBezTo>
                      <a:pt x="423" y="2848"/>
                      <a:pt x="423" y="2861"/>
                      <a:pt x="423" y="2873"/>
                    </a:cubicBezTo>
                    <a:cubicBezTo>
                      <a:pt x="423" y="2873"/>
                      <a:pt x="423" y="2885"/>
                      <a:pt x="410" y="2885"/>
                    </a:cubicBezTo>
                    <a:cubicBezTo>
                      <a:pt x="410" y="2948"/>
                      <a:pt x="448" y="2923"/>
                      <a:pt x="472" y="2935"/>
                    </a:cubicBezTo>
                    <a:cubicBezTo>
                      <a:pt x="472" y="2935"/>
                      <a:pt x="485" y="2948"/>
                      <a:pt x="497" y="2948"/>
                    </a:cubicBezTo>
                    <a:cubicBezTo>
                      <a:pt x="497" y="2954"/>
                      <a:pt x="500" y="2954"/>
                      <a:pt x="505" y="2954"/>
                    </a:cubicBezTo>
                    <a:cubicBezTo>
                      <a:pt x="510" y="2954"/>
                      <a:pt x="516" y="2954"/>
                      <a:pt x="522" y="2960"/>
                    </a:cubicBezTo>
                    <a:cubicBezTo>
                      <a:pt x="510" y="2966"/>
                      <a:pt x="494" y="2969"/>
                      <a:pt x="479" y="2969"/>
                    </a:cubicBezTo>
                    <a:cubicBezTo>
                      <a:pt x="463" y="2969"/>
                      <a:pt x="448" y="2966"/>
                      <a:pt x="435" y="2960"/>
                    </a:cubicBezTo>
                    <a:cubicBezTo>
                      <a:pt x="426" y="2951"/>
                      <a:pt x="424" y="2942"/>
                      <a:pt x="414" y="2942"/>
                    </a:cubicBezTo>
                    <a:cubicBezTo>
                      <a:pt x="410" y="2942"/>
                      <a:pt x="405" y="2944"/>
                      <a:pt x="398" y="2948"/>
                    </a:cubicBezTo>
                    <a:cubicBezTo>
                      <a:pt x="385" y="2948"/>
                      <a:pt x="361" y="2960"/>
                      <a:pt x="348" y="2972"/>
                    </a:cubicBezTo>
                    <a:lnTo>
                      <a:pt x="323" y="2972"/>
                    </a:lnTo>
                    <a:cubicBezTo>
                      <a:pt x="311" y="2972"/>
                      <a:pt x="311" y="2975"/>
                      <a:pt x="309" y="2975"/>
                    </a:cubicBezTo>
                    <a:cubicBezTo>
                      <a:pt x="308" y="2975"/>
                      <a:pt x="305" y="2972"/>
                      <a:pt x="286" y="2960"/>
                    </a:cubicBezTo>
                    <a:cubicBezTo>
                      <a:pt x="280" y="2954"/>
                      <a:pt x="277" y="2954"/>
                      <a:pt x="274" y="2954"/>
                    </a:cubicBezTo>
                    <a:cubicBezTo>
                      <a:pt x="271" y="2954"/>
                      <a:pt x="267" y="2954"/>
                      <a:pt x="261" y="2948"/>
                    </a:cubicBezTo>
                    <a:cubicBezTo>
                      <a:pt x="259" y="2945"/>
                      <a:pt x="257" y="2944"/>
                      <a:pt x="255" y="2944"/>
                    </a:cubicBezTo>
                    <a:cubicBezTo>
                      <a:pt x="250" y="2944"/>
                      <a:pt x="249" y="2951"/>
                      <a:pt x="249" y="2951"/>
                    </a:cubicBezTo>
                    <a:cubicBezTo>
                      <a:pt x="249" y="2951"/>
                      <a:pt x="249" y="2950"/>
                      <a:pt x="249" y="2948"/>
                    </a:cubicBezTo>
                    <a:cubicBezTo>
                      <a:pt x="236" y="2948"/>
                      <a:pt x="236" y="2935"/>
                      <a:pt x="236" y="2935"/>
                    </a:cubicBezTo>
                    <a:cubicBezTo>
                      <a:pt x="212" y="2923"/>
                      <a:pt x="199" y="2923"/>
                      <a:pt x="174" y="2910"/>
                    </a:cubicBezTo>
                    <a:cubicBezTo>
                      <a:pt x="166" y="2910"/>
                      <a:pt x="158" y="2909"/>
                      <a:pt x="151" y="2909"/>
                    </a:cubicBezTo>
                    <a:cubicBezTo>
                      <a:pt x="137" y="2909"/>
                      <a:pt x="129" y="2914"/>
                      <a:pt x="137" y="2948"/>
                    </a:cubicBezTo>
                    <a:cubicBezTo>
                      <a:pt x="137" y="2997"/>
                      <a:pt x="187" y="2997"/>
                      <a:pt x="212" y="3010"/>
                    </a:cubicBezTo>
                    <a:cubicBezTo>
                      <a:pt x="199" y="3047"/>
                      <a:pt x="236" y="3059"/>
                      <a:pt x="261" y="3072"/>
                    </a:cubicBezTo>
                    <a:cubicBezTo>
                      <a:pt x="274" y="3084"/>
                      <a:pt x="299" y="3084"/>
                      <a:pt x="311" y="3084"/>
                    </a:cubicBezTo>
                    <a:cubicBezTo>
                      <a:pt x="261" y="3121"/>
                      <a:pt x="299" y="3134"/>
                      <a:pt x="336" y="3134"/>
                    </a:cubicBezTo>
                    <a:cubicBezTo>
                      <a:pt x="292" y="3172"/>
                      <a:pt x="314" y="3184"/>
                      <a:pt x="350" y="3184"/>
                    </a:cubicBezTo>
                    <a:cubicBezTo>
                      <a:pt x="388" y="3184"/>
                      <a:pt x="442" y="3172"/>
                      <a:pt x="457" y="3163"/>
                    </a:cubicBezTo>
                    <a:lnTo>
                      <a:pt x="457" y="3163"/>
                    </a:lnTo>
                    <a:cubicBezTo>
                      <a:pt x="441" y="3185"/>
                      <a:pt x="383" y="3273"/>
                      <a:pt x="430" y="3273"/>
                    </a:cubicBezTo>
                    <a:cubicBezTo>
                      <a:pt x="434" y="3273"/>
                      <a:pt x="440" y="3272"/>
                      <a:pt x="448" y="3270"/>
                    </a:cubicBezTo>
                    <a:lnTo>
                      <a:pt x="448" y="3270"/>
                    </a:lnTo>
                    <a:cubicBezTo>
                      <a:pt x="435" y="3283"/>
                      <a:pt x="423" y="3308"/>
                      <a:pt x="410" y="3308"/>
                    </a:cubicBezTo>
                    <a:cubicBezTo>
                      <a:pt x="403" y="3311"/>
                      <a:pt x="396" y="3313"/>
                      <a:pt x="389" y="3313"/>
                    </a:cubicBezTo>
                    <a:cubicBezTo>
                      <a:pt x="372" y="3313"/>
                      <a:pt x="357" y="3304"/>
                      <a:pt x="348" y="3295"/>
                    </a:cubicBezTo>
                    <a:cubicBezTo>
                      <a:pt x="336" y="3283"/>
                      <a:pt x="323" y="3283"/>
                      <a:pt x="311" y="3270"/>
                    </a:cubicBezTo>
                    <a:cubicBezTo>
                      <a:pt x="299" y="3264"/>
                      <a:pt x="277" y="3258"/>
                      <a:pt x="258" y="3258"/>
                    </a:cubicBezTo>
                    <a:cubicBezTo>
                      <a:pt x="240" y="3258"/>
                      <a:pt x="224" y="3264"/>
                      <a:pt x="224" y="3283"/>
                    </a:cubicBezTo>
                    <a:lnTo>
                      <a:pt x="212" y="3258"/>
                    </a:lnTo>
                    <a:lnTo>
                      <a:pt x="212" y="3246"/>
                    </a:lnTo>
                    <a:cubicBezTo>
                      <a:pt x="212" y="3237"/>
                      <a:pt x="194" y="3223"/>
                      <a:pt x="175" y="3223"/>
                    </a:cubicBezTo>
                    <a:cubicBezTo>
                      <a:pt x="166" y="3223"/>
                      <a:pt x="157" y="3225"/>
                      <a:pt x="149" y="3233"/>
                    </a:cubicBezTo>
                    <a:cubicBezTo>
                      <a:pt x="125" y="3258"/>
                      <a:pt x="149" y="3320"/>
                      <a:pt x="174" y="3333"/>
                    </a:cubicBezTo>
                    <a:cubicBezTo>
                      <a:pt x="199" y="3357"/>
                      <a:pt x="236" y="3370"/>
                      <a:pt x="261" y="3382"/>
                    </a:cubicBezTo>
                    <a:cubicBezTo>
                      <a:pt x="286" y="3382"/>
                      <a:pt x="311" y="3395"/>
                      <a:pt x="336" y="3395"/>
                    </a:cubicBezTo>
                    <a:cubicBezTo>
                      <a:pt x="352" y="3395"/>
                      <a:pt x="358" y="3389"/>
                      <a:pt x="363" y="3389"/>
                    </a:cubicBezTo>
                    <a:cubicBezTo>
                      <a:pt x="366" y="3389"/>
                      <a:pt x="369" y="3390"/>
                      <a:pt x="373" y="3395"/>
                    </a:cubicBezTo>
                    <a:lnTo>
                      <a:pt x="286" y="3395"/>
                    </a:lnTo>
                    <a:cubicBezTo>
                      <a:pt x="261" y="3395"/>
                      <a:pt x="236" y="3419"/>
                      <a:pt x="199" y="3419"/>
                    </a:cubicBezTo>
                    <a:lnTo>
                      <a:pt x="125" y="3419"/>
                    </a:lnTo>
                    <a:cubicBezTo>
                      <a:pt x="103" y="3419"/>
                      <a:pt x="91" y="3392"/>
                      <a:pt x="72" y="3392"/>
                    </a:cubicBezTo>
                    <a:cubicBezTo>
                      <a:pt x="69" y="3392"/>
                      <a:pt x="66" y="3393"/>
                      <a:pt x="63" y="3395"/>
                    </a:cubicBezTo>
                    <a:cubicBezTo>
                      <a:pt x="38" y="3395"/>
                      <a:pt x="25" y="3407"/>
                      <a:pt x="25" y="3432"/>
                    </a:cubicBezTo>
                    <a:cubicBezTo>
                      <a:pt x="13" y="3457"/>
                      <a:pt x="38" y="3469"/>
                      <a:pt x="38" y="3494"/>
                    </a:cubicBezTo>
                    <a:cubicBezTo>
                      <a:pt x="38" y="3506"/>
                      <a:pt x="13" y="3506"/>
                      <a:pt x="13" y="3531"/>
                    </a:cubicBezTo>
                    <a:cubicBezTo>
                      <a:pt x="19" y="3550"/>
                      <a:pt x="25" y="3553"/>
                      <a:pt x="31" y="3553"/>
                    </a:cubicBezTo>
                    <a:cubicBezTo>
                      <a:pt x="35" y="3553"/>
                      <a:pt x="38" y="3552"/>
                      <a:pt x="41" y="3552"/>
                    </a:cubicBezTo>
                    <a:cubicBezTo>
                      <a:pt x="44" y="3552"/>
                      <a:pt x="47" y="3553"/>
                      <a:pt x="50" y="3556"/>
                    </a:cubicBezTo>
                    <a:cubicBezTo>
                      <a:pt x="63" y="3568"/>
                      <a:pt x="50" y="3593"/>
                      <a:pt x="87" y="3606"/>
                    </a:cubicBezTo>
                    <a:cubicBezTo>
                      <a:pt x="104" y="3606"/>
                      <a:pt x="115" y="3595"/>
                      <a:pt x="124" y="3595"/>
                    </a:cubicBezTo>
                    <a:cubicBezTo>
                      <a:pt x="129" y="3595"/>
                      <a:pt x="133" y="3597"/>
                      <a:pt x="137" y="3606"/>
                    </a:cubicBezTo>
                    <a:cubicBezTo>
                      <a:pt x="162" y="3618"/>
                      <a:pt x="162" y="3631"/>
                      <a:pt x="174" y="3631"/>
                    </a:cubicBezTo>
                    <a:cubicBezTo>
                      <a:pt x="146" y="3659"/>
                      <a:pt x="167" y="3673"/>
                      <a:pt x="190" y="3673"/>
                    </a:cubicBezTo>
                    <a:cubicBezTo>
                      <a:pt x="198" y="3673"/>
                      <a:pt x="205" y="3671"/>
                      <a:pt x="212" y="3668"/>
                    </a:cubicBezTo>
                    <a:cubicBezTo>
                      <a:pt x="249" y="3655"/>
                      <a:pt x="261" y="3618"/>
                      <a:pt x="274" y="3606"/>
                    </a:cubicBezTo>
                    <a:cubicBezTo>
                      <a:pt x="286" y="3606"/>
                      <a:pt x="286" y="3606"/>
                      <a:pt x="299" y="3593"/>
                    </a:cubicBezTo>
                    <a:cubicBezTo>
                      <a:pt x="299" y="3606"/>
                      <a:pt x="299" y="3606"/>
                      <a:pt x="311" y="3618"/>
                    </a:cubicBezTo>
                    <a:lnTo>
                      <a:pt x="336" y="3618"/>
                    </a:lnTo>
                    <a:lnTo>
                      <a:pt x="361" y="3606"/>
                    </a:lnTo>
                    <a:lnTo>
                      <a:pt x="361" y="3618"/>
                    </a:lnTo>
                    <a:cubicBezTo>
                      <a:pt x="373" y="3618"/>
                      <a:pt x="385" y="3631"/>
                      <a:pt x="398" y="3631"/>
                    </a:cubicBezTo>
                    <a:cubicBezTo>
                      <a:pt x="398" y="3643"/>
                      <a:pt x="385" y="3668"/>
                      <a:pt x="398" y="3668"/>
                    </a:cubicBezTo>
                    <a:cubicBezTo>
                      <a:pt x="423" y="3668"/>
                      <a:pt x="460" y="3631"/>
                      <a:pt x="472" y="3618"/>
                    </a:cubicBezTo>
                    <a:cubicBezTo>
                      <a:pt x="489" y="3618"/>
                      <a:pt x="500" y="3613"/>
                      <a:pt x="509" y="3613"/>
                    </a:cubicBezTo>
                    <a:cubicBezTo>
                      <a:pt x="514" y="3613"/>
                      <a:pt x="518" y="3614"/>
                      <a:pt x="522" y="3618"/>
                    </a:cubicBezTo>
                    <a:cubicBezTo>
                      <a:pt x="534" y="3643"/>
                      <a:pt x="497" y="3655"/>
                      <a:pt x="485" y="3655"/>
                    </a:cubicBezTo>
                    <a:cubicBezTo>
                      <a:pt x="448" y="3680"/>
                      <a:pt x="398" y="3668"/>
                      <a:pt x="373" y="3705"/>
                    </a:cubicBezTo>
                    <a:cubicBezTo>
                      <a:pt x="351" y="3727"/>
                      <a:pt x="346" y="3732"/>
                      <a:pt x="341" y="3732"/>
                    </a:cubicBezTo>
                    <a:cubicBezTo>
                      <a:pt x="337" y="3732"/>
                      <a:pt x="333" y="3730"/>
                      <a:pt x="323" y="3730"/>
                    </a:cubicBezTo>
                    <a:cubicBezTo>
                      <a:pt x="311" y="3718"/>
                      <a:pt x="286" y="3705"/>
                      <a:pt x="274" y="3705"/>
                    </a:cubicBezTo>
                    <a:cubicBezTo>
                      <a:pt x="249" y="3705"/>
                      <a:pt x="224" y="3718"/>
                      <a:pt x="212" y="3742"/>
                    </a:cubicBezTo>
                    <a:cubicBezTo>
                      <a:pt x="212" y="3742"/>
                      <a:pt x="199" y="3767"/>
                      <a:pt x="187" y="3767"/>
                    </a:cubicBezTo>
                    <a:cubicBezTo>
                      <a:pt x="187" y="3771"/>
                      <a:pt x="185" y="3773"/>
                      <a:pt x="183" y="3773"/>
                    </a:cubicBezTo>
                    <a:cubicBezTo>
                      <a:pt x="178" y="3773"/>
                      <a:pt x="170" y="3767"/>
                      <a:pt x="162" y="3767"/>
                    </a:cubicBezTo>
                    <a:cubicBezTo>
                      <a:pt x="137" y="3780"/>
                      <a:pt x="100" y="3804"/>
                      <a:pt x="63" y="3804"/>
                    </a:cubicBezTo>
                    <a:cubicBezTo>
                      <a:pt x="25" y="3817"/>
                      <a:pt x="25" y="3804"/>
                      <a:pt x="13" y="3829"/>
                    </a:cubicBezTo>
                    <a:cubicBezTo>
                      <a:pt x="0" y="3842"/>
                      <a:pt x="38" y="3867"/>
                      <a:pt x="50" y="3867"/>
                    </a:cubicBezTo>
                    <a:cubicBezTo>
                      <a:pt x="75" y="3879"/>
                      <a:pt x="100" y="3891"/>
                      <a:pt x="125" y="3891"/>
                    </a:cubicBezTo>
                    <a:cubicBezTo>
                      <a:pt x="149" y="3891"/>
                      <a:pt x="162" y="3879"/>
                      <a:pt x="187" y="3879"/>
                    </a:cubicBezTo>
                    <a:cubicBezTo>
                      <a:pt x="212" y="3879"/>
                      <a:pt x="174" y="3904"/>
                      <a:pt x="174" y="3916"/>
                    </a:cubicBezTo>
                    <a:cubicBezTo>
                      <a:pt x="174" y="3916"/>
                      <a:pt x="212" y="3929"/>
                      <a:pt x="212" y="3929"/>
                    </a:cubicBezTo>
                    <a:cubicBezTo>
                      <a:pt x="249" y="3929"/>
                      <a:pt x="274" y="3916"/>
                      <a:pt x="299" y="3904"/>
                    </a:cubicBezTo>
                    <a:lnTo>
                      <a:pt x="299" y="3904"/>
                    </a:lnTo>
                    <a:cubicBezTo>
                      <a:pt x="289" y="3923"/>
                      <a:pt x="296" y="3929"/>
                      <a:pt x="308" y="3929"/>
                    </a:cubicBezTo>
                    <a:cubicBezTo>
                      <a:pt x="329" y="3929"/>
                      <a:pt x="365" y="3912"/>
                      <a:pt x="373" y="3904"/>
                    </a:cubicBezTo>
                    <a:cubicBezTo>
                      <a:pt x="398" y="3904"/>
                      <a:pt x="410" y="3891"/>
                      <a:pt x="423" y="3891"/>
                    </a:cubicBezTo>
                    <a:cubicBezTo>
                      <a:pt x="428" y="3891"/>
                      <a:pt x="431" y="3894"/>
                      <a:pt x="434" y="3895"/>
                    </a:cubicBezTo>
                    <a:lnTo>
                      <a:pt x="434" y="3895"/>
                    </a:lnTo>
                    <a:cubicBezTo>
                      <a:pt x="426" y="3898"/>
                      <a:pt x="419" y="3901"/>
                      <a:pt x="410" y="3904"/>
                    </a:cubicBezTo>
                    <a:cubicBezTo>
                      <a:pt x="398" y="3929"/>
                      <a:pt x="398" y="3953"/>
                      <a:pt x="373" y="3953"/>
                    </a:cubicBezTo>
                    <a:cubicBezTo>
                      <a:pt x="365" y="3958"/>
                      <a:pt x="356" y="3959"/>
                      <a:pt x="348" y="3959"/>
                    </a:cubicBezTo>
                    <a:cubicBezTo>
                      <a:pt x="332" y="3959"/>
                      <a:pt x="315" y="3953"/>
                      <a:pt x="299" y="3953"/>
                    </a:cubicBezTo>
                    <a:lnTo>
                      <a:pt x="199" y="3991"/>
                    </a:lnTo>
                    <a:cubicBezTo>
                      <a:pt x="174" y="4003"/>
                      <a:pt x="149" y="4016"/>
                      <a:pt x="174" y="4053"/>
                    </a:cubicBezTo>
                    <a:cubicBezTo>
                      <a:pt x="181" y="4065"/>
                      <a:pt x="190" y="4068"/>
                      <a:pt x="201" y="4068"/>
                    </a:cubicBezTo>
                    <a:cubicBezTo>
                      <a:pt x="212" y="4068"/>
                      <a:pt x="224" y="4065"/>
                      <a:pt x="236" y="4065"/>
                    </a:cubicBezTo>
                    <a:cubicBezTo>
                      <a:pt x="255" y="4071"/>
                      <a:pt x="274" y="4075"/>
                      <a:pt x="292" y="4075"/>
                    </a:cubicBezTo>
                    <a:cubicBezTo>
                      <a:pt x="311" y="4075"/>
                      <a:pt x="330" y="4071"/>
                      <a:pt x="348" y="4065"/>
                    </a:cubicBezTo>
                    <a:cubicBezTo>
                      <a:pt x="348" y="4115"/>
                      <a:pt x="423" y="4115"/>
                      <a:pt x="448" y="4127"/>
                    </a:cubicBezTo>
                    <a:cubicBezTo>
                      <a:pt x="435" y="4140"/>
                      <a:pt x="423" y="4144"/>
                      <a:pt x="410" y="4144"/>
                    </a:cubicBezTo>
                    <a:cubicBezTo>
                      <a:pt x="385" y="4144"/>
                      <a:pt x="361" y="4127"/>
                      <a:pt x="336" y="4127"/>
                    </a:cubicBezTo>
                    <a:cubicBezTo>
                      <a:pt x="311" y="4127"/>
                      <a:pt x="299" y="4152"/>
                      <a:pt x="286" y="4152"/>
                    </a:cubicBezTo>
                    <a:cubicBezTo>
                      <a:pt x="274" y="4152"/>
                      <a:pt x="249" y="4140"/>
                      <a:pt x="224" y="4140"/>
                    </a:cubicBezTo>
                    <a:lnTo>
                      <a:pt x="187" y="4140"/>
                    </a:lnTo>
                    <a:cubicBezTo>
                      <a:pt x="174" y="4140"/>
                      <a:pt x="174" y="4127"/>
                      <a:pt x="174" y="4115"/>
                    </a:cubicBezTo>
                    <a:cubicBezTo>
                      <a:pt x="162" y="4115"/>
                      <a:pt x="125" y="4140"/>
                      <a:pt x="100" y="4140"/>
                    </a:cubicBezTo>
                    <a:cubicBezTo>
                      <a:pt x="75" y="4140"/>
                      <a:pt x="63" y="4127"/>
                      <a:pt x="50" y="4115"/>
                    </a:cubicBezTo>
                    <a:cubicBezTo>
                      <a:pt x="41" y="4106"/>
                      <a:pt x="39" y="4097"/>
                      <a:pt x="29" y="4097"/>
                    </a:cubicBezTo>
                    <a:cubicBezTo>
                      <a:pt x="25" y="4097"/>
                      <a:pt x="20" y="4099"/>
                      <a:pt x="13" y="4103"/>
                    </a:cubicBezTo>
                    <a:cubicBezTo>
                      <a:pt x="0" y="4115"/>
                      <a:pt x="0" y="4127"/>
                      <a:pt x="0" y="4152"/>
                    </a:cubicBezTo>
                    <a:cubicBezTo>
                      <a:pt x="0" y="4189"/>
                      <a:pt x="13" y="4177"/>
                      <a:pt x="38" y="4189"/>
                    </a:cubicBezTo>
                    <a:cubicBezTo>
                      <a:pt x="41" y="4193"/>
                      <a:pt x="43" y="4193"/>
                      <a:pt x="45" y="4193"/>
                    </a:cubicBezTo>
                    <a:cubicBezTo>
                      <a:pt x="47" y="4193"/>
                      <a:pt x="48" y="4193"/>
                      <a:pt x="49" y="4193"/>
                    </a:cubicBezTo>
                    <a:cubicBezTo>
                      <a:pt x="50" y="4193"/>
                      <a:pt x="50" y="4196"/>
                      <a:pt x="50" y="4214"/>
                    </a:cubicBezTo>
                    <a:cubicBezTo>
                      <a:pt x="50" y="4252"/>
                      <a:pt x="38" y="4252"/>
                      <a:pt x="50" y="4276"/>
                    </a:cubicBezTo>
                    <a:cubicBezTo>
                      <a:pt x="63" y="4301"/>
                      <a:pt x="87" y="4301"/>
                      <a:pt x="112" y="4314"/>
                    </a:cubicBezTo>
                    <a:cubicBezTo>
                      <a:pt x="149" y="4314"/>
                      <a:pt x="199" y="4314"/>
                      <a:pt x="236" y="4326"/>
                    </a:cubicBezTo>
                    <a:cubicBezTo>
                      <a:pt x="274" y="4339"/>
                      <a:pt x="249" y="4376"/>
                      <a:pt x="286" y="4388"/>
                    </a:cubicBezTo>
                    <a:cubicBezTo>
                      <a:pt x="292" y="4394"/>
                      <a:pt x="299" y="4397"/>
                      <a:pt x="307" y="4397"/>
                    </a:cubicBezTo>
                    <a:cubicBezTo>
                      <a:pt x="329" y="4397"/>
                      <a:pt x="354" y="4376"/>
                      <a:pt x="373" y="4376"/>
                    </a:cubicBezTo>
                    <a:lnTo>
                      <a:pt x="510" y="4376"/>
                    </a:lnTo>
                    <a:cubicBezTo>
                      <a:pt x="547" y="4376"/>
                      <a:pt x="584" y="4376"/>
                      <a:pt x="621" y="4339"/>
                    </a:cubicBezTo>
                    <a:cubicBezTo>
                      <a:pt x="621" y="4339"/>
                      <a:pt x="621" y="4301"/>
                      <a:pt x="634" y="4301"/>
                    </a:cubicBezTo>
                    <a:lnTo>
                      <a:pt x="659" y="4301"/>
                    </a:lnTo>
                    <a:cubicBezTo>
                      <a:pt x="659" y="4301"/>
                      <a:pt x="684" y="4289"/>
                      <a:pt x="696" y="4289"/>
                    </a:cubicBezTo>
                    <a:cubicBezTo>
                      <a:pt x="723" y="4298"/>
                      <a:pt x="724" y="4333"/>
                      <a:pt x="741" y="4333"/>
                    </a:cubicBezTo>
                    <a:cubicBezTo>
                      <a:pt x="748" y="4333"/>
                      <a:pt x="757" y="4327"/>
                      <a:pt x="770" y="4314"/>
                    </a:cubicBezTo>
                    <a:cubicBezTo>
                      <a:pt x="786" y="4298"/>
                      <a:pt x="791" y="4293"/>
                      <a:pt x="793" y="4293"/>
                    </a:cubicBezTo>
                    <a:cubicBezTo>
                      <a:pt x="796" y="4293"/>
                      <a:pt x="794" y="4301"/>
                      <a:pt x="808" y="4301"/>
                    </a:cubicBezTo>
                    <a:cubicBezTo>
                      <a:pt x="833" y="4301"/>
                      <a:pt x="820" y="4301"/>
                      <a:pt x="833" y="4289"/>
                    </a:cubicBezTo>
                    <a:cubicBezTo>
                      <a:pt x="857" y="4289"/>
                      <a:pt x="833" y="4264"/>
                      <a:pt x="833" y="4264"/>
                    </a:cubicBezTo>
                    <a:lnTo>
                      <a:pt x="857" y="4264"/>
                    </a:lnTo>
                    <a:cubicBezTo>
                      <a:pt x="870" y="4264"/>
                      <a:pt x="870" y="4239"/>
                      <a:pt x="882" y="4214"/>
                    </a:cubicBezTo>
                    <a:cubicBezTo>
                      <a:pt x="895" y="4202"/>
                      <a:pt x="882" y="4202"/>
                      <a:pt x="907" y="4202"/>
                    </a:cubicBezTo>
                    <a:cubicBezTo>
                      <a:pt x="944" y="4214"/>
                      <a:pt x="944" y="4202"/>
                      <a:pt x="957" y="4227"/>
                    </a:cubicBezTo>
                    <a:cubicBezTo>
                      <a:pt x="957" y="4239"/>
                      <a:pt x="957" y="4351"/>
                      <a:pt x="957" y="4388"/>
                    </a:cubicBezTo>
                    <a:cubicBezTo>
                      <a:pt x="957" y="4425"/>
                      <a:pt x="957" y="4500"/>
                      <a:pt x="969" y="4512"/>
                    </a:cubicBezTo>
                    <a:cubicBezTo>
                      <a:pt x="973" y="4521"/>
                      <a:pt x="979" y="4523"/>
                      <a:pt x="985" y="4523"/>
                    </a:cubicBezTo>
                    <a:cubicBezTo>
                      <a:pt x="998" y="4523"/>
                      <a:pt x="1015" y="4512"/>
                      <a:pt x="1031" y="4512"/>
                    </a:cubicBezTo>
                    <a:lnTo>
                      <a:pt x="1143" y="4512"/>
                    </a:lnTo>
                    <a:cubicBezTo>
                      <a:pt x="1157" y="4512"/>
                      <a:pt x="1180" y="4520"/>
                      <a:pt x="1198" y="4520"/>
                    </a:cubicBezTo>
                    <a:cubicBezTo>
                      <a:pt x="1212" y="4520"/>
                      <a:pt x="1225" y="4516"/>
                      <a:pt x="1230" y="4500"/>
                    </a:cubicBezTo>
                    <a:cubicBezTo>
                      <a:pt x="1255" y="4438"/>
                      <a:pt x="1255" y="4388"/>
                      <a:pt x="1242" y="4339"/>
                    </a:cubicBezTo>
                    <a:cubicBezTo>
                      <a:pt x="1242" y="4307"/>
                      <a:pt x="1224" y="4204"/>
                      <a:pt x="1250" y="4204"/>
                    </a:cubicBezTo>
                    <a:cubicBezTo>
                      <a:pt x="1254" y="4204"/>
                      <a:pt x="1260" y="4207"/>
                      <a:pt x="1267" y="4214"/>
                    </a:cubicBezTo>
                    <a:cubicBezTo>
                      <a:pt x="1292" y="4227"/>
                      <a:pt x="1280" y="4264"/>
                      <a:pt x="1317" y="4276"/>
                    </a:cubicBezTo>
                    <a:lnTo>
                      <a:pt x="1342" y="4276"/>
                    </a:lnTo>
                    <a:cubicBezTo>
                      <a:pt x="1354" y="4276"/>
                      <a:pt x="1342" y="4301"/>
                      <a:pt x="1342" y="4314"/>
                    </a:cubicBezTo>
                    <a:cubicBezTo>
                      <a:pt x="1342" y="4315"/>
                      <a:pt x="1343" y="4316"/>
                      <a:pt x="1344" y="4316"/>
                    </a:cubicBezTo>
                    <a:cubicBezTo>
                      <a:pt x="1352" y="4316"/>
                      <a:pt x="1381" y="4289"/>
                      <a:pt x="1391" y="4289"/>
                    </a:cubicBezTo>
                    <a:cubicBezTo>
                      <a:pt x="1404" y="4289"/>
                      <a:pt x="1416" y="4301"/>
                      <a:pt x="1429" y="4326"/>
                    </a:cubicBezTo>
                    <a:cubicBezTo>
                      <a:pt x="1431" y="4327"/>
                      <a:pt x="1434" y="4328"/>
                      <a:pt x="1437" y="4328"/>
                    </a:cubicBezTo>
                    <a:cubicBezTo>
                      <a:pt x="1457" y="4328"/>
                      <a:pt x="1470" y="4289"/>
                      <a:pt x="1503" y="4289"/>
                    </a:cubicBezTo>
                    <a:cubicBezTo>
                      <a:pt x="1510" y="4285"/>
                      <a:pt x="1516" y="4284"/>
                      <a:pt x="1520" y="4284"/>
                    </a:cubicBezTo>
                    <a:cubicBezTo>
                      <a:pt x="1529" y="4284"/>
                      <a:pt x="1532" y="4292"/>
                      <a:pt x="1540" y="4301"/>
                    </a:cubicBezTo>
                    <a:lnTo>
                      <a:pt x="1565" y="4301"/>
                    </a:lnTo>
                    <a:cubicBezTo>
                      <a:pt x="1565" y="4301"/>
                      <a:pt x="1578" y="4326"/>
                      <a:pt x="1578" y="4339"/>
                    </a:cubicBezTo>
                    <a:cubicBezTo>
                      <a:pt x="1603" y="4376"/>
                      <a:pt x="1640" y="4363"/>
                      <a:pt x="1677" y="4376"/>
                    </a:cubicBezTo>
                    <a:lnTo>
                      <a:pt x="1739" y="4376"/>
                    </a:lnTo>
                    <a:cubicBezTo>
                      <a:pt x="1764" y="4376"/>
                      <a:pt x="1764" y="4351"/>
                      <a:pt x="1789" y="4351"/>
                    </a:cubicBezTo>
                    <a:cubicBezTo>
                      <a:pt x="1797" y="4351"/>
                      <a:pt x="1816" y="4367"/>
                      <a:pt x="1839" y="4367"/>
                    </a:cubicBezTo>
                    <a:cubicBezTo>
                      <a:pt x="1851" y="4367"/>
                      <a:pt x="1863" y="4363"/>
                      <a:pt x="1876" y="4351"/>
                    </a:cubicBezTo>
                    <a:cubicBezTo>
                      <a:pt x="1876" y="4339"/>
                      <a:pt x="1888" y="4326"/>
                      <a:pt x="1888" y="4314"/>
                    </a:cubicBezTo>
                    <a:cubicBezTo>
                      <a:pt x="1892" y="4310"/>
                      <a:pt x="1896" y="4308"/>
                      <a:pt x="1901" y="4308"/>
                    </a:cubicBezTo>
                    <a:cubicBezTo>
                      <a:pt x="1909" y="4308"/>
                      <a:pt x="1917" y="4314"/>
                      <a:pt x="1925" y="4314"/>
                    </a:cubicBezTo>
                    <a:lnTo>
                      <a:pt x="1988" y="4314"/>
                    </a:lnTo>
                    <a:cubicBezTo>
                      <a:pt x="2025" y="4314"/>
                      <a:pt x="2062" y="4301"/>
                      <a:pt x="2099" y="4301"/>
                    </a:cubicBezTo>
                    <a:cubicBezTo>
                      <a:pt x="2124" y="4301"/>
                      <a:pt x="2137" y="4289"/>
                      <a:pt x="2149" y="4264"/>
                    </a:cubicBezTo>
                    <a:cubicBezTo>
                      <a:pt x="2149" y="4239"/>
                      <a:pt x="2124" y="4214"/>
                      <a:pt x="2137" y="4189"/>
                    </a:cubicBezTo>
                    <a:cubicBezTo>
                      <a:pt x="2137" y="4183"/>
                      <a:pt x="2140" y="4183"/>
                      <a:pt x="2146" y="4183"/>
                    </a:cubicBezTo>
                    <a:cubicBezTo>
                      <a:pt x="2152" y="4183"/>
                      <a:pt x="2161" y="4183"/>
                      <a:pt x="2174" y="4177"/>
                    </a:cubicBezTo>
                    <a:cubicBezTo>
                      <a:pt x="2186" y="4177"/>
                      <a:pt x="2211" y="4177"/>
                      <a:pt x="2224" y="4165"/>
                    </a:cubicBezTo>
                    <a:cubicBezTo>
                      <a:pt x="2216" y="4150"/>
                      <a:pt x="2208" y="4145"/>
                      <a:pt x="2200" y="4145"/>
                    </a:cubicBezTo>
                    <a:cubicBezTo>
                      <a:pt x="2178" y="4145"/>
                      <a:pt x="2154" y="4177"/>
                      <a:pt x="2137" y="4177"/>
                    </a:cubicBezTo>
                    <a:cubicBezTo>
                      <a:pt x="2118" y="4183"/>
                      <a:pt x="2099" y="4186"/>
                      <a:pt x="2082" y="4186"/>
                    </a:cubicBezTo>
                    <a:cubicBezTo>
                      <a:pt x="2065" y="4186"/>
                      <a:pt x="2050" y="4183"/>
                      <a:pt x="2037" y="4177"/>
                    </a:cubicBezTo>
                    <a:cubicBezTo>
                      <a:pt x="2000" y="4152"/>
                      <a:pt x="2012" y="4140"/>
                      <a:pt x="1988" y="4140"/>
                    </a:cubicBezTo>
                    <a:cubicBezTo>
                      <a:pt x="1963" y="4140"/>
                      <a:pt x="1950" y="4165"/>
                      <a:pt x="1938" y="4177"/>
                    </a:cubicBezTo>
                    <a:lnTo>
                      <a:pt x="1851" y="4177"/>
                    </a:lnTo>
                    <a:cubicBezTo>
                      <a:pt x="1826" y="4177"/>
                      <a:pt x="1801" y="4177"/>
                      <a:pt x="1776" y="4165"/>
                    </a:cubicBezTo>
                    <a:cubicBezTo>
                      <a:pt x="1801" y="4152"/>
                      <a:pt x="1876" y="4140"/>
                      <a:pt x="1863" y="4103"/>
                    </a:cubicBezTo>
                    <a:lnTo>
                      <a:pt x="1988" y="4103"/>
                    </a:lnTo>
                    <a:cubicBezTo>
                      <a:pt x="2012" y="4103"/>
                      <a:pt x="2075" y="4103"/>
                      <a:pt x="2062" y="4053"/>
                    </a:cubicBezTo>
                    <a:cubicBezTo>
                      <a:pt x="2056" y="4028"/>
                      <a:pt x="2047" y="4022"/>
                      <a:pt x="2037" y="4022"/>
                    </a:cubicBezTo>
                    <a:cubicBezTo>
                      <a:pt x="2028" y="4022"/>
                      <a:pt x="2019" y="4028"/>
                      <a:pt x="2012" y="4028"/>
                    </a:cubicBezTo>
                    <a:lnTo>
                      <a:pt x="1950" y="4028"/>
                    </a:lnTo>
                    <a:cubicBezTo>
                      <a:pt x="1925" y="4016"/>
                      <a:pt x="1913" y="3991"/>
                      <a:pt x="1876" y="3991"/>
                    </a:cubicBezTo>
                    <a:cubicBezTo>
                      <a:pt x="1859" y="3991"/>
                      <a:pt x="1854" y="3996"/>
                      <a:pt x="1848" y="3996"/>
                    </a:cubicBezTo>
                    <a:cubicBezTo>
                      <a:pt x="1845" y="3996"/>
                      <a:pt x="1843" y="3995"/>
                      <a:pt x="1839" y="3991"/>
                    </a:cubicBezTo>
                    <a:cubicBezTo>
                      <a:pt x="1826" y="3978"/>
                      <a:pt x="1839" y="3966"/>
                      <a:pt x="1814" y="3953"/>
                    </a:cubicBezTo>
                    <a:cubicBezTo>
                      <a:pt x="1809" y="3943"/>
                      <a:pt x="1795" y="3935"/>
                      <a:pt x="1780" y="3929"/>
                    </a:cubicBezTo>
                    <a:lnTo>
                      <a:pt x="1780" y="3929"/>
                    </a:lnTo>
                    <a:cubicBezTo>
                      <a:pt x="1800" y="3927"/>
                      <a:pt x="1789" y="3916"/>
                      <a:pt x="1789" y="3916"/>
                    </a:cubicBezTo>
                    <a:lnTo>
                      <a:pt x="1789" y="3916"/>
                    </a:lnTo>
                    <a:cubicBezTo>
                      <a:pt x="1801" y="3916"/>
                      <a:pt x="1814" y="3929"/>
                      <a:pt x="1839" y="3929"/>
                    </a:cubicBezTo>
                    <a:cubicBezTo>
                      <a:pt x="1847" y="3929"/>
                      <a:pt x="1888" y="3951"/>
                      <a:pt x="1911" y="3951"/>
                    </a:cubicBezTo>
                    <a:cubicBezTo>
                      <a:pt x="1923" y="3951"/>
                      <a:pt x="1930" y="3945"/>
                      <a:pt x="1925" y="3929"/>
                    </a:cubicBezTo>
                    <a:lnTo>
                      <a:pt x="1925" y="3929"/>
                    </a:lnTo>
                    <a:cubicBezTo>
                      <a:pt x="1938" y="3941"/>
                      <a:pt x="1963" y="3950"/>
                      <a:pt x="1984" y="3950"/>
                    </a:cubicBezTo>
                    <a:cubicBezTo>
                      <a:pt x="2006" y="3950"/>
                      <a:pt x="2025" y="3941"/>
                      <a:pt x="2025" y="3916"/>
                    </a:cubicBezTo>
                    <a:cubicBezTo>
                      <a:pt x="2037" y="3929"/>
                      <a:pt x="2050" y="3929"/>
                      <a:pt x="2062" y="3929"/>
                    </a:cubicBezTo>
                    <a:cubicBezTo>
                      <a:pt x="2075" y="3929"/>
                      <a:pt x="2075" y="3904"/>
                      <a:pt x="2087" y="3904"/>
                    </a:cubicBezTo>
                    <a:cubicBezTo>
                      <a:pt x="2095" y="3904"/>
                      <a:pt x="2109" y="3909"/>
                      <a:pt x="2125" y="3909"/>
                    </a:cubicBezTo>
                    <a:cubicBezTo>
                      <a:pt x="2132" y="3909"/>
                      <a:pt x="2141" y="3908"/>
                      <a:pt x="2149" y="3904"/>
                    </a:cubicBezTo>
                    <a:cubicBezTo>
                      <a:pt x="2174" y="3891"/>
                      <a:pt x="2224" y="3879"/>
                      <a:pt x="2211" y="3854"/>
                    </a:cubicBezTo>
                    <a:cubicBezTo>
                      <a:pt x="2205" y="3842"/>
                      <a:pt x="2199" y="3839"/>
                      <a:pt x="2191" y="3839"/>
                    </a:cubicBezTo>
                    <a:cubicBezTo>
                      <a:pt x="2183" y="3839"/>
                      <a:pt x="2174" y="3842"/>
                      <a:pt x="2161" y="3842"/>
                    </a:cubicBezTo>
                    <a:cubicBezTo>
                      <a:pt x="2149" y="3829"/>
                      <a:pt x="2124" y="3817"/>
                      <a:pt x="2099" y="3804"/>
                    </a:cubicBezTo>
                    <a:cubicBezTo>
                      <a:pt x="2087" y="3804"/>
                      <a:pt x="2075" y="3792"/>
                      <a:pt x="2050" y="3792"/>
                    </a:cubicBezTo>
                    <a:cubicBezTo>
                      <a:pt x="2043" y="3789"/>
                      <a:pt x="2039" y="3788"/>
                      <a:pt x="2035" y="3788"/>
                    </a:cubicBezTo>
                    <a:cubicBezTo>
                      <a:pt x="2031" y="3788"/>
                      <a:pt x="2029" y="3789"/>
                      <a:pt x="2026" y="3789"/>
                    </a:cubicBezTo>
                    <a:cubicBezTo>
                      <a:pt x="2022" y="3789"/>
                      <a:pt x="2019" y="3786"/>
                      <a:pt x="2012" y="3767"/>
                    </a:cubicBezTo>
                    <a:cubicBezTo>
                      <a:pt x="2000" y="3718"/>
                      <a:pt x="2012" y="3718"/>
                      <a:pt x="1988" y="3705"/>
                    </a:cubicBezTo>
                    <a:cubicBezTo>
                      <a:pt x="1985" y="3704"/>
                      <a:pt x="1983" y="3703"/>
                      <a:pt x="1980" y="3703"/>
                    </a:cubicBezTo>
                    <a:cubicBezTo>
                      <a:pt x="1956" y="3703"/>
                      <a:pt x="1918" y="3744"/>
                      <a:pt x="1886" y="3744"/>
                    </a:cubicBezTo>
                    <a:cubicBezTo>
                      <a:pt x="1883" y="3744"/>
                      <a:pt x="1879" y="3744"/>
                      <a:pt x="1876" y="3742"/>
                    </a:cubicBezTo>
                    <a:cubicBezTo>
                      <a:pt x="1851" y="3742"/>
                      <a:pt x="1839" y="3718"/>
                      <a:pt x="1826" y="3705"/>
                    </a:cubicBezTo>
                    <a:cubicBezTo>
                      <a:pt x="1801" y="3705"/>
                      <a:pt x="1776" y="3705"/>
                      <a:pt x="1752" y="3693"/>
                    </a:cubicBezTo>
                    <a:cubicBezTo>
                      <a:pt x="1739" y="3680"/>
                      <a:pt x="1702" y="3680"/>
                      <a:pt x="1702" y="3655"/>
                    </a:cubicBezTo>
                    <a:cubicBezTo>
                      <a:pt x="1702" y="3643"/>
                      <a:pt x="1727" y="3643"/>
                      <a:pt x="1727" y="3643"/>
                    </a:cubicBezTo>
                    <a:cubicBezTo>
                      <a:pt x="1752" y="3655"/>
                      <a:pt x="1776" y="3668"/>
                      <a:pt x="1801" y="3680"/>
                    </a:cubicBezTo>
                    <a:cubicBezTo>
                      <a:pt x="1814" y="3689"/>
                      <a:pt x="1823" y="3693"/>
                      <a:pt x="1828" y="3693"/>
                    </a:cubicBezTo>
                    <a:cubicBezTo>
                      <a:pt x="1837" y="3693"/>
                      <a:pt x="1834" y="3679"/>
                      <a:pt x="1826" y="3655"/>
                    </a:cubicBezTo>
                    <a:cubicBezTo>
                      <a:pt x="1851" y="3655"/>
                      <a:pt x="1851" y="3643"/>
                      <a:pt x="1863" y="3643"/>
                    </a:cubicBezTo>
                    <a:lnTo>
                      <a:pt x="1863" y="3631"/>
                    </a:lnTo>
                    <a:lnTo>
                      <a:pt x="1888" y="3643"/>
                    </a:lnTo>
                    <a:lnTo>
                      <a:pt x="1925" y="3643"/>
                    </a:lnTo>
                    <a:cubicBezTo>
                      <a:pt x="1925" y="3643"/>
                      <a:pt x="1938" y="3631"/>
                      <a:pt x="1938" y="3618"/>
                    </a:cubicBezTo>
                    <a:cubicBezTo>
                      <a:pt x="1938" y="3631"/>
                      <a:pt x="1950" y="3631"/>
                      <a:pt x="1950" y="3643"/>
                    </a:cubicBezTo>
                    <a:cubicBezTo>
                      <a:pt x="1975" y="3655"/>
                      <a:pt x="1988" y="3680"/>
                      <a:pt x="2012" y="3693"/>
                    </a:cubicBezTo>
                    <a:cubicBezTo>
                      <a:pt x="2019" y="3696"/>
                      <a:pt x="2026" y="3697"/>
                      <a:pt x="2034" y="3697"/>
                    </a:cubicBezTo>
                    <a:cubicBezTo>
                      <a:pt x="2057" y="3697"/>
                      <a:pt x="2078" y="3683"/>
                      <a:pt x="2050" y="3655"/>
                    </a:cubicBezTo>
                    <a:cubicBezTo>
                      <a:pt x="2062" y="3655"/>
                      <a:pt x="2075" y="3631"/>
                      <a:pt x="2087" y="3631"/>
                    </a:cubicBezTo>
                    <a:cubicBezTo>
                      <a:pt x="2090" y="3628"/>
                      <a:pt x="2093" y="3627"/>
                      <a:pt x="2096" y="3627"/>
                    </a:cubicBezTo>
                    <a:cubicBezTo>
                      <a:pt x="2106" y="3627"/>
                      <a:pt x="2119" y="3634"/>
                      <a:pt x="2133" y="3634"/>
                    </a:cubicBezTo>
                    <a:cubicBezTo>
                      <a:pt x="2139" y="3634"/>
                      <a:pt x="2144" y="3633"/>
                      <a:pt x="2149" y="3631"/>
                    </a:cubicBezTo>
                    <a:cubicBezTo>
                      <a:pt x="2161" y="3618"/>
                      <a:pt x="2161" y="3606"/>
                      <a:pt x="2174" y="3593"/>
                    </a:cubicBezTo>
                    <a:cubicBezTo>
                      <a:pt x="2174" y="3581"/>
                      <a:pt x="2174" y="3581"/>
                      <a:pt x="2186" y="3581"/>
                    </a:cubicBezTo>
                    <a:cubicBezTo>
                      <a:pt x="2211" y="3568"/>
                      <a:pt x="2224" y="3581"/>
                      <a:pt x="2211" y="3544"/>
                    </a:cubicBezTo>
                    <a:cubicBezTo>
                      <a:pt x="2211" y="3531"/>
                      <a:pt x="2199" y="3531"/>
                      <a:pt x="2186" y="3519"/>
                    </a:cubicBezTo>
                    <a:cubicBezTo>
                      <a:pt x="2199" y="3506"/>
                      <a:pt x="2199" y="3506"/>
                      <a:pt x="2199" y="3494"/>
                    </a:cubicBezTo>
                    <a:cubicBezTo>
                      <a:pt x="2199" y="3444"/>
                      <a:pt x="2186" y="3419"/>
                      <a:pt x="2161" y="3419"/>
                    </a:cubicBezTo>
                    <a:cubicBezTo>
                      <a:pt x="2124" y="3432"/>
                      <a:pt x="2137" y="3444"/>
                      <a:pt x="2124" y="3444"/>
                    </a:cubicBezTo>
                    <a:cubicBezTo>
                      <a:pt x="2120" y="3448"/>
                      <a:pt x="2117" y="3450"/>
                      <a:pt x="2115" y="3450"/>
                    </a:cubicBezTo>
                    <a:cubicBezTo>
                      <a:pt x="2112" y="3450"/>
                      <a:pt x="2112" y="3444"/>
                      <a:pt x="2112" y="3444"/>
                    </a:cubicBezTo>
                    <a:lnTo>
                      <a:pt x="2062" y="3457"/>
                    </a:lnTo>
                    <a:cubicBezTo>
                      <a:pt x="2050" y="3457"/>
                      <a:pt x="2025" y="3482"/>
                      <a:pt x="2012" y="3482"/>
                    </a:cubicBezTo>
                    <a:cubicBezTo>
                      <a:pt x="2000" y="3482"/>
                      <a:pt x="2000" y="3469"/>
                      <a:pt x="1988" y="3444"/>
                    </a:cubicBezTo>
                    <a:cubicBezTo>
                      <a:pt x="1975" y="3432"/>
                      <a:pt x="1963" y="3419"/>
                      <a:pt x="1938" y="3419"/>
                    </a:cubicBezTo>
                    <a:lnTo>
                      <a:pt x="1913" y="3419"/>
                    </a:lnTo>
                    <a:cubicBezTo>
                      <a:pt x="1963" y="3407"/>
                      <a:pt x="2000" y="3395"/>
                      <a:pt x="2037" y="3370"/>
                    </a:cubicBezTo>
                    <a:cubicBezTo>
                      <a:pt x="2062" y="3345"/>
                      <a:pt x="2137" y="3295"/>
                      <a:pt x="2075" y="3246"/>
                    </a:cubicBezTo>
                    <a:cubicBezTo>
                      <a:pt x="2068" y="3239"/>
                      <a:pt x="2059" y="3236"/>
                      <a:pt x="2050" y="3236"/>
                    </a:cubicBezTo>
                    <a:cubicBezTo>
                      <a:pt x="2040" y="3236"/>
                      <a:pt x="2031" y="3239"/>
                      <a:pt x="2025" y="3246"/>
                    </a:cubicBezTo>
                    <a:cubicBezTo>
                      <a:pt x="2012" y="3258"/>
                      <a:pt x="2025" y="3283"/>
                      <a:pt x="2012" y="3295"/>
                    </a:cubicBezTo>
                    <a:cubicBezTo>
                      <a:pt x="2000" y="3295"/>
                      <a:pt x="2000" y="3283"/>
                      <a:pt x="1988" y="3283"/>
                    </a:cubicBezTo>
                    <a:cubicBezTo>
                      <a:pt x="1975" y="3283"/>
                      <a:pt x="1950" y="3308"/>
                      <a:pt x="1938" y="3308"/>
                    </a:cubicBezTo>
                    <a:cubicBezTo>
                      <a:pt x="1921" y="3299"/>
                      <a:pt x="1904" y="3279"/>
                      <a:pt x="1883" y="3279"/>
                    </a:cubicBezTo>
                    <a:cubicBezTo>
                      <a:pt x="1873" y="3279"/>
                      <a:pt x="1863" y="3283"/>
                      <a:pt x="1851" y="3295"/>
                    </a:cubicBezTo>
                    <a:cubicBezTo>
                      <a:pt x="1839" y="3308"/>
                      <a:pt x="1839" y="3333"/>
                      <a:pt x="1814" y="3333"/>
                    </a:cubicBezTo>
                    <a:cubicBezTo>
                      <a:pt x="1801" y="3333"/>
                      <a:pt x="1789" y="3308"/>
                      <a:pt x="1776" y="3295"/>
                    </a:cubicBezTo>
                    <a:lnTo>
                      <a:pt x="1776" y="3295"/>
                    </a:lnTo>
                    <a:cubicBezTo>
                      <a:pt x="1784" y="3298"/>
                      <a:pt x="1791" y="3299"/>
                      <a:pt x="1796" y="3299"/>
                    </a:cubicBezTo>
                    <a:cubicBezTo>
                      <a:pt x="1846" y="3299"/>
                      <a:pt x="1764" y="3195"/>
                      <a:pt x="1764" y="3183"/>
                    </a:cubicBezTo>
                    <a:cubicBezTo>
                      <a:pt x="1764" y="3182"/>
                      <a:pt x="1765" y="3182"/>
                      <a:pt x="1768" y="3182"/>
                    </a:cubicBezTo>
                    <a:cubicBezTo>
                      <a:pt x="1786" y="3182"/>
                      <a:pt x="1855" y="3201"/>
                      <a:pt x="1891" y="3201"/>
                    </a:cubicBezTo>
                    <a:cubicBezTo>
                      <a:pt x="1917" y="3201"/>
                      <a:pt x="1926" y="3192"/>
                      <a:pt x="1888" y="3159"/>
                    </a:cubicBezTo>
                    <a:cubicBezTo>
                      <a:pt x="1938" y="3159"/>
                      <a:pt x="1963" y="3134"/>
                      <a:pt x="1913" y="3109"/>
                    </a:cubicBezTo>
                    <a:cubicBezTo>
                      <a:pt x="1938" y="3109"/>
                      <a:pt x="1950" y="3109"/>
                      <a:pt x="1975" y="3097"/>
                    </a:cubicBezTo>
                    <a:cubicBezTo>
                      <a:pt x="2000" y="3084"/>
                      <a:pt x="2025" y="3072"/>
                      <a:pt x="2012" y="3022"/>
                    </a:cubicBezTo>
                    <a:cubicBezTo>
                      <a:pt x="2037" y="3022"/>
                      <a:pt x="2087" y="3022"/>
                      <a:pt x="2099" y="2972"/>
                    </a:cubicBezTo>
                    <a:cubicBezTo>
                      <a:pt x="2099" y="2939"/>
                      <a:pt x="2088" y="2934"/>
                      <a:pt x="2074" y="2934"/>
                    </a:cubicBezTo>
                    <a:cubicBezTo>
                      <a:pt x="2066" y="2934"/>
                      <a:pt x="2058" y="2935"/>
                      <a:pt x="2050" y="2935"/>
                    </a:cubicBezTo>
                    <a:cubicBezTo>
                      <a:pt x="2025" y="2948"/>
                      <a:pt x="1975" y="2972"/>
                      <a:pt x="1925" y="2985"/>
                    </a:cubicBezTo>
                    <a:cubicBezTo>
                      <a:pt x="1919" y="2991"/>
                      <a:pt x="1913" y="2994"/>
                      <a:pt x="1907" y="2994"/>
                    </a:cubicBezTo>
                    <a:cubicBezTo>
                      <a:pt x="1901" y="2994"/>
                      <a:pt x="1894" y="2991"/>
                      <a:pt x="1888" y="2985"/>
                    </a:cubicBezTo>
                    <a:cubicBezTo>
                      <a:pt x="1863" y="2972"/>
                      <a:pt x="1876" y="2972"/>
                      <a:pt x="1863" y="2948"/>
                    </a:cubicBezTo>
                    <a:cubicBezTo>
                      <a:pt x="1861" y="2945"/>
                      <a:pt x="1858" y="2944"/>
                      <a:pt x="1855" y="2944"/>
                    </a:cubicBezTo>
                    <a:cubicBezTo>
                      <a:pt x="1841" y="2944"/>
                      <a:pt x="1821" y="2962"/>
                      <a:pt x="1801" y="2972"/>
                    </a:cubicBezTo>
                    <a:cubicBezTo>
                      <a:pt x="1776" y="2997"/>
                      <a:pt x="1739" y="2997"/>
                      <a:pt x="1702" y="2997"/>
                    </a:cubicBezTo>
                    <a:cubicBezTo>
                      <a:pt x="1714" y="2985"/>
                      <a:pt x="1739" y="2972"/>
                      <a:pt x="1752" y="2960"/>
                    </a:cubicBezTo>
                    <a:cubicBezTo>
                      <a:pt x="1752" y="2960"/>
                      <a:pt x="1764" y="2948"/>
                      <a:pt x="1776" y="2948"/>
                    </a:cubicBezTo>
                    <a:cubicBezTo>
                      <a:pt x="1801" y="2935"/>
                      <a:pt x="1789" y="2935"/>
                      <a:pt x="1789" y="2910"/>
                    </a:cubicBezTo>
                    <a:cubicBezTo>
                      <a:pt x="1794" y="2885"/>
                      <a:pt x="1803" y="2880"/>
                      <a:pt x="1815" y="2880"/>
                    </a:cubicBezTo>
                    <a:cubicBezTo>
                      <a:pt x="1822" y="2880"/>
                      <a:pt x="1829" y="2882"/>
                      <a:pt x="1837" y="2882"/>
                    </a:cubicBezTo>
                    <a:cubicBezTo>
                      <a:pt x="1849" y="2882"/>
                      <a:pt x="1863" y="2878"/>
                      <a:pt x="1876" y="2861"/>
                    </a:cubicBezTo>
                    <a:cubicBezTo>
                      <a:pt x="1876" y="2848"/>
                      <a:pt x="1876" y="2823"/>
                      <a:pt x="1876" y="2811"/>
                    </a:cubicBezTo>
                    <a:cubicBezTo>
                      <a:pt x="1876" y="2798"/>
                      <a:pt x="1901" y="2798"/>
                      <a:pt x="1913" y="2786"/>
                    </a:cubicBezTo>
                    <a:cubicBezTo>
                      <a:pt x="1938" y="2761"/>
                      <a:pt x="1925" y="2724"/>
                      <a:pt x="1901" y="2699"/>
                    </a:cubicBezTo>
                    <a:lnTo>
                      <a:pt x="1826" y="2699"/>
                    </a:lnTo>
                    <a:cubicBezTo>
                      <a:pt x="1814" y="2712"/>
                      <a:pt x="1814" y="2724"/>
                      <a:pt x="1814" y="2736"/>
                    </a:cubicBezTo>
                    <a:cubicBezTo>
                      <a:pt x="1801" y="2749"/>
                      <a:pt x="1814" y="2749"/>
                      <a:pt x="1801" y="2761"/>
                    </a:cubicBezTo>
                    <a:cubicBezTo>
                      <a:pt x="1798" y="2763"/>
                      <a:pt x="1794" y="2764"/>
                      <a:pt x="1790" y="2764"/>
                    </a:cubicBezTo>
                    <a:cubicBezTo>
                      <a:pt x="1766" y="2764"/>
                      <a:pt x="1736" y="2736"/>
                      <a:pt x="1714" y="2736"/>
                    </a:cubicBezTo>
                    <a:cubicBezTo>
                      <a:pt x="1696" y="2736"/>
                      <a:pt x="1642" y="2778"/>
                      <a:pt x="1596" y="2778"/>
                    </a:cubicBezTo>
                    <a:cubicBezTo>
                      <a:pt x="1580" y="2778"/>
                      <a:pt x="1565" y="2774"/>
                      <a:pt x="1553" y="2761"/>
                    </a:cubicBezTo>
                    <a:cubicBezTo>
                      <a:pt x="1528" y="2728"/>
                      <a:pt x="1536" y="2723"/>
                      <a:pt x="1552" y="2723"/>
                    </a:cubicBezTo>
                    <a:cubicBezTo>
                      <a:pt x="1560" y="2723"/>
                      <a:pt x="1569" y="2724"/>
                      <a:pt x="1578" y="2724"/>
                    </a:cubicBezTo>
                    <a:cubicBezTo>
                      <a:pt x="1603" y="2712"/>
                      <a:pt x="1615" y="2699"/>
                      <a:pt x="1627" y="2674"/>
                    </a:cubicBezTo>
                    <a:cubicBezTo>
                      <a:pt x="1640" y="2662"/>
                      <a:pt x="1640" y="2649"/>
                      <a:pt x="1665" y="2649"/>
                    </a:cubicBezTo>
                    <a:lnTo>
                      <a:pt x="1689" y="2649"/>
                    </a:lnTo>
                    <a:cubicBezTo>
                      <a:pt x="1702" y="2649"/>
                      <a:pt x="1714" y="2612"/>
                      <a:pt x="1714" y="2612"/>
                    </a:cubicBezTo>
                    <a:cubicBezTo>
                      <a:pt x="1724" y="2612"/>
                      <a:pt x="1734" y="2644"/>
                      <a:pt x="1751" y="2644"/>
                    </a:cubicBezTo>
                    <a:cubicBezTo>
                      <a:pt x="1755" y="2644"/>
                      <a:pt x="1759" y="2642"/>
                      <a:pt x="1764" y="2637"/>
                    </a:cubicBezTo>
                    <a:cubicBezTo>
                      <a:pt x="1776" y="2612"/>
                      <a:pt x="1764" y="2600"/>
                      <a:pt x="1764" y="2587"/>
                    </a:cubicBezTo>
                    <a:cubicBezTo>
                      <a:pt x="1764" y="2575"/>
                      <a:pt x="1764" y="2575"/>
                      <a:pt x="1766" y="2575"/>
                    </a:cubicBezTo>
                    <a:cubicBezTo>
                      <a:pt x="1767" y="2575"/>
                      <a:pt x="1770" y="2575"/>
                      <a:pt x="1776" y="2563"/>
                    </a:cubicBezTo>
                    <a:cubicBezTo>
                      <a:pt x="1783" y="2556"/>
                      <a:pt x="1789" y="2556"/>
                      <a:pt x="1795" y="2556"/>
                    </a:cubicBezTo>
                    <a:cubicBezTo>
                      <a:pt x="1801" y="2556"/>
                      <a:pt x="1807" y="2556"/>
                      <a:pt x="1814" y="2550"/>
                    </a:cubicBezTo>
                    <a:cubicBezTo>
                      <a:pt x="1826" y="2538"/>
                      <a:pt x="1814" y="2525"/>
                      <a:pt x="1801" y="2500"/>
                    </a:cubicBezTo>
                    <a:cubicBezTo>
                      <a:pt x="1851" y="2488"/>
                      <a:pt x="1839" y="2413"/>
                      <a:pt x="1863" y="2389"/>
                    </a:cubicBezTo>
                    <a:cubicBezTo>
                      <a:pt x="1901" y="2351"/>
                      <a:pt x="1925" y="2339"/>
                      <a:pt x="1913" y="2302"/>
                    </a:cubicBezTo>
                    <a:cubicBezTo>
                      <a:pt x="1905" y="2286"/>
                      <a:pt x="1900" y="2280"/>
                      <a:pt x="1896" y="2280"/>
                    </a:cubicBezTo>
                    <a:cubicBezTo>
                      <a:pt x="1887" y="2280"/>
                      <a:pt x="1884" y="2306"/>
                      <a:pt x="1876" y="2314"/>
                    </a:cubicBezTo>
                    <a:cubicBezTo>
                      <a:pt x="1869" y="2307"/>
                      <a:pt x="1862" y="2304"/>
                      <a:pt x="1857" y="2304"/>
                    </a:cubicBezTo>
                    <a:cubicBezTo>
                      <a:pt x="1844" y="2304"/>
                      <a:pt x="1835" y="2321"/>
                      <a:pt x="1826" y="2339"/>
                    </a:cubicBezTo>
                    <a:cubicBezTo>
                      <a:pt x="1814" y="2351"/>
                      <a:pt x="1801" y="2351"/>
                      <a:pt x="1789" y="2364"/>
                    </a:cubicBezTo>
                    <a:cubicBezTo>
                      <a:pt x="1764" y="2364"/>
                      <a:pt x="1752" y="2376"/>
                      <a:pt x="1739" y="2401"/>
                    </a:cubicBezTo>
                    <a:cubicBezTo>
                      <a:pt x="1727" y="2413"/>
                      <a:pt x="1727" y="2438"/>
                      <a:pt x="1702" y="2438"/>
                    </a:cubicBezTo>
                    <a:cubicBezTo>
                      <a:pt x="1689" y="2438"/>
                      <a:pt x="1702" y="2426"/>
                      <a:pt x="1677" y="2413"/>
                    </a:cubicBezTo>
                    <a:cubicBezTo>
                      <a:pt x="1673" y="2410"/>
                      <a:pt x="1668" y="2408"/>
                      <a:pt x="1661" y="2408"/>
                    </a:cubicBezTo>
                    <a:cubicBezTo>
                      <a:pt x="1644" y="2408"/>
                      <a:pt x="1620" y="2417"/>
                      <a:pt x="1603" y="2426"/>
                    </a:cubicBezTo>
                    <a:cubicBezTo>
                      <a:pt x="1578" y="2438"/>
                      <a:pt x="1540" y="2451"/>
                      <a:pt x="1503" y="2451"/>
                    </a:cubicBezTo>
                    <a:cubicBezTo>
                      <a:pt x="1503" y="2451"/>
                      <a:pt x="1429" y="2451"/>
                      <a:pt x="1429" y="2426"/>
                    </a:cubicBezTo>
                    <a:cubicBezTo>
                      <a:pt x="1429" y="2421"/>
                      <a:pt x="1434" y="2420"/>
                      <a:pt x="1443" y="2420"/>
                    </a:cubicBezTo>
                    <a:cubicBezTo>
                      <a:pt x="1469" y="2420"/>
                      <a:pt x="1523" y="2433"/>
                      <a:pt x="1551" y="2433"/>
                    </a:cubicBezTo>
                    <a:cubicBezTo>
                      <a:pt x="1568" y="2433"/>
                      <a:pt x="1577" y="2429"/>
                      <a:pt x="1565" y="2413"/>
                    </a:cubicBezTo>
                    <a:cubicBezTo>
                      <a:pt x="1565" y="2389"/>
                      <a:pt x="1503" y="2376"/>
                      <a:pt x="1491" y="2364"/>
                    </a:cubicBezTo>
                    <a:cubicBezTo>
                      <a:pt x="1499" y="2356"/>
                      <a:pt x="1507" y="2353"/>
                      <a:pt x="1516" y="2353"/>
                    </a:cubicBezTo>
                    <a:cubicBezTo>
                      <a:pt x="1532" y="2353"/>
                      <a:pt x="1549" y="2364"/>
                      <a:pt x="1565" y="2364"/>
                    </a:cubicBezTo>
                    <a:cubicBezTo>
                      <a:pt x="1590" y="2364"/>
                      <a:pt x="1582" y="2358"/>
                      <a:pt x="1585" y="2358"/>
                    </a:cubicBezTo>
                    <a:lnTo>
                      <a:pt x="1585" y="2358"/>
                    </a:lnTo>
                    <a:cubicBezTo>
                      <a:pt x="1586" y="2358"/>
                      <a:pt x="1590" y="2360"/>
                      <a:pt x="1603" y="2364"/>
                    </a:cubicBezTo>
                    <a:cubicBezTo>
                      <a:pt x="1607" y="2366"/>
                      <a:pt x="1612" y="2367"/>
                      <a:pt x="1616" y="2367"/>
                    </a:cubicBezTo>
                    <a:cubicBezTo>
                      <a:pt x="1636" y="2367"/>
                      <a:pt x="1652" y="2347"/>
                      <a:pt x="1652" y="2327"/>
                    </a:cubicBezTo>
                    <a:cubicBezTo>
                      <a:pt x="1652" y="2289"/>
                      <a:pt x="1615" y="2289"/>
                      <a:pt x="1603" y="2289"/>
                    </a:cubicBezTo>
                    <a:cubicBezTo>
                      <a:pt x="1615" y="2289"/>
                      <a:pt x="1665" y="2289"/>
                      <a:pt x="1665" y="2264"/>
                    </a:cubicBezTo>
                    <a:cubicBezTo>
                      <a:pt x="1677" y="2240"/>
                      <a:pt x="1677" y="2215"/>
                      <a:pt x="1665" y="2190"/>
                    </a:cubicBezTo>
                    <a:cubicBezTo>
                      <a:pt x="1677" y="2184"/>
                      <a:pt x="1689" y="2184"/>
                      <a:pt x="1700" y="2184"/>
                    </a:cubicBezTo>
                    <a:cubicBezTo>
                      <a:pt x="1711" y="2184"/>
                      <a:pt x="1721" y="2184"/>
                      <a:pt x="1727" y="2177"/>
                    </a:cubicBezTo>
                    <a:cubicBezTo>
                      <a:pt x="1739" y="2177"/>
                      <a:pt x="1739" y="2165"/>
                      <a:pt x="1739" y="2153"/>
                    </a:cubicBezTo>
                    <a:cubicBezTo>
                      <a:pt x="1752" y="2140"/>
                      <a:pt x="1739" y="2140"/>
                      <a:pt x="1752" y="2140"/>
                    </a:cubicBezTo>
                    <a:cubicBezTo>
                      <a:pt x="1764" y="2128"/>
                      <a:pt x="1776" y="2115"/>
                      <a:pt x="1789" y="2091"/>
                    </a:cubicBezTo>
                    <a:cubicBezTo>
                      <a:pt x="1789" y="2066"/>
                      <a:pt x="1826" y="1991"/>
                      <a:pt x="1789" y="1991"/>
                    </a:cubicBezTo>
                    <a:cubicBezTo>
                      <a:pt x="1752" y="1991"/>
                      <a:pt x="1752" y="2028"/>
                      <a:pt x="1739" y="2028"/>
                    </a:cubicBezTo>
                    <a:cubicBezTo>
                      <a:pt x="1735" y="2033"/>
                      <a:pt x="1732" y="2034"/>
                      <a:pt x="1730" y="2034"/>
                    </a:cubicBezTo>
                    <a:cubicBezTo>
                      <a:pt x="1725" y="2034"/>
                      <a:pt x="1723" y="2028"/>
                      <a:pt x="1714" y="2028"/>
                    </a:cubicBezTo>
                    <a:cubicBezTo>
                      <a:pt x="1702" y="2028"/>
                      <a:pt x="1677" y="2103"/>
                      <a:pt x="1640" y="2103"/>
                    </a:cubicBezTo>
                    <a:cubicBezTo>
                      <a:pt x="1632" y="2107"/>
                      <a:pt x="1625" y="2109"/>
                      <a:pt x="1618" y="2109"/>
                    </a:cubicBezTo>
                    <a:cubicBezTo>
                      <a:pt x="1605" y="2109"/>
                      <a:pt x="1594" y="2103"/>
                      <a:pt x="1578" y="2103"/>
                    </a:cubicBezTo>
                    <a:cubicBezTo>
                      <a:pt x="1571" y="2106"/>
                      <a:pt x="1564" y="2108"/>
                      <a:pt x="1556" y="2108"/>
                    </a:cubicBezTo>
                    <a:cubicBezTo>
                      <a:pt x="1535" y="2108"/>
                      <a:pt x="1512" y="2096"/>
                      <a:pt x="1503" y="2078"/>
                    </a:cubicBezTo>
                    <a:cubicBezTo>
                      <a:pt x="1516" y="2078"/>
                      <a:pt x="1528" y="2078"/>
                      <a:pt x="1540" y="2066"/>
                    </a:cubicBezTo>
                    <a:cubicBezTo>
                      <a:pt x="1557" y="2066"/>
                      <a:pt x="1563" y="2071"/>
                      <a:pt x="1572" y="2071"/>
                    </a:cubicBezTo>
                    <a:cubicBezTo>
                      <a:pt x="1576" y="2071"/>
                      <a:pt x="1582" y="2070"/>
                      <a:pt x="1590" y="2066"/>
                    </a:cubicBezTo>
                    <a:cubicBezTo>
                      <a:pt x="1603" y="2066"/>
                      <a:pt x="1615" y="2053"/>
                      <a:pt x="1627" y="2053"/>
                    </a:cubicBezTo>
                    <a:cubicBezTo>
                      <a:pt x="1640" y="2053"/>
                      <a:pt x="1646" y="2056"/>
                      <a:pt x="1652" y="2056"/>
                    </a:cubicBezTo>
                    <a:cubicBezTo>
                      <a:pt x="1658" y="2056"/>
                      <a:pt x="1665" y="2053"/>
                      <a:pt x="1677" y="2041"/>
                    </a:cubicBezTo>
                    <a:cubicBezTo>
                      <a:pt x="1689" y="2028"/>
                      <a:pt x="1689" y="2004"/>
                      <a:pt x="1689" y="1979"/>
                    </a:cubicBezTo>
                    <a:cubicBezTo>
                      <a:pt x="1689" y="1973"/>
                      <a:pt x="1674" y="1969"/>
                      <a:pt x="1657" y="1969"/>
                    </a:cubicBezTo>
                    <a:cubicBezTo>
                      <a:pt x="1640" y="1969"/>
                      <a:pt x="1621" y="1973"/>
                      <a:pt x="1615" y="1979"/>
                    </a:cubicBezTo>
                    <a:cubicBezTo>
                      <a:pt x="1615" y="1942"/>
                      <a:pt x="1640" y="1942"/>
                      <a:pt x="1665" y="1929"/>
                    </a:cubicBezTo>
                    <a:cubicBezTo>
                      <a:pt x="1685" y="1919"/>
                      <a:pt x="1706" y="1909"/>
                      <a:pt x="1698" y="1891"/>
                    </a:cubicBezTo>
                    <a:lnTo>
                      <a:pt x="1698" y="1891"/>
                    </a:lnTo>
                    <a:cubicBezTo>
                      <a:pt x="1701" y="1894"/>
                      <a:pt x="1704" y="1895"/>
                      <a:pt x="1707" y="1895"/>
                    </a:cubicBezTo>
                    <a:cubicBezTo>
                      <a:pt x="1709" y="1895"/>
                      <a:pt x="1712" y="1894"/>
                      <a:pt x="1714" y="1892"/>
                    </a:cubicBezTo>
                    <a:cubicBezTo>
                      <a:pt x="1727" y="1879"/>
                      <a:pt x="1739" y="1855"/>
                      <a:pt x="1739" y="1842"/>
                    </a:cubicBezTo>
                    <a:cubicBezTo>
                      <a:pt x="1739" y="1830"/>
                      <a:pt x="1714" y="1830"/>
                      <a:pt x="1702" y="1817"/>
                    </a:cubicBezTo>
                    <a:cubicBezTo>
                      <a:pt x="1727" y="1805"/>
                      <a:pt x="1752" y="1718"/>
                      <a:pt x="1702" y="1718"/>
                    </a:cubicBezTo>
                    <a:cubicBezTo>
                      <a:pt x="1695" y="1716"/>
                      <a:pt x="1690" y="1715"/>
                      <a:pt x="1687" y="1715"/>
                    </a:cubicBezTo>
                    <a:cubicBezTo>
                      <a:pt x="1673" y="1715"/>
                      <a:pt x="1687" y="1735"/>
                      <a:pt x="1677" y="1755"/>
                    </a:cubicBezTo>
                    <a:lnTo>
                      <a:pt x="1677" y="1768"/>
                    </a:lnTo>
                    <a:lnTo>
                      <a:pt x="1652" y="1768"/>
                    </a:lnTo>
                    <a:cubicBezTo>
                      <a:pt x="1652" y="1768"/>
                      <a:pt x="1640" y="1768"/>
                      <a:pt x="1640" y="1792"/>
                    </a:cubicBezTo>
                    <a:cubicBezTo>
                      <a:pt x="1627" y="1805"/>
                      <a:pt x="1640" y="1817"/>
                      <a:pt x="1615" y="1830"/>
                    </a:cubicBezTo>
                    <a:cubicBezTo>
                      <a:pt x="1603" y="1855"/>
                      <a:pt x="1603" y="1842"/>
                      <a:pt x="1590" y="1855"/>
                    </a:cubicBezTo>
                    <a:cubicBezTo>
                      <a:pt x="1578" y="1855"/>
                      <a:pt x="1553" y="1867"/>
                      <a:pt x="1540" y="1879"/>
                    </a:cubicBezTo>
                    <a:cubicBezTo>
                      <a:pt x="1516" y="1879"/>
                      <a:pt x="1503" y="1892"/>
                      <a:pt x="1491" y="1892"/>
                    </a:cubicBezTo>
                    <a:cubicBezTo>
                      <a:pt x="1516" y="1855"/>
                      <a:pt x="1540" y="1867"/>
                      <a:pt x="1565" y="1855"/>
                    </a:cubicBezTo>
                    <a:cubicBezTo>
                      <a:pt x="1590" y="1830"/>
                      <a:pt x="1565" y="1817"/>
                      <a:pt x="1578" y="1805"/>
                    </a:cubicBezTo>
                    <a:cubicBezTo>
                      <a:pt x="1590" y="1780"/>
                      <a:pt x="1603" y="1792"/>
                      <a:pt x="1615" y="1780"/>
                    </a:cubicBezTo>
                    <a:cubicBezTo>
                      <a:pt x="1627" y="1755"/>
                      <a:pt x="1615" y="1743"/>
                      <a:pt x="1603" y="1730"/>
                    </a:cubicBezTo>
                    <a:cubicBezTo>
                      <a:pt x="1598" y="1726"/>
                      <a:pt x="1594" y="1725"/>
                      <a:pt x="1590" y="1725"/>
                    </a:cubicBezTo>
                    <a:cubicBezTo>
                      <a:pt x="1582" y="1725"/>
                      <a:pt x="1574" y="1730"/>
                      <a:pt x="1565" y="1730"/>
                    </a:cubicBezTo>
                    <a:cubicBezTo>
                      <a:pt x="1553" y="1743"/>
                      <a:pt x="1528" y="1755"/>
                      <a:pt x="1503" y="1768"/>
                    </a:cubicBezTo>
                    <a:cubicBezTo>
                      <a:pt x="1503" y="1743"/>
                      <a:pt x="1516" y="1743"/>
                      <a:pt x="1528" y="1730"/>
                    </a:cubicBezTo>
                    <a:cubicBezTo>
                      <a:pt x="1540" y="1718"/>
                      <a:pt x="1540" y="1693"/>
                      <a:pt x="1540" y="1668"/>
                    </a:cubicBezTo>
                    <a:cubicBezTo>
                      <a:pt x="1553" y="1631"/>
                      <a:pt x="1652" y="1606"/>
                      <a:pt x="1615" y="1544"/>
                    </a:cubicBezTo>
                    <a:cubicBezTo>
                      <a:pt x="1603" y="1519"/>
                      <a:pt x="1590" y="1519"/>
                      <a:pt x="1565" y="1519"/>
                    </a:cubicBezTo>
                    <a:cubicBezTo>
                      <a:pt x="1540" y="1519"/>
                      <a:pt x="1540" y="1532"/>
                      <a:pt x="1528" y="1557"/>
                    </a:cubicBezTo>
                    <a:cubicBezTo>
                      <a:pt x="1511" y="1590"/>
                      <a:pt x="1500" y="1590"/>
                      <a:pt x="1484" y="1590"/>
                    </a:cubicBezTo>
                    <a:lnTo>
                      <a:pt x="1484" y="1590"/>
                    </a:lnTo>
                    <a:cubicBezTo>
                      <a:pt x="1476" y="1590"/>
                      <a:pt x="1466" y="1590"/>
                      <a:pt x="1454" y="1594"/>
                    </a:cubicBezTo>
                    <a:cubicBezTo>
                      <a:pt x="1466" y="1569"/>
                      <a:pt x="1478" y="1532"/>
                      <a:pt x="1491" y="1507"/>
                    </a:cubicBezTo>
                    <a:cubicBezTo>
                      <a:pt x="1503" y="1482"/>
                      <a:pt x="1503" y="1494"/>
                      <a:pt x="1503" y="1482"/>
                    </a:cubicBezTo>
                    <a:cubicBezTo>
                      <a:pt x="1516" y="1482"/>
                      <a:pt x="1503" y="1457"/>
                      <a:pt x="1503" y="1445"/>
                    </a:cubicBezTo>
                    <a:cubicBezTo>
                      <a:pt x="1503" y="1432"/>
                      <a:pt x="1528" y="1420"/>
                      <a:pt x="1528" y="1407"/>
                    </a:cubicBezTo>
                    <a:cubicBezTo>
                      <a:pt x="1528" y="1395"/>
                      <a:pt x="1528" y="1370"/>
                      <a:pt x="1503" y="1370"/>
                    </a:cubicBezTo>
                    <a:cubicBezTo>
                      <a:pt x="1491" y="1370"/>
                      <a:pt x="1491" y="1383"/>
                      <a:pt x="1478" y="1395"/>
                    </a:cubicBezTo>
                    <a:cubicBezTo>
                      <a:pt x="1478" y="1395"/>
                      <a:pt x="1441" y="1407"/>
                      <a:pt x="1429" y="1420"/>
                    </a:cubicBezTo>
                    <a:cubicBezTo>
                      <a:pt x="1429" y="1383"/>
                      <a:pt x="1466" y="1383"/>
                      <a:pt x="1491" y="1370"/>
                    </a:cubicBezTo>
                    <a:cubicBezTo>
                      <a:pt x="1503" y="1358"/>
                      <a:pt x="1503" y="1358"/>
                      <a:pt x="1516" y="1345"/>
                    </a:cubicBezTo>
                    <a:cubicBezTo>
                      <a:pt x="1516" y="1333"/>
                      <a:pt x="1516" y="1308"/>
                      <a:pt x="1516" y="1296"/>
                    </a:cubicBezTo>
                    <a:cubicBezTo>
                      <a:pt x="1516" y="1296"/>
                      <a:pt x="1565" y="1271"/>
                      <a:pt x="1578" y="1246"/>
                    </a:cubicBezTo>
                    <a:cubicBezTo>
                      <a:pt x="1578" y="1221"/>
                      <a:pt x="1553" y="1221"/>
                      <a:pt x="1540" y="1209"/>
                    </a:cubicBezTo>
                    <a:lnTo>
                      <a:pt x="1516" y="1209"/>
                    </a:lnTo>
                    <a:cubicBezTo>
                      <a:pt x="1516" y="1196"/>
                      <a:pt x="1503" y="1196"/>
                      <a:pt x="1491" y="1196"/>
                    </a:cubicBezTo>
                    <a:lnTo>
                      <a:pt x="1478" y="1209"/>
                    </a:lnTo>
                    <a:cubicBezTo>
                      <a:pt x="1454" y="1209"/>
                      <a:pt x="1441" y="1172"/>
                      <a:pt x="1416" y="1159"/>
                    </a:cubicBezTo>
                    <a:cubicBezTo>
                      <a:pt x="1404" y="1172"/>
                      <a:pt x="1379" y="1172"/>
                      <a:pt x="1367" y="1172"/>
                    </a:cubicBezTo>
                    <a:cubicBezTo>
                      <a:pt x="1357" y="1172"/>
                      <a:pt x="1347" y="1187"/>
                      <a:pt x="1343" y="1187"/>
                    </a:cubicBezTo>
                    <a:cubicBezTo>
                      <a:pt x="1342" y="1187"/>
                      <a:pt x="1342" y="1186"/>
                      <a:pt x="1342" y="1184"/>
                    </a:cubicBezTo>
                    <a:cubicBezTo>
                      <a:pt x="1329" y="1184"/>
                      <a:pt x="1367" y="1134"/>
                      <a:pt x="1367" y="1122"/>
                    </a:cubicBezTo>
                    <a:cubicBezTo>
                      <a:pt x="1379" y="1109"/>
                      <a:pt x="1367" y="1085"/>
                      <a:pt x="1391" y="1072"/>
                    </a:cubicBezTo>
                    <a:cubicBezTo>
                      <a:pt x="1398" y="1072"/>
                      <a:pt x="1407" y="1078"/>
                      <a:pt x="1416" y="1078"/>
                    </a:cubicBezTo>
                    <a:cubicBezTo>
                      <a:pt x="1426" y="1078"/>
                      <a:pt x="1435" y="1072"/>
                      <a:pt x="1441" y="1047"/>
                    </a:cubicBezTo>
                    <a:cubicBezTo>
                      <a:pt x="1441" y="1006"/>
                      <a:pt x="1424" y="982"/>
                      <a:pt x="1404" y="982"/>
                    </a:cubicBezTo>
                    <a:cubicBezTo>
                      <a:pt x="1400" y="982"/>
                      <a:pt x="1396" y="983"/>
                      <a:pt x="1391" y="985"/>
                    </a:cubicBezTo>
                    <a:cubicBezTo>
                      <a:pt x="1379" y="985"/>
                      <a:pt x="1367" y="998"/>
                      <a:pt x="1354" y="998"/>
                    </a:cubicBezTo>
                    <a:cubicBezTo>
                      <a:pt x="1354" y="998"/>
                      <a:pt x="1354" y="1010"/>
                      <a:pt x="1342" y="1010"/>
                    </a:cubicBezTo>
                    <a:cubicBezTo>
                      <a:pt x="1342" y="1014"/>
                      <a:pt x="1339" y="1016"/>
                      <a:pt x="1335" y="1016"/>
                    </a:cubicBezTo>
                    <a:cubicBezTo>
                      <a:pt x="1327" y="1016"/>
                      <a:pt x="1313" y="1010"/>
                      <a:pt x="1304" y="1010"/>
                    </a:cubicBezTo>
                    <a:cubicBezTo>
                      <a:pt x="1317" y="985"/>
                      <a:pt x="1416" y="923"/>
                      <a:pt x="1367" y="873"/>
                    </a:cubicBezTo>
                    <a:cubicBezTo>
                      <a:pt x="1362" y="869"/>
                      <a:pt x="1357" y="868"/>
                      <a:pt x="1351" y="868"/>
                    </a:cubicBezTo>
                    <a:cubicBezTo>
                      <a:pt x="1339" y="868"/>
                      <a:pt x="1325" y="873"/>
                      <a:pt x="1317" y="873"/>
                    </a:cubicBezTo>
                    <a:cubicBezTo>
                      <a:pt x="1292" y="873"/>
                      <a:pt x="1292" y="886"/>
                      <a:pt x="1280" y="886"/>
                    </a:cubicBezTo>
                    <a:lnTo>
                      <a:pt x="1255" y="886"/>
                    </a:lnTo>
                    <a:cubicBezTo>
                      <a:pt x="1267" y="861"/>
                      <a:pt x="1280" y="861"/>
                      <a:pt x="1280" y="836"/>
                    </a:cubicBezTo>
                    <a:cubicBezTo>
                      <a:pt x="1292" y="824"/>
                      <a:pt x="1292" y="799"/>
                      <a:pt x="1317" y="787"/>
                    </a:cubicBezTo>
                    <a:cubicBezTo>
                      <a:pt x="1329" y="774"/>
                      <a:pt x="1354" y="749"/>
                      <a:pt x="1317" y="737"/>
                    </a:cubicBezTo>
                    <a:cubicBezTo>
                      <a:pt x="1309" y="732"/>
                      <a:pt x="1303" y="730"/>
                      <a:pt x="1297" y="730"/>
                    </a:cubicBezTo>
                    <a:cubicBezTo>
                      <a:pt x="1274" y="730"/>
                      <a:pt x="1262" y="762"/>
                      <a:pt x="1242" y="762"/>
                    </a:cubicBezTo>
                    <a:cubicBezTo>
                      <a:pt x="1255" y="737"/>
                      <a:pt x="1292" y="700"/>
                      <a:pt x="1280" y="675"/>
                    </a:cubicBezTo>
                    <a:cubicBezTo>
                      <a:pt x="1272" y="652"/>
                      <a:pt x="1256" y="648"/>
                      <a:pt x="1241" y="648"/>
                    </a:cubicBezTo>
                    <a:cubicBezTo>
                      <a:pt x="1231" y="648"/>
                      <a:pt x="1223" y="650"/>
                      <a:pt x="1218" y="650"/>
                    </a:cubicBezTo>
                    <a:cubicBezTo>
                      <a:pt x="1218" y="637"/>
                      <a:pt x="1242" y="625"/>
                      <a:pt x="1242" y="613"/>
                    </a:cubicBezTo>
                    <a:cubicBezTo>
                      <a:pt x="1267" y="588"/>
                      <a:pt x="1280" y="563"/>
                      <a:pt x="1292" y="538"/>
                    </a:cubicBezTo>
                    <a:cubicBezTo>
                      <a:pt x="1307" y="494"/>
                      <a:pt x="1302" y="481"/>
                      <a:pt x="1290" y="481"/>
                    </a:cubicBezTo>
                    <a:cubicBezTo>
                      <a:pt x="1271" y="481"/>
                      <a:pt x="1233" y="513"/>
                      <a:pt x="1218" y="513"/>
                    </a:cubicBezTo>
                    <a:cubicBezTo>
                      <a:pt x="1180" y="513"/>
                      <a:pt x="1242" y="439"/>
                      <a:pt x="1255" y="414"/>
                    </a:cubicBezTo>
                    <a:cubicBezTo>
                      <a:pt x="1267" y="389"/>
                      <a:pt x="1267" y="364"/>
                      <a:pt x="1255" y="352"/>
                    </a:cubicBezTo>
                    <a:cubicBezTo>
                      <a:pt x="1253" y="350"/>
                      <a:pt x="1251" y="349"/>
                      <a:pt x="1249" y="349"/>
                    </a:cubicBezTo>
                    <a:cubicBezTo>
                      <a:pt x="1243" y="349"/>
                      <a:pt x="1236" y="356"/>
                      <a:pt x="1227" y="356"/>
                    </a:cubicBezTo>
                    <a:cubicBezTo>
                      <a:pt x="1221" y="356"/>
                      <a:pt x="1214" y="353"/>
                      <a:pt x="1205" y="339"/>
                    </a:cubicBezTo>
                    <a:cubicBezTo>
                      <a:pt x="1255" y="315"/>
                      <a:pt x="1267" y="265"/>
                      <a:pt x="1255" y="215"/>
                    </a:cubicBezTo>
                    <a:cubicBezTo>
                      <a:pt x="1249" y="204"/>
                      <a:pt x="1244" y="200"/>
                      <a:pt x="1240" y="200"/>
                    </a:cubicBezTo>
                    <a:cubicBezTo>
                      <a:pt x="1224" y="200"/>
                      <a:pt x="1212" y="252"/>
                      <a:pt x="1193" y="252"/>
                    </a:cubicBezTo>
                    <a:cubicBezTo>
                      <a:pt x="1168" y="252"/>
                      <a:pt x="1193" y="203"/>
                      <a:pt x="1193" y="190"/>
                    </a:cubicBezTo>
                    <a:cubicBezTo>
                      <a:pt x="1193" y="178"/>
                      <a:pt x="1180" y="166"/>
                      <a:pt x="1180" y="141"/>
                    </a:cubicBezTo>
                    <a:cubicBezTo>
                      <a:pt x="1168" y="128"/>
                      <a:pt x="1193" y="66"/>
                      <a:pt x="1180" y="54"/>
                    </a:cubicBezTo>
                    <a:cubicBezTo>
                      <a:pt x="1176" y="45"/>
                      <a:pt x="1171" y="42"/>
                      <a:pt x="1167" y="42"/>
                    </a:cubicBezTo>
                    <a:cubicBezTo>
                      <a:pt x="1162" y="42"/>
                      <a:pt x="1156" y="45"/>
                      <a:pt x="1151" y="45"/>
                    </a:cubicBezTo>
                    <a:cubicBezTo>
                      <a:pt x="1149" y="45"/>
                      <a:pt x="1146" y="44"/>
                      <a:pt x="1143" y="41"/>
                    </a:cubicBezTo>
                    <a:cubicBezTo>
                      <a:pt x="1133" y="21"/>
                      <a:pt x="1131"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8"/>
              <p:cNvSpPr/>
              <p:nvPr/>
            </p:nvSpPr>
            <p:spPr>
              <a:xfrm flipH="1">
                <a:off x="736796" y="3781395"/>
                <a:ext cx="3620391" cy="353043"/>
              </a:xfrm>
              <a:custGeom>
                <a:avLst/>
                <a:gdLst/>
                <a:ahLst/>
                <a:cxnLst/>
                <a:rect l="l" t="t" r="r" b="b"/>
                <a:pathLst>
                  <a:path w="15463" h="1503" extrusionOk="0">
                    <a:moveTo>
                      <a:pt x="2236" y="25"/>
                    </a:moveTo>
                    <a:lnTo>
                      <a:pt x="2234" y="33"/>
                    </a:lnTo>
                    <a:lnTo>
                      <a:pt x="2234" y="33"/>
                    </a:lnTo>
                    <a:cubicBezTo>
                      <a:pt x="2236" y="27"/>
                      <a:pt x="2236" y="25"/>
                      <a:pt x="2236" y="25"/>
                    </a:cubicBezTo>
                    <a:close/>
                    <a:moveTo>
                      <a:pt x="398" y="559"/>
                    </a:moveTo>
                    <a:cubicBezTo>
                      <a:pt x="398" y="559"/>
                      <a:pt x="398" y="559"/>
                      <a:pt x="398" y="559"/>
                    </a:cubicBezTo>
                    <a:cubicBezTo>
                      <a:pt x="398" y="559"/>
                      <a:pt x="398" y="559"/>
                      <a:pt x="398" y="559"/>
                    </a:cubicBezTo>
                    <a:close/>
                    <a:moveTo>
                      <a:pt x="4248" y="559"/>
                    </a:moveTo>
                    <a:cubicBezTo>
                      <a:pt x="4248" y="559"/>
                      <a:pt x="4248" y="559"/>
                      <a:pt x="4248" y="559"/>
                    </a:cubicBezTo>
                    <a:cubicBezTo>
                      <a:pt x="4248" y="559"/>
                      <a:pt x="4248" y="559"/>
                      <a:pt x="4248" y="559"/>
                    </a:cubicBezTo>
                    <a:close/>
                    <a:moveTo>
                      <a:pt x="6695" y="559"/>
                    </a:moveTo>
                    <a:cubicBezTo>
                      <a:pt x="6695" y="559"/>
                      <a:pt x="6695" y="559"/>
                      <a:pt x="6695" y="559"/>
                    </a:cubicBezTo>
                    <a:cubicBezTo>
                      <a:pt x="6695" y="559"/>
                      <a:pt x="6695" y="559"/>
                      <a:pt x="6695" y="559"/>
                    </a:cubicBezTo>
                    <a:close/>
                    <a:moveTo>
                      <a:pt x="11923" y="559"/>
                    </a:moveTo>
                    <a:cubicBezTo>
                      <a:pt x="11923" y="559"/>
                      <a:pt x="11923" y="559"/>
                      <a:pt x="11923" y="559"/>
                    </a:cubicBezTo>
                    <a:cubicBezTo>
                      <a:pt x="11923" y="559"/>
                      <a:pt x="11923" y="559"/>
                      <a:pt x="11923" y="559"/>
                    </a:cubicBezTo>
                    <a:close/>
                    <a:moveTo>
                      <a:pt x="385" y="0"/>
                    </a:moveTo>
                    <a:lnTo>
                      <a:pt x="385" y="0"/>
                    </a:lnTo>
                    <a:cubicBezTo>
                      <a:pt x="385" y="0"/>
                      <a:pt x="348" y="62"/>
                      <a:pt x="299" y="174"/>
                    </a:cubicBezTo>
                    <a:cubicBezTo>
                      <a:pt x="249" y="298"/>
                      <a:pt x="187" y="435"/>
                      <a:pt x="150" y="571"/>
                    </a:cubicBezTo>
                    <a:cubicBezTo>
                      <a:pt x="100" y="708"/>
                      <a:pt x="63" y="857"/>
                      <a:pt x="38" y="994"/>
                    </a:cubicBezTo>
                    <a:cubicBezTo>
                      <a:pt x="25" y="1043"/>
                      <a:pt x="13" y="1093"/>
                      <a:pt x="13" y="1130"/>
                    </a:cubicBezTo>
                    <a:cubicBezTo>
                      <a:pt x="0" y="1155"/>
                      <a:pt x="0" y="1168"/>
                      <a:pt x="0" y="1192"/>
                    </a:cubicBezTo>
                    <a:lnTo>
                      <a:pt x="0" y="1503"/>
                    </a:lnTo>
                    <a:lnTo>
                      <a:pt x="15289" y="1503"/>
                    </a:lnTo>
                    <a:cubicBezTo>
                      <a:pt x="15314" y="1379"/>
                      <a:pt x="15339" y="1255"/>
                      <a:pt x="15388" y="1143"/>
                    </a:cubicBezTo>
                    <a:cubicBezTo>
                      <a:pt x="15401" y="1143"/>
                      <a:pt x="15401" y="1130"/>
                      <a:pt x="15401" y="1118"/>
                    </a:cubicBezTo>
                    <a:cubicBezTo>
                      <a:pt x="15401" y="1106"/>
                      <a:pt x="15413" y="1068"/>
                      <a:pt x="15426" y="1043"/>
                    </a:cubicBezTo>
                    <a:cubicBezTo>
                      <a:pt x="15438" y="969"/>
                      <a:pt x="15450" y="894"/>
                      <a:pt x="15463" y="807"/>
                    </a:cubicBezTo>
                    <a:cubicBezTo>
                      <a:pt x="15463" y="733"/>
                      <a:pt x="15463" y="658"/>
                      <a:pt x="15438" y="584"/>
                    </a:cubicBezTo>
                    <a:cubicBezTo>
                      <a:pt x="15426" y="534"/>
                      <a:pt x="15413" y="497"/>
                      <a:pt x="15413" y="497"/>
                    </a:cubicBezTo>
                    <a:cubicBezTo>
                      <a:pt x="15413" y="522"/>
                      <a:pt x="15401" y="559"/>
                      <a:pt x="15401" y="584"/>
                    </a:cubicBezTo>
                    <a:cubicBezTo>
                      <a:pt x="15376" y="658"/>
                      <a:pt x="15351" y="720"/>
                      <a:pt x="15326" y="783"/>
                    </a:cubicBezTo>
                    <a:cubicBezTo>
                      <a:pt x="15301" y="807"/>
                      <a:pt x="15289" y="832"/>
                      <a:pt x="15277" y="857"/>
                    </a:cubicBezTo>
                    <a:cubicBezTo>
                      <a:pt x="15277" y="807"/>
                      <a:pt x="15277" y="745"/>
                      <a:pt x="15277" y="696"/>
                    </a:cubicBezTo>
                    <a:cubicBezTo>
                      <a:pt x="15239" y="733"/>
                      <a:pt x="15190" y="783"/>
                      <a:pt x="15152" y="820"/>
                    </a:cubicBezTo>
                    <a:cubicBezTo>
                      <a:pt x="15140" y="708"/>
                      <a:pt x="15115" y="609"/>
                      <a:pt x="15115" y="609"/>
                    </a:cubicBezTo>
                    <a:cubicBezTo>
                      <a:pt x="15115" y="547"/>
                      <a:pt x="15115" y="497"/>
                      <a:pt x="15103" y="435"/>
                    </a:cubicBezTo>
                    <a:cubicBezTo>
                      <a:pt x="15103" y="385"/>
                      <a:pt x="15103" y="348"/>
                      <a:pt x="15090" y="298"/>
                    </a:cubicBezTo>
                    <a:cubicBezTo>
                      <a:pt x="15090" y="298"/>
                      <a:pt x="15090" y="360"/>
                      <a:pt x="15065" y="435"/>
                    </a:cubicBezTo>
                    <a:cubicBezTo>
                      <a:pt x="15041" y="522"/>
                      <a:pt x="15016" y="621"/>
                      <a:pt x="14979" y="708"/>
                    </a:cubicBezTo>
                    <a:cubicBezTo>
                      <a:pt x="14954" y="758"/>
                      <a:pt x="14929" y="807"/>
                      <a:pt x="14892" y="857"/>
                    </a:cubicBezTo>
                    <a:lnTo>
                      <a:pt x="14879" y="646"/>
                    </a:lnTo>
                    <a:lnTo>
                      <a:pt x="14743" y="870"/>
                    </a:lnTo>
                    <a:lnTo>
                      <a:pt x="14743" y="758"/>
                    </a:lnTo>
                    <a:cubicBezTo>
                      <a:pt x="14730" y="646"/>
                      <a:pt x="14718" y="534"/>
                      <a:pt x="14693" y="422"/>
                    </a:cubicBezTo>
                    <a:cubicBezTo>
                      <a:pt x="14668" y="522"/>
                      <a:pt x="14643" y="634"/>
                      <a:pt x="14594" y="733"/>
                    </a:cubicBezTo>
                    <a:cubicBezTo>
                      <a:pt x="14581" y="783"/>
                      <a:pt x="14556" y="820"/>
                      <a:pt x="14531" y="870"/>
                    </a:cubicBezTo>
                    <a:cubicBezTo>
                      <a:pt x="14531" y="832"/>
                      <a:pt x="14531" y="795"/>
                      <a:pt x="14531" y="758"/>
                    </a:cubicBezTo>
                    <a:cubicBezTo>
                      <a:pt x="14544" y="733"/>
                      <a:pt x="14544" y="720"/>
                      <a:pt x="14556" y="696"/>
                    </a:cubicBezTo>
                    <a:lnTo>
                      <a:pt x="14556" y="696"/>
                    </a:lnTo>
                    <a:cubicBezTo>
                      <a:pt x="14531" y="708"/>
                      <a:pt x="14519" y="720"/>
                      <a:pt x="14494" y="733"/>
                    </a:cubicBezTo>
                    <a:cubicBezTo>
                      <a:pt x="14457" y="770"/>
                      <a:pt x="14420" y="820"/>
                      <a:pt x="14395" y="870"/>
                    </a:cubicBezTo>
                    <a:lnTo>
                      <a:pt x="14395" y="820"/>
                    </a:lnTo>
                    <a:cubicBezTo>
                      <a:pt x="14370" y="745"/>
                      <a:pt x="14358" y="658"/>
                      <a:pt x="14358" y="571"/>
                    </a:cubicBezTo>
                    <a:cubicBezTo>
                      <a:pt x="14320" y="646"/>
                      <a:pt x="14283" y="720"/>
                      <a:pt x="14246" y="795"/>
                    </a:cubicBezTo>
                    <a:lnTo>
                      <a:pt x="14258" y="745"/>
                    </a:lnTo>
                    <a:cubicBezTo>
                      <a:pt x="14271" y="658"/>
                      <a:pt x="14283" y="571"/>
                      <a:pt x="14271" y="485"/>
                    </a:cubicBezTo>
                    <a:cubicBezTo>
                      <a:pt x="14271" y="447"/>
                      <a:pt x="14271" y="410"/>
                      <a:pt x="14258" y="373"/>
                    </a:cubicBezTo>
                    <a:cubicBezTo>
                      <a:pt x="14258" y="410"/>
                      <a:pt x="14246" y="447"/>
                      <a:pt x="14233" y="485"/>
                    </a:cubicBezTo>
                    <a:cubicBezTo>
                      <a:pt x="14208" y="547"/>
                      <a:pt x="14171" y="621"/>
                      <a:pt x="14134" y="683"/>
                    </a:cubicBezTo>
                    <a:cubicBezTo>
                      <a:pt x="14134" y="683"/>
                      <a:pt x="14134" y="683"/>
                      <a:pt x="14134" y="671"/>
                    </a:cubicBezTo>
                    <a:cubicBezTo>
                      <a:pt x="14134" y="634"/>
                      <a:pt x="14122" y="609"/>
                      <a:pt x="14122" y="609"/>
                    </a:cubicBezTo>
                    <a:cubicBezTo>
                      <a:pt x="14097" y="671"/>
                      <a:pt x="14059" y="720"/>
                      <a:pt x="14022" y="770"/>
                    </a:cubicBezTo>
                    <a:cubicBezTo>
                      <a:pt x="14059" y="671"/>
                      <a:pt x="14084" y="584"/>
                      <a:pt x="14097" y="485"/>
                    </a:cubicBezTo>
                    <a:cubicBezTo>
                      <a:pt x="14109" y="435"/>
                      <a:pt x="14109" y="398"/>
                      <a:pt x="14109" y="348"/>
                    </a:cubicBezTo>
                    <a:lnTo>
                      <a:pt x="14109" y="348"/>
                    </a:lnTo>
                    <a:cubicBezTo>
                      <a:pt x="14097" y="398"/>
                      <a:pt x="14072" y="435"/>
                      <a:pt x="14059" y="472"/>
                    </a:cubicBezTo>
                    <a:cubicBezTo>
                      <a:pt x="14010" y="559"/>
                      <a:pt x="13960" y="634"/>
                      <a:pt x="13898" y="708"/>
                    </a:cubicBezTo>
                    <a:cubicBezTo>
                      <a:pt x="13873" y="733"/>
                      <a:pt x="13848" y="758"/>
                      <a:pt x="13823" y="795"/>
                    </a:cubicBezTo>
                    <a:cubicBezTo>
                      <a:pt x="13786" y="820"/>
                      <a:pt x="13724" y="807"/>
                      <a:pt x="13662" y="832"/>
                    </a:cubicBezTo>
                    <a:cubicBezTo>
                      <a:pt x="13600" y="845"/>
                      <a:pt x="13600" y="845"/>
                      <a:pt x="13575" y="857"/>
                    </a:cubicBezTo>
                    <a:lnTo>
                      <a:pt x="13786" y="559"/>
                    </a:lnTo>
                    <a:lnTo>
                      <a:pt x="13786" y="559"/>
                    </a:lnTo>
                    <a:lnTo>
                      <a:pt x="13389" y="832"/>
                    </a:lnTo>
                    <a:lnTo>
                      <a:pt x="13389" y="832"/>
                    </a:lnTo>
                    <a:cubicBezTo>
                      <a:pt x="13426" y="770"/>
                      <a:pt x="13476" y="708"/>
                      <a:pt x="13513" y="646"/>
                    </a:cubicBezTo>
                    <a:cubicBezTo>
                      <a:pt x="13588" y="522"/>
                      <a:pt x="13662" y="373"/>
                      <a:pt x="13699" y="224"/>
                    </a:cubicBezTo>
                    <a:cubicBezTo>
                      <a:pt x="13724" y="162"/>
                      <a:pt x="13737" y="112"/>
                      <a:pt x="13749" y="75"/>
                    </a:cubicBezTo>
                    <a:lnTo>
                      <a:pt x="13749" y="13"/>
                    </a:lnTo>
                    <a:lnTo>
                      <a:pt x="13737" y="75"/>
                    </a:lnTo>
                    <a:cubicBezTo>
                      <a:pt x="13712" y="100"/>
                      <a:pt x="13699" y="149"/>
                      <a:pt x="13662" y="199"/>
                    </a:cubicBezTo>
                    <a:cubicBezTo>
                      <a:pt x="13588" y="335"/>
                      <a:pt x="13501" y="460"/>
                      <a:pt x="13401" y="559"/>
                    </a:cubicBezTo>
                    <a:cubicBezTo>
                      <a:pt x="13376" y="584"/>
                      <a:pt x="13352" y="609"/>
                      <a:pt x="13327" y="634"/>
                    </a:cubicBezTo>
                    <a:lnTo>
                      <a:pt x="12942" y="845"/>
                    </a:lnTo>
                    <a:lnTo>
                      <a:pt x="12942" y="845"/>
                    </a:lnTo>
                    <a:lnTo>
                      <a:pt x="13128" y="621"/>
                    </a:lnTo>
                    <a:lnTo>
                      <a:pt x="13128" y="621"/>
                    </a:lnTo>
                    <a:lnTo>
                      <a:pt x="12693" y="857"/>
                    </a:lnTo>
                    <a:cubicBezTo>
                      <a:pt x="12718" y="807"/>
                      <a:pt x="12743" y="770"/>
                      <a:pt x="12780" y="733"/>
                    </a:cubicBezTo>
                    <a:cubicBezTo>
                      <a:pt x="12793" y="708"/>
                      <a:pt x="12818" y="683"/>
                      <a:pt x="12842" y="658"/>
                    </a:cubicBezTo>
                    <a:lnTo>
                      <a:pt x="12842" y="658"/>
                    </a:lnTo>
                    <a:cubicBezTo>
                      <a:pt x="12842" y="658"/>
                      <a:pt x="12805" y="671"/>
                      <a:pt x="12743" y="696"/>
                    </a:cubicBezTo>
                    <a:cubicBezTo>
                      <a:pt x="12681" y="733"/>
                      <a:pt x="12619" y="770"/>
                      <a:pt x="12569" y="820"/>
                    </a:cubicBezTo>
                    <a:cubicBezTo>
                      <a:pt x="12582" y="770"/>
                      <a:pt x="12606" y="708"/>
                      <a:pt x="12631" y="658"/>
                    </a:cubicBezTo>
                    <a:cubicBezTo>
                      <a:pt x="12693" y="534"/>
                      <a:pt x="12755" y="410"/>
                      <a:pt x="12842" y="298"/>
                    </a:cubicBezTo>
                    <a:cubicBezTo>
                      <a:pt x="12904" y="211"/>
                      <a:pt x="12954" y="149"/>
                      <a:pt x="12954" y="149"/>
                    </a:cubicBezTo>
                    <a:lnTo>
                      <a:pt x="12954" y="149"/>
                    </a:lnTo>
                    <a:cubicBezTo>
                      <a:pt x="12954" y="149"/>
                      <a:pt x="12892" y="199"/>
                      <a:pt x="12793" y="273"/>
                    </a:cubicBezTo>
                    <a:cubicBezTo>
                      <a:pt x="12693" y="360"/>
                      <a:pt x="12594" y="472"/>
                      <a:pt x="12507" y="584"/>
                    </a:cubicBezTo>
                    <a:cubicBezTo>
                      <a:pt x="12420" y="683"/>
                      <a:pt x="12346" y="783"/>
                      <a:pt x="12283" y="894"/>
                    </a:cubicBezTo>
                    <a:lnTo>
                      <a:pt x="12259" y="708"/>
                    </a:lnTo>
                    <a:lnTo>
                      <a:pt x="12172" y="882"/>
                    </a:lnTo>
                    <a:cubicBezTo>
                      <a:pt x="12147" y="807"/>
                      <a:pt x="12122" y="720"/>
                      <a:pt x="12097" y="646"/>
                    </a:cubicBezTo>
                    <a:cubicBezTo>
                      <a:pt x="12072" y="547"/>
                      <a:pt x="12060" y="447"/>
                      <a:pt x="12060" y="348"/>
                    </a:cubicBezTo>
                    <a:cubicBezTo>
                      <a:pt x="12060" y="298"/>
                      <a:pt x="12060" y="249"/>
                      <a:pt x="12060" y="199"/>
                    </a:cubicBezTo>
                    <a:cubicBezTo>
                      <a:pt x="12060" y="199"/>
                      <a:pt x="12035" y="261"/>
                      <a:pt x="12010" y="335"/>
                    </a:cubicBezTo>
                    <a:cubicBezTo>
                      <a:pt x="11967" y="487"/>
                      <a:pt x="11942" y="649"/>
                      <a:pt x="11945" y="811"/>
                    </a:cubicBezTo>
                    <a:lnTo>
                      <a:pt x="11945" y="811"/>
                    </a:lnTo>
                    <a:cubicBezTo>
                      <a:pt x="11934" y="730"/>
                      <a:pt x="11923" y="639"/>
                      <a:pt x="11923" y="559"/>
                    </a:cubicBezTo>
                    <a:cubicBezTo>
                      <a:pt x="11886" y="646"/>
                      <a:pt x="11836" y="733"/>
                      <a:pt x="11812" y="820"/>
                    </a:cubicBezTo>
                    <a:lnTo>
                      <a:pt x="11812" y="820"/>
                    </a:lnTo>
                    <a:cubicBezTo>
                      <a:pt x="11812" y="751"/>
                      <a:pt x="11813" y="675"/>
                      <a:pt x="11824" y="609"/>
                    </a:cubicBezTo>
                    <a:cubicBezTo>
                      <a:pt x="11836" y="398"/>
                      <a:pt x="11874" y="199"/>
                      <a:pt x="11923" y="0"/>
                    </a:cubicBezTo>
                    <a:lnTo>
                      <a:pt x="11923" y="0"/>
                    </a:lnTo>
                    <a:cubicBezTo>
                      <a:pt x="11923" y="0"/>
                      <a:pt x="11886" y="75"/>
                      <a:pt x="11836" y="174"/>
                    </a:cubicBezTo>
                    <a:cubicBezTo>
                      <a:pt x="11774" y="311"/>
                      <a:pt x="11725" y="435"/>
                      <a:pt x="11687" y="571"/>
                    </a:cubicBezTo>
                    <a:cubicBezTo>
                      <a:pt x="11662" y="634"/>
                      <a:pt x="11650" y="696"/>
                      <a:pt x="11625" y="758"/>
                    </a:cubicBezTo>
                    <a:cubicBezTo>
                      <a:pt x="11625" y="696"/>
                      <a:pt x="11625" y="646"/>
                      <a:pt x="11613" y="584"/>
                    </a:cubicBezTo>
                    <a:cubicBezTo>
                      <a:pt x="11600" y="559"/>
                      <a:pt x="11600" y="522"/>
                      <a:pt x="11588" y="485"/>
                    </a:cubicBezTo>
                    <a:cubicBezTo>
                      <a:pt x="11576" y="522"/>
                      <a:pt x="11576" y="559"/>
                      <a:pt x="11563" y="584"/>
                    </a:cubicBezTo>
                    <a:cubicBezTo>
                      <a:pt x="11551" y="658"/>
                      <a:pt x="11526" y="720"/>
                      <a:pt x="11489" y="783"/>
                    </a:cubicBezTo>
                    <a:cubicBezTo>
                      <a:pt x="11476" y="807"/>
                      <a:pt x="11464" y="832"/>
                      <a:pt x="11439" y="857"/>
                    </a:cubicBezTo>
                    <a:cubicBezTo>
                      <a:pt x="11439" y="807"/>
                      <a:pt x="11439" y="745"/>
                      <a:pt x="11439" y="696"/>
                    </a:cubicBezTo>
                    <a:cubicBezTo>
                      <a:pt x="11402" y="733"/>
                      <a:pt x="11364" y="783"/>
                      <a:pt x="11327" y="820"/>
                    </a:cubicBezTo>
                    <a:lnTo>
                      <a:pt x="11290" y="596"/>
                    </a:lnTo>
                    <a:lnTo>
                      <a:pt x="11290" y="609"/>
                    </a:lnTo>
                    <a:cubicBezTo>
                      <a:pt x="11290" y="547"/>
                      <a:pt x="11290" y="497"/>
                      <a:pt x="11277" y="435"/>
                    </a:cubicBezTo>
                    <a:cubicBezTo>
                      <a:pt x="11265" y="348"/>
                      <a:pt x="11253" y="298"/>
                      <a:pt x="11253" y="298"/>
                    </a:cubicBezTo>
                    <a:cubicBezTo>
                      <a:pt x="11253" y="298"/>
                      <a:pt x="11253" y="348"/>
                      <a:pt x="11228" y="435"/>
                    </a:cubicBezTo>
                    <a:cubicBezTo>
                      <a:pt x="11215" y="522"/>
                      <a:pt x="11178" y="621"/>
                      <a:pt x="11141" y="708"/>
                    </a:cubicBezTo>
                    <a:cubicBezTo>
                      <a:pt x="11116" y="758"/>
                      <a:pt x="11091" y="807"/>
                      <a:pt x="11066" y="857"/>
                    </a:cubicBezTo>
                    <a:lnTo>
                      <a:pt x="11054" y="634"/>
                    </a:lnTo>
                    <a:lnTo>
                      <a:pt x="10905" y="857"/>
                    </a:lnTo>
                    <a:lnTo>
                      <a:pt x="10905" y="758"/>
                    </a:lnTo>
                    <a:cubicBezTo>
                      <a:pt x="10905" y="646"/>
                      <a:pt x="10892" y="534"/>
                      <a:pt x="10868" y="422"/>
                    </a:cubicBezTo>
                    <a:cubicBezTo>
                      <a:pt x="10843" y="522"/>
                      <a:pt x="10806" y="634"/>
                      <a:pt x="10768" y="733"/>
                    </a:cubicBezTo>
                    <a:cubicBezTo>
                      <a:pt x="10743" y="770"/>
                      <a:pt x="10719" y="820"/>
                      <a:pt x="10706" y="870"/>
                    </a:cubicBezTo>
                    <a:cubicBezTo>
                      <a:pt x="10694" y="832"/>
                      <a:pt x="10694" y="795"/>
                      <a:pt x="10706" y="758"/>
                    </a:cubicBezTo>
                    <a:cubicBezTo>
                      <a:pt x="10706" y="733"/>
                      <a:pt x="10719" y="708"/>
                      <a:pt x="10719" y="696"/>
                    </a:cubicBezTo>
                    <a:lnTo>
                      <a:pt x="10719" y="696"/>
                    </a:lnTo>
                    <a:cubicBezTo>
                      <a:pt x="10656" y="733"/>
                      <a:pt x="10607" y="795"/>
                      <a:pt x="10570" y="857"/>
                    </a:cubicBezTo>
                    <a:lnTo>
                      <a:pt x="10557" y="820"/>
                    </a:lnTo>
                    <a:cubicBezTo>
                      <a:pt x="10545" y="745"/>
                      <a:pt x="10532" y="658"/>
                      <a:pt x="10520" y="571"/>
                    </a:cubicBezTo>
                    <a:cubicBezTo>
                      <a:pt x="10483" y="646"/>
                      <a:pt x="10445" y="720"/>
                      <a:pt x="10421" y="795"/>
                    </a:cubicBezTo>
                    <a:lnTo>
                      <a:pt x="10421" y="745"/>
                    </a:lnTo>
                    <a:cubicBezTo>
                      <a:pt x="10445" y="658"/>
                      <a:pt x="10445" y="571"/>
                      <a:pt x="10433" y="485"/>
                    </a:cubicBezTo>
                    <a:cubicBezTo>
                      <a:pt x="10433" y="447"/>
                      <a:pt x="10433" y="410"/>
                      <a:pt x="10433" y="373"/>
                    </a:cubicBezTo>
                    <a:cubicBezTo>
                      <a:pt x="10433" y="373"/>
                      <a:pt x="10421" y="410"/>
                      <a:pt x="10396" y="485"/>
                    </a:cubicBezTo>
                    <a:cubicBezTo>
                      <a:pt x="10371" y="547"/>
                      <a:pt x="10334" y="621"/>
                      <a:pt x="10296" y="683"/>
                    </a:cubicBezTo>
                    <a:lnTo>
                      <a:pt x="10296" y="671"/>
                    </a:lnTo>
                    <a:cubicBezTo>
                      <a:pt x="10296" y="634"/>
                      <a:pt x="10284" y="609"/>
                      <a:pt x="10284" y="609"/>
                    </a:cubicBezTo>
                    <a:cubicBezTo>
                      <a:pt x="10259" y="658"/>
                      <a:pt x="10234" y="720"/>
                      <a:pt x="10185" y="758"/>
                    </a:cubicBezTo>
                    <a:cubicBezTo>
                      <a:pt x="10222" y="671"/>
                      <a:pt x="10247" y="584"/>
                      <a:pt x="10259" y="485"/>
                    </a:cubicBezTo>
                    <a:cubicBezTo>
                      <a:pt x="10271" y="398"/>
                      <a:pt x="10271" y="348"/>
                      <a:pt x="10271" y="348"/>
                    </a:cubicBezTo>
                    <a:lnTo>
                      <a:pt x="10271" y="348"/>
                    </a:lnTo>
                    <a:cubicBezTo>
                      <a:pt x="10271" y="348"/>
                      <a:pt x="10259" y="398"/>
                      <a:pt x="10222" y="472"/>
                    </a:cubicBezTo>
                    <a:cubicBezTo>
                      <a:pt x="10172" y="547"/>
                      <a:pt x="10122" y="634"/>
                      <a:pt x="10060" y="696"/>
                    </a:cubicBezTo>
                    <a:cubicBezTo>
                      <a:pt x="10036" y="733"/>
                      <a:pt x="10011" y="758"/>
                      <a:pt x="9986" y="783"/>
                    </a:cubicBezTo>
                    <a:cubicBezTo>
                      <a:pt x="9936" y="795"/>
                      <a:pt x="9886" y="807"/>
                      <a:pt x="9837" y="820"/>
                    </a:cubicBezTo>
                    <a:cubicBezTo>
                      <a:pt x="9812" y="832"/>
                      <a:pt x="9775" y="845"/>
                      <a:pt x="9750" y="857"/>
                    </a:cubicBezTo>
                    <a:lnTo>
                      <a:pt x="9961" y="559"/>
                    </a:lnTo>
                    <a:lnTo>
                      <a:pt x="9564" y="832"/>
                    </a:lnTo>
                    <a:lnTo>
                      <a:pt x="9564" y="832"/>
                    </a:lnTo>
                    <a:cubicBezTo>
                      <a:pt x="9700" y="646"/>
                      <a:pt x="9812" y="447"/>
                      <a:pt x="9874" y="224"/>
                    </a:cubicBezTo>
                    <a:cubicBezTo>
                      <a:pt x="9899" y="162"/>
                      <a:pt x="9911" y="112"/>
                      <a:pt x="9911" y="75"/>
                    </a:cubicBezTo>
                    <a:lnTo>
                      <a:pt x="9924" y="13"/>
                    </a:lnTo>
                    <a:lnTo>
                      <a:pt x="9899" y="75"/>
                    </a:lnTo>
                    <a:cubicBezTo>
                      <a:pt x="9886" y="112"/>
                      <a:pt x="9862" y="162"/>
                      <a:pt x="9837" y="199"/>
                    </a:cubicBezTo>
                    <a:cubicBezTo>
                      <a:pt x="9762" y="335"/>
                      <a:pt x="9675" y="447"/>
                      <a:pt x="9576" y="559"/>
                    </a:cubicBezTo>
                    <a:cubicBezTo>
                      <a:pt x="9551" y="584"/>
                      <a:pt x="9526" y="609"/>
                      <a:pt x="9501" y="634"/>
                    </a:cubicBezTo>
                    <a:lnTo>
                      <a:pt x="9116" y="845"/>
                    </a:lnTo>
                    <a:lnTo>
                      <a:pt x="9116" y="845"/>
                    </a:lnTo>
                    <a:lnTo>
                      <a:pt x="9303" y="621"/>
                    </a:lnTo>
                    <a:lnTo>
                      <a:pt x="9303" y="621"/>
                    </a:lnTo>
                    <a:lnTo>
                      <a:pt x="8868" y="845"/>
                    </a:lnTo>
                    <a:lnTo>
                      <a:pt x="8868" y="845"/>
                    </a:lnTo>
                    <a:cubicBezTo>
                      <a:pt x="8893" y="807"/>
                      <a:pt x="8918" y="770"/>
                      <a:pt x="8943" y="733"/>
                    </a:cubicBezTo>
                    <a:cubicBezTo>
                      <a:pt x="8980" y="683"/>
                      <a:pt x="9005" y="658"/>
                      <a:pt x="9005" y="658"/>
                    </a:cubicBezTo>
                    <a:lnTo>
                      <a:pt x="9005" y="658"/>
                    </a:lnTo>
                    <a:cubicBezTo>
                      <a:pt x="9005" y="658"/>
                      <a:pt x="8967" y="671"/>
                      <a:pt x="8918" y="696"/>
                    </a:cubicBezTo>
                    <a:cubicBezTo>
                      <a:pt x="8856" y="733"/>
                      <a:pt x="8794" y="770"/>
                      <a:pt x="8744" y="807"/>
                    </a:cubicBezTo>
                    <a:cubicBezTo>
                      <a:pt x="8756" y="758"/>
                      <a:pt x="8781" y="708"/>
                      <a:pt x="8806" y="658"/>
                    </a:cubicBezTo>
                    <a:cubicBezTo>
                      <a:pt x="8868" y="534"/>
                      <a:pt x="8930" y="410"/>
                      <a:pt x="9005" y="298"/>
                    </a:cubicBezTo>
                    <a:cubicBezTo>
                      <a:pt x="9079" y="211"/>
                      <a:pt x="9129" y="149"/>
                      <a:pt x="9129" y="149"/>
                    </a:cubicBezTo>
                    <a:lnTo>
                      <a:pt x="9129" y="149"/>
                    </a:lnTo>
                    <a:cubicBezTo>
                      <a:pt x="9129" y="149"/>
                      <a:pt x="9067" y="186"/>
                      <a:pt x="8980" y="261"/>
                    </a:cubicBezTo>
                    <a:cubicBezTo>
                      <a:pt x="8868" y="360"/>
                      <a:pt x="8769" y="472"/>
                      <a:pt x="8682" y="571"/>
                    </a:cubicBezTo>
                    <a:cubicBezTo>
                      <a:pt x="8607" y="671"/>
                      <a:pt x="8533" y="783"/>
                      <a:pt x="8471" y="882"/>
                    </a:cubicBezTo>
                    <a:lnTo>
                      <a:pt x="8433" y="708"/>
                    </a:lnTo>
                    <a:lnTo>
                      <a:pt x="8359" y="870"/>
                    </a:lnTo>
                    <a:cubicBezTo>
                      <a:pt x="8322" y="795"/>
                      <a:pt x="8297" y="720"/>
                      <a:pt x="8284" y="646"/>
                    </a:cubicBezTo>
                    <a:cubicBezTo>
                      <a:pt x="8260" y="547"/>
                      <a:pt x="8247" y="447"/>
                      <a:pt x="8235" y="348"/>
                    </a:cubicBezTo>
                    <a:lnTo>
                      <a:pt x="8235" y="199"/>
                    </a:lnTo>
                    <a:cubicBezTo>
                      <a:pt x="8235" y="199"/>
                      <a:pt x="8222" y="249"/>
                      <a:pt x="8197" y="335"/>
                    </a:cubicBezTo>
                    <a:cubicBezTo>
                      <a:pt x="8160" y="435"/>
                      <a:pt x="8148" y="547"/>
                      <a:pt x="8135" y="646"/>
                    </a:cubicBezTo>
                    <a:cubicBezTo>
                      <a:pt x="8123" y="720"/>
                      <a:pt x="8123" y="795"/>
                      <a:pt x="8135" y="870"/>
                    </a:cubicBezTo>
                    <a:lnTo>
                      <a:pt x="8123" y="820"/>
                    </a:lnTo>
                    <a:cubicBezTo>
                      <a:pt x="8110" y="733"/>
                      <a:pt x="8098" y="646"/>
                      <a:pt x="8098" y="547"/>
                    </a:cubicBezTo>
                    <a:cubicBezTo>
                      <a:pt x="8061" y="634"/>
                      <a:pt x="8011" y="720"/>
                      <a:pt x="7986" y="807"/>
                    </a:cubicBezTo>
                    <a:lnTo>
                      <a:pt x="7974" y="832"/>
                    </a:lnTo>
                    <a:lnTo>
                      <a:pt x="7974" y="832"/>
                    </a:lnTo>
                    <a:cubicBezTo>
                      <a:pt x="7974" y="758"/>
                      <a:pt x="7974" y="683"/>
                      <a:pt x="7986" y="596"/>
                    </a:cubicBezTo>
                    <a:cubicBezTo>
                      <a:pt x="7999" y="398"/>
                      <a:pt x="8036" y="199"/>
                      <a:pt x="8098" y="0"/>
                    </a:cubicBezTo>
                    <a:lnTo>
                      <a:pt x="8098" y="0"/>
                    </a:lnTo>
                    <a:cubicBezTo>
                      <a:pt x="8098" y="0"/>
                      <a:pt x="8061" y="62"/>
                      <a:pt x="7999" y="174"/>
                    </a:cubicBezTo>
                    <a:cubicBezTo>
                      <a:pt x="7949" y="298"/>
                      <a:pt x="7887" y="435"/>
                      <a:pt x="7850" y="571"/>
                    </a:cubicBezTo>
                    <a:cubicBezTo>
                      <a:pt x="7825" y="634"/>
                      <a:pt x="7812" y="683"/>
                      <a:pt x="7800" y="745"/>
                    </a:cubicBezTo>
                    <a:cubicBezTo>
                      <a:pt x="7800" y="696"/>
                      <a:pt x="7788" y="634"/>
                      <a:pt x="7775" y="584"/>
                    </a:cubicBezTo>
                    <a:cubicBezTo>
                      <a:pt x="7763" y="522"/>
                      <a:pt x="7750" y="485"/>
                      <a:pt x="7750" y="485"/>
                    </a:cubicBezTo>
                    <a:cubicBezTo>
                      <a:pt x="7750" y="509"/>
                      <a:pt x="7738" y="547"/>
                      <a:pt x="7725" y="571"/>
                    </a:cubicBezTo>
                    <a:cubicBezTo>
                      <a:pt x="7713" y="646"/>
                      <a:pt x="7688" y="708"/>
                      <a:pt x="7651" y="770"/>
                    </a:cubicBezTo>
                    <a:cubicBezTo>
                      <a:pt x="7639" y="795"/>
                      <a:pt x="7626" y="820"/>
                      <a:pt x="7614" y="845"/>
                    </a:cubicBezTo>
                    <a:cubicBezTo>
                      <a:pt x="7601" y="795"/>
                      <a:pt x="7601" y="733"/>
                      <a:pt x="7614" y="683"/>
                    </a:cubicBezTo>
                    <a:lnTo>
                      <a:pt x="7614" y="683"/>
                    </a:lnTo>
                    <a:cubicBezTo>
                      <a:pt x="7564" y="720"/>
                      <a:pt x="7527" y="770"/>
                      <a:pt x="7489" y="820"/>
                    </a:cubicBezTo>
                    <a:lnTo>
                      <a:pt x="7452" y="596"/>
                    </a:lnTo>
                    <a:cubicBezTo>
                      <a:pt x="7452" y="547"/>
                      <a:pt x="7452" y="485"/>
                      <a:pt x="7440" y="422"/>
                    </a:cubicBezTo>
                    <a:cubicBezTo>
                      <a:pt x="7440" y="385"/>
                      <a:pt x="7427" y="335"/>
                      <a:pt x="7415" y="286"/>
                    </a:cubicBezTo>
                    <a:cubicBezTo>
                      <a:pt x="7415" y="286"/>
                      <a:pt x="7415" y="348"/>
                      <a:pt x="7403" y="422"/>
                    </a:cubicBezTo>
                    <a:cubicBezTo>
                      <a:pt x="7378" y="522"/>
                      <a:pt x="7353" y="609"/>
                      <a:pt x="7303" y="696"/>
                    </a:cubicBezTo>
                    <a:cubicBezTo>
                      <a:pt x="7291" y="745"/>
                      <a:pt x="7254" y="795"/>
                      <a:pt x="7229" y="845"/>
                    </a:cubicBezTo>
                    <a:lnTo>
                      <a:pt x="7216" y="634"/>
                    </a:lnTo>
                    <a:lnTo>
                      <a:pt x="7067" y="857"/>
                    </a:lnTo>
                    <a:lnTo>
                      <a:pt x="7067" y="745"/>
                    </a:lnTo>
                    <a:cubicBezTo>
                      <a:pt x="7067" y="634"/>
                      <a:pt x="7055" y="522"/>
                      <a:pt x="7030" y="410"/>
                    </a:cubicBezTo>
                    <a:cubicBezTo>
                      <a:pt x="7005" y="522"/>
                      <a:pt x="6968" y="621"/>
                      <a:pt x="6931" y="720"/>
                    </a:cubicBezTo>
                    <a:cubicBezTo>
                      <a:pt x="6906" y="770"/>
                      <a:pt x="6893" y="820"/>
                      <a:pt x="6869" y="857"/>
                    </a:cubicBezTo>
                    <a:cubicBezTo>
                      <a:pt x="6869" y="820"/>
                      <a:pt x="6869" y="783"/>
                      <a:pt x="6869" y="745"/>
                    </a:cubicBezTo>
                    <a:cubicBezTo>
                      <a:pt x="6881" y="733"/>
                      <a:pt x="6881" y="708"/>
                      <a:pt x="6881" y="683"/>
                    </a:cubicBezTo>
                    <a:lnTo>
                      <a:pt x="6881" y="683"/>
                    </a:lnTo>
                    <a:cubicBezTo>
                      <a:pt x="6869" y="696"/>
                      <a:pt x="6844" y="708"/>
                      <a:pt x="6831" y="733"/>
                    </a:cubicBezTo>
                    <a:cubicBezTo>
                      <a:pt x="6794" y="770"/>
                      <a:pt x="6757" y="807"/>
                      <a:pt x="6732" y="857"/>
                    </a:cubicBezTo>
                    <a:lnTo>
                      <a:pt x="6732" y="820"/>
                    </a:lnTo>
                    <a:cubicBezTo>
                      <a:pt x="6719" y="733"/>
                      <a:pt x="6707" y="646"/>
                      <a:pt x="6695" y="559"/>
                    </a:cubicBezTo>
                    <a:cubicBezTo>
                      <a:pt x="6657" y="634"/>
                      <a:pt x="6620" y="708"/>
                      <a:pt x="6595" y="795"/>
                    </a:cubicBezTo>
                    <a:lnTo>
                      <a:pt x="6595" y="745"/>
                    </a:lnTo>
                    <a:cubicBezTo>
                      <a:pt x="6608" y="658"/>
                      <a:pt x="6608" y="571"/>
                      <a:pt x="6608" y="472"/>
                    </a:cubicBezTo>
                    <a:cubicBezTo>
                      <a:pt x="6608" y="410"/>
                      <a:pt x="6595" y="360"/>
                      <a:pt x="6595" y="360"/>
                    </a:cubicBezTo>
                    <a:cubicBezTo>
                      <a:pt x="6583" y="398"/>
                      <a:pt x="6583" y="435"/>
                      <a:pt x="6558" y="472"/>
                    </a:cubicBezTo>
                    <a:cubicBezTo>
                      <a:pt x="6533" y="547"/>
                      <a:pt x="6508" y="609"/>
                      <a:pt x="6471" y="671"/>
                    </a:cubicBezTo>
                    <a:cubicBezTo>
                      <a:pt x="6471" y="646"/>
                      <a:pt x="6459" y="621"/>
                      <a:pt x="6459" y="596"/>
                    </a:cubicBezTo>
                    <a:cubicBezTo>
                      <a:pt x="6434" y="658"/>
                      <a:pt x="6397" y="708"/>
                      <a:pt x="6359" y="758"/>
                    </a:cubicBezTo>
                    <a:cubicBezTo>
                      <a:pt x="6397" y="671"/>
                      <a:pt x="6421" y="571"/>
                      <a:pt x="6434" y="472"/>
                    </a:cubicBezTo>
                    <a:cubicBezTo>
                      <a:pt x="6446" y="398"/>
                      <a:pt x="6446" y="336"/>
                      <a:pt x="6446" y="335"/>
                    </a:cubicBezTo>
                    <a:lnTo>
                      <a:pt x="6446" y="335"/>
                    </a:lnTo>
                    <a:cubicBezTo>
                      <a:pt x="6434" y="385"/>
                      <a:pt x="6409" y="422"/>
                      <a:pt x="6384" y="460"/>
                    </a:cubicBezTo>
                    <a:cubicBezTo>
                      <a:pt x="6347" y="547"/>
                      <a:pt x="6297" y="621"/>
                      <a:pt x="6235" y="696"/>
                    </a:cubicBezTo>
                    <a:cubicBezTo>
                      <a:pt x="6210" y="720"/>
                      <a:pt x="6173" y="758"/>
                      <a:pt x="6148" y="783"/>
                    </a:cubicBezTo>
                    <a:cubicBezTo>
                      <a:pt x="6123" y="807"/>
                      <a:pt x="6061" y="807"/>
                      <a:pt x="5999" y="820"/>
                    </a:cubicBezTo>
                    <a:cubicBezTo>
                      <a:pt x="5937" y="832"/>
                      <a:pt x="5937" y="832"/>
                      <a:pt x="5900" y="845"/>
                    </a:cubicBezTo>
                    <a:lnTo>
                      <a:pt x="5900" y="845"/>
                    </a:lnTo>
                    <a:lnTo>
                      <a:pt x="6123" y="547"/>
                    </a:lnTo>
                    <a:lnTo>
                      <a:pt x="5713" y="820"/>
                    </a:lnTo>
                    <a:cubicBezTo>
                      <a:pt x="5763" y="770"/>
                      <a:pt x="5800" y="708"/>
                      <a:pt x="5850" y="646"/>
                    </a:cubicBezTo>
                    <a:cubicBezTo>
                      <a:pt x="5925" y="509"/>
                      <a:pt x="5987" y="360"/>
                      <a:pt x="6036" y="211"/>
                    </a:cubicBezTo>
                    <a:cubicBezTo>
                      <a:pt x="6049" y="162"/>
                      <a:pt x="6061" y="112"/>
                      <a:pt x="6074" y="62"/>
                    </a:cubicBezTo>
                    <a:lnTo>
                      <a:pt x="6086" y="13"/>
                    </a:lnTo>
                    <a:lnTo>
                      <a:pt x="6061" y="62"/>
                    </a:lnTo>
                    <a:cubicBezTo>
                      <a:pt x="6049" y="100"/>
                      <a:pt x="6024" y="137"/>
                      <a:pt x="5999" y="199"/>
                    </a:cubicBezTo>
                    <a:cubicBezTo>
                      <a:pt x="5925" y="323"/>
                      <a:pt x="5838" y="447"/>
                      <a:pt x="5726" y="547"/>
                    </a:cubicBezTo>
                    <a:cubicBezTo>
                      <a:pt x="5701" y="584"/>
                      <a:pt x="5676" y="596"/>
                      <a:pt x="5651" y="621"/>
                    </a:cubicBezTo>
                    <a:lnTo>
                      <a:pt x="5266" y="832"/>
                    </a:lnTo>
                    <a:lnTo>
                      <a:pt x="5266" y="832"/>
                    </a:lnTo>
                    <a:lnTo>
                      <a:pt x="5453" y="609"/>
                    </a:lnTo>
                    <a:lnTo>
                      <a:pt x="5030" y="845"/>
                    </a:lnTo>
                    <a:lnTo>
                      <a:pt x="5030" y="845"/>
                    </a:lnTo>
                    <a:cubicBezTo>
                      <a:pt x="5055" y="807"/>
                      <a:pt x="5080" y="758"/>
                      <a:pt x="5105" y="720"/>
                    </a:cubicBezTo>
                    <a:cubicBezTo>
                      <a:pt x="5142" y="671"/>
                      <a:pt x="5167" y="646"/>
                      <a:pt x="5167" y="646"/>
                    </a:cubicBezTo>
                    <a:lnTo>
                      <a:pt x="5167" y="646"/>
                    </a:lnTo>
                    <a:cubicBezTo>
                      <a:pt x="5167" y="646"/>
                      <a:pt x="5130" y="658"/>
                      <a:pt x="5080" y="683"/>
                    </a:cubicBezTo>
                    <a:cubicBezTo>
                      <a:pt x="5018" y="720"/>
                      <a:pt x="4956" y="758"/>
                      <a:pt x="4894" y="807"/>
                    </a:cubicBezTo>
                    <a:cubicBezTo>
                      <a:pt x="4919" y="758"/>
                      <a:pt x="4943" y="708"/>
                      <a:pt x="4968" y="646"/>
                    </a:cubicBezTo>
                    <a:cubicBezTo>
                      <a:pt x="5018" y="534"/>
                      <a:pt x="5093" y="410"/>
                      <a:pt x="5167" y="311"/>
                    </a:cubicBezTo>
                    <a:cubicBezTo>
                      <a:pt x="5229" y="211"/>
                      <a:pt x="5279" y="149"/>
                      <a:pt x="5279" y="149"/>
                    </a:cubicBezTo>
                    <a:lnTo>
                      <a:pt x="5279" y="149"/>
                    </a:lnTo>
                    <a:cubicBezTo>
                      <a:pt x="5279" y="149"/>
                      <a:pt x="5217" y="199"/>
                      <a:pt x="5117" y="273"/>
                    </a:cubicBezTo>
                    <a:cubicBezTo>
                      <a:pt x="4919" y="447"/>
                      <a:pt x="4745" y="658"/>
                      <a:pt x="4608" y="894"/>
                    </a:cubicBezTo>
                    <a:lnTo>
                      <a:pt x="4583" y="708"/>
                    </a:lnTo>
                    <a:lnTo>
                      <a:pt x="4496" y="882"/>
                    </a:lnTo>
                    <a:cubicBezTo>
                      <a:pt x="4472" y="807"/>
                      <a:pt x="4447" y="733"/>
                      <a:pt x="4422" y="646"/>
                    </a:cubicBezTo>
                    <a:cubicBezTo>
                      <a:pt x="4397" y="547"/>
                      <a:pt x="4385" y="447"/>
                      <a:pt x="4385" y="348"/>
                    </a:cubicBezTo>
                    <a:cubicBezTo>
                      <a:pt x="4385" y="298"/>
                      <a:pt x="4385" y="249"/>
                      <a:pt x="4385" y="211"/>
                    </a:cubicBezTo>
                    <a:cubicBezTo>
                      <a:pt x="4385" y="211"/>
                      <a:pt x="4360" y="261"/>
                      <a:pt x="4335" y="335"/>
                    </a:cubicBezTo>
                    <a:cubicBezTo>
                      <a:pt x="4291" y="502"/>
                      <a:pt x="4266" y="658"/>
                      <a:pt x="4270" y="822"/>
                    </a:cubicBezTo>
                    <a:lnTo>
                      <a:pt x="4270" y="822"/>
                    </a:lnTo>
                    <a:cubicBezTo>
                      <a:pt x="4248" y="739"/>
                      <a:pt x="4248" y="655"/>
                      <a:pt x="4248" y="559"/>
                    </a:cubicBezTo>
                    <a:cubicBezTo>
                      <a:pt x="4198" y="646"/>
                      <a:pt x="4161" y="733"/>
                      <a:pt x="4124" y="820"/>
                    </a:cubicBezTo>
                    <a:lnTo>
                      <a:pt x="4111" y="845"/>
                    </a:lnTo>
                    <a:lnTo>
                      <a:pt x="4111" y="845"/>
                    </a:lnTo>
                    <a:cubicBezTo>
                      <a:pt x="4111" y="770"/>
                      <a:pt x="4111" y="683"/>
                      <a:pt x="4124" y="609"/>
                    </a:cubicBezTo>
                    <a:cubicBezTo>
                      <a:pt x="4149" y="410"/>
                      <a:pt x="4186" y="211"/>
                      <a:pt x="4236" y="13"/>
                    </a:cubicBezTo>
                    <a:lnTo>
                      <a:pt x="4236" y="13"/>
                    </a:lnTo>
                    <a:cubicBezTo>
                      <a:pt x="4236" y="13"/>
                      <a:pt x="4198" y="75"/>
                      <a:pt x="4149" y="186"/>
                    </a:cubicBezTo>
                    <a:cubicBezTo>
                      <a:pt x="4087" y="311"/>
                      <a:pt x="4037" y="447"/>
                      <a:pt x="3987" y="584"/>
                    </a:cubicBezTo>
                    <a:cubicBezTo>
                      <a:pt x="3975" y="646"/>
                      <a:pt x="3950" y="696"/>
                      <a:pt x="3937" y="758"/>
                    </a:cubicBezTo>
                    <a:cubicBezTo>
                      <a:pt x="3937" y="708"/>
                      <a:pt x="3925" y="646"/>
                      <a:pt x="3913" y="596"/>
                    </a:cubicBezTo>
                    <a:cubicBezTo>
                      <a:pt x="3913" y="559"/>
                      <a:pt x="3900" y="522"/>
                      <a:pt x="3888" y="497"/>
                    </a:cubicBezTo>
                    <a:cubicBezTo>
                      <a:pt x="3888" y="522"/>
                      <a:pt x="3875" y="559"/>
                      <a:pt x="3875" y="584"/>
                    </a:cubicBezTo>
                    <a:cubicBezTo>
                      <a:pt x="3851" y="658"/>
                      <a:pt x="3826" y="720"/>
                      <a:pt x="3801" y="783"/>
                    </a:cubicBezTo>
                    <a:cubicBezTo>
                      <a:pt x="3788" y="807"/>
                      <a:pt x="3764" y="832"/>
                      <a:pt x="3751" y="857"/>
                    </a:cubicBezTo>
                    <a:cubicBezTo>
                      <a:pt x="3751" y="807"/>
                      <a:pt x="3751" y="745"/>
                      <a:pt x="3751" y="696"/>
                    </a:cubicBezTo>
                    <a:cubicBezTo>
                      <a:pt x="3714" y="733"/>
                      <a:pt x="3664" y="783"/>
                      <a:pt x="3627" y="820"/>
                    </a:cubicBezTo>
                    <a:lnTo>
                      <a:pt x="3590" y="609"/>
                    </a:lnTo>
                    <a:cubicBezTo>
                      <a:pt x="3590" y="559"/>
                      <a:pt x="3590" y="497"/>
                      <a:pt x="3577" y="435"/>
                    </a:cubicBezTo>
                    <a:cubicBezTo>
                      <a:pt x="3577" y="360"/>
                      <a:pt x="3565" y="298"/>
                      <a:pt x="3565" y="298"/>
                    </a:cubicBezTo>
                    <a:cubicBezTo>
                      <a:pt x="3552" y="348"/>
                      <a:pt x="3552" y="385"/>
                      <a:pt x="3540" y="435"/>
                    </a:cubicBezTo>
                    <a:cubicBezTo>
                      <a:pt x="3515" y="534"/>
                      <a:pt x="3490" y="621"/>
                      <a:pt x="3441" y="708"/>
                    </a:cubicBezTo>
                    <a:cubicBezTo>
                      <a:pt x="3428" y="758"/>
                      <a:pt x="3403" y="807"/>
                      <a:pt x="3366" y="857"/>
                    </a:cubicBezTo>
                    <a:lnTo>
                      <a:pt x="3354" y="646"/>
                    </a:lnTo>
                    <a:lnTo>
                      <a:pt x="3217" y="870"/>
                    </a:lnTo>
                    <a:lnTo>
                      <a:pt x="3217" y="758"/>
                    </a:lnTo>
                    <a:cubicBezTo>
                      <a:pt x="3205" y="646"/>
                      <a:pt x="3192" y="534"/>
                      <a:pt x="3167" y="422"/>
                    </a:cubicBezTo>
                    <a:cubicBezTo>
                      <a:pt x="3143" y="522"/>
                      <a:pt x="3118" y="634"/>
                      <a:pt x="3068" y="733"/>
                    </a:cubicBezTo>
                    <a:cubicBezTo>
                      <a:pt x="3056" y="783"/>
                      <a:pt x="3031" y="832"/>
                      <a:pt x="3006" y="870"/>
                    </a:cubicBezTo>
                    <a:cubicBezTo>
                      <a:pt x="3006" y="832"/>
                      <a:pt x="3006" y="795"/>
                      <a:pt x="3006" y="758"/>
                    </a:cubicBezTo>
                    <a:cubicBezTo>
                      <a:pt x="3018" y="745"/>
                      <a:pt x="3018" y="720"/>
                      <a:pt x="3031" y="696"/>
                    </a:cubicBezTo>
                    <a:lnTo>
                      <a:pt x="3031" y="696"/>
                    </a:lnTo>
                    <a:cubicBezTo>
                      <a:pt x="2969" y="733"/>
                      <a:pt x="2907" y="795"/>
                      <a:pt x="2869" y="870"/>
                    </a:cubicBezTo>
                    <a:lnTo>
                      <a:pt x="2857" y="832"/>
                    </a:lnTo>
                    <a:cubicBezTo>
                      <a:pt x="2845" y="745"/>
                      <a:pt x="2832" y="658"/>
                      <a:pt x="2832" y="571"/>
                    </a:cubicBezTo>
                    <a:cubicBezTo>
                      <a:pt x="2795" y="646"/>
                      <a:pt x="2758" y="720"/>
                      <a:pt x="2720" y="795"/>
                    </a:cubicBezTo>
                    <a:lnTo>
                      <a:pt x="2733" y="745"/>
                    </a:lnTo>
                    <a:cubicBezTo>
                      <a:pt x="2745" y="671"/>
                      <a:pt x="2745" y="571"/>
                      <a:pt x="2745" y="485"/>
                    </a:cubicBezTo>
                    <a:cubicBezTo>
                      <a:pt x="2745" y="447"/>
                      <a:pt x="2745" y="410"/>
                      <a:pt x="2733" y="373"/>
                    </a:cubicBezTo>
                    <a:cubicBezTo>
                      <a:pt x="2720" y="410"/>
                      <a:pt x="2720" y="447"/>
                      <a:pt x="2696" y="485"/>
                    </a:cubicBezTo>
                    <a:cubicBezTo>
                      <a:pt x="2683" y="559"/>
                      <a:pt x="2646" y="621"/>
                      <a:pt x="2609" y="683"/>
                    </a:cubicBezTo>
                    <a:cubicBezTo>
                      <a:pt x="2609" y="683"/>
                      <a:pt x="2609" y="683"/>
                      <a:pt x="2609" y="671"/>
                    </a:cubicBezTo>
                    <a:cubicBezTo>
                      <a:pt x="2596" y="634"/>
                      <a:pt x="2596" y="609"/>
                      <a:pt x="2596" y="609"/>
                    </a:cubicBezTo>
                    <a:cubicBezTo>
                      <a:pt x="2571" y="671"/>
                      <a:pt x="2534" y="720"/>
                      <a:pt x="2497" y="770"/>
                    </a:cubicBezTo>
                    <a:cubicBezTo>
                      <a:pt x="2534" y="671"/>
                      <a:pt x="2559" y="584"/>
                      <a:pt x="2571" y="485"/>
                    </a:cubicBezTo>
                    <a:cubicBezTo>
                      <a:pt x="2571" y="447"/>
                      <a:pt x="2584" y="398"/>
                      <a:pt x="2584" y="348"/>
                    </a:cubicBezTo>
                    <a:lnTo>
                      <a:pt x="2584" y="348"/>
                    </a:lnTo>
                    <a:cubicBezTo>
                      <a:pt x="2584" y="348"/>
                      <a:pt x="2559" y="398"/>
                      <a:pt x="2522" y="472"/>
                    </a:cubicBezTo>
                    <a:cubicBezTo>
                      <a:pt x="2484" y="559"/>
                      <a:pt x="2435" y="634"/>
                      <a:pt x="2373" y="708"/>
                    </a:cubicBezTo>
                    <a:cubicBezTo>
                      <a:pt x="2348" y="733"/>
                      <a:pt x="2323" y="770"/>
                      <a:pt x="2286" y="795"/>
                    </a:cubicBezTo>
                    <a:cubicBezTo>
                      <a:pt x="2248" y="807"/>
                      <a:pt x="2199" y="820"/>
                      <a:pt x="2149" y="832"/>
                    </a:cubicBezTo>
                    <a:cubicBezTo>
                      <a:pt x="2112" y="832"/>
                      <a:pt x="2087" y="845"/>
                      <a:pt x="2050" y="857"/>
                    </a:cubicBezTo>
                    <a:lnTo>
                      <a:pt x="2273" y="559"/>
                    </a:lnTo>
                    <a:lnTo>
                      <a:pt x="2273" y="559"/>
                    </a:lnTo>
                    <a:lnTo>
                      <a:pt x="1863" y="832"/>
                    </a:lnTo>
                    <a:cubicBezTo>
                      <a:pt x="1913" y="770"/>
                      <a:pt x="1950" y="720"/>
                      <a:pt x="2000" y="646"/>
                    </a:cubicBezTo>
                    <a:cubicBezTo>
                      <a:pt x="2075" y="522"/>
                      <a:pt x="2137" y="373"/>
                      <a:pt x="2186" y="224"/>
                    </a:cubicBezTo>
                    <a:cubicBezTo>
                      <a:pt x="2199" y="162"/>
                      <a:pt x="2224" y="112"/>
                      <a:pt x="2224" y="75"/>
                    </a:cubicBezTo>
                    <a:lnTo>
                      <a:pt x="2234" y="33"/>
                    </a:lnTo>
                    <a:lnTo>
                      <a:pt x="2234" y="33"/>
                    </a:lnTo>
                    <a:cubicBezTo>
                      <a:pt x="2231" y="40"/>
                      <a:pt x="2225" y="53"/>
                      <a:pt x="2211" y="75"/>
                    </a:cubicBezTo>
                    <a:cubicBezTo>
                      <a:pt x="2186" y="100"/>
                      <a:pt x="2174" y="149"/>
                      <a:pt x="2149" y="211"/>
                    </a:cubicBezTo>
                    <a:cubicBezTo>
                      <a:pt x="2075" y="335"/>
                      <a:pt x="1988" y="460"/>
                      <a:pt x="1876" y="559"/>
                    </a:cubicBezTo>
                    <a:cubicBezTo>
                      <a:pt x="1851" y="584"/>
                      <a:pt x="1826" y="609"/>
                      <a:pt x="1801" y="634"/>
                    </a:cubicBezTo>
                    <a:lnTo>
                      <a:pt x="1416" y="845"/>
                    </a:lnTo>
                    <a:lnTo>
                      <a:pt x="1416" y="845"/>
                    </a:lnTo>
                    <a:lnTo>
                      <a:pt x="1603" y="621"/>
                    </a:lnTo>
                    <a:lnTo>
                      <a:pt x="1180" y="857"/>
                    </a:lnTo>
                    <a:cubicBezTo>
                      <a:pt x="1205" y="807"/>
                      <a:pt x="1230" y="770"/>
                      <a:pt x="1255" y="733"/>
                    </a:cubicBezTo>
                    <a:cubicBezTo>
                      <a:pt x="1280" y="708"/>
                      <a:pt x="1292" y="683"/>
                      <a:pt x="1317" y="658"/>
                    </a:cubicBezTo>
                    <a:lnTo>
                      <a:pt x="1317" y="658"/>
                    </a:lnTo>
                    <a:cubicBezTo>
                      <a:pt x="1317" y="658"/>
                      <a:pt x="1280" y="671"/>
                      <a:pt x="1230" y="696"/>
                    </a:cubicBezTo>
                    <a:cubicBezTo>
                      <a:pt x="1168" y="733"/>
                      <a:pt x="1106" y="770"/>
                      <a:pt x="1044" y="820"/>
                    </a:cubicBezTo>
                    <a:cubicBezTo>
                      <a:pt x="1069" y="770"/>
                      <a:pt x="1093" y="720"/>
                      <a:pt x="1106" y="658"/>
                    </a:cubicBezTo>
                    <a:cubicBezTo>
                      <a:pt x="1168" y="534"/>
                      <a:pt x="1242" y="422"/>
                      <a:pt x="1317" y="298"/>
                    </a:cubicBezTo>
                    <a:cubicBezTo>
                      <a:pt x="1379" y="211"/>
                      <a:pt x="1429" y="149"/>
                      <a:pt x="1429" y="149"/>
                    </a:cubicBezTo>
                    <a:lnTo>
                      <a:pt x="1429" y="149"/>
                    </a:lnTo>
                    <a:cubicBezTo>
                      <a:pt x="1429" y="149"/>
                      <a:pt x="1367" y="199"/>
                      <a:pt x="1280" y="273"/>
                    </a:cubicBezTo>
                    <a:cubicBezTo>
                      <a:pt x="1168" y="360"/>
                      <a:pt x="1069" y="472"/>
                      <a:pt x="982" y="584"/>
                    </a:cubicBezTo>
                    <a:cubicBezTo>
                      <a:pt x="907" y="683"/>
                      <a:pt x="833" y="783"/>
                      <a:pt x="770" y="894"/>
                    </a:cubicBezTo>
                    <a:lnTo>
                      <a:pt x="733" y="708"/>
                    </a:lnTo>
                    <a:lnTo>
                      <a:pt x="659" y="882"/>
                    </a:lnTo>
                    <a:cubicBezTo>
                      <a:pt x="584" y="708"/>
                      <a:pt x="547" y="534"/>
                      <a:pt x="535" y="348"/>
                    </a:cubicBezTo>
                    <a:lnTo>
                      <a:pt x="535" y="211"/>
                    </a:lnTo>
                    <a:cubicBezTo>
                      <a:pt x="522" y="249"/>
                      <a:pt x="510" y="298"/>
                      <a:pt x="485" y="335"/>
                    </a:cubicBezTo>
                    <a:cubicBezTo>
                      <a:pt x="460" y="447"/>
                      <a:pt x="448" y="547"/>
                      <a:pt x="435" y="646"/>
                    </a:cubicBezTo>
                    <a:cubicBezTo>
                      <a:pt x="423" y="720"/>
                      <a:pt x="423" y="807"/>
                      <a:pt x="435" y="882"/>
                    </a:cubicBezTo>
                    <a:lnTo>
                      <a:pt x="423" y="832"/>
                    </a:lnTo>
                    <a:cubicBezTo>
                      <a:pt x="410" y="733"/>
                      <a:pt x="398" y="646"/>
                      <a:pt x="398" y="559"/>
                    </a:cubicBezTo>
                    <a:cubicBezTo>
                      <a:pt x="348" y="634"/>
                      <a:pt x="311" y="720"/>
                      <a:pt x="274" y="807"/>
                    </a:cubicBezTo>
                    <a:lnTo>
                      <a:pt x="274" y="807"/>
                    </a:lnTo>
                    <a:cubicBezTo>
                      <a:pt x="274" y="741"/>
                      <a:pt x="275" y="674"/>
                      <a:pt x="286" y="596"/>
                    </a:cubicBezTo>
                    <a:cubicBezTo>
                      <a:pt x="299" y="398"/>
                      <a:pt x="336" y="199"/>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 name="Google Shape;576;p38"/>
            <p:cNvSpPr/>
            <p:nvPr/>
          </p:nvSpPr>
          <p:spPr>
            <a:xfrm flipH="1">
              <a:off x="595353" y="4080252"/>
              <a:ext cx="3675879" cy="385967"/>
            </a:xfrm>
            <a:custGeom>
              <a:avLst/>
              <a:gdLst/>
              <a:ahLst/>
              <a:cxnLst/>
              <a:rect l="l" t="t" r="r" b="b"/>
              <a:pathLst>
                <a:path w="16146" h="1740" extrusionOk="0">
                  <a:moveTo>
                    <a:pt x="12445" y="1"/>
                  </a:moveTo>
                  <a:cubicBezTo>
                    <a:pt x="12445" y="1"/>
                    <a:pt x="12407" y="75"/>
                    <a:pt x="12345" y="199"/>
                  </a:cubicBezTo>
                  <a:cubicBezTo>
                    <a:pt x="12283" y="348"/>
                    <a:pt x="12234" y="510"/>
                    <a:pt x="12184" y="671"/>
                  </a:cubicBezTo>
                  <a:cubicBezTo>
                    <a:pt x="12159" y="733"/>
                    <a:pt x="12147" y="808"/>
                    <a:pt x="12122" y="870"/>
                  </a:cubicBezTo>
                  <a:cubicBezTo>
                    <a:pt x="12122" y="808"/>
                    <a:pt x="12122" y="746"/>
                    <a:pt x="12109" y="684"/>
                  </a:cubicBezTo>
                  <a:cubicBezTo>
                    <a:pt x="12097" y="609"/>
                    <a:pt x="12085" y="572"/>
                    <a:pt x="12085" y="572"/>
                  </a:cubicBezTo>
                  <a:cubicBezTo>
                    <a:pt x="12072" y="609"/>
                    <a:pt x="12072" y="646"/>
                    <a:pt x="12060" y="671"/>
                  </a:cubicBezTo>
                  <a:cubicBezTo>
                    <a:pt x="12035" y="758"/>
                    <a:pt x="12010" y="833"/>
                    <a:pt x="11985" y="895"/>
                  </a:cubicBezTo>
                  <a:lnTo>
                    <a:pt x="11936" y="982"/>
                  </a:lnTo>
                  <a:cubicBezTo>
                    <a:pt x="11936" y="932"/>
                    <a:pt x="11936" y="858"/>
                    <a:pt x="11936" y="795"/>
                  </a:cubicBezTo>
                  <a:cubicBezTo>
                    <a:pt x="11886" y="845"/>
                    <a:pt x="11849" y="907"/>
                    <a:pt x="11811" y="957"/>
                  </a:cubicBezTo>
                  <a:cubicBezTo>
                    <a:pt x="11786" y="833"/>
                    <a:pt x="11762" y="709"/>
                    <a:pt x="11762" y="709"/>
                  </a:cubicBezTo>
                  <a:cubicBezTo>
                    <a:pt x="11762" y="646"/>
                    <a:pt x="11762" y="572"/>
                    <a:pt x="11762" y="510"/>
                  </a:cubicBezTo>
                  <a:cubicBezTo>
                    <a:pt x="11749" y="410"/>
                    <a:pt x="11737" y="348"/>
                    <a:pt x="11737" y="348"/>
                  </a:cubicBezTo>
                  <a:cubicBezTo>
                    <a:pt x="11737" y="348"/>
                    <a:pt x="11737" y="410"/>
                    <a:pt x="11712" y="510"/>
                  </a:cubicBezTo>
                  <a:cubicBezTo>
                    <a:pt x="11687" y="609"/>
                    <a:pt x="11662" y="721"/>
                    <a:pt x="11613" y="820"/>
                  </a:cubicBezTo>
                  <a:cubicBezTo>
                    <a:pt x="11588" y="882"/>
                    <a:pt x="11563" y="932"/>
                    <a:pt x="11538" y="994"/>
                  </a:cubicBezTo>
                  <a:lnTo>
                    <a:pt x="11526" y="733"/>
                  </a:lnTo>
                  <a:lnTo>
                    <a:pt x="11364" y="994"/>
                  </a:lnTo>
                  <a:lnTo>
                    <a:pt x="11364" y="870"/>
                  </a:lnTo>
                  <a:cubicBezTo>
                    <a:pt x="11364" y="746"/>
                    <a:pt x="11352" y="609"/>
                    <a:pt x="11327" y="485"/>
                  </a:cubicBezTo>
                  <a:cubicBezTo>
                    <a:pt x="11302" y="609"/>
                    <a:pt x="11265" y="733"/>
                    <a:pt x="11215" y="845"/>
                  </a:cubicBezTo>
                  <a:cubicBezTo>
                    <a:pt x="11203" y="907"/>
                    <a:pt x="11178" y="957"/>
                    <a:pt x="11153" y="1007"/>
                  </a:cubicBezTo>
                  <a:cubicBezTo>
                    <a:pt x="11153" y="957"/>
                    <a:pt x="11153" y="920"/>
                    <a:pt x="11153" y="882"/>
                  </a:cubicBezTo>
                  <a:cubicBezTo>
                    <a:pt x="11153" y="858"/>
                    <a:pt x="11165" y="820"/>
                    <a:pt x="11165" y="795"/>
                  </a:cubicBezTo>
                  <a:lnTo>
                    <a:pt x="11165" y="795"/>
                  </a:lnTo>
                  <a:cubicBezTo>
                    <a:pt x="11153" y="820"/>
                    <a:pt x="11128" y="833"/>
                    <a:pt x="11116" y="858"/>
                  </a:cubicBezTo>
                  <a:cubicBezTo>
                    <a:pt x="11079" y="895"/>
                    <a:pt x="11041" y="945"/>
                    <a:pt x="11004" y="994"/>
                  </a:cubicBezTo>
                  <a:cubicBezTo>
                    <a:pt x="11004" y="982"/>
                    <a:pt x="11004" y="969"/>
                    <a:pt x="11004" y="957"/>
                  </a:cubicBezTo>
                  <a:cubicBezTo>
                    <a:pt x="10992" y="858"/>
                    <a:pt x="10979" y="758"/>
                    <a:pt x="10967" y="659"/>
                  </a:cubicBezTo>
                  <a:cubicBezTo>
                    <a:pt x="10930" y="746"/>
                    <a:pt x="10892" y="833"/>
                    <a:pt x="10867" y="920"/>
                  </a:cubicBezTo>
                  <a:lnTo>
                    <a:pt x="10867" y="870"/>
                  </a:lnTo>
                  <a:cubicBezTo>
                    <a:pt x="10880" y="771"/>
                    <a:pt x="10880" y="671"/>
                    <a:pt x="10880" y="560"/>
                  </a:cubicBezTo>
                  <a:cubicBezTo>
                    <a:pt x="10880" y="485"/>
                    <a:pt x="10867" y="435"/>
                    <a:pt x="10867" y="435"/>
                  </a:cubicBezTo>
                  <a:cubicBezTo>
                    <a:pt x="10867" y="435"/>
                    <a:pt x="10855" y="485"/>
                    <a:pt x="10830" y="560"/>
                  </a:cubicBezTo>
                  <a:cubicBezTo>
                    <a:pt x="10805" y="634"/>
                    <a:pt x="10780" y="721"/>
                    <a:pt x="10731" y="795"/>
                  </a:cubicBezTo>
                  <a:cubicBezTo>
                    <a:pt x="10731" y="783"/>
                    <a:pt x="10731" y="783"/>
                    <a:pt x="10731" y="783"/>
                  </a:cubicBezTo>
                  <a:cubicBezTo>
                    <a:pt x="10731" y="733"/>
                    <a:pt x="10718" y="709"/>
                    <a:pt x="10718" y="709"/>
                  </a:cubicBezTo>
                  <a:cubicBezTo>
                    <a:pt x="10694" y="771"/>
                    <a:pt x="10656" y="833"/>
                    <a:pt x="10619" y="882"/>
                  </a:cubicBezTo>
                  <a:cubicBezTo>
                    <a:pt x="10656" y="783"/>
                    <a:pt x="10681" y="671"/>
                    <a:pt x="10694" y="560"/>
                  </a:cubicBezTo>
                  <a:cubicBezTo>
                    <a:pt x="10706" y="473"/>
                    <a:pt x="10706" y="398"/>
                    <a:pt x="10706" y="398"/>
                  </a:cubicBezTo>
                  <a:lnTo>
                    <a:pt x="10706" y="398"/>
                  </a:lnTo>
                  <a:cubicBezTo>
                    <a:pt x="10706" y="398"/>
                    <a:pt x="10694" y="460"/>
                    <a:pt x="10644" y="547"/>
                  </a:cubicBezTo>
                  <a:cubicBezTo>
                    <a:pt x="10607" y="634"/>
                    <a:pt x="10545" y="733"/>
                    <a:pt x="10482" y="808"/>
                  </a:cubicBezTo>
                  <a:cubicBezTo>
                    <a:pt x="10458" y="845"/>
                    <a:pt x="10433" y="882"/>
                    <a:pt x="10395" y="907"/>
                  </a:cubicBezTo>
                  <a:cubicBezTo>
                    <a:pt x="10371" y="945"/>
                    <a:pt x="10296" y="932"/>
                    <a:pt x="10246" y="957"/>
                  </a:cubicBezTo>
                  <a:cubicBezTo>
                    <a:pt x="10197" y="969"/>
                    <a:pt x="10184" y="969"/>
                    <a:pt x="10147" y="982"/>
                  </a:cubicBezTo>
                  <a:lnTo>
                    <a:pt x="10383" y="646"/>
                  </a:lnTo>
                  <a:lnTo>
                    <a:pt x="9961" y="957"/>
                  </a:lnTo>
                  <a:cubicBezTo>
                    <a:pt x="9998" y="895"/>
                    <a:pt x="10048" y="820"/>
                    <a:pt x="10085" y="746"/>
                  </a:cubicBezTo>
                  <a:cubicBezTo>
                    <a:pt x="10172" y="597"/>
                    <a:pt x="10246" y="423"/>
                    <a:pt x="10284" y="249"/>
                  </a:cubicBezTo>
                  <a:cubicBezTo>
                    <a:pt x="10309" y="187"/>
                    <a:pt x="10321" y="125"/>
                    <a:pt x="10333" y="88"/>
                  </a:cubicBezTo>
                  <a:lnTo>
                    <a:pt x="10346" y="25"/>
                  </a:lnTo>
                  <a:lnTo>
                    <a:pt x="10321" y="75"/>
                  </a:lnTo>
                  <a:cubicBezTo>
                    <a:pt x="10296" y="112"/>
                    <a:pt x="10271" y="175"/>
                    <a:pt x="10246" y="237"/>
                  </a:cubicBezTo>
                  <a:cubicBezTo>
                    <a:pt x="10172" y="386"/>
                    <a:pt x="10073" y="522"/>
                    <a:pt x="9961" y="646"/>
                  </a:cubicBezTo>
                  <a:lnTo>
                    <a:pt x="9886" y="733"/>
                  </a:lnTo>
                  <a:lnTo>
                    <a:pt x="9489" y="969"/>
                  </a:lnTo>
                  <a:lnTo>
                    <a:pt x="9688" y="721"/>
                  </a:lnTo>
                  <a:lnTo>
                    <a:pt x="9240" y="982"/>
                  </a:lnTo>
                  <a:cubicBezTo>
                    <a:pt x="9265" y="932"/>
                    <a:pt x="9290" y="895"/>
                    <a:pt x="9315" y="845"/>
                  </a:cubicBezTo>
                  <a:cubicBezTo>
                    <a:pt x="9352" y="796"/>
                    <a:pt x="9377" y="758"/>
                    <a:pt x="9377" y="758"/>
                  </a:cubicBezTo>
                  <a:lnTo>
                    <a:pt x="9377" y="758"/>
                  </a:lnTo>
                  <a:cubicBezTo>
                    <a:pt x="9377" y="758"/>
                    <a:pt x="9340" y="771"/>
                    <a:pt x="9290" y="808"/>
                  </a:cubicBezTo>
                  <a:cubicBezTo>
                    <a:pt x="9216" y="845"/>
                    <a:pt x="9154" y="882"/>
                    <a:pt x="9104" y="932"/>
                  </a:cubicBezTo>
                  <a:cubicBezTo>
                    <a:pt x="9116" y="882"/>
                    <a:pt x="9141" y="820"/>
                    <a:pt x="9166" y="758"/>
                  </a:cubicBezTo>
                  <a:cubicBezTo>
                    <a:pt x="9228" y="622"/>
                    <a:pt x="9303" y="485"/>
                    <a:pt x="9377" y="348"/>
                  </a:cubicBezTo>
                  <a:cubicBezTo>
                    <a:pt x="9452" y="249"/>
                    <a:pt x="9501" y="175"/>
                    <a:pt x="9501" y="175"/>
                  </a:cubicBezTo>
                  <a:lnTo>
                    <a:pt x="9501" y="175"/>
                  </a:lnTo>
                  <a:cubicBezTo>
                    <a:pt x="9501" y="175"/>
                    <a:pt x="9439" y="237"/>
                    <a:pt x="9340" y="324"/>
                  </a:cubicBezTo>
                  <a:cubicBezTo>
                    <a:pt x="9228" y="423"/>
                    <a:pt x="9129" y="547"/>
                    <a:pt x="9029" y="671"/>
                  </a:cubicBezTo>
                  <a:cubicBezTo>
                    <a:pt x="8955" y="783"/>
                    <a:pt x="8880" y="907"/>
                    <a:pt x="8806" y="1031"/>
                  </a:cubicBezTo>
                  <a:lnTo>
                    <a:pt x="8781" y="820"/>
                  </a:lnTo>
                  <a:lnTo>
                    <a:pt x="8694" y="1019"/>
                  </a:lnTo>
                  <a:cubicBezTo>
                    <a:pt x="8657" y="932"/>
                    <a:pt x="8632" y="833"/>
                    <a:pt x="8619" y="746"/>
                  </a:cubicBezTo>
                  <a:cubicBezTo>
                    <a:pt x="8595" y="634"/>
                    <a:pt x="8570" y="522"/>
                    <a:pt x="8570" y="398"/>
                  </a:cubicBezTo>
                  <a:lnTo>
                    <a:pt x="8570" y="249"/>
                  </a:lnTo>
                  <a:cubicBezTo>
                    <a:pt x="8570" y="249"/>
                    <a:pt x="8545" y="311"/>
                    <a:pt x="8520" y="398"/>
                  </a:cubicBezTo>
                  <a:cubicBezTo>
                    <a:pt x="8495" y="522"/>
                    <a:pt x="8470" y="646"/>
                    <a:pt x="8458" y="758"/>
                  </a:cubicBezTo>
                  <a:cubicBezTo>
                    <a:pt x="8458" y="834"/>
                    <a:pt x="8458" y="903"/>
                    <a:pt x="8458" y="969"/>
                  </a:cubicBezTo>
                  <a:cubicBezTo>
                    <a:pt x="8433" y="870"/>
                    <a:pt x="8433" y="758"/>
                    <a:pt x="8433" y="659"/>
                  </a:cubicBezTo>
                  <a:cubicBezTo>
                    <a:pt x="8383" y="758"/>
                    <a:pt x="8334" y="858"/>
                    <a:pt x="8309" y="957"/>
                  </a:cubicBezTo>
                  <a:lnTo>
                    <a:pt x="8297" y="982"/>
                  </a:lnTo>
                  <a:cubicBezTo>
                    <a:pt x="8297" y="895"/>
                    <a:pt x="8297" y="808"/>
                    <a:pt x="8309" y="709"/>
                  </a:cubicBezTo>
                  <a:cubicBezTo>
                    <a:pt x="8321" y="485"/>
                    <a:pt x="8371" y="249"/>
                    <a:pt x="8421" y="13"/>
                  </a:cubicBezTo>
                  <a:lnTo>
                    <a:pt x="8421" y="13"/>
                  </a:lnTo>
                  <a:cubicBezTo>
                    <a:pt x="8421" y="13"/>
                    <a:pt x="8383" y="100"/>
                    <a:pt x="8334" y="212"/>
                  </a:cubicBezTo>
                  <a:cubicBezTo>
                    <a:pt x="8259" y="373"/>
                    <a:pt x="8210" y="522"/>
                    <a:pt x="8160" y="684"/>
                  </a:cubicBezTo>
                  <a:cubicBezTo>
                    <a:pt x="8135" y="758"/>
                    <a:pt x="8123" y="820"/>
                    <a:pt x="8098" y="895"/>
                  </a:cubicBezTo>
                  <a:cubicBezTo>
                    <a:pt x="8098" y="820"/>
                    <a:pt x="8098" y="758"/>
                    <a:pt x="8085" y="696"/>
                  </a:cubicBezTo>
                  <a:cubicBezTo>
                    <a:pt x="8073" y="622"/>
                    <a:pt x="8061" y="584"/>
                    <a:pt x="8061" y="584"/>
                  </a:cubicBezTo>
                  <a:cubicBezTo>
                    <a:pt x="8048" y="622"/>
                    <a:pt x="8048" y="659"/>
                    <a:pt x="8036" y="696"/>
                  </a:cubicBezTo>
                  <a:cubicBezTo>
                    <a:pt x="8011" y="771"/>
                    <a:pt x="7986" y="845"/>
                    <a:pt x="7961" y="920"/>
                  </a:cubicBezTo>
                  <a:cubicBezTo>
                    <a:pt x="7936" y="945"/>
                    <a:pt x="7924" y="982"/>
                    <a:pt x="7912" y="1007"/>
                  </a:cubicBezTo>
                  <a:cubicBezTo>
                    <a:pt x="7912" y="945"/>
                    <a:pt x="7912" y="882"/>
                    <a:pt x="7912" y="820"/>
                  </a:cubicBezTo>
                  <a:cubicBezTo>
                    <a:pt x="7862" y="870"/>
                    <a:pt x="7825" y="920"/>
                    <a:pt x="7787" y="969"/>
                  </a:cubicBezTo>
                  <a:cubicBezTo>
                    <a:pt x="7763" y="845"/>
                    <a:pt x="7738" y="721"/>
                    <a:pt x="7738" y="721"/>
                  </a:cubicBezTo>
                  <a:cubicBezTo>
                    <a:pt x="7738" y="652"/>
                    <a:pt x="7738" y="593"/>
                    <a:pt x="7738" y="522"/>
                  </a:cubicBezTo>
                  <a:cubicBezTo>
                    <a:pt x="7725" y="435"/>
                    <a:pt x="7713" y="373"/>
                    <a:pt x="7713" y="373"/>
                  </a:cubicBezTo>
                  <a:cubicBezTo>
                    <a:pt x="7713" y="373"/>
                    <a:pt x="7713" y="435"/>
                    <a:pt x="7688" y="522"/>
                  </a:cubicBezTo>
                  <a:cubicBezTo>
                    <a:pt x="7663" y="634"/>
                    <a:pt x="7638" y="733"/>
                    <a:pt x="7589" y="833"/>
                  </a:cubicBezTo>
                  <a:cubicBezTo>
                    <a:pt x="7564" y="895"/>
                    <a:pt x="7539" y="957"/>
                    <a:pt x="7514" y="1007"/>
                  </a:cubicBezTo>
                  <a:lnTo>
                    <a:pt x="7502" y="758"/>
                  </a:lnTo>
                  <a:lnTo>
                    <a:pt x="7340" y="1007"/>
                  </a:lnTo>
                  <a:lnTo>
                    <a:pt x="7340" y="895"/>
                  </a:lnTo>
                  <a:cubicBezTo>
                    <a:pt x="7340" y="758"/>
                    <a:pt x="7328" y="634"/>
                    <a:pt x="7303" y="497"/>
                  </a:cubicBezTo>
                  <a:cubicBezTo>
                    <a:pt x="7278" y="622"/>
                    <a:pt x="7241" y="746"/>
                    <a:pt x="7191" y="858"/>
                  </a:cubicBezTo>
                  <a:cubicBezTo>
                    <a:pt x="7179" y="920"/>
                    <a:pt x="7154" y="969"/>
                    <a:pt x="7129" y="1019"/>
                  </a:cubicBezTo>
                  <a:cubicBezTo>
                    <a:pt x="7129" y="982"/>
                    <a:pt x="7129" y="932"/>
                    <a:pt x="7129" y="895"/>
                  </a:cubicBezTo>
                  <a:cubicBezTo>
                    <a:pt x="7129" y="870"/>
                    <a:pt x="7142" y="845"/>
                    <a:pt x="7142" y="820"/>
                  </a:cubicBezTo>
                  <a:lnTo>
                    <a:pt x="7142" y="820"/>
                  </a:lnTo>
                  <a:cubicBezTo>
                    <a:pt x="7129" y="833"/>
                    <a:pt x="7104" y="845"/>
                    <a:pt x="7092" y="870"/>
                  </a:cubicBezTo>
                  <a:cubicBezTo>
                    <a:pt x="7042" y="907"/>
                    <a:pt x="7017" y="957"/>
                    <a:pt x="6980" y="1019"/>
                  </a:cubicBezTo>
                  <a:lnTo>
                    <a:pt x="6980" y="969"/>
                  </a:lnTo>
                  <a:cubicBezTo>
                    <a:pt x="6955" y="870"/>
                    <a:pt x="6943" y="783"/>
                    <a:pt x="6943" y="684"/>
                  </a:cubicBezTo>
                  <a:cubicBezTo>
                    <a:pt x="6906" y="771"/>
                    <a:pt x="6868" y="858"/>
                    <a:pt x="6831" y="945"/>
                  </a:cubicBezTo>
                  <a:cubicBezTo>
                    <a:pt x="6831" y="920"/>
                    <a:pt x="6831" y="907"/>
                    <a:pt x="6843" y="882"/>
                  </a:cubicBezTo>
                  <a:cubicBezTo>
                    <a:pt x="6856" y="783"/>
                    <a:pt x="6856" y="684"/>
                    <a:pt x="6856" y="584"/>
                  </a:cubicBezTo>
                  <a:cubicBezTo>
                    <a:pt x="6856" y="497"/>
                    <a:pt x="6843" y="448"/>
                    <a:pt x="6843" y="448"/>
                  </a:cubicBezTo>
                  <a:cubicBezTo>
                    <a:pt x="6843" y="448"/>
                    <a:pt x="6831" y="497"/>
                    <a:pt x="6806" y="572"/>
                  </a:cubicBezTo>
                  <a:cubicBezTo>
                    <a:pt x="6781" y="659"/>
                    <a:pt x="6757" y="733"/>
                    <a:pt x="6707" y="808"/>
                  </a:cubicBezTo>
                  <a:cubicBezTo>
                    <a:pt x="6707" y="808"/>
                    <a:pt x="6707" y="795"/>
                    <a:pt x="6707" y="795"/>
                  </a:cubicBezTo>
                  <a:cubicBezTo>
                    <a:pt x="6707" y="746"/>
                    <a:pt x="6694" y="721"/>
                    <a:pt x="6694" y="721"/>
                  </a:cubicBezTo>
                  <a:cubicBezTo>
                    <a:pt x="6670" y="783"/>
                    <a:pt x="6632" y="845"/>
                    <a:pt x="6595" y="907"/>
                  </a:cubicBezTo>
                  <a:cubicBezTo>
                    <a:pt x="6632" y="795"/>
                    <a:pt x="6657" y="684"/>
                    <a:pt x="6670" y="572"/>
                  </a:cubicBezTo>
                  <a:cubicBezTo>
                    <a:pt x="6682" y="485"/>
                    <a:pt x="6682" y="423"/>
                    <a:pt x="6682" y="423"/>
                  </a:cubicBezTo>
                  <a:lnTo>
                    <a:pt x="6682" y="423"/>
                  </a:lnTo>
                  <a:cubicBezTo>
                    <a:pt x="6682" y="423"/>
                    <a:pt x="6670" y="473"/>
                    <a:pt x="6620" y="560"/>
                  </a:cubicBezTo>
                  <a:cubicBezTo>
                    <a:pt x="6583" y="659"/>
                    <a:pt x="6521" y="746"/>
                    <a:pt x="6458" y="833"/>
                  </a:cubicBezTo>
                  <a:cubicBezTo>
                    <a:pt x="6434" y="858"/>
                    <a:pt x="6409" y="895"/>
                    <a:pt x="6372" y="932"/>
                  </a:cubicBezTo>
                  <a:cubicBezTo>
                    <a:pt x="6347" y="957"/>
                    <a:pt x="6272" y="957"/>
                    <a:pt x="6222" y="969"/>
                  </a:cubicBezTo>
                  <a:cubicBezTo>
                    <a:pt x="6173" y="982"/>
                    <a:pt x="6160" y="994"/>
                    <a:pt x="6123" y="1007"/>
                  </a:cubicBezTo>
                  <a:lnTo>
                    <a:pt x="6359" y="659"/>
                  </a:lnTo>
                  <a:lnTo>
                    <a:pt x="5937" y="969"/>
                  </a:lnTo>
                  <a:cubicBezTo>
                    <a:pt x="5974" y="907"/>
                    <a:pt x="6024" y="833"/>
                    <a:pt x="6061" y="758"/>
                  </a:cubicBezTo>
                  <a:cubicBezTo>
                    <a:pt x="6148" y="609"/>
                    <a:pt x="6222" y="448"/>
                    <a:pt x="6260" y="274"/>
                  </a:cubicBezTo>
                  <a:cubicBezTo>
                    <a:pt x="6285" y="199"/>
                    <a:pt x="6297" y="137"/>
                    <a:pt x="6309" y="100"/>
                  </a:cubicBezTo>
                  <a:lnTo>
                    <a:pt x="6322" y="38"/>
                  </a:lnTo>
                  <a:lnTo>
                    <a:pt x="6297" y="100"/>
                  </a:lnTo>
                  <a:cubicBezTo>
                    <a:pt x="6272" y="137"/>
                    <a:pt x="6247" y="187"/>
                    <a:pt x="6222" y="249"/>
                  </a:cubicBezTo>
                  <a:cubicBezTo>
                    <a:pt x="6148" y="398"/>
                    <a:pt x="6049" y="535"/>
                    <a:pt x="5937" y="671"/>
                  </a:cubicBezTo>
                  <a:lnTo>
                    <a:pt x="5862" y="746"/>
                  </a:lnTo>
                  <a:lnTo>
                    <a:pt x="5465" y="994"/>
                  </a:lnTo>
                  <a:lnTo>
                    <a:pt x="5651" y="733"/>
                  </a:lnTo>
                  <a:lnTo>
                    <a:pt x="5217" y="994"/>
                  </a:lnTo>
                  <a:cubicBezTo>
                    <a:pt x="5241" y="957"/>
                    <a:pt x="5266" y="907"/>
                    <a:pt x="5291" y="858"/>
                  </a:cubicBezTo>
                  <a:cubicBezTo>
                    <a:pt x="5328" y="808"/>
                    <a:pt x="5353" y="771"/>
                    <a:pt x="5353" y="771"/>
                  </a:cubicBezTo>
                  <a:lnTo>
                    <a:pt x="5353" y="771"/>
                  </a:lnTo>
                  <a:cubicBezTo>
                    <a:pt x="5353" y="771"/>
                    <a:pt x="5316" y="783"/>
                    <a:pt x="5266" y="820"/>
                  </a:cubicBezTo>
                  <a:cubicBezTo>
                    <a:pt x="5192" y="858"/>
                    <a:pt x="5130" y="907"/>
                    <a:pt x="5080" y="957"/>
                  </a:cubicBezTo>
                  <a:cubicBezTo>
                    <a:pt x="5092" y="895"/>
                    <a:pt x="5117" y="833"/>
                    <a:pt x="5142" y="783"/>
                  </a:cubicBezTo>
                  <a:cubicBezTo>
                    <a:pt x="5204" y="634"/>
                    <a:pt x="5279" y="497"/>
                    <a:pt x="5353" y="373"/>
                  </a:cubicBezTo>
                  <a:cubicBezTo>
                    <a:pt x="5428" y="262"/>
                    <a:pt x="5477" y="199"/>
                    <a:pt x="5477" y="199"/>
                  </a:cubicBezTo>
                  <a:lnTo>
                    <a:pt x="5477" y="199"/>
                  </a:lnTo>
                  <a:cubicBezTo>
                    <a:pt x="5477" y="199"/>
                    <a:pt x="5415" y="249"/>
                    <a:pt x="5316" y="336"/>
                  </a:cubicBezTo>
                  <a:cubicBezTo>
                    <a:pt x="5204" y="448"/>
                    <a:pt x="5105" y="560"/>
                    <a:pt x="5005" y="684"/>
                  </a:cubicBezTo>
                  <a:cubicBezTo>
                    <a:pt x="4931" y="808"/>
                    <a:pt x="4856" y="920"/>
                    <a:pt x="4782" y="1044"/>
                  </a:cubicBezTo>
                  <a:lnTo>
                    <a:pt x="4757" y="833"/>
                  </a:lnTo>
                  <a:lnTo>
                    <a:pt x="4670" y="1031"/>
                  </a:lnTo>
                  <a:cubicBezTo>
                    <a:pt x="4633" y="945"/>
                    <a:pt x="4608" y="858"/>
                    <a:pt x="4596" y="758"/>
                  </a:cubicBezTo>
                  <a:cubicBezTo>
                    <a:pt x="4571" y="646"/>
                    <a:pt x="4546" y="535"/>
                    <a:pt x="4546" y="423"/>
                  </a:cubicBezTo>
                  <a:lnTo>
                    <a:pt x="4546" y="261"/>
                  </a:lnTo>
                  <a:cubicBezTo>
                    <a:pt x="4546" y="261"/>
                    <a:pt x="4521" y="324"/>
                    <a:pt x="4496" y="423"/>
                  </a:cubicBezTo>
                  <a:cubicBezTo>
                    <a:pt x="4471" y="535"/>
                    <a:pt x="4446" y="659"/>
                    <a:pt x="4434" y="783"/>
                  </a:cubicBezTo>
                  <a:cubicBezTo>
                    <a:pt x="4434" y="849"/>
                    <a:pt x="4434" y="916"/>
                    <a:pt x="4434" y="982"/>
                  </a:cubicBezTo>
                  <a:cubicBezTo>
                    <a:pt x="4409" y="882"/>
                    <a:pt x="4409" y="783"/>
                    <a:pt x="4409" y="671"/>
                  </a:cubicBezTo>
                  <a:cubicBezTo>
                    <a:pt x="4360" y="771"/>
                    <a:pt x="4310" y="870"/>
                    <a:pt x="4285" y="969"/>
                  </a:cubicBezTo>
                  <a:lnTo>
                    <a:pt x="4273" y="1007"/>
                  </a:lnTo>
                  <a:cubicBezTo>
                    <a:pt x="4273" y="920"/>
                    <a:pt x="4273" y="820"/>
                    <a:pt x="4285" y="733"/>
                  </a:cubicBezTo>
                  <a:cubicBezTo>
                    <a:pt x="4310" y="485"/>
                    <a:pt x="4360" y="237"/>
                    <a:pt x="4434" y="1"/>
                  </a:cubicBezTo>
                  <a:lnTo>
                    <a:pt x="4434" y="1"/>
                  </a:lnTo>
                  <a:cubicBezTo>
                    <a:pt x="4434" y="1"/>
                    <a:pt x="4397" y="75"/>
                    <a:pt x="4347" y="199"/>
                  </a:cubicBezTo>
                  <a:cubicBezTo>
                    <a:pt x="4273" y="348"/>
                    <a:pt x="4223" y="497"/>
                    <a:pt x="4173" y="659"/>
                  </a:cubicBezTo>
                  <a:cubicBezTo>
                    <a:pt x="4148" y="733"/>
                    <a:pt x="4136" y="795"/>
                    <a:pt x="4111" y="870"/>
                  </a:cubicBezTo>
                  <a:cubicBezTo>
                    <a:pt x="4111" y="808"/>
                    <a:pt x="4111" y="733"/>
                    <a:pt x="4099" y="671"/>
                  </a:cubicBezTo>
                  <a:cubicBezTo>
                    <a:pt x="4086" y="634"/>
                    <a:pt x="4086" y="597"/>
                    <a:pt x="4074" y="560"/>
                  </a:cubicBezTo>
                  <a:cubicBezTo>
                    <a:pt x="4074" y="560"/>
                    <a:pt x="4061" y="609"/>
                    <a:pt x="4049" y="671"/>
                  </a:cubicBezTo>
                  <a:cubicBezTo>
                    <a:pt x="4024" y="746"/>
                    <a:pt x="3999" y="820"/>
                    <a:pt x="3975" y="895"/>
                  </a:cubicBezTo>
                  <a:cubicBezTo>
                    <a:pt x="3962" y="920"/>
                    <a:pt x="3937" y="957"/>
                    <a:pt x="3925" y="982"/>
                  </a:cubicBezTo>
                  <a:cubicBezTo>
                    <a:pt x="3925" y="920"/>
                    <a:pt x="3925" y="858"/>
                    <a:pt x="3925" y="795"/>
                  </a:cubicBezTo>
                  <a:cubicBezTo>
                    <a:pt x="3875" y="845"/>
                    <a:pt x="3838" y="895"/>
                    <a:pt x="3801" y="957"/>
                  </a:cubicBezTo>
                  <a:cubicBezTo>
                    <a:pt x="3776" y="820"/>
                    <a:pt x="3763" y="696"/>
                    <a:pt x="3763" y="696"/>
                  </a:cubicBezTo>
                  <a:lnTo>
                    <a:pt x="3763" y="709"/>
                  </a:lnTo>
                  <a:cubicBezTo>
                    <a:pt x="3763" y="634"/>
                    <a:pt x="3751" y="572"/>
                    <a:pt x="3751" y="497"/>
                  </a:cubicBezTo>
                  <a:cubicBezTo>
                    <a:pt x="3739" y="410"/>
                    <a:pt x="3726" y="348"/>
                    <a:pt x="3726" y="348"/>
                  </a:cubicBezTo>
                  <a:cubicBezTo>
                    <a:pt x="3726" y="348"/>
                    <a:pt x="3726" y="410"/>
                    <a:pt x="3701" y="497"/>
                  </a:cubicBezTo>
                  <a:cubicBezTo>
                    <a:pt x="3676" y="609"/>
                    <a:pt x="3652" y="709"/>
                    <a:pt x="3614" y="808"/>
                  </a:cubicBezTo>
                  <a:cubicBezTo>
                    <a:pt x="3590" y="870"/>
                    <a:pt x="3552" y="932"/>
                    <a:pt x="3527" y="982"/>
                  </a:cubicBezTo>
                  <a:lnTo>
                    <a:pt x="3515" y="733"/>
                  </a:lnTo>
                  <a:lnTo>
                    <a:pt x="3366" y="994"/>
                  </a:lnTo>
                  <a:lnTo>
                    <a:pt x="3366" y="870"/>
                  </a:lnTo>
                  <a:cubicBezTo>
                    <a:pt x="3354" y="733"/>
                    <a:pt x="3341" y="609"/>
                    <a:pt x="3316" y="473"/>
                  </a:cubicBezTo>
                  <a:cubicBezTo>
                    <a:pt x="3291" y="597"/>
                    <a:pt x="3254" y="721"/>
                    <a:pt x="3217" y="845"/>
                  </a:cubicBezTo>
                  <a:cubicBezTo>
                    <a:pt x="3192" y="895"/>
                    <a:pt x="3167" y="957"/>
                    <a:pt x="3142" y="994"/>
                  </a:cubicBezTo>
                  <a:cubicBezTo>
                    <a:pt x="3142" y="957"/>
                    <a:pt x="3142" y="907"/>
                    <a:pt x="3142" y="870"/>
                  </a:cubicBezTo>
                  <a:cubicBezTo>
                    <a:pt x="3155" y="845"/>
                    <a:pt x="3155" y="820"/>
                    <a:pt x="3167" y="795"/>
                  </a:cubicBezTo>
                  <a:lnTo>
                    <a:pt x="3167" y="795"/>
                  </a:lnTo>
                  <a:cubicBezTo>
                    <a:pt x="3142" y="808"/>
                    <a:pt x="3118" y="833"/>
                    <a:pt x="3105" y="845"/>
                  </a:cubicBezTo>
                  <a:cubicBezTo>
                    <a:pt x="3068" y="895"/>
                    <a:pt x="3031" y="932"/>
                    <a:pt x="3006" y="994"/>
                  </a:cubicBezTo>
                  <a:lnTo>
                    <a:pt x="2993" y="945"/>
                  </a:lnTo>
                  <a:cubicBezTo>
                    <a:pt x="2981" y="858"/>
                    <a:pt x="2969" y="758"/>
                    <a:pt x="2956" y="659"/>
                  </a:cubicBezTo>
                  <a:cubicBezTo>
                    <a:pt x="2919" y="746"/>
                    <a:pt x="2882" y="833"/>
                    <a:pt x="2844" y="920"/>
                  </a:cubicBezTo>
                  <a:cubicBezTo>
                    <a:pt x="2844" y="895"/>
                    <a:pt x="2857" y="882"/>
                    <a:pt x="2857" y="858"/>
                  </a:cubicBezTo>
                  <a:cubicBezTo>
                    <a:pt x="2869" y="758"/>
                    <a:pt x="2882" y="659"/>
                    <a:pt x="2869" y="560"/>
                  </a:cubicBezTo>
                  <a:cubicBezTo>
                    <a:pt x="2869" y="473"/>
                    <a:pt x="2857" y="423"/>
                    <a:pt x="2857" y="423"/>
                  </a:cubicBezTo>
                  <a:cubicBezTo>
                    <a:pt x="2857" y="423"/>
                    <a:pt x="2844" y="473"/>
                    <a:pt x="2820" y="547"/>
                  </a:cubicBezTo>
                  <a:cubicBezTo>
                    <a:pt x="2795" y="634"/>
                    <a:pt x="2770" y="709"/>
                    <a:pt x="2733" y="783"/>
                  </a:cubicBezTo>
                  <a:cubicBezTo>
                    <a:pt x="2733" y="783"/>
                    <a:pt x="2733" y="783"/>
                    <a:pt x="2733" y="771"/>
                  </a:cubicBezTo>
                  <a:cubicBezTo>
                    <a:pt x="2720" y="733"/>
                    <a:pt x="2708" y="696"/>
                    <a:pt x="2708" y="696"/>
                  </a:cubicBezTo>
                  <a:cubicBezTo>
                    <a:pt x="2683" y="758"/>
                    <a:pt x="2646" y="820"/>
                    <a:pt x="2608" y="882"/>
                  </a:cubicBezTo>
                  <a:cubicBezTo>
                    <a:pt x="2646" y="771"/>
                    <a:pt x="2670" y="659"/>
                    <a:pt x="2683" y="560"/>
                  </a:cubicBezTo>
                  <a:cubicBezTo>
                    <a:pt x="2695" y="460"/>
                    <a:pt x="2695" y="398"/>
                    <a:pt x="2695" y="398"/>
                  </a:cubicBezTo>
                  <a:lnTo>
                    <a:pt x="2695" y="398"/>
                  </a:lnTo>
                  <a:cubicBezTo>
                    <a:pt x="2695" y="398"/>
                    <a:pt x="2683" y="460"/>
                    <a:pt x="2646" y="535"/>
                  </a:cubicBezTo>
                  <a:cubicBezTo>
                    <a:pt x="2596" y="634"/>
                    <a:pt x="2546" y="721"/>
                    <a:pt x="2472" y="808"/>
                  </a:cubicBezTo>
                  <a:cubicBezTo>
                    <a:pt x="2447" y="845"/>
                    <a:pt x="2422" y="870"/>
                    <a:pt x="2397" y="907"/>
                  </a:cubicBezTo>
                  <a:cubicBezTo>
                    <a:pt x="2360" y="932"/>
                    <a:pt x="2298" y="932"/>
                    <a:pt x="2236" y="945"/>
                  </a:cubicBezTo>
                  <a:cubicBezTo>
                    <a:pt x="2186" y="969"/>
                    <a:pt x="2174" y="969"/>
                    <a:pt x="2136" y="982"/>
                  </a:cubicBezTo>
                  <a:lnTo>
                    <a:pt x="2372" y="646"/>
                  </a:lnTo>
                  <a:lnTo>
                    <a:pt x="1950" y="957"/>
                  </a:lnTo>
                  <a:cubicBezTo>
                    <a:pt x="2000" y="882"/>
                    <a:pt x="2037" y="808"/>
                    <a:pt x="2074" y="746"/>
                  </a:cubicBezTo>
                  <a:cubicBezTo>
                    <a:pt x="2161" y="584"/>
                    <a:pt x="2236" y="423"/>
                    <a:pt x="2285" y="249"/>
                  </a:cubicBezTo>
                  <a:cubicBezTo>
                    <a:pt x="2298" y="175"/>
                    <a:pt x="2310" y="125"/>
                    <a:pt x="2323" y="75"/>
                  </a:cubicBezTo>
                  <a:lnTo>
                    <a:pt x="2335" y="13"/>
                  </a:lnTo>
                  <a:lnTo>
                    <a:pt x="2310" y="75"/>
                  </a:lnTo>
                  <a:cubicBezTo>
                    <a:pt x="2298" y="112"/>
                    <a:pt x="2273" y="162"/>
                    <a:pt x="2236" y="224"/>
                  </a:cubicBezTo>
                  <a:cubicBezTo>
                    <a:pt x="2161" y="373"/>
                    <a:pt x="2062" y="522"/>
                    <a:pt x="1963" y="646"/>
                  </a:cubicBezTo>
                  <a:cubicBezTo>
                    <a:pt x="1938" y="671"/>
                    <a:pt x="1913" y="696"/>
                    <a:pt x="1876" y="721"/>
                  </a:cubicBezTo>
                  <a:lnTo>
                    <a:pt x="1478" y="969"/>
                  </a:lnTo>
                  <a:lnTo>
                    <a:pt x="1677" y="709"/>
                  </a:lnTo>
                  <a:lnTo>
                    <a:pt x="1230" y="969"/>
                  </a:lnTo>
                  <a:cubicBezTo>
                    <a:pt x="1255" y="932"/>
                    <a:pt x="1279" y="882"/>
                    <a:pt x="1304" y="833"/>
                  </a:cubicBezTo>
                  <a:cubicBezTo>
                    <a:pt x="1342" y="783"/>
                    <a:pt x="1379" y="746"/>
                    <a:pt x="1379" y="746"/>
                  </a:cubicBezTo>
                  <a:lnTo>
                    <a:pt x="1379" y="746"/>
                  </a:lnTo>
                  <a:cubicBezTo>
                    <a:pt x="1342" y="758"/>
                    <a:pt x="1304" y="783"/>
                    <a:pt x="1279" y="795"/>
                  </a:cubicBezTo>
                  <a:cubicBezTo>
                    <a:pt x="1217" y="833"/>
                    <a:pt x="1155" y="882"/>
                    <a:pt x="1093" y="932"/>
                  </a:cubicBezTo>
                  <a:cubicBezTo>
                    <a:pt x="1106" y="870"/>
                    <a:pt x="1130" y="820"/>
                    <a:pt x="1155" y="758"/>
                  </a:cubicBezTo>
                  <a:cubicBezTo>
                    <a:pt x="1217" y="609"/>
                    <a:pt x="1292" y="473"/>
                    <a:pt x="1379" y="348"/>
                  </a:cubicBezTo>
                  <a:cubicBezTo>
                    <a:pt x="1441" y="237"/>
                    <a:pt x="1491" y="175"/>
                    <a:pt x="1491" y="175"/>
                  </a:cubicBezTo>
                  <a:lnTo>
                    <a:pt x="1491" y="175"/>
                  </a:lnTo>
                  <a:cubicBezTo>
                    <a:pt x="1491" y="175"/>
                    <a:pt x="1428" y="224"/>
                    <a:pt x="1342" y="311"/>
                  </a:cubicBezTo>
                  <a:cubicBezTo>
                    <a:pt x="1230" y="423"/>
                    <a:pt x="1118" y="535"/>
                    <a:pt x="1031" y="671"/>
                  </a:cubicBezTo>
                  <a:cubicBezTo>
                    <a:pt x="944" y="783"/>
                    <a:pt x="870" y="895"/>
                    <a:pt x="808" y="1019"/>
                  </a:cubicBezTo>
                  <a:lnTo>
                    <a:pt x="770" y="820"/>
                  </a:lnTo>
                  <a:lnTo>
                    <a:pt x="683" y="1007"/>
                  </a:lnTo>
                  <a:cubicBezTo>
                    <a:pt x="659" y="920"/>
                    <a:pt x="621" y="833"/>
                    <a:pt x="609" y="746"/>
                  </a:cubicBezTo>
                  <a:cubicBezTo>
                    <a:pt x="584" y="622"/>
                    <a:pt x="572" y="510"/>
                    <a:pt x="559" y="398"/>
                  </a:cubicBezTo>
                  <a:lnTo>
                    <a:pt x="559" y="237"/>
                  </a:lnTo>
                  <a:cubicBezTo>
                    <a:pt x="559" y="237"/>
                    <a:pt x="534" y="299"/>
                    <a:pt x="509" y="398"/>
                  </a:cubicBezTo>
                  <a:cubicBezTo>
                    <a:pt x="485" y="510"/>
                    <a:pt x="460" y="634"/>
                    <a:pt x="447" y="758"/>
                  </a:cubicBezTo>
                  <a:cubicBezTo>
                    <a:pt x="447" y="829"/>
                    <a:pt x="447" y="899"/>
                    <a:pt x="447" y="969"/>
                  </a:cubicBezTo>
                  <a:cubicBezTo>
                    <a:pt x="435" y="858"/>
                    <a:pt x="423" y="758"/>
                    <a:pt x="423" y="659"/>
                  </a:cubicBezTo>
                  <a:cubicBezTo>
                    <a:pt x="373" y="746"/>
                    <a:pt x="323" y="845"/>
                    <a:pt x="298" y="957"/>
                  </a:cubicBezTo>
                  <a:cubicBezTo>
                    <a:pt x="286" y="957"/>
                    <a:pt x="286" y="969"/>
                    <a:pt x="286" y="982"/>
                  </a:cubicBezTo>
                  <a:cubicBezTo>
                    <a:pt x="286" y="895"/>
                    <a:pt x="286" y="795"/>
                    <a:pt x="298" y="709"/>
                  </a:cubicBezTo>
                  <a:cubicBezTo>
                    <a:pt x="323" y="473"/>
                    <a:pt x="360" y="237"/>
                    <a:pt x="410" y="13"/>
                  </a:cubicBezTo>
                  <a:lnTo>
                    <a:pt x="410" y="13"/>
                  </a:lnTo>
                  <a:cubicBezTo>
                    <a:pt x="410" y="13"/>
                    <a:pt x="373" y="88"/>
                    <a:pt x="323" y="212"/>
                  </a:cubicBezTo>
                  <a:cubicBezTo>
                    <a:pt x="249" y="361"/>
                    <a:pt x="199" y="522"/>
                    <a:pt x="149" y="671"/>
                  </a:cubicBezTo>
                  <a:cubicBezTo>
                    <a:pt x="100" y="833"/>
                    <a:pt x="62" y="1007"/>
                    <a:pt x="38" y="1168"/>
                  </a:cubicBezTo>
                  <a:cubicBezTo>
                    <a:pt x="25" y="1230"/>
                    <a:pt x="13" y="1280"/>
                    <a:pt x="13" y="1317"/>
                  </a:cubicBezTo>
                  <a:cubicBezTo>
                    <a:pt x="0" y="1342"/>
                    <a:pt x="0" y="1367"/>
                    <a:pt x="0" y="1392"/>
                  </a:cubicBezTo>
                  <a:cubicBezTo>
                    <a:pt x="0" y="1578"/>
                    <a:pt x="149" y="1739"/>
                    <a:pt x="348" y="1739"/>
                  </a:cubicBezTo>
                  <a:lnTo>
                    <a:pt x="15686" y="1739"/>
                  </a:lnTo>
                  <a:cubicBezTo>
                    <a:pt x="15848" y="1739"/>
                    <a:pt x="15984" y="1640"/>
                    <a:pt x="16022" y="1491"/>
                  </a:cubicBezTo>
                  <a:cubicBezTo>
                    <a:pt x="16034" y="1441"/>
                    <a:pt x="16059" y="1392"/>
                    <a:pt x="16071" y="1330"/>
                  </a:cubicBezTo>
                  <a:cubicBezTo>
                    <a:pt x="16084" y="1330"/>
                    <a:pt x="16084" y="1317"/>
                    <a:pt x="16084" y="1305"/>
                  </a:cubicBezTo>
                  <a:cubicBezTo>
                    <a:pt x="16084" y="1280"/>
                    <a:pt x="16096" y="1255"/>
                    <a:pt x="16108" y="1218"/>
                  </a:cubicBezTo>
                  <a:cubicBezTo>
                    <a:pt x="16133" y="1118"/>
                    <a:pt x="16146" y="1019"/>
                    <a:pt x="16146" y="932"/>
                  </a:cubicBezTo>
                  <a:cubicBezTo>
                    <a:pt x="16146" y="845"/>
                    <a:pt x="16146" y="758"/>
                    <a:pt x="16133" y="671"/>
                  </a:cubicBezTo>
                  <a:cubicBezTo>
                    <a:pt x="16121" y="597"/>
                    <a:pt x="16096" y="560"/>
                    <a:pt x="16096" y="560"/>
                  </a:cubicBezTo>
                  <a:cubicBezTo>
                    <a:pt x="16096" y="597"/>
                    <a:pt x="16084" y="634"/>
                    <a:pt x="16084" y="671"/>
                  </a:cubicBezTo>
                  <a:cubicBezTo>
                    <a:pt x="16059" y="746"/>
                    <a:pt x="16034" y="820"/>
                    <a:pt x="15997" y="895"/>
                  </a:cubicBezTo>
                  <a:cubicBezTo>
                    <a:pt x="15984" y="920"/>
                    <a:pt x="15972" y="957"/>
                    <a:pt x="15959" y="982"/>
                  </a:cubicBezTo>
                  <a:cubicBezTo>
                    <a:pt x="15947" y="920"/>
                    <a:pt x="15947" y="858"/>
                    <a:pt x="15959" y="795"/>
                  </a:cubicBezTo>
                  <a:lnTo>
                    <a:pt x="15959" y="795"/>
                  </a:lnTo>
                  <a:cubicBezTo>
                    <a:pt x="15910" y="845"/>
                    <a:pt x="15873" y="895"/>
                    <a:pt x="15823" y="945"/>
                  </a:cubicBezTo>
                  <a:cubicBezTo>
                    <a:pt x="15810" y="820"/>
                    <a:pt x="15786" y="696"/>
                    <a:pt x="15786" y="696"/>
                  </a:cubicBezTo>
                  <a:lnTo>
                    <a:pt x="15786" y="709"/>
                  </a:lnTo>
                  <a:cubicBezTo>
                    <a:pt x="15786" y="634"/>
                    <a:pt x="15786" y="572"/>
                    <a:pt x="15773" y="497"/>
                  </a:cubicBezTo>
                  <a:cubicBezTo>
                    <a:pt x="15773" y="410"/>
                    <a:pt x="15761" y="348"/>
                    <a:pt x="15761" y="348"/>
                  </a:cubicBezTo>
                  <a:cubicBezTo>
                    <a:pt x="15761" y="348"/>
                    <a:pt x="15761" y="410"/>
                    <a:pt x="15736" y="497"/>
                  </a:cubicBezTo>
                  <a:cubicBezTo>
                    <a:pt x="15711" y="609"/>
                    <a:pt x="15674" y="709"/>
                    <a:pt x="15637" y="808"/>
                  </a:cubicBezTo>
                  <a:cubicBezTo>
                    <a:pt x="15612" y="870"/>
                    <a:pt x="15587" y="932"/>
                    <a:pt x="15562" y="982"/>
                  </a:cubicBezTo>
                  <a:lnTo>
                    <a:pt x="15550" y="733"/>
                  </a:lnTo>
                  <a:lnTo>
                    <a:pt x="15388" y="982"/>
                  </a:lnTo>
                  <a:lnTo>
                    <a:pt x="15388" y="870"/>
                  </a:lnTo>
                  <a:cubicBezTo>
                    <a:pt x="15388" y="733"/>
                    <a:pt x="15363" y="609"/>
                    <a:pt x="15351" y="473"/>
                  </a:cubicBezTo>
                  <a:cubicBezTo>
                    <a:pt x="15314" y="597"/>
                    <a:pt x="15289" y="721"/>
                    <a:pt x="15239" y="833"/>
                  </a:cubicBezTo>
                  <a:cubicBezTo>
                    <a:pt x="15214" y="895"/>
                    <a:pt x="15202" y="945"/>
                    <a:pt x="15177" y="994"/>
                  </a:cubicBezTo>
                  <a:cubicBezTo>
                    <a:pt x="15177" y="957"/>
                    <a:pt x="15177" y="907"/>
                    <a:pt x="15177" y="870"/>
                  </a:cubicBezTo>
                  <a:cubicBezTo>
                    <a:pt x="15177" y="845"/>
                    <a:pt x="15189" y="820"/>
                    <a:pt x="15189" y="795"/>
                  </a:cubicBezTo>
                  <a:lnTo>
                    <a:pt x="15189" y="795"/>
                  </a:lnTo>
                  <a:cubicBezTo>
                    <a:pt x="15177" y="808"/>
                    <a:pt x="15152" y="820"/>
                    <a:pt x="15140" y="845"/>
                  </a:cubicBezTo>
                  <a:cubicBezTo>
                    <a:pt x="15090" y="882"/>
                    <a:pt x="15065" y="932"/>
                    <a:pt x="15028" y="994"/>
                  </a:cubicBezTo>
                  <a:lnTo>
                    <a:pt x="15028" y="945"/>
                  </a:lnTo>
                  <a:cubicBezTo>
                    <a:pt x="15003" y="845"/>
                    <a:pt x="14991" y="746"/>
                    <a:pt x="14991" y="659"/>
                  </a:cubicBezTo>
                  <a:cubicBezTo>
                    <a:pt x="14941" y="733"/>
                    <a:pt x="14916" y="820"/>
                    <a:pt x="14879" y="920"/>
                  </a:cubicBezTo>
                  <a:lnTo>
                    <a:pt x="14891" y="858"/>
                  </a:lnTo>
                  <a:cubicBezTo>
                    <a:pt x="14904" y="758"/>
                    <a:pt x="14904" y="659"/>
                    <a:pt x="14904" y="560"/>
                  </a:cubicBezTo>
                  <a:cubicBezTo>
                    <a:pt x="14904" y="473"/>
                    <a:pt x="14891" y="423"/>
                    <a:pt x="14891" y="423"/>
                  </a:cubicBezTo>
                  <a:cubicBezTo>
                    <a:pt x="14879" y="460"/>
                    <a:pt x="14867" y="510"/>
                    <a:pt x="14854" y="547"/>
                  </a:cubicBezTo>
                  <a:cubicBezTo>
                    <a:pt x="14829" y="622"/>
                    <a:pt x="14792" y="709"/>
                    <a:pt x="14755" y="783"/>
                  </a:cubicBezTo>
                  <a:lnTo>
                    <a:pt x="14755" y="771"/>
                  </a:lnTo>
                  <a:cubicBezTo>
                    <a:pt x="14755" y="721"/>
                    <a:pt x="14742" y="696"/>
                    <a:pt x="14742" y="696"/>
                  </a:cubicBezTo>
                  <a:cubicBezTo>
                    <a:pt x="14717" y="758"/>
                    <a:pt x="14680" y="820"/>
                    <a:pt x="14643" y="882"/>
                  </a:cubicBezTo>
                  <a:cubicBezTo>
                    <a:pt x="14680" y="771"/>
                    <a:pt x="14705" y="659"/>
                    <a:pt x="14717" y="547"/>
                  </a:cubicBezTo>
                  <a:cubicBezTo>
                    <a:pt x="14730" y="460"/>
                    <a:pt x="14730" y="398"/>
                    <a:pt x="14730" y="398"/>
                  </a:cubicBezTo>
                  <a:lnTo>
                    <a:pt x="14730" y="398"/>
                  </a:lnTo>
                  <a:cubicBezTo>
                    <a:pt x="14730" y="398"/>
                    <a:pt x="14705" y="448"/>
                    <a:pt x="14668" y="535"/>
                  </a:cubicBezTo>
                  <a:cubicBezTo>
                    <a:pt x="14631" y="634"/>
                    <a:pt x="14568" y="721"/>
                    <a:pt x="14506" y="808"/>
                  </a:cubicBezTo>
                  <a:cubicBezTo>
                    <a:pt x="14482" y="833"/>
                    <a:pt x="14457" y="870"/>
                    <a:pt x="14419" y="907"/>
                  </a:cubicBezTo>
                  <a:cubicBezTo>
                    <a:pt x="14395" y="932"/>
                    <a:pt x="14320" y="932"/>
                    <a:pt x="14270" y="945"/>
                  </a:cubicBezTo>
                  <a:cubicBezTo>
                    <a:pt x="14208" y="957"/>
                    <a:pt x="14208" y="969"/>
                    <a:pt x="14171" y="982"/>
                  </a:cubicBezTo>
                  <a:lnTo>
                    <a:pt x="14395" y="634"/>
                  </a:lnTo>
                  <a:lnTo>
                    <a:pt x="13972" y="945"/>
                  </a:lnTo>
                  <a:cubicBezTo>
                    <a:pt x="14022" y="882"/>
                    <a:pt x="14072" y="808"/>
                    <a:pt x="14109" y="733"/>
                  </a:cubicBezTo>
                  <a:cubicBezTo>
                    <a:pt x="14196" y="584"/>
                    <a:pt x="14258" y="423"/>
                    <a:pt x="14308" y="249"/>
                  </a:cubicBezTo>
                  <a:cubicBezTo>
                    <a:pt x="14332" y="175"/>
                    <a:pt x="14345" y="112"/>
                    <a:pt x="14357" y="75"/>
                  </a:cubicBezTo>
                  <a:lnTo>
                    <a:pt x="14370" y="13"/>
                  </a:lnTo>
                  <a:lnTo>
                    <a:pt x="14345" y="75"/>
                  </a:lnTo>
                  <a:cubicBezTo>
                    <a:pt x="14320" y="112"/>
                    <a:pt x="14295" y="162"/>
                    <a:pt x="14270" y="224"/>
                  </a:cubicBezTo>
                  <a:cubicBezTo>
                    <a:pt x="14196" y="373"/>
                    <a:pt x="14097" y="510"/>
                    <a:pt x="13985" y="646"/>
                  </a:cubicBezTo>
                  <a:cubicBezTo>
                    <a:pt x="13960" y="671"/>
                    <a:pt x="13935" y="696"/>
                    <a:pt x="13910" y="721"/>
                  </a:cubicBezTo>
                  <a:lnTo>
                    <a:pt x="13513" y="969"/>
                  </a:lnTo>
                  <a:lnTo>
                    <a:pt x="13699" y="709"/>
                  </a:lnTo>
                  <a:lnTo>
                    <a:pt x="13264" y="969"/>
                  </a:lnTo>
                  <a:cubicBezTo>
                    <a:pt x="13289" y="920"/>
                    <a:pt x="13314" y="882"/>
                    <a:pt x="13339" y="833"/>
                  </a:cubicBezTo>
                  <a:cubicBezTo>
                    <a:pt x="13376" y="783"/>
                    <a:pt x="13401" y="746"/>
                    <a:pt x="13401" y="746"/>
                  </a:cubicBezTo>
                  <a:lnTo>
                    <a:pt x="13401" y="746"/>
                  </a:lnTo>
                  <a:cubicBezTo>
                    <a:pt x="13401" y="746"/>
                    <a:pt x="13364" y="758"/>
                    <a:pt x="13314" y="795"/>
                  </a:cubicBezTo>
                  <a:cubicBezTo>
                    <a:pt x="13240" y="833"/>
                    <a:pt x="13177" y="882"/>
                    <a:pt x="13115" y="932"/>
                  </a:cubicBezTo>
                  <a:cubicBezTo>
                    <a:pt x="13140" y="870"/>
                    <a:pt x="13165" y="808"/>
                    <a:pt x="13190" y="758"/>
                  </a:cubicBezTo>
                  <a:cubicBezTo>
                    <a:pt x="13252" y="609"/>
                    <a:pt x="13326" y="473"/>
                    <a:pt x="13401" y="348"/>
                  </a:cubicBezTo>
                  <a:cubicBezTo>
                    <a:pt x="13475" y="237"/>
                    <a:pt x="13525" y="175"/>
                    <a:pt x="13525" y="175"/>
                  </a:cubicBezTo>
                  <a:lnTo>
                    <a:pt x="13525" y="175"/>
                  </a:lnTo>
                  <a:cubicBezTo>
                    <a:pt x="13525" y="175"/>
                    <a:pt x="13463" y="224"/>
                    <a:pt x="13364" y="311"/>
                  </a:cubicBezTo>
                  <a:cubicBezTo>
                    <a:pt x="13252" y="423"/>
                    <a:pt x="13153" y="535"/>
                    <a:pt x="13053" y="659"/>
                  </a:cubicBezTo>
                  <a:cubicBezTo>
                    <a:pt x="12979" y="783"/>
                    <a:pt x="12904" y="895"/>
                    <a:pt x="12830" y="1019"/>
                  </a:cubicBezTo>
                  <a:lnTo>
                    <a:pt x="12805" y="808"/>
                  </a:lnTo>
                  <a:lnTo>
                    <a:pt x="12718" y="1007"/>
                  </a:lnTo>
                  <a:cubicBezTo>
                    <a:pt x="12643" y="808"/>
                    <a:pt x="12594" y="597"/>
                    <a:pt x="12594" y="386"/>
                  </a:cubicBezTo>
                  <a:lnTo>
                    <a:pt x="12594" y="224"/>
                  </a:lnTo>
                  <a:cubicBezTo>
                    <a:pt x="12594" y="224"/>
                    <a:pt x="12569" y="286"/>
                    <a:pt x="12544" y="386"/>
                  </a:cubicBezTo>
                  <a:cubicBezTo>
                    <a:pt x="12519" y="497"/>
                    <a:pt x="12494" y="622"/>
                    <a:pt x="12482" y="746"/>
                  </a:cubicBezTo>
                  <a:cubicBezTo>
                    <a:pt x="12482" y="833"/>
                    <a:pt x="12482" y="920"/>
                    <a:pt x="12482" y="1007"/>
                  </a:cubicBezTo>
                  <a:lnTo>
                    <a:pt x="12470" y="957"/>
                  </a:lnTo>
                  <a:cubicBezTo>
                    <a:pt x="12457" y="845"/>
                    <a:pt x="12457" y="746"/>
                    <a:pt x="12457" y="646"/>
                  </a:cubicBezTo>
                  <a:cubicBezTo>
                    <a:pt x="12407" y="733"/>
                    <a:pt x="12358" y="845"/>
                    <a:pt x="12321" y="944"/>
                  </a:cubicBezTo>
                  <a:lnTo>
                    <a:pt x="12321" y="944"/>
                  </a:lnTo>
                  <a:cubicBezTo>
                    <a:pt x="12321" y="866"/>
                    <a:pt x="12322" y="786"/>
                    <a:pt x="12333" y="696"/>
                  </a:cubicBezTo>
                  <a:cubicBezTo>
                    <a:pt x="12345" y="460"/>
                    <a:pt x="12383" y="224"/>
                    <a:pt x="12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206" y="475460"/>
            <a:ext cx="2750646" cy="548700"/>
          </a:xfrm>
        </p:spPr>
        <p:txBody>
          <a:bodyPr/>
          <a:lstStyle/>
          <a:p>
            <a:r>
              <a:rPr lang="en-US" sz="2800" dirty="0"/>
              <a:t>1. </a:t>
            </a:r>
            <a:r>
              <a:rPr lang="en-US" sz="2800" dirty="0" err="1"/>
              <a:t>Tác</a:t>
            </a:r>
            <a:r>
              <a:rPr lang="en-US" sz="2800" dirty="0"/>
              <a:t> </a:t>
            </a:r>
            <a:r>
              <a:rPr lang="en-US" sz="2800" dirty="0" err="1"/>
              <a:t>giả</a:t>
            </a:r>
            <a:endParaRPr lang="en-US" sz="2800" dirty="0"/>
          </a:p>
        </p:txBody>
      </p:sp>
      <p:sp>
        <p:nvSpPr>
          <p:cNvPr id="3" name="Subtitle 2"/>
          <p:cNvSpPr>
            <a:spLocks noGrp="1"/>
          </p:cNvSpPr>
          <p:nvPr>
            <p:ph type="subTitle" idx="1"/>
          </p:nvPr>
        </p:nvSpPr>
        <p:spPr>
          <a:xfrm>
            <a:off x="410706" y="1024055"/>
            <a:ext cx="5299258" cy="3339000"/>
          </a:xfrm>
        </p:spPr>
        <p:txBody>
          <a:bodyPr/>
          <a:lstStyle/>
          <a:p>
            <a:pPr marL="139700" indent="0" algn="just">
              <a:buNone/>
            </a:pPr>
            <a:r>
              <a:rPr lang="vi-VN" sz="1600" b="1" dirty="0"/>
              <a:t>a. Cuộc đời</a:t>
            </a:r>
          </a:p>
          <a:p>
            <a:pPr marL="139700" indent="0" algn="just">
              <a:buNone/>
            </a:pPr>
            <a:r>
              <a:rPr lang="vi-VN" sz="1600" dirty="0"/>
              <a:t>- Nguyễn Huy Thiệp (1950 – 2021) sinh tại Thái Nguyên, quê gốc ở Hà Nội. </a:t>
            </a:r>
          </a:p>
          <a:p>
            <a:pPr marL="139700" indent="0" algn="just">
              <a:buNone/>
            </a:pPr>
            <a:r>
              <a:rPr lang="vi-VN" sz="1600" dirty="0"/>
              <a:t>- Tuổi thơ ông gắn bó với nhiều vùng đất khác nhau: từ Thái Nguyên, qua Phú Thọ, Vĩnh Phúc. Nguyễn Huy Thiệp có nhiều năm sống và dạy học ở vùng Tây Bắc.</a:t>
            </a:r>
          </a:p>
          <a:p>
            <a:pPr marL="139700" indent="0" algn="just">
              <a:buNone/>
            </a:pPr>
            <a:r>
              <a:rPr lang="vi-VN" sz="1600" b="1" dirty="0"/>
              <a:t>b. Sự nghiệp</a:t>
            </a:r>
          </a:p>
          <a:p>
            <a:pPr marL="139700" indent="0" algn="just">
              <a:buNone/>
            </a:pPr>
            <a:r>
              <a:rPr lang="vi-VN" sz="1600" dirty="0"/>
              <a:t>- Vị trí: Là hiện tượng của cao trào đổi mới văn học, “của hiếm, hiện tượng độc đáo” của văn chương Việt Nam.</a:t>
            </a:r>
          </a:p>
          <a:p>
            <a:pPr marL="139700" indent="0" algn="just">
              <a:buNone/>
            </a:pPr>
            <a:r>
              <a:rPr lang="en-US" sz="1600" dirty="0"/>
              <a:t>- </a:t>
            </a:r>
            <a:r>
              <a:rPr lang="vi-VN" sz="1600" dirty="0"/>
              <a:t>Truyện ngắn</a:t>
            </a:r>
            <a:r>
              <a:rPr lang="en-US" sz="1600" dirty="0"/>
              <a:t>: </a:t>
            </a:r>
            <a:r>
              <a:rPr lang="vi-VN" sz="1600" i="1" dirty="0"/>
              <a:t>Tướng về hưu, Không có vua, Những ngọn gió Hua Tát, Chảy đi sông ơi, Con gái thủy thần,...</a:t>
            </a:r>
          </a:p>
          <a:p>
            <a:pPr marL="139700" indent="0" algn="just">
              <a:buNone/>
            </a:pPr>
            <a:endParaRPr lang="en-US" dirty="0"/>
          </a:p>
        </p:txBody>
      </p:sp>
      <p:grpSp>
        <p:nvGrpSpPr>
          <p:cNvPr id="4" name="Google Shape;532;p38"/>
          <p:cNvGrpSpPr/>
          <p:nvPr/>
        </p:nvGrpSpPr>
        <p:grpSpPr>
          <a:xfrm>
            <a:off x="3207121" y="222782"/>
            <a:ext cx="3675724" cy="548805"/>
            <a:chOff x="4754994" y="3401100"/>
            <a:chExt cx="3675724" cy="548805"/>
          </a:xfrm>
        </p:grpSpPr>
        <p:sp>
          <p:nvSpPr>
            <p:cNvPr id="5" name="Google Shape;533;p38"/>
            <p:cNvSpPr/>
            <p:nvPr/>
          </p:nvSpPr>
          <p:spPr>
            <a:xfrm>
              <a:off x="4879447" y="3401100"/>
              <a:ext cx="3306000" cy="548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Google Shape;534;p38"/>
            <p:cNvSpPr/>
            <p:nvPr/>
          </p:nvSpPr>
          <p:spPr>
            <a:xfrm>
              <a:off x="8185318" y="3401205"/>
              <a:ext cx="245400" cy="548700"/>
            </a:xfrm>
            <a:prstGeom prst="homePlate">
              <a:avLst>
                <a:gd name="adj" fmla="val 49891"/>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Google Shape;535;p38"/>
            <p:cNvSpPr/>
            <p:nvPr/>
          </p:nvSpPr>
          <p:spPr>
            <a:xfrm flipH="1">
              <a:off x="4754994" y="3401205"/>
              <a:ext cx="245462" cy="548700"/>
            </a:xfrm>
            <a:prstGeom prst="homePlate">
              <a:avLst>
                <a:gd name="adj" fmla="val 49891"/>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8" name="Google Shape;537;p38"/>
          <p:cNvSpPr txBox="1"/>
          <p:nvPr/>
        </p:nvSpPr>
        <p:spPr>
          <a:xfrm>
            <a:off x="3373570" y="270937"/>
            <a:ext cx="3108900" cy="4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1pPr>
            <a:lvl2pPr marR="0" lvl="1" algn="l" rtl="0">
              <a:lnSpc>
                <a:spcPct val="100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2pPr>
            <a:lvl3pPr marR="0" lvl="2" algn="l" rtl="0">
              <a:lnSpc>
                <a:spcPct val="100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3pPr>
            <a:lvl4pPr marR="0" lvl="3" algn="l" rtl="0">
              <a:lnSpc>
                <a:spcPct val="100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4pPr>
            <a:lvl5pPr marR="0" lvl="4" algn="l" rtl="0">
              <a:lnSpc>
                <a:spcPct val="100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5pPr>
            <a:lvl6pPr marR="0" lvl="5" algn="l" rtl="0">
              <a:lnSpc>
                <a:spcPct val="100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6pPr>
            <a:lvl7pPr marR="0" lvl="6" algn="l" rtl="0">
              <a:lnSpc>
                <a:spcPct val="100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7pPr>
            <a:lvl8pPr marR="0" lvl="7" algn="l" rtl="0">
              <a:lnSpc>
                <a:spcPct val="100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8pPr>
            <a:lvl9pPr marR="0" lvl="8" algn="l" rtl="0">
              <a:lnSpc>
                <a:spcPct val="100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9pPr>
          </a:lstStyle>
          <a:p>
            <a:pPr algn="ctr"/>
            <a:r>
              <a:rPr lang="en-US" dirty="0">
                <a:solidFill>
                  <a:schemeClr val="accent6"/>
                </a:solidFill>
              </a:rPr>
              <a:t>I. </a:t>
            </a:r>
            <a:r>
              <a:rPr lang="en-US" dirty="0" err="1">
                <a:solidFill>
                  <a:schemeClr val="accent6"/>
                </a:solidFill>
              </a:rPr>
              <a:t>Tìm</a:t>
            </a:r>
            <a:r>
              <a:rPr lang="en-US" dirty="0">
                <a:solidFill>
                  <a:schemeClr val="accent6"/>
                </a:solidFill>
              </a:rPr>
              <a:t> </a:t>
            </a:r>
            <a:r>
              <a:rPr lang="en-US" dirty="0" err="1">
                <a:solidFill>
                  <a:schemeClr val="accent6"/>
                </a:solidFill>
              </a:rPr>
              <a:t>hiểu</a:t>
            </a:r>
            <a:r>
              <a:rPr lang="en-US" dirty="0">
                <a:solidFill>
                  <a:schemeClr val="accent6"/>
                </a:solidFill>
              </a:rPr>
              <a:t> </a:t>
            </a:r>
            <a:r>
              <a:rPr lang="en-US" dirty="0" err="1">
                <a:solidFill>
                  <a:schemeClr val="accent6"/>
                </a:solidFill>
              </a:rPr>
              <a:t>chung</a:t>
            </a:r>
            <a:endParaRPr lang="en-US" dirty="0"/>
          </a:p>
        </p:txBody>
      </p:sp>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5179" y1="88393" x2="15179" y2="88393"/>
                        <a14:foregroundMark x1="27232" y1="81250" x2="27232" y2="81250"/>
                        <a14:foregroundMark x1="25893" y1="88393" x2="25893" y2="88393"/>
                        <a14:foregroundMark x1="85268" y1="20536" x2="85268" y2="20536"/>
                        <a14:foregroundMark x1="75893" y1="4464" x2="75893" y2="4464"/>
                        <a14:foregroundMark x1="75893" y1="4464" x2="75893" y2="4464"/>
                        <a14:foregroundMark x1="87054" y1="39732" x2="87054" y2="39732"/>
                        <a14:foregroundMark x1="87054" y1="39732" x2="87054" y2="39732"/>
                        <a14:foregroundMark x1="87054" y1="39732" x2="87054" y2="39732"/>
                        <a14:foregroundMark x1="77679" y1="22768" x2="77679" y2="22768"/>
                        <a14:foregroundMark x1="77679" y1="22768" x2="77679" y2="22768"/>
                        <a14:foregroundMark x1="77679" y1="22768" x2="77679" y2="22768"/>
                        <a14:foregroundMark x1="77679" y1="22768" x2="77679" y2="22768"/>
                        <a14:foregroundMark x1="77679" y1="22768" x2="77679" y2="22768"/>
                        <a14:foregroundMark x1="76339" y1="15625" x2="76339" y2="15625"/>
                        <a14:foregroundMark x1="76339" y1="15625" x2="76339" y2="15625"/>
                        <a14:foregroundMark x1="76339" y1="15625" x2="76339" y2="15625"/>
                        <a14:foregroundMark x1="76339" y1="15625" x2="76339" y2="15625"/>
                        <a14:foregroundMark x1="65625" y1="6250" x2="65625" y2="6250"/>
                        <a14:foregroundMark x1="65625" y1="6250" x2="65625" y2="6250"/>
                        <a14:foregroundMark x1="65625" y1="6250" x2="65625" y2="6250"/>
                        <a14:foregroundMark x1="65625" y1="6250" x2="65625" y2="6250"/>
                      </a14:backgroundRemoval>
                    </a14:imgEffect>
                  </a14:imgLayer>
                </a14:imgProps>
              </a:ext>
            </a:extLst>
          </a:blip>
          <a:stretch>
            <a:fillRect/>
          </a:stretch>
        </p:blipFill>
        <p:spPr>
          <a:xfrm>
            <a:off x="5835112" y="1339635"/>
            <a:ext cx="3097078" cy="309707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37" y="519991"/>
            <a:ext cx="2750646" cy="548700"/>
          </a:xfrm>
        </p:spPr>
        <p:txBody>
          <a:bodyPr/>
          <a:lstStyle/>
          <a:p>
            <a:r>
              <a:rPr lang="en-US" sz="2800" dirty="0"/>
              <a:t>2. </a:t>
            </a:r>
            <a:r>
              <a:rPr lang="en-US" sz="2800" dirty="0" err="1"/>
              <a:t>Tác</a:t>
            </a:r>
            <a:r>
              <a:rPr lang="en-US" sz="2800" dirty="0"/>
              <a:t> </a:t>
            </a:r>
            <a:r>
              <a:rPr lang="en-US" sz="2800" dirty="0" err="1"/>
              <a:t>phẩm</a:t>
            </a:r>
            <a:endParaRPr lang="en-US" sz="2800" dirty="0"/>
          </a:p>
        </p:txBody>
      </p:sp>
      <p:sp>
        <p:nvSpPr>
          <p:cNvPr id="3" name="Subtitle 2"/>
          <p:cNvSpPr>
            <a:spLocks noGrp="1"/>
          </p:cNvSpPr>
          <p:nvPr>
            <p:ph type="subTitle" idx="1"/>
          </p:nvPr>
        </p:nvSpPr>
        <p:spPr>
          <a:xfrm>
            <a:off x="601926" y="1097712"/>
            <a:ext cx="5299258" cy="3339000"/>
          </a:xfrm>
        </p:spPr>
        <p:txBody>
          <a:bodyPr/>
          <a:lstStyle/>
          <a:p>
            <a:pPr marL="139700" indent="0" algn="just">
              <a:buNone/>
            </a:pPr>
            <a:r>
              <a:rPr lang="vi-VN" sz="1600" b="1" dirty="0"/>
              <a:t>- Thể loại: </a:t>
            </a:r>
            <a:r>
              <a:rPr lang="vi-VN" sz="1600" dirty="0"/>
              <a:t>Truyện ngắn</a:t>
            </a:r>
          </a:p>
          <a:p>
            <a:pPr marL="139700" indent="0" algn="just">
              <a:buNone/>
            </a:pPr>
            <a:r>
              <a:rPr lang="vi-VN" sz="1600" b="1" dirty="0"/>
              <a:t>- </a:t>
            </a:r>
            <a:r>
              <a:rPr lang="en-US" sz="1600" b="1" dirty="0"/>
              <a:t>Hoàn </a:t>
            </a:r>
            <a:r>
              <a:rPr lang="en-US" sz="1600" b="1" dirty="0" err="1"/>
              <a:t>cảnh</a:t>
            </a:r>
            <a:r>
              <a:rPr lang="en-US" sz="1600" b="1" dirty="0"/>
              <a:t> </a:t>
            </a:r>
            <a:r>
              <a:rPr lang="vi-VN" sz="1600" b="1" dirty="0"/>
              <a:t>sáng tác:  </a:t>
            </a:r>
          </a:p>
          <a:p>
            <a:pPr marL="139700" indent="0" algn="just">
              <a:buNone/>
            </a:pPr>
            <a:r>
              <a:rPr lang="vi-VN" sz="1600" dirty="0"/>
              <a:t>+ Truyện ngắn Muối của rừng sáng tác lúc đất nước đã hòa bình 1986 khi mối quan hệ giữa con người và thiên nhiên cần được nhìn nhận lại.</a:t>
            </a:r>
          </a:p>
          <a:p>
            <a:pPr marL="139700" indent="0" algn="just">
              <a:buNone/>
            </a:pPr>
            <a:r>
              <a:rPr lang="vi-VN" sz="1600" dirty="0"/>
              <a:t>+ Đánh giá về truyện ngắn Muối của rừng, Lockhart cho rằng: Tôi chưa bao giờ đọc một truyện ngắn độc đáo, sâu xa nói về sự phạm tội và sư cứu rỗi linh hồn của con người như thế.</a:t>
            </a:r>
          </a:p>
          <a:p>
            <a:pPr marL="139700" indent="0" algn="just">
              <a:buNone/>
            </a:pPr>
            <a:r>
              <a:rPr lang="vi-VN" sz="1600" dirty="0"/>
              <a:t>- Nhân vật </a:t>
            </a:r>
          </a:p>
          <a:p>
            <a:pPr marL="139700" indent="0" algn="just">
              <a:buNone/>
            </a:pPr>
            <a:r>
              <a:rPr lang="vi-VN" sz="1600" dirty="0"/>
              <a:t>Nhân vật chính: ông Diểu – một người đi săn.</a:t>
            </a:r>
          </a:p>
          <a:p>
            <a:pPr marL="139700" indent="0" algn="just">
              <a:buNone/>
            </a:pPr>
            <a:endParaRPr lang="en-US" dirty="0"/>
          </a:p>
        </p:txBody>
      </p:sp>
      <p:grpSp>
        <p:nvGrpSpPr>
          <p:cNvPr id="4" name="Google Shape;532;p38"/>
          <p:cNvGrpSpPr/>
          <p:nvPr/>
        </p:nvGrpSpPr>
        <p:grpSpPr>
          <a:xfrm>
            <a:off x="3207121" y="222782"/>
            <a:ext cx="3675724" cy="548805"/>
            <a:chOff x="4754994" y="3401100"/>
            <a:chExt cx="3675724" cy="548805"/>
          </a:xfrm>
        </p:grpSpPr>
        <p:sp>
          <p:nvSpPr>
            <p:cNvPr id="5" name="Google Shape;533;p38"/>
            <p:cNvSpPr/>
            <p:nvPr/>
          </p:nvSpPr>
          <p:spPr>
            <a:xfrm>
              <a:off x="4879447" y="3401100"/>
              <a:ext cx="3306000" cy="548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Google Shape;534;p38"/>
            <p:cNvSpPr/>
            <p:nvPr/>
          </p:nvSpPr>
          <p:spPr>
            <a:xfrm>
              <a:off x="8185318" y="3401205"/>
              <a:ext cx="245400" cy="548700"/>
            </a:xfrm>
            <a:prstGeom prst="homePlate">
              <a:avLst>
                <a:gd name="adj" fmla="val 49891"/>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Google Shape;535;p38"/>
            <p:cNvSpPr/>
            <p:nvPr/>
          </p:nvSpPr>
          <p:spPr>
            <a:xfrm flipH="1">
              <a:off x="4754994" y="3401205"/>
              <a:ext cx="245462" cy="548700"/>
            </a:xfrm>
            <a:prstGeom prst="homePlate">
              <a:avLst>
                <a:gd name="adj" fmla="val 49891"/>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8" name="Google Shape;537;p38"/>
          <p:cNvSpPr txBox="1"/>
          <p:nvPr/>
        </p:nvSpPr>
        <p:spPr>
          <a:xfrm>
            <a:off x="3373570" y="270937"/>
            <a:ext cx="3108900" cy="4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1pPr>
            <a:lvl2pPr marR="0" lvl="1" algn="l" rtl="0">
              <a:lnSpc>
                <a:spcPct val="100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2pPr>
            <a:lvl3pPr marR="0" lvl="2" algn="l" rtl="0">
              <a:lnSpc>
                <a:spcPct val="100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3pPr>
            <a:lvl4pPr marR="0" lvl="3" algn="l" rtl="0">
              <a:lnSpc>
                <a:spcPct val="100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4pPr>
            <a:lvl5pPr marR="0" lvl="4" algn="l" rtl="0">
              <a:lnSpc>
                <a:spcPct val="100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5pPr>
            <a:lvl6pPr marR="0" lvl="5" algn="l" rtl="0">
              <a:lnSpc>
                <a:spcPct val="100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6pPr>
            <a:lvl7pPr marR="0" lvl="6" algn="l" rtl="0">
              <a:lnSpc>
                <a:spcPct val="100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7pPr>
            <a:lvl8pPr marR="0" lvl="7" algn="l" rtl="0">
              <a:lnSpc>
                <a:spcPct val="100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8pPr>
            <a:lvl9pPr marR="0" lvl="8" algn="l" rtl="0">
              <a:lnSpc>
                <a:spcPct val="100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9pPr>
          </a:lstStyle>
          <a:p>
            <a:pPr algn="ctr"/>
            <a:r>
              <a:rPr lang="en-US" dirty="0">
                <a:solidFill>
                  <a:schemeClr val="accent6"/>
                </a:solidFill>
              </a:rPr>
              <a:t>I. </a:t>
            </a:r>
            <a:r>
              <a:rPr lang="en-US" dirty="0" err="1">
                <a:solidFill>
                  <a:schemeClr val="accent6"/>
                </a:solidFill>
              </a:rPr>
              <a:t>Tìm</a:t>
            </a:r>
            <a:r>
              <a:rPr lang="en-US" dirty="0">
                <a:solidFill>
                  <a:schemeClr val="accent6"/>
                </a:solidFill>
              </a:rPr>
              <a:t> </a:t>
            </a:r>
            <a:r>
              <a:rPr lang="en-US" dirty="0" err="1">
                <a:solidFill>
                  <a:schemeClr val="accent6"/>
                </a:solidFill>
              </a:rPr>
              <a:t>hiểu</a:t>
            </a:r>
            <a:r>
              <a:rPr lang="en-US" dirty="0">
                <a:solidFill>
                  <a:schemeClr val="accent6"/>
                </a:solidFill>
              </a:rPr>
              <a:t> </a:t>
            </a:r>
            <a:r>
              <a:rPr lang="en-US" dirty="0" err="1">
                <a:solidFill>
                  <a:schemeClr val="accent6"/>
                </a:solidFill>
              </a:rPr>
              <a:t>chung</a:t>
            </a:r>
            <a:endParaRPr lang="en-US" dirty="0"/>
          </a:p>
        </p:txBody>
      </p:sp>
      <p:pic>
        <p:nvPicPr>
          <p:cNvPr id="1026" name="Picture 2" descr="Văn bản Muối của rừng - Nguyễn Huy Thiệp - Nội dung, tác giả, tác phẩ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8797" y="1238450"/>
            <a:ext cx="2019300" cy="3057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37" y="519991"/>
            <a:ext cx="2750646" cy="548700"/>
          </a:xfrm>
        </p:spPr>
        <p:txBody>
          <a:bodyPr/>
          <a:lstStyle/>
          <a:p>
            <a:r>
              <a:rPr lang="en-US" sz="2800" dirty="0"/>
              <a:t>2. </a:t>
            </a:r>
            <a:r>
              <a:rPr lang="en-US" sz="2800" dirty="0" err="1"/>
              <a:t>Tác</a:t>
            </a:r>
            <a:r>
              <a:rPr lang="en-US" sz="2800" dirty="0"/>
              <a:t> </a:t>
            </a:r>
            <a:r>
              <a:rPr lang="en-US" sz="2800" dirty="0" err="1"/>
              <a:t>phẩm</a:t>
            </a:r>
            <a:endParaRPr lang="en-US" sz="2800" dirty="0"/>
          </a:p>
        </p:txBody>
      </p:sp>
      <p:sp>
        <p:nvSpPr>
          <p:cNvPr id="3" name="Subtitle 2"/>
          <p:cNvSpPr>
            <a:spLocks noGrp="1"/>
          </p:cNvSpPr>
          <p:nvPr>
            <p:ph type="subTitle" idx="1"/>
          </p:nvPr>
        </p:nvSpPr>
        <p:spPr>
          <a:xfrm>
            <a:off x="601926" y="1097712"/>
            <a:ext cx="5299258" cy="3339000"/>
          </a:xfrm>
        </p:spPr>
        <p:txBody>
          <a:bodyPr/>
          <a:lstStyle/>
          <a:p>
            <a:pPr marL="139700" indent="0" algn="just">
              <a:buNone/>
            </a:pPr>
            <a:r>
              <a:rPr lang="vi-VN" sz="1600" b="1" dirty="0"/>
              <a:t>- Bố cục văn bản: </a:t>
            </a:r>
            <a:r>
              <a:rPr lang="vi-VN" sz="1600" dirty="0"/>
              <a:t>Văn bản chia làm 4  phần</a:t>
            </a:r>
          </a:p>
          <a:p>
            <a:pPr marL="139700" indent="0" algn="just">
              <a:buNone/>
            </a:pPr>
            <a:r>
              <a:rPr lang="vi-VN" sz="1600" dirty="0"/>
              <a:t>+ Phần 1: (Từ đầu...của hang động đá vôi, phần  lược đoạn): Hoàn cảnh ông Diểu đi săn và hành động bắn con khỉ đực trong bầy khỉ.</a:t>
            </a:r>
          </a:p>
          <a:p>
            <a:pPr marL="139700" indent="0" algn="just">
              <a:buNone/>
            </a:pPr>
            <a:r>
              <a:rPr lang="vi-VN" sz="1600" dirty="0"/>
              <a:t>+ Phần 2: (Tiếp ....Xa hơn nhưng lại an toàn): Cuộc truy đuổi của ông Diểu với gia đình nhà khỉ.</a:t>
            </a:r>
          </a:p>
          <a:p>
            <a:pPr marL="139700" indent="0" algn="just">
              <a:buNone/>
            </a:pPr>
            <a:r>
              <a:rPr lang="vi-VN" sz="1600" dirty="0"/>
              <a:t>+ Phần 3: (Tiếp ...chỗ con khỉ đực nằm): Tình cảm của hai con khỉ và hành động phóng sinh của ông Diểu.</a:t>
            </a:r>
          </a:p>
          <a:p>
            <a:pPr marL="139700" indent="0" algn="just">
              <a:buNone/>
            </a:pPr>
            <a:r>
              <a:rPr lang="vi-VN" sz="1600" dirty="0"/>
              <a:t>+ Phần 4: (Còn lại): Cảnh ông Diểu ra về gặp hoa tử huyền trong làn mưa xuân, báo hiệu nhiều điều may mắn.</a:t>
            </a:r>
          </a:p>
          <a:p>
            <a:pPr marL="139700" indent="0" algn="just">
              <a:buNone/>
            </a:pPr>
            <a:endParaRPr lang="en-US" dirty="0"/>
          </a:p>
        </p:txBody>
      </p:sp>
      <p:grpSp>
        <p:nvGrpSpPr>
          <p:cNvPr id="4" name="Google Shape;532;p38"/>
          <p:cNvGrpSpPr/>
          <p:nvPr/>
        </p:nvGrpSpPr>
        <p:grpSpPr>
          <a:xfrm>
            <a:off x="3207121" y="222782"/>
            <a:ext cx="3675724" cy="548805"/>
            <a:chOff x="4754994" y="3401100"/>
            <a:chExt cx="3675724" cy="548805"/>
          </a:xfrm>
        </p:grpSpPr>
        <p:sp>
          <p:nvSpPr>
            <p:cNvPr id="5" name="Google Shape;533;p38"/>
            <p:cNvSpPr/>
            <p:nvPr/>
          </p:nvSpPr>
          <p:spPr>
            <a:xfrm>
              <a:off x="4879447" y="3401100"/>
              <a:ext cx="3306000" cy="548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Google Shape;534;p38"/>
            <p:cNvSpPr/>
            <p:nvPr/>
          </p:nvSpPr>
          <p:spPr>
            <a:xfrm>
              <a:off x="8185318" y="3401205"/>
              <a:ext cx="245400" cy="548700"/>
            </a:xfrm>
            <a:prstGeom prst="homePlate">
              <a:avLst>
                <a:gd name="adj" fmla="val 49891"/>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Google Shape;535;p38"/>
            <p:cNvSpPr/>
            <p:nvPr/>
          </p:nvSpPr>
          <p:spPr>
            <a:xfrm flipH="1">
              <a:off x="4754994" y="3401205"/>
              <a:ext cx="245462" cy="548700"/>
            </a:xfrm>
            <a:prstGeom prst="homePlate">
              <a:avLst>
                <a:gd name="adj" fmla="val 49891"/>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8" name="Google Shape;537;p38"/>
          <p:cNvSpPr txBox="1"/>
          <p:nvPr/>
        </p:nvSpPr>
        <p:spPr>
          <a:xfrm>
            <a:off x="3373570" y="270937"/>
            <a:ext cx="3108900" cy="4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1pPr>
            <a:lvl2pPr marR="0" lvl="1" algn="l" rtl="0">
              <a:lnSpc>
                <a:spcPct val="100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2pPr>
            <a:lvl3pPr marR="0" lvl="2" algn="l" rtl="0">
              <a:lnSpc>
                <a:spcPct val="100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3pPr>
            <a:lvl4pPr marR="0" lvl="3" algn="l" rtl="0">
              <a:lnSpc>
                <a:spcPct val="100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4pPr>
            <a:lvl5pPr marR="0" lvl="4" algn="l" rtl="0">
              <a:lnSpc>
                <a:spcPct val="100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5pPr>
            <a:lvl6pPr marR="0" lvl="5" algn="l" rtl="0">
              <a:lnSpc>
                <a:spcPct val="100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6pPr>
            <a:lvl7pPr marR="0" lvl="6" algn="l" rtl="0">
              <a:lnSpc>
                <a:spcPct val="100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7pPr>
            <a:lvl8pPr marR="0" lvl="7" algn="l" rtl="0">
              <a:lnSpc>
                <a:spcPct val="100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8pPr>
            <a:lvl9pPr marR="0" lvl="8" algn="l" rtl="0">
              <a:lnSpc>
                <a:spcPct val="100000"/>
              </a:lnSpc>
              <a:spcBef>
                <a:spcPts val="0"/>
              </a:spcBef>
              <a:spcAft>
                <a:spcPts val="0"/>
              </a:spcAft>
              <a:buClr>
                <a:schemeClr val="dk1"/>
              </a:buClr>
              <a:buSzPts val="3200"/>
              <a:buFont typeface="Oswald" panose="00000500000000000000"/>
              <a:buNone/>
              <a:defRPr sz="3200" b="1" i="0" u="none" strike="noStrike" cap="none">
                <a:solidFill>
                  <a:schemeClr val="dk1"/>
                </a:solidFill>
                <a:latin typeface="Oswald" panose="00000500000000000000"/>
                <a:ea typeface="Oswald" panose="00000500000000000000"/>
                <a:cs typeface="Oswald" panose="00000500000000000000"/>
                <a:sym typeface="Oswald" panose="00000500000000000000"/>
              </a:defRPr>
            </a:lvl9pPr>
          </a:lstStyle>
          <a:p>
            <a:pPr algn="ctr"/>
            <a:r>
              <a:rPr lang="en-US" dirty="0">
                <a:solidFill>
                  <a:schemeClr val="accent6"/>
                </a:solidFill>
              </a:rPr>
              <a:t>I. </a:t>
            </a:r>
            <a:r>
              <a:rPr lang="en-US" dirty="0" err="1">
                <a:solidFill>
                  <a:schemeClr val="accent6"/>
                </a:solidFill>
              </a:rPr>
              <a:t>Tìm</a:t>
            </a:r>
            <a:r>
              <a:rPr lang="en-US" dirty="0">
                <a:solidFill>
                  <a:schemeClr val="accent6"/>
                </a:solidFill>
              </a:rPr>
              <a:t> </a:t>
            </a:r>
            <a:r>
              <a:rPr lang="en-US" dirty="0" err="1">
                <a:solidFill>
                  <a:schemeClr val="accent6"/>
                </a:solidFill>
              </a:rPr>
              <a:t>hiểu</a:t>
            </a:r>
            <a:r>
              <a:rPr lang="en-US" dirty="0">
                <a:solidFill>
                  <a:schemeClr val="accent6"/>
                </a:solidFill>
              </a:rPr>
              <a:t> </a:t>
            </a:r>
            <a:r>
              <a:rPr lang="en-US" dirty="0" err="1">
                <a:solidFill>
                  <a:schemeClr val="accent6"/>
                </a:solidFill>
              </a:rPr>
              <a:t>chung</a:t>
            </a:r>
            <a:endParaRPr lang="en-US" dirty="0"/>
          </a:p>
        </p:txBody>
      </p:sp>
      <p:pic>
        <p:nvPicPr>
          <p:cNvPr id="9" name="Picture 8"/>
          <p:cNvPicPr>
            <a:picLocks noChangeAspect="1"/>
          </p:cNvPicPr>
          <p:nvPr/>
        </p:nvPicPr>
        <p:blipFill>
          <a:blip r:embed="rId2"/>
          <a:stretch>
            <a:fillRect/>
          </a:stretch>
        </p:blipFill>
        <p:spPr>
          <a:xfrm>
            <a:off x="6482470" y="1143000"/>
            <a:ext cx="1905000" cy="28575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5" name="Google Shape;1105;p46"/>
          <p:cNvSpPr txBox="1">
            <a:spLocks noGrp="1"/>
          </p:cNvSpPr>
          <p:nvPr>
            <p:ph type="title"/>
          </p:nvPr>
        </p:nvSpPr>
        <p:spPr>
          <a:xfrm>
            <a:off x="383162" y="1788976"/>
            <a:ext cx="4961094" cy="1746505"/>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GB" sz="4000" dirty="0"/>
              <a:t>II. </a:t>
            </a:r>
            <a:r>
              <a:rPr lang="en-GB" sz="4000" dirty="0" err="1" smtClean="0"/>
              <a:t>Đọc</a:t>
            </a:r>
            <a:r>
              <a:rPr lang="en-GB" sz="4000" dirty="0" smtClean="0"/>
              <a:t> hi </a:t>
            </a:r>
            <a:r>
              <a:rPr lang="en-GB" sz="4000" dirty="0"/>
              <a:t/>
            </a:r>
            <a:br>
              <a:rPr lang="en-GB" sz="4000" dirty="0"/>
            </a:br>
            <a:r>
              <a:rPr lang="en-GB" sz="4000" dirty="0"/>
              <a:t>văn bản</a:t>
            </a:r>
            <a:endParaRPr sz="4000" dirty="0"/>
          </a:p>
        </p:txBody>
      </p:sp>
      <p:grpSp>
        <p:nvGrpSpPr>
          <p:cNvPr id="1108" name="Google Shape;1108;p46"/>
          <p:cNvGrpSpPr/>
          <p:nvPr/>
        </p:nvGrpSpPr>
        <p:grpSpPr>
          <a:xfrm>
            <a:off x="4752116" y="704168"/>
            <a:ext cx="3678509" cy="3378093"/>
            <a:chOff x="4752116" y="704168"/>
            <a:chExt cx="3678509" cy="3378093"/>
          </a:xfrm>
        </p:grpSpPr>
        <p:grpSp>
          <p:nvGrpSpPr>
            <p:cNvPr id="1109" name="Google Shape;1109;p46"/>
            <p:cNvGrpSpPr/>
            <p:nvPr/>
          </p:nvGrpSpPr>
          <p:grpSpPr>
            <a:xfrm>
              <a:off x="4752116" y="704168"/>
              <a:ext cx="3675853" cy="1121150"/>
              <a:chOff x="6752382" y="646238"/>
              <a:chExt cx="1678318" cy="515756"/>
            </a:xfrm>
          </p:grpSpPr>
          <p:grpSp>
            <p:nvGrpSpPr>
              <p:cNvPr id="1110" name="Google Shape;1110;p46"/>
              <p:cNvGrpSpPr/>
              <p:nvPr/>
            </p:nvGrpSpPr>
            <p:grpSpPr>
              <a:xfrm>
                <a:off x="7152000" y="646238"/>
                <a:ext cx="1278701" cy="515756"/>
                <a:chOff x="7152000" y="646238"/>
                <a:chExt cx="1278701" cy="515756"/>
              </a:xfrm>
            </p:grpSpPr>
            <p:sp>
              <p:nvSpPr>
                <p:cNvPr id="1111" name="Google Shape;1111;p46"/>
                <p:cNvSpPr/>
                <p:nvPr/>
              </p:nvSpPr>
              <p:spPr>
                <a:xfrm>
                  <a:off x="7957204" y="927098"/>
                  <a:ext cx="473497" cy="234896"/>
                </a:xfrm>
                <a:custGeom>
                  <a:avLst/>
                  <a:gdLst/>
                  <a:ahLst/>
                  <a:cxnLst/>
                  <a:rect l="l" t="t" r="r" b="b"/>
                  <a:pathLst>
                    <a:path w="1293" h="597" extrusionOk="0">
                      <a:moveTo>
                        <a:pt x="423" y="0"/>
                      </a:moveTo>
                      <a:cubicBezTo>
                        <a:pt x="336" y="13"/>
                        <a:pt x="262" y="37"/>
                        <a:pt x="199" y="87"/>
                      </a:cubicBezTo>
                      <a:cubicBezTo>
                        <a:pt x="137" y="137"/>
                        <a:pt x="88" y="199"/>
                        <a:pt x="50" y="273"/>
                      </a:cubicBezTo>
                      <a:cubicBezTo>
                        <a:pt x="26" y="311"/>
                        <a:pt x="13" y="373"/>
                        <a:pt x="1" y="422"/>
                      </a:cubicBezTo>
                      <a:cubicBezTo>
                        <a:pt x="1" y="447"/>
                        <a:pt x="1" y="460"/>
                        <a:pt x="1" y="484"/>
                      </a:cubicBezTo>
                      <a:cubicBezTo>
                        <a:pt x="1" y="460"/>
                        <a:pt x="13" y="447"/>
                        <a:pt x="26" y="422"/>
                      </a:cubicBezTo>
                      <a:cubicBezTo>
                        <a:pt x="63" y="323"/>
                        <a:pt x="150" y="236"/>
                        <a:pt x="237" y="174"/>
                      </a:cubicBezTo>
                      <a:cubicBezTo>
                        <a:pt x="299" y="137"/>
                        <a:pt x="348" y="124"/>
                        <a:pt x="423" y="124"/>
                      </a:cubicBezTo>
                      <a:cubicBezTo>
                        <a:pt x="473" y="124"/>
                        <a:pt x="522" y="137"/>
                        <a:pt x="572" y="162"/>
                      </a:cubicBezTo>
                      <a:cubicBezTo>
                        <a:pt x="622" y="186"/>
                        <a:pt x="659" y="211"/>
                        <a:pt x="684" y="261"/>
                      </a:cubicBezTo>
                      <a:cubicBezTo>
                        <a:pt x="709" y="286"/>
                        <a:pt x="733" y="323"/>
                        <a:pt x="758" y="360"/>
                      </a:cubicBezTo>
                      <a:lnTo>
                        <a:pt x="771" y="398"/>
                      </a:lnTo>
                      <a:lnTo>
                        <a:pt x="771" y="348"/>
                      </a:lnTo>
                      <a:lnTo>
                        <a:pt x="771" y="298"/>
                      </a:lnTo>
                      <a:cubicBezTo>
                        <a:pt x="808" y="286"/>
                        <a:pt x="845" y="273"/>
                        <a:pt x="895" y="261"/>
                      </a:cubicBezTo>
                      <a:cubicBezTo>
                        <a:pt x="920" y="255"/>
                        <a:pt x="945" y="252"/>
                        <a:pt x="969" y="252"/>
                      </a:cubicBezTo>
                      <a:cubicBezTo>
                        <a:pt x="994" y="252"/>
                        <a:pt x="1019" y="255"/>
                        <a:pt x="1044" y="261"/>
                      </a:cubicBezTo>
                      <a:cubicBezTo>
                        <a:pt x="1094" y="273"/>
                        <a:pt x="1131" y="298"/>
                        <a:pt x="1168" y="335"/>
                      </a:cubicBezTo>
                      <a:cubicBezTo>
                        <a:pt x="1205" y="373"/>
                        <a:pt x="1230" y="410"/>
                        <a:pt x="1243" y="460"/>
                      </a:cubicBezTo>
                      <a:cubicBezTo>
                        <a:pt x="1255" y="497"/>
                        <a:pt x="1268" y="534"/>
                        <a:pt x="1268" y="571"/>
                      </a:cubicBezTo>
                      <a:cubicBezTo>
                        <a:pt x="1268" y="580"/>
                        <a:pt x="1268" y="588"/>
                        <a:pt x="1268" y="596"/>
                      </a:cubicBezTo>
                      <a:cubicBezTo>
                        <a:pt x="1280" y="584"/>
                        <a:pt x="1280" y="571"/>
                        <a:pt x="1280" y="559"/>
                      </a:cubicBezTo>
                      <a:cubicBezTo>
                        <a:pt x="1292" y="522"/>
                        <a:pt x="1292" y="472"/>
                        <a:pt x="1280" y="422"/>
                      </a:cubicBezTo>
                      <a:cubicBezTo>
                        <a:pt x="1268" y="360"/>
                        <a:pt x="1255" y="311"/>
                        <a:pt x="1218" y="261"/>
                      </a:cubicBezTo>
                      <a:cubicBezTo>
                        <a:pt x="1181" y="199"/>
                        <a:pt x="1131" y="162"/>
                        <a:pt x="1069" y="137"/>
                      </a:cubicBezTo>
                      <a:cubicBezTo>
                        <a:pt x="1052" y="133"/>
                        <a:pt x="1035" y="132"/>
                        <a:pt x="1017" y="132"/>
                      </a:cubicBezTo>
                      <a:cubicBezTo>
                        <a:pt x="968" y="132"/>
                        <a:pt x="916" y="143"/>
                        <a:pt x="870" y="162"/>
                      </a:cubicBezTo>
                      <a:cubicBezTo>
                        <a:pt x="820" y="174"/>
                        <a:pt x="783" y="211"/>
                        <a:pt x="733" y="236"/>
                      </a:cubicBezTo>
                      <a:cubicBezTo>
                        <a:pt x="733" y="224"/>
                        <a:pt x="733" y="224"/>
                        <a:pt x="733" y="211"/>
                      </a:cubicBezTo>
                      <a:cubicBezTo>
                        <a:pt x="709" y="149"/>
                        <a:pt x="671" y="99"/>
                        <a:pt x="622" y="62"/>
                      </a:cubicBezTo>
                      <a:cubicBezTo>
                        <a:pt x="560" y="25"/>
                        <a:pt x="498" y="0"/>
                        <a:pt x="423" y="0"/>
                      </a:cubicBezTo>
                      <a:close/>
                    </a:path>
                  </a:pathLst>
                </a:custGeom>
                <a:solidFill>
                  <a:srgbClr val="BA7E49">
                    <a:alpha val="4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6"/>
                <p:cNvSpPr/>
                <p:nvPr/>
              </p:nvSpPr>
              <p:spPr>
                <a:xfrm>
                  <a:off x="7152000" y="646238"/>
                  <a:ext cx="577864" cy="335228"/>
                </a:xfrm>
                <a:custGeom>
                  <a:avLst/>
                  <a:gdLst/>
                  <a:ahLst/>
                  <a:cxnLst/>
                  <a:rect l="l" t="t" r="r" b="b"/>
                  <a:pathLst>
                    <a:path w="1578" h="852" extrusionOk="0">
                      <a:moveTo>
                        <a:pt x="1293" y="0"/>
                      </a:moveTo>
                      <a:cubicBezTo>
                        <a:pt x="1242" y="0"/>
                        <a:pt x="1190" y="9"/>
                        <a:pt x="1143" y="32"/>
                      </a:cubicBezTo>
                      <a:cubicBezTo>
                        <a:pt x="1081" y="70"/>
                        <a:pt x="1018" y="132"/>
                        <a:pt x="994" y="194"/>
                      </a:cubicBezTo>
                      <a:cubicBezTo>
                        <a:pt x="981" y="231"/>
                        <a:pt x="969" y="268"/>
                        <a:pt x="969" y="293"/>
                      </a:cubicBezTo>
                      <a:lnTo>
                        <a:pt x="894" y="293"/>
                      </a:lnTo>
                      <a:cubicBezTo>
                        <a:pt x="807" y="306"/>
                        <a:pt x="745" y="330"/>
                        <a:pt x="683" y="380"/>
                      </a:cubicBezTo>
                      <a:cubicBezTo>
                        <a:pt x="658" y="405"/>
                        <a:pt x="646" y="430"/>
                        <a:pt x="621" y="455"/>
                      </a:cubicBezTo>
                      <a:cubicBezTo>
                        <a:pt x="559" y="392"/>
                        <a:pt x="484" y="355"/>
                        <a:pt x="397" y="343"/>
                      </a:cubicBezTo>
                      <a:cubicBezTo>
                        <a:pt x="311" y="343"/>
                        <a:pt x="211" y="368"/>
                        <a:pt x="137" y="417"/>
                      </a:cubicBezTo>
                      <a:cubicBezTo>
                        <a:pt x="75" y="467"/>
                        <a:pt x="37" y="529"/>
                        <a:pt x="12" y="591"/>
                      </a:cubicBezTo>
                      <a:cubicBezTo>
                        <a:pt x="0" y="653"/>
                        <a:pt x="0" y="703"/>
                        <a:pt x="12" y="753"/>
                      </a:cubicBezTo>
                      <a:cubicBezTo>
                        <a:pt x="12" y="765"/>
                        <a:pt x="12" y="790"/>
                        <a:pt x="25" y="802"/>
                      </a:cubicBezTo>
                      <a:cubicBezTo>
                        <a:pt x="25" y="790"/>
                        <a:pt x="25" y="765"/>
                        <a:pt x="25" y="753"/>
                      </a:cubicBezTo>
                      <a:cubicBezTo>
                        <a:pt x="25" y="703"/>
                        <a:pt x="50" y="666"/>
                        <a:pt x="75" y="628"/>
                      </a:cubicBezTo>
                      <a:cubicBezTo>
                        <a:pt x="99" y="579"/>
                        <a:pt x="137" y="529"/>
                        <a:pt x="199" y="504"/>
                      </a:cubicBezTo>
                      <a:cubicBezTo>
                        <a:pt x="248" y="479"/>
                        <a:pt x="323" y="467"/>
                        <a:pt x="385" y="467"/>
                      </a:cubicBezTo>
                      <a:cubicBezTo>
                        <a:pt x="447" y="479"/>
                        <a:pt x="509" y="504"/>
                        <a:pt x="559" y="541"/>
                      </a:cubicBezTo>
                      <a:cubicBezTo>
                        <a:pt x="609" y="579"/>
                        <a:pt x="658" y="628"/>
                        <a:pt x="683" y="678"/>
                      </a:cubicBezTo>
                      <a:cubicBezTo>
                        <a:pt x="708" y="715"/>
                        <a:pt x="733" y="765"/>
                        <a:pt x="745" y="802"/>
                      </a:cubicBezTo>
                      <a:cubicBezTo>
                        <a:pt x="770" y="840"/>
                        <a:pt x="770" y="852"/>
                        <a:pt x="770" y="852"/>
                      </a:cubicBezTo>
                      <a:cubicBezTo>
                        <a:pt x="770" y="840"/>
                        <a:pt x="770" y="815"/>
                        <a:pt x="770" y="802"/>
                      </a:cubicBezTo>
                      <a:cubicBezTo>
                        <a:pt x="770" y="753"/>
                        <a:pt x="758" y="703"/>
                        <a:pt x="745" y="653"/>
                      </a:cubicBezTo>
                      <a:cubicBezTo>
                        <a:pt x="733" y="616"/>
                        <a:pt x="720" y="579"/>
                        <a:pt x="696" y="554"/>
                      </a:cubicBezTo>
                      <a:cubicBezTo>
                        <a:pt x="708" y="517"/>
                        <a:pt x="733" y="492"/>
                        <a:pt x="758" y="479"/>
                      </a:cubicBezTo>
                      <a:cubicBezTo>
                        <a:pt x="795" y="430"/>
                        <a:pt x="845" y="405"/>
                        <a:pt x="907" y="392"/>
                      </a:cubicBezTo>
                      <a:cubicBezTo>
                        <a:pt x="925" y="386"/>
                        <a:pt x="947" y="383"/>
                        <a:pt x="970" y="383"/>
                      </a:cubicBezTo>
                      <a:cubicBezTo>
                        <a:pt x="994" y="383"/>
                        <a:pt x="1018" y="386"/>
                        <a:pt x="1043" y="392"/>
                      </a:cubicBezTo>
                      <a:cubicBezTo>
                        <a:pt x="1081" y="405"/>
                        <a:pt x="1118" y="430"/>
                        <a:pt x="1143" y="442"/>
                      </a:cubicBezTo>
                      <a:cubicBezTo>
                        <a:pt x="1155" y="455"/>
                        <a:pt x="1167" y="467"/>
                        <a:pt x="1180" y="479"/>
                      </a:cubicBezTo>
                      <a:cubicBezTo>
                        <a:pt x="1180" y="467"/>
                        <a:pt x="1167" y="455"/>
                        <a:pt x="1167" y="430"/>
                      </a:cubicBezTo>
                      <a:cubicBezTo>
                        <a:pt x="1143" y="392"/>
                        <a:pt x="1105" y="368"/>
                        <a:pt x="1081" y="343"/>
                      </a:cubicBezTo>
                      <a:lnTo>
                        <a:pt x="1056" y="330"/>
                      </a:lnTo>
                      <a:cubicBezTo>
                        <a:pt x="1056" y="293"/>
                        <a:pt x="1068" y="268"/>
                        <a:pt x="1081" y="243"/>
                      </a:cubicBezTo>
                      <a:cubicBezTo>
                        <a:pt x="1136" y="154"/>
                        <a:pt x="1222" y="105"/>
                        <a:pt x="1320" y="105"/>
                      </a:cubicBezTo>
                      <a:cubicBezTo>
                        <a:pt x="1331" y="105"/>
                        <a:pt x="1342" y="106"/>
                        <a:pt x="1354" y="107"/>
                      </a:cubicBezTo>
                      <a:cubicBezTo>
                        <a:pt x="1403" y="119"/>
                        <a:pt x="1453" y="144"/>
                        <a:pt x="1490" y="169"/>
                      </a:cubicBezTo>
                      <a:cubicBezTo>
                        <a:pt x="1515" y="194"/>
                        <a:pt x="1540" y="231"/>
                        <a:pt x="1565" y="256"/>
                      </a:cubicBezTo>
                      <a:cubicBezTo>
                        <a:pt x="1565" y="268"/>
                        <a:pt x="1577" y="281"/>
                        <a:pt x="1577" y="293"/>
                      </a:cubicBezTo>
                      <a:cubicBezTo>
                        <a:pt x="1577" y="281"/>
                        <a:pt x="1577" y="268"/>
                        <a:pt x="1577" y="256"/>
                      </a:cubicBezTo>
                      <a:cubicBezTo>
                        <a:pt x="1577" y="206"/>
                        <a:pt x="1565" y="169"/>
                        <a:pt x="1540" y="132"/>
                      </a:cubicBezTo>
                      <a:cubicBezTo>
                        <a:pt x="1503" y="82"/>
                        <a:pt x="1441" y="32"/>
                        <a:pt x="1379" y="7"/>
                      </a:cubicBezTo>
                      <a:cubicBezTo>
                        <a:pt x="1351" y="3"/>
                        <a:pt x="1322" y="0"/>
                        <a:pt x="1293" y="0"/>
                      </a:cubicBezTo>
                      <a:close/>
                    </a:path>
                  </a:pathLst>
                </a:custGeom>
                <a:solidFill>
                  <a:srgbClr val="BA7E49">
                    <a:alpha val="4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3" name="Google Shape;1113;p46"/>
              <p:cNvSpPr/>
              <p:nvPr/>
            </p:nvSpPr>
            <p:spPr>
              <a:xfrm flipH="1">
                <a:off x="6752382" y="927098"/>
                <a:ext cx="473497" cy="234896"/>
              </a:xfrm>
              <a:custGeom>
                <a:avLst/>
                <a:gdLst/>
                <a:ahLst/>
                <a:cxnLst/>
                <a:rect l="l" t="t" r="r" b="b"/>
                <a:pathLst>
                  <a:path w="1293" h="597" extrusionOk="0">
                    <a:moveTo>
                      <a:pt x="423" y="0"/>
                    </a:moveTo>
                    <a:cubicBezTo>
                      <a:pt x="336" y="13"/>
                      <a:pt x="262" y="37"/>
                      <a:pt x="199" y="87"/>
                    </a:cubicBezTo>
                    <a:cubicBezTo>
                      <a:pt x="137" y="137"/>
                      <a:pt x="88" y="199"/>
                      <a:pt x="50" y="273"/>
                    </a:cubicBezTo>
                    <a:cubicBezTo>
                      <a:pt x="26" y="311"/>
                      <a:pt x="13" y="373"/>
                      <a:pt x="1" y="422"/>
                    </a:cubicBezTo>
                    <a:cubicBezTo>
                      <a:pt x="1" y="447"/>
                      <a:pt x="1" y="460"/>
                      <a:pt x="1" y="484"/>
                    </a:cubicBezTo>
                    <a:cubicBezTo>
                      <a:pt x="1" y="460"/>
                      <a:pt x="13" y="447"/>
                      <a:pt x="26" y="422"/>
                    </a:cubicBezTo>
                    <a:cubicBezTo>
                      <a:pt x="63" y="323"/>
                      <a:pt x="150" y="236"/>
                      <a:pt x="237" y="174"/>
                    </a:cubicBezTo>
                    <a:cubicBezTo>
                      <a:pt x="299" y="137"/>
                      <a:pt x="348" y="124"/>
                      <a:pt x="423" y="124"/>
                    </a:cubicBezTo>
                    <a:cubicBezTo>
                      <a:pt x="473" y="124"/>
                      <a:pt x="522" y="137"/>
                      <a:pt x="572" y="162"/>
                    </a:cubicBezTo>
                    <a:cubicBezTo>
                      <a:pt x="622" y="186"/>
                      <a:pt x="659" y="211"/>
                      <a:pt x="684" y="261"/>
                    </a:cubicBezTo>
                    <a:cubicBezTo>
                      <a:pt x="709" y="286"/>
                      <a:pt x="733" y="323"/>
                      <a:pt x="758" y="360"/>
                    </a:cubicBezTo>
                    <a:lnTo>
                      <a:pt x="771" y="398"/>
                    </a:lnTo>
                    <a:lnTo>
                      <a:pt x="771" y="348"/>
                    </a:lnTo>
                    <a:lnTo>
                      <a:pt x="771" y="298"/>
                    </a:lnTo>
                    <a:cubicBezTo>
                      <a:pt x="808" y="286"/>
                      <a:pt x="845" y="273"/>
                      <a:pt x="895" y="261"/>
                    </a:cubicBezTo>
                    <a:cubicBezTo>
                      <a:pt x="920" y="255"/>
                      <a:pt x="945" y="252"/>
                      <a:pt x="969" y="252"/>
                    </a:cubicBezTo>
                    <a:cubicBezTo>
                      <a:pt x="994" y="252"/>
                      <a:pt x="1019" y="255"/>
                      <a:pt x="1044" y="261"/>
                    </a:cubicBezTo>
                    <a:cubicBezTo>
                      <a:pt x="1094" y="273"/>
                      <a:pt x="1131" y="298"/>
                      <a:pt x="1168" y="335"/>
                    </a:cubicBezTo>
                    <a:cubicBezTo>
                      <a:pt x="1205" y="373"/>
                      <a:pt x="1230" y="410"/>
                      <a:pt x="1243" y="460"/>
                    </a:cubicBezTo>
                    <a:cubicBezTo>
                      <a:pt x="1255" y="497"/>
                      <a:pt x="1268" y="534"/>
                      <a:pt x="1268" y="571"/>
                    </a:cubicBezTo>
                    <a:cubicBezTo>
                      <a:pt x="1268" y="580"/>
                      <a:pt x="1268" y="588"/>
                      <a:pt x="1268" y="596"/>
                    </a:cubicBezTo>
                    <a:cubicBezTo>
                      <a:pt x="1280" y="584"/>
                      <a:pt x="1280" y="571"/>
                      <a:pt x="1280" y="559"/>
                    </a:cubicBezTo>
                    <a:cubicBezTo>
                      <a:pt x="1292" y="522"/>
                      <a:pt x="1292" y="472"/>
                      <a:pt x="1280" y="422"/>
                    </a:cubicBezTo>
                    <a:cubicBezTo>
                      <a:pt x="1268" y="360"/>
                      <a:pt x="1255" y="311"/>
                      <a:pt x="1218" y="261"/>
                    </a:cubicBezTo>
                    <a:cubicBezTo>
                      <a:pt x="1181" y="199"/>
                      <a:pt x="1131" y="162"/>
                      <a:pt x="1069" y="137"/>
                    </a:cubicBezTo>
                    <a:cubicBezTo>
                      <a:pt x="1052" y="133"/>
                      <a:pt x="1035" y="132"/>
                      <a:pt x="1017" y="132"/>
                    </a:cubicBezTo>
                    <a:cubicBezTo>
                      <a:pt x="968" y="132"/>
                      <a:pt x="916" y="143"/>
                      <a:pt x="870" y="162"/>
                    </a:cubicBezTo>
                    <a:cubicBezTo>
                      <a:pt x="820" y="174"/>
                      <a:pt x="783" y="211"/>
                      <a:pt x="733" y="236"/>
                    </a:cubicBezTo>
                    <a:cubicBezTo>
                      <a:pt x="733" y="224"/>
                      <a:pt x="733" y="224"/>
                      <a:pt x="733" y="211"/>
                    </a:cubicBezTo>
                    <a:cubicBezTo>
                      <a:pt x="709" y="149"/>
                      <a:pt x="671" y="99"/>
                      <a:pt x="622" y="62"/>
                    </a:cubicBezTo>
                    <a:cubicBezTo>
                      <a:pt x="560" y="25"/>
                      <a:pt x="498" y="0"/>
                      <a:pt x="423" y="0"/>
                    </a:cubicBezTo>
                    <a:close/>
                  </a:path>
                </a:pathLst>
              </a:custGeom>
              <a:solidFill>
                <a:srgbClr val="BA7E49">
                  <a:alpha val="4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 name="Google Shape;1114;p46"/>
            <p:cNvGrpSpPr/>
            <p:nvPr/>
          </p:nvGrpSpPr>
          <p:grpSpPr>
            <a:xfrm>
              <a:off x="4864046" y="1094798"/>
              <a:ext cx="3314470" cy="2986690"/>
              <a:chOff x="4864046" y="1094798"/>
              <a:chExt cx="3314470" cy="2986690"/>
            </a:xfrm>
          </p:grpSpPr>
          <p:grpSp>
            <p:nvGrpSpPr>
              <p:cNvPr id="1115" name="Google Shape;1115;p46"/>
              <p:cNvGrpSpPr/>
              <p:nvPr/>
            </p:nvGrpSpPr>
            <p:grpSpPr>
              <a:xfrm>
                <a:off x="4864046" y="1094798"/>
                <a:ext cx="3314470" cy="2986690"/>
                <a:chOff x="4864046" y="1078025"/>
                <a:chExt cx="3314470" cy="2986690"/>
              </a:xfrm>
            </p:grpSpPr>
            <p:sp>
              <p:nvSpPr>
                <p:cNvPr id="1116" name="Google Shape;1116;p46"/>
                <p:cNvSpPr/>
                <p:nvPr/>
              </p:nvSpPr>
              <p:spPr>
                <a:xfrm>
                  <a:off x="4864046" y="1078025"/>
                  <a:ext cx="3259713" cy="1398834"/>
                </a:xfrm>
                <a:custGeom>
                  <a:avLst/>
                  <a:gdLst/>
                  <a:ahLst/>
                  <a:cxnLst/>
                  <a:rect l="l" t="t" r="r" b="b"/>
                  <a:pathLst>
                    <a:path w="17028" h="7241" extrusionOk="0">
                      <a:moveTo>
                        <a:pt x="8930" y="0"/>
                      </a:moveTo>
                      <a:cubicBezTo>
                        <a:pt x="8533" y="385"/>
                        <a:pt x="8173" y="820"/>
                        <a:pt x="7875" y="1292"/>
                      </a:cubicBezTo>
                      <a:cubicBezTo>
                        <a:pt x="7701" y="1516"/>
                        <a:pt x="7527" y="1739"/>
                        <a:pt x="7328" y="1950"/>
                      </a:cubicBezTo>
                      <a:lnTo>
                        <a:pt x="6372" y="1143"/>
                      </a:lnTo>
                      <a:cubicBezTo>
                        <a:pt x="6161" y="1329"/>
                        <a:pt x="6012" y="1578"/>
                        <a:pt x="5937" y="1838"/>
                      </a:cubicBezTo>
                      <a:cubicBezTo>
                        <a:pt x="5863" y="2062"/>
                        <a:pt x="5739" y="2261"/>
                        <a:pt x="5577" y="2435"/>
                      </a:cubicBezTo>
                      <a:lnTo>
                        <a:pt x="5242" y="2360"/>
                      </a:lnTo>
                      <a:cubicBezTo>
                        <a:pt x="5242" y="2360"/>
                        <a:pt x="5130" y="2658"/>
                        <a:pt x="4931" y="3043"/>
                      </a:cubicBezTo>
                      <a:cubicBezTo>
                        <a:pt x="4882" y="3143"/>
                        <a:pt x="4745" y="3441"/>
                        <a:pt x="4745" y="3441"/>
                      </a:cubicBezTo>
                      <a:cubicBezTo>
                        <a:pt x="4447" y="3366"/>
                        <a:pt x="4174" y="3192"/>
                        <a:pt x="3975" y="2956"/>
                      </a:cubicBezTo>
                      <a:cubicBezTo>
                        <a:pt x="3851" y="2795"/>
                        <a:pt x="3329" y="2596"/>
                        <a:pt x="3329" y="2596"/>
                      </a:cubicBezTo>
                      <a:lnTo>
                        <a:pt x="2932" y="3552"/>
                      </a:lnTo>
                      <a:lnTo>
                        <a:pt x="2646" y="3428"/>
                      </a:lnTo>
                      <a:cubicBezTo>
                        <a:pt x="2646" y="3428"/>
                        <a:pt x="2423" y="4161"/>
                        <a:pt x="2273" y="4347"/>
                      </a:cubicBezTo>
                      <a:cubicBezTo>
                        <a:pt x="2112" y="4620"/>
                        <a:pt x="1975" y="4906"/>
                        <a:pt x="1864" y="5217"/>
                      </a:cubicBezTo>
                      <a:lnTo>
                        <a:pt x="1379" y="4869"/>
                      </a:lnTo>
                      <a:cubicBezTo>
                        <a:pt x="1106" y="5179"/>
                        <a:pt x="895" y="5539"/>
                        <a:pt x="758" y="5937"/>
                      </a:cubicBezTo>
                      <a:cubicBezTo>
                        <a:pt x="622" y="6285"/>
                        <a:pt x="1" y="7241"/>
                        <a:pt x="1" y="7241"/>
                      </a:cubicBezTo>
                      <a:lnTo>
                        <a:pt x="5204" y="6968"/>
                      </a:lnTo>
                      <a:cubicBezTo>
                        <a:pt x="4453" y="6968"/>
                        <a:pt x="4083" y="6729"/>
                        <a:pt x="3409" y="6729"/>
                      </a:cubicBezTo>
                      <a:cubicBezTo>
                        <a:pt x="3314" y="6729"/>
                        <a:pt x="3214" y="6734"/>
                        <a:pt x="3106" y="6744"/>
                      </a:cubicBezTo>
                      <a:cubicBezTo>
                        <a:pt x="2224" y="6844"/>
                        <a:pt x="882" y="7092"/>
                        <a:pt x="882" y="7092"/>
                      </a:cubicBezTo>
                      <a:cubicBezTo>
                        <a:pt x="1367" y="6930"/>
                        <a:pt x="1193" y="6707"/>
                        <a:pt x="1193" y="6707"/>
                      </a:cubicBezTo>
                      <a:cubicBezTo>
                        <a:pt x="1193" y="6707"/>
                        <a:pt x="2162" y="6459"/>
                        <a:pt x="2236" y="6235"/>
                      </a:cubicBezTo>
                      <a:cubicBezTo>
                        <a:pt x="2323" y="6024"/>
                        <a:pt x="2187" y="5701"/>
                        <a:pt x="2187" y="5701"/>
                      </a:cubicBezTo>
                      <a:lnTo>
                        <a:pt x="2187" y="5701"/>
                      </a:lnTo>
                      <a:lnTo>
                        <a:pt x="2658" y="5825"/>
                      </a:lnTo>
                      <a:lnTo>
                        <a:pt x="3416" y="6496"/>
                      </a:lnTo>
                      <a:lnTo>
                        <a:pt x="3019" y="5775"/>
                      </a:lnTo>
                      <a:cubicBezTo>
                        <a:pt x="3143" y="5676"/>
                        <a:pt x="3242" y="5539"/>
                        <a:pt x="3304" y="5390"/>
                      </a:cubicBezTo>
                      <a:cubicBezTo>
                        <a:pt x="3416" y="5130"/>
                        <a:pt x="3578" y="4894"/>
                        <a:pt x="3776" y="4683"/>
                      </a:cubicBezTo>
                      <a:lnTo>
                        <a:pt x="3776" y="4683"/>
                      </a:lnTo>
                      <a:lnTo>
                        <a:pt x="3689" y="6049"/>
                      </a:lnTo>
                      <a:cubicBezTo>
                        <a:pt x="3689" y="6049"/>
                        <a:pt x="4025" y="5775"/>
                        <a:pt x="3950" y="5602"/>
                      </a:cubicBezTo>
                      <a:cubicBezTo>
                        <a:pt x="3900" y="5477"/>
                        <a:pt x="4360" y="5018"/>
                        <a:pt x="4633" y="4782"/>
                      </a:cubicBezTo>
                      <a:lnTo>
                        <a:pt x="4944" y="5751"/>
                      </a:lnTo>
                      <a:lnTo>
                        <a:pt x="4782" y="4633"/>
                      </a:lnTo>
                      <a:lnTo>
                        <a:pt x="4795" y="4620"/>
                      </a:lnTo>
                      <a:lnTo>
                        <a:pt x="5204" y="5862"/>
                      </a:lnTo>
                      <a:cubicBezTo>
                        <a:pt x="5204" y="5862"/>
                        <a:pt x="5080" y="4583"/>
                        <a:pt x="5354" y="4447"/>
                      </a:cubicBezTo>
                      <a:cubicBezTo>
                        <a:pt x="5627" y="4310"/>
                        <a:pt x="5590" y="3453"/>
                        <a:pt x="5590" y="3453"/>
                      </a:cubicBezTo>
                      <a:lnTo>
                        <a:pt x="5590" y="3453"/>
                      </a:lnTo>
                      <a:lnTo>
                        <a:pt x="5739" y="4173"/>
                      </a:lnTo>
                      <a:cubicBezTo>
                        <a:pt x="5739" y="4173"/>
                        <a:pt x="6397" y="4062"/>
                        <a:pt x="6235" y="3776"/>
                      </a:cubicBezTo>
                      <a:cubicBezTo>
                        <a:pt x="6086" y="3490"/>
                        <a:pt x="6372" y="2894"/>
                        <a:pt x="6372" y="2894"/>
                      </a:cubicBezTo>
                      <a:cubicBezTo>
                        <a:pt x="6372" y="2894"/>
                        <a:pt x="6590" y="3387"/>
                        <a:pt x="6778" y="3387"/>
                      </a:cubicBezTo>
                      <a:cubicBezTo>
                        <a:pt x="6805" y="3387"/>
                        <a:pt x="6831" y="3377"/>
                        <a:pt x="6856" y="3354"/>
                      </a:cubicBezTo>
                      <a:cubicBezTo>
                        <a:pt x="7043" y="3130"/>
                        <a:pt x="7204" y="2882"/>
                        <a:pt x="7353" y="2633"/>
                      </a:cubicBezTo>
                      <a:lnTo>
                        <a:pt x="7353" y="2633"/>
                      </a:lnTo>
                      <a:cubicBezTo>
                        <a:pt x="7353" y="2634"/>
                        <a:pt x="7133" y="4166"/>
                        <a:pt x="7398" y="4166"/>
                      </a:cubicBezTo>
                      <a:cubicBezTo>
                        <a:pt x="7414" y="4166"/>
                        <a:pt x="7432" y="4161"/>
                        <a:pt x="7452" y="4148"/>
                      </a:cubicBezTo>
                      <a:cubicBezTo>
                        <a:pt x="7800" y="3937"/>
                        <a:pt x="7775" y="3180"/>
                        <a:pt x="7775" y="3180"/>
                      </a:cubicBezTo>
                      <a:lnTo>
                        <a:pt x="7775" y="3180"/>
                      </a:lnTo>
                      <a:cubicBezTo>
                        <a:pt x="7804" y="3246"/>
                        <a:pt x="7860" y="3276"/>
                        <a:pt x="7935" y="3276"/>
                      </a:cubicBezTo>
                      <a:cubicBezTo>
                        <a:pt x="7959" y="3276"/>
                        <a:pt x="7984" y="3273"/>
                        <a:pt x="8011" y="3267"/>
                      </a:cubicBezTo>
                      <a:lnTo>
                        <a:pt x="8322" y="4062"/>
                      </a:lnTo>
                      <a:lnTo>
                        <a:pt x="8272" y="3205"/>
                      </a:lnTo>
                      <a:cubicBezTo>
                        <a:pt x="8359" y="3167"/>
                        <a:pt x="8446" y="3130"/>
                        <a:pt x="8521" y="3093"/>
                      </a:cubicBezTo>
                      <a:lnTo>
                        <a:pt x="8521" y="2335"/>
                      </a:lnTo>
                      <a:cubicBezTo>
                        <a:pt x="8545" y="2571"/>
                        <a:pt x="8955" y="2745"/>
                        <a:pt x="8955" y="2745"/>
                      </a:cubicBezTo>
                      <a:cubicBezTo>
                        <a:pt x="8806" y="2174"/>
                        <a:pt x="9489" y="1603"/>
                        <a:pt x="9489" y="1602"/>
                      </a:cubicBezTo>
                      <a:lnTo>
                        <a:pt x="9489" y="1602"/>
                      </a:lnTo>
                      <a:cubicBezTo>
                        <a:pt x="9228" y="2286"/>
                        <a:pt x="9912" y="3056"/>
                        <a:pt x="9912" y="3056"/>
                      </a:cubicBezTo>
                      <a:lnTo>
                        <a:pt x="10222" y="2534"/>
                      </a:lnTo>
                      <a:cubicBezTo>
                        <a:pt x="10222" y="2534"/>
                        <a:pt x="10413" y="2935"/>
                        <a:pt x="10578" y="2935"/>
                      </a:cubicBezTo>
                      <a:cubicBezTo>
                        <a:pt x="10596" y="2935"/>
                        <a:pt x="10614" y="2930"/>
                        <a:pt x="10632" y="2919"/>
                      </a:cubicBezTo>
                      <a:cubicBezTo>
                        <a:pt x="10806" y="2807"/>
                        <a:pt x="10793" y="2174"/>
                        <a:pt x="10793" y="2174"/>
                      </a:cubicBezTo>
                      <a:lnTo>
                        <a:pt x="10793" y="2174"/>
                      </a:lnTo>
                      <a:lnTo>
                        <a:pt x="11216" y="3627"/>
                      </a:lnTo>
                      <a:lnTo>
                        <a:pt x="11538" y="2844"/>
                      </a:lnTo>
                      <a:lnTo>
                        <a:pt x="11538" y="2844"/>
                      </a:lnTo>
                      <a:cubicBezTo>
                        <a:pt x="11514" y="3118"/>
                        <a:pt x="11501" y="3391"/>
                        <a:pt x="11501" y="3677"/>
                      </a:cubicBezTo>
                      <a:lnTo>
                        <a:pt x="11464" y="4881"/>
                      </a:lnTo>
                      <a:lnTo>
                        <a:pt x="11625" y="4186"/>
                      </a:lnTo>
                      <a:lnTo>
                        <a:pt x="11650" y="4186"/>
                      </a:lnTo>
                      <a:cubicBezTo>
                        <a:pt x="11678" y="4192"/>
                        <a:pt x="11707" y="4195"/>
                        <a:pt x="11737" y="4195"/>
                      </a:cubicBezTo>
                      <a:cubicBezTo>
                        <a:pt x="11998" y="4195"/>
                        <a:pt x="12308" y="3975"/>
                        <a:pt x="12309" y="3975"/>
                      </a:cubicBezTo>
                      <a:lnTo>
                        <a:pt x="12309" y="3975"/>
                      </a:lnTo>
                      <a:cubicBezTo>
                        <a:pt x="12097" y="4347"/>
                        <a:pt x="12445" y="4981"/>
                        <a:pt x="12445" y="4981"/>
                      </a:cubicBezTo>
                      <a:lnTo>
                        <a:pt x="13066" y="4422"/>
                      </a:lnTo>
                      <a:lnTo>
                        <a:pt x="12718" y="5043"/>
                      </a:lnTo>
                      <a:lnTo>
                        <a:pt x="13265" y="4434"/>
                      </a:lnTo>
                      <a:cubicBezTo>
                        <a:pt x="13406" y="4752"/>
                        <a:pt x="13268" y="5171"/>
                        <a:pt x="13571" y="5171"/>
                      </a:cubicBezTo>
                      <a:cubicBezTo>
                        <a:pt x="13588" y="5171"/>
                        <a:pt x="13606" y="5169"/>
                        <a:pt x="13625" y="5167"/>
                      </a:cubicBezTo>
                      <a:cubicBezTo>
                        <a:pt x="13886" y="5130"/>
                        <a:pt x="14109" y="4943"/>
                        <a:pt x="14209" y="4707"/>
                      </a:cubicBezTo>
                      <a:cubicBezTo>
                        <a:pt x="14370" y="5092"/>
                        <a:pt x="14507" y="5502"/>
                        <a:pt x="14594" y="5912"/>
                      </a:cubicBezTo>
                      <a:cubicBezTo>
                        <a:pt x="14668" y="6409"/>
                        <a:pt x="16196" y="6955"/>
                        <a:pt x="16196" y="6955"/>
                      </a:cubicBezTo>
                      <a:cubicBezTo>
                        <a:pt x="16196" y="6955"/>
                        <a:pt x="15302" y="6928"/>
                        <a:pt x="14650" y="6928"/>
                      </a:cubicBezTo>
                      <a:cubicBezTo>
                        <a:pt x="14325" y="6928"/>
                        <a:pt x="14060" y="6935"/>
                        <a:pt x="13998" y="6955"/>
                      </a:cubicBezTo>
                      <a:cubicBezTo>
                        <a:pt x="13969" y="6964"/>
                        <a:pt x="13935" y="6968"/>
                        <a:pt x="13895" y="6968"/>
                      </a:cubicBezTo>
                      <a:cubicBezTo>
                        <a:pt x="13651" y="6968"/>
                        <a:pt x="13216" y="6828"/>
                        <a:pt x="12917" y="6806"/>
                      </a:cubicBezTo>
                      <a:cubicBezTo>
                        <a:pt x="12900" y="6805"/>
                        <a:pt x="12879" y="6804"/>
                        <a:pt x="12855" y="6804"/>
                      </a:cubicBezTo>
                      <a:cubicBezTo>
                        <a:pt x="12425" y="6804"/>
                        <a:pt x="11029" y="7009"/>
                        <a:pt x="10793" y="7080"/>
                      </a:cubicBezTo>
                      <a:lnTo>
                        <a:pt x="17028" y="7241"/>
                      </a:lnTo>
                      <a:cubicBezTo>
                        <a:pt x="17028" y="7241"/>
                        <a:pt x="15836" y="5477"/>
                        <a:pt x="15351" y="4956"/>
                      </a:cubicBezTo>
                      <a:cubicBezTo>
                        <a:pt x="14917" y="4459"/>
                        <a:pt x="14532" y="3937"/>
                        <a:pt x="14196" y="3366"/>
                      </a:cubicBezTo>
                      <a:lnTo>
                        <a:pt x="13613" y="3776"/>
                      </a:lnTo>
                      <a:cubicBezTo>
                        <a:pt x="13613" y="3776"/>
                        <a:pt x="13377" y="3614"/>
                        <a:pt x="13165" y="3043"/>
                      </a:cubicBezTo>
                      <a:cubicBezTo>
                        <a:pt x="13041" y="2770"/>
                        <a:pt x="12880" y="2509"/>
                        <a:pt x="12706" y="2261"/>
                      </a:cubicBezTo>
                      <a:lnTo>
                        <a:pt x="12246" y="2447"/>
                      </a:lnTo>
                      <a:cubicBezTo>
                        <a:pt x="11849" y="2087"/>
                        <a:pt x="11551" y="1640"/>
                        <a:pt x="11340" y="1143"/>
                      </a:cubicBezTo>
                      <a:cubicBezTo>
                        <a:pt x="11203" y="820"/>
                        <a:pt x="10533" y="0"/>
                        <a:pt x="10533" y="0"/>
                      </a:cubicBezTo>
                      <a:cubicBezTo>
                        <a:pt x="10408" y="87"/>
                        <a:pt x="10297" y="187"/>
                        <a:pt x="10197" y="298"/>
                      </a:cubicBezTo>
                      <a:cubicBezTo>
                        <a:pt x="9905" y="672"/>
                        <a:pt x="9767" y="683"/>
                        <a:pt x="9751" y="683"/>
                      </a:cubicBezTo>
                      <a:cubicBezTo>
                        <a:pt x="9751" y="683"/>
                        <a:pt x="9750" y="683"/>
                        <a:pt x="9750" y="683"/>
                      </a:cubicBezTo>
                      <a:lnTo>
                        <a:pt x="89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6"/>
                <p:cNvSpPr/>
                <p:nvPr/>
              </p:nvSpPr>
              <p:spPr>
                <a:xfrm>
                  <a:off x="7241644" y="3412145"/>
                  <a:ext cx="420960" cy="644264"/>
                </a:xfrm>
                <a:custGeom>
                  <a:avLst/>
                  <a:gdLst/>
                  <a:ahLst/>
                  <a:cxnLst/>
                  <a:rect l="l" t="t" r="r" b="b"/>
                  <a:pathLst>
                    <a:path w="2199" h="3335" extrusionOk="0">
                      <a:moveTo>
                        <a:pt x="1478" y="1031"/>
                      </a:moveTo>
                      <a:cubicBezTo>
                        <a:pt x="1475" y="1038"/>
                        <a:pt x="1472" y="1044"/>
                        <a:pt x="1466" y="1044"/>
                      </a:cubicBezTo>
                      <a:cubicBezTo>
                        <a:pt x="1453" y="1044"/>
                        <a:pt x="1429" y="1056"/>
                        <a:pt x="1416" y="1056"/>
                      </a:cubicBezTo>
                      <a:cubicBezTo>
                        <a:pt x="1416" y="1044"/>
                        <a:pt x="1453" y="1044"/>
                        <a:pt x="1478" y="1031"/>
                      </a:cubicBezTo>
                      <a:close/>
                      <a:moveTo>
                        <a:pt x="1854" y="2511"/>
                      </a:moveTo>
                      <a:cubicBezTo>
                        <a:pt x="1867" y="2511"/>
                        <a:pt x="1884" y="2522"/>
                        <a:pt x="1900" y="2522"/>
                      </a:cubicBezTo>
                      <a:lnTo>
                        <a:pt x="1838" y="2522"/>
                      </a:lnTo>
                      <a:cubicBezTo>
                        <a:pt x="1843" y="2513"/>
                        <a:pt x="1848" y="2511"/>
                        <a:pt x="1854" y="2511"/>
                      </a:cubicBezTo>
                      <a:close/>
                      <a:moveTo>
                        <a:pt x="1106" y="1"/>
                      </a:moveTo>
                      <a:cubicBezTo>
                        <a:pt x="1093" y="1"/>
                        <a:pt x="1068" y="25"/>
                        <a:pt x="1068" y="50"/>
                      </a:cubicBezTo>
                      <a:cubicBezTo>
                        <a:pt x="1068" y="63"/>
                        <a:pt x="1068" y="88"/>
                        <a:pt x="1068" y="100"/>
                      </a:cubicBezTo>
                      <a:cubicBezTo>
                        <a:pt x="1068" y="100"/>
                        <a:pt x="1056" y="112"/>
                        <a:pt x="1044" y="125"/>
                      </a:cubicBezTo>
                      <a:cubicBezTo>
                        <a:pt x="1044" y="137"/>
                        <a:pt x="1044" y="150"/>
                        <a:pt x="1044" y="174"/>
                      </a:cubicBezTo>
                      <a:cubicBezTo>
                        <a:pt x="1031" y="174"/>
                        <a:pt x="1031" y="150"/>
                        <a:pt x="1019" y="150"/>
                      </a:cubicBezTo>
                      <a:cubicBezTo>
                        <a:pt x="1015" y="148"/>
                        <a:pt x="1011" y="148"/>
                        <a:pt x="1008" y="148"/>
                      </a:cubicBezTo>
                      <a:cubicBezTo>
                        <a:pt x="984" y="148"/>
                        <a:pt x="995" y="190"/>
                        <a:pt x="1006" y="212"/>
                      </a:cubicBezTo>
                      <a:cubicBezTo>
                        <a:pt x="1006" y="224"/>
                        <a:pt x="1019" y="237"/>
                        <a:pt x="1019" y="237"/>
                      </a:cubicBezTo>
                      <a:lnTo>
                        <a:pt x="1031" y="237"/>
                      </a:lnTo>
                      <a:cubicBezTo>
                        <a:pt x="1040" y="255"/>
                        <a:pt x="1038" y="260"/>
                        <a:pt x="1030" y="260"/>
                      </a:cubicBezTo>
                      <a:cubicBezTo>
                        <a:pt x="1022" y="260"/>
                        <a:pt x="1007" y="254"/>
                        <a:pt x="996" y="254"/>
                      </a:cubicBezTo>
                      <a:cubicBezTo>
                        <a:pt x="990" y="254"/>
                        <a:pt x="984" y="256"/>
                        <a:pt x="981" y="261"/>
                      </a:cubicBezTo>
                      <a:cubicBezTo>
                        <a:pt x="969" y="274"/>
                        <a:pt x="981" y="299"/>
                        <a:pt x="981" y="311"/>
                      </a:cubicBezTo>
                      <a:cubicBezTo>
                        <a:pt x="994" y="324"/>
                        <a:pt x="1031" y="361"/>
                        <a:pt x="1031" y="373"/>
                      </a:cubicBezTo>
                      <a:cubicBezTo>
                        <a:pt x="1027" y="381"/>
                        <a:pt x="1024" y="384"/>
                        <a:pt x="1022" y="384"/>
                      </a:cubicBezTo>
                      <a:cubicBezTo>
                        <a:pt x="1017" y="384"/>
                        <a:pt x="1015" y="373"/>
                        <a:pt x="1006" y="373"/>
                      </a:cubicBezTo>
                      <a:cubicBezTo>
                        <a:pt x="998" y="373"/>
                        <a:pt x="973" y="351"/>
                        <a:pt x="954" y="351"/>
                      </a:cubicBezTo>
                      <a:cubicBezTo>
                        <a:pt x="944" y="351"/>
                        <a:pt x="936" y="357"/>
                        <a:pt x="932" y="373"/>
                      </a:cubicBezTo>
                      <a:cubicBezTo>
                        <a:pt x="944" y="398"/>
                        <a:pt x="957" y="410"/>
                        <a:pt x="969" y="435"/>
                      </a:cubicBezTo>
                      <a:cubicBezTo>
                        <a:pt x="969" y="435"/>
                        <a:pt x="981" y="448"/>
                        <a:pt x="994" y="448"/>
                      </a:cubicBezTo>
                      <a:cubicBezTo>
                        <a:pt x="994" y="460"/>
                        <a:pt x="1006" y="473"/>
                        <a:pt x="1019" y="473"/>
                      </a:cubicBezTo>
                      <a:cubicBezTo>
                        <a:pt x="1031" y="485"/>
                        <a:pt x="1044" y="473"/>
                        <a:pt x="1044" y="497"/>
                      </a:cubicBezTo>
                      <a:cubicBezTo>
                        <a:pt x="1031" y="497"/>
                        <a:pt x="1006" y="473"/>
                        <a:pt x="981" y="473"/>
                      </a:cubicBezTo>
                      <a:cubicBezTo>
                        <a:pt x="957" y="473"/>
                        <a:pt x="957" y="522"/>
                        <a:pt x="969" y="547"/>
                      </a:cubicBezTo>
                      <a:cubicBezTo>
                        <a:pt x="964" y="542"/>
                        <a:pt x="952" y="539"/>
                        <a:pt x="941" y="539"/>
                      </a:cubicBezTo>
                      <a:cubicBezTo>
                        <a:pt x="924" y="539"/>
                        <a:pt x="907" y="545"/>
                        <a:pt x="907" y="559"/>
                      </a:cubicBezTo>
                      <a:cubicBezTo>
                        <a:pt x="894" y="572"/>
                        <a:pt x="932" y="584"/>
                        <a:pt x="944" y="597"/>
                      </a:cubicBezTo>
                      <a:lnTo>
                        <a:pt x="969" y="622"/>
                      </a:lnTo>
                      <a:lnTo>
                        <a:pt x="969" y="634"/>
                      </a:lnTo>
                      <a:cubicBezTo>
                        <a:pt x="957" y="646"/>
                        <a:pt x="957" y="659"/>
                        <a:pt x="969" y="659"/>
                      </a:cubicBezTo>
                      <a:cubicBezTo>
                        <a:pt x="969" y="659"/>
                        <a:pt x="981" y="671"/>
                        <a:pt x="981" y="684"/>
                      </a:cubicBezTo>
                      <a:cubicBezTo>
                        <a:pt x="981" y="684"/>
                        <a:pt x="944" y="646"/>
                        <a:pt x="944" y="646"/>
                      </a:cubicBezTo>
                      <a:cubicBezTo>
                        <a:pt x="941" y="643"/>
                        <a:pt x="933" y="641"/>
                        <a:pt x="923" y="641"/>
                      </a:cubicBezTo>
                      <a:cubicBezTo>
                        <a:pt x="900" y="641"/>
                        <a:pt x="866" y="650"/>
                        <a:pt x="857" y="659"/>
                      </a:cubicBezTo>
                      <a:cubicBezTo>
                        <a:pt x="832" y="709"/>
                        <a:pt x="919" y="733"/>
                        <a:pt x="944" y="746"/>
                      </a:cubicBezTo>
                      <a:lnTo>
                        <a:pt x="882" y="746"/>
                      </a:lnTo>
                      <a:cubicBezTo>
                        <a:pt x="870" y="733"/>
                        <a:pt x="857" y="721"/>
                        <a:pt x="845" y="721"/>
                      </a:cubicBezTo>
                      <a:cubicBezTo>
                        <a:pt x="795" y="721"/>
                        <a:pt x="783" y="783"/>
                        <a:pt x="832" y="795"/>
                      </a:cubicBezTo>
                      <a:lnTo>
                        <a:pt x="845" y="795"/>
                      </a:lnTo>
                      <a:cubicBezTo>
                        <a:pt x="857" y="795"/>
                        <a:pt x="845" y="795"/>
                        <a:pt x="857" y="808"/>
                      </a:cubicBezTo>
                      <a:cubicBezTo>
                        <a:pt x="857" y="808"/>
                        <a:pt x="857" y="820"/>
                        <a:pt x="870" y="820"/>
                      </a:cubicBezTo>
                      <a:cubicBezTo>
                        <a:pt x="882" y="833"/>
                        <a:pt x="894" y="845"/>
                        <a:pt x="907" y="870"/>
                      </a:cubicBezTo>
                      <a:cubicBezTo>
                        <a:pt x="919" y="882"/>
                        <a:pt x="907" y="907"/>
                        <a:pt x="944" y="907"/>
                      </a:cubicBezTo>
                      <a:cubicBezTo>
                        <a:pt x="932" y="913"/>
                        <a:pt x="919" y="913"/>
                        <a:pt x="908" y="913"/>
                      </a:cubicBezTo>
                      <a:cubicBezTo>
                        <a:pt x="898" y="913"/>
                        <a:pt x="888" y="913"/>
                        <a:pt x="882" y="920"/>
                      </a:cubicBezTo>
                      <a:cubicBezTo>
                        <a:pt x="882" y="902"/>
                        <a:pt x="876" y="885"/>
                        <a:pt x="859" y="885"/>
                      </a:cubicBezTo>
                      <a:cubicBezTo>
                        <a:pt x="852" y="885"/>
                        <a:pt x="843" y="888"/>
                        <a:pt x="832" y="895"/>
                      </a:cubicBezTo>
                      <a:cubicBezTo>
                        <a:pt x="832" y="871"/>
                        <a:pt x="822" y="863"/>
                        <a:pt x="809" y="863"/>
                      </a:cubicBezTo>
                      <a:cubicBezTo>
                        <a:pt x="801" y="863"/>
                        <a:pt x="792" y="865"/>
                        <a:pt x="783" y="870"/>
                      </a:cubicBezTo>
                      <a:cubicBezTo>
                        <a:pt x="770" y="882"/>
                        <a:pt x="770" y="882"/>
                        <a:pt x="758" y="882"/>
                      </a:cubicBezTo>
                      <a:cubicBezTo>
                        <a:pt x="758" y="882"/>
                        <a:pt x="745" y="870"/>
                        <a:pt x="745" y="870"/>
                      </a:cubicBezTo>
                      <a:cubicBezTo>
                        <a:pt x="733" y="870"/>
                        <a:pt x="721" y="882"/>
                        <a:pt x="708" y="882"/>
                      </a:cubicBezTo>
                      <a:lnTo>
                        <a:pt x="696" y="882"/>
                      </a:lnTo>
                      <a:cubicBezTo>
                        <a:pt x="683" y="882"/>
                        <a:pt x="659" y="895"/>
                        <a:pt x="671" y="920"/>
                      </a:cubicBezTo>
                      <a:cubicBezTo>
                        <a:pt x="683" y="932"/>
                        <a:pt x="721" y="932"/>
                        <a:pt x="721" y="957"/>
                      </a:cubicBezTo>
                      <a:cubicBezTo>
                        <a:pt x="733" y="969"/>
                        <a:pt x="721" y="982"/>
                        <a:pt x="745" y="1007"/>
                      </a:cubicBezTo>
                      <a:cubicBezTo>
                        <a:pt x="758" y="1019"/>
                        <a:pt x="770" y="1019"/>
                        <a:pt x="783" y="1031"/>
                      </a:cubicBezTo>
                      <a:cubicBezTo>
                        <a:pt x="758" y="1031"/>
                        <a:pt x="745" y="1007"/>
                        <a:pt x="733" y="1007"/>
                      </a:cubicBezTo>
                      <a:cubicBezTo>
                        <a:pt x="708" y="1007"/>
                        <a:pt x="721" y="1044"/>
                        <a:pt x="733" y="1056"/>
                      </a:cubicBezTo>
                      <a:cubicBezTo>
                        <a:pt x="745" y="1069"/>
                        <a:pt x="733" y="1081"/>
                        <a:pt x="733" y="1094"/>
                      </a:cubicBezTo>
                      <a:cubicBezTo>
                        <a:pt x="745" y="1106"/>
                        <a:pt x="758" y="1106"/>
                        <a:pt x="758" y="1106"/>
                      </a:cubicBezTo>
                      <a:cubicBezTo>
                        <a:pt x="770" y="1118"/>
                        <a:pt x="770" y="1143"/>
                        <a:pt x="795" y="1156"/>
                      </a:cubicBezTo>
                      <a:cubicBezTo>
                        <a:pt x="795" y="1168"/>
                        <a:pt x="795" y="1168"/>
                        <a:pt x="783" y="1168"/>
                      </a:cubicBezTo>
                      <a:lnTo>
                        <a:pt x="745" y="1168"/>
                      </a:lnTo>
                      <a:lnTo>
                        <a:pt x="733" y="1156"/>
                      </a:lnTo>
                      <a:cubicBezTo>
                        <a:pt x="721" y="1143"/>
                        <a:pt x="721" y="1118"/>
                        <a:pt x="708" y="1118"/>
                      </a:cubicBezTo>
                      <a:cubicBezTo>
                        <a:pt x="696" y="1112"/>
                        <a:pt x="686" y="1109"/>
                        <a:pt x="677" y="1109"/>
                      </a:cubicBezTo>
                      <a:cubicBezTo>
                        <a:pt x="668" y="1109"/>
                        <a:pt x="659" y="1112"/>
                        <a:pt x="646" y="1118"/>
                      </a:cubicBezTo>
                      <a:cubicBezTo>
                        <a:pt x="621" y="1118"/>
                        <a:pt x="621" y="1143"/>
                        <a:pt x="634" y="1168"/>
                      </a:cubicBezTo>
                      <a:cubicBezTo>
                        <a:pt x="634" y="1180"/>
                        <a:pt x="659" y="1180"/>
                        <a:pt x="671" y="1193"/>
                      </a:cubicBezTo>
                      <a:cubicBezTo>
                        <a:pt x="671" y="1205"/>
                        <a:pt x="683" y="1218"/>
                        <a:pt x="683" y="1230"/>
                      </a:cubicBezTo>
                      <a:cubicBezTo>
                        <a:pt x="696" y="1255"/>
                        <a:pt x="745" y="1267"/>
                        <a:pt x="758" y="1292"/>
                      </a:cubicBezTo>
                      <a:cubicBezTo>
                        <a:pt x="758" y="1292"/>
                        <a:pt x="741" y="1287"/>
                        <a:pt x="730" y="1287"/>
                      </a:cubicBezTo>
                      <a:cubicBezTo>
                        <a:pt x="725" y="1287"/>
                        <a:pt x="721" y="1288"/>
                        <a:pt x="721" y="1292"/>
                      </a:cubicBezTo>
                      <a:cubicBezTo>
                        <a:pt x="708" y="1292"/>
                        <a:pt x="696" y="1267"/>
                        <a:pt x="671" y="1255"/>
                      </a:cubicBezTo>
                      <a:cubicBezTo>
                        <a:pt x="669" y="1253"/>
                        <a:pt x="665" y="1252"/>
                        <a:pt x="661" y="1252"/>
                      </a:cubicBezTo>
                      <a:cubicBezTo>
                        <a:pt x="643" y="1252"/>
                        <a:pt x="616" y="1272"/>
                        <a:pt x="646" y="1292"/>
                      </a:cubicBezTo>
                      <a:cubicBezTo>
                        <a:pt x="659" y="1305"/>
                        <a:pt x="662" y="1305"/>
                        <a:pt x="663" y="1305"/>
                      </a:cubicBezTo>
                      <a:cubicBezTo>
                        <a:pt x="665" y="1305"/>
                        <a:pt x="665" y="1305"/>
                        <a:pt x="671" y="1317"/>
                      </a:cubicBezTo>
                      <a:cubicBezTo>
                        <a:pt x="671" y="1342"/>
                        <a:pt x="671" y="1329"/>
                        <a:pt x="671" y="1342"/>
                      </a:cubicBezTo>
                      <a:lnTo>
                        <a:pt x="696" y="1342"/>
                      </a:lnTo>
                      <a:cubicBezTo>
                        <a:pt x="708" y="1354"/>
                        <a:pt x="783" y="1342"/>
                        <a:pt x="758" y="1367"/>
                      </a:cubicBezTo>
                      <a:cubicBezTo>
                        <a:pt x="751" y="1370"/>
                        <a:pt x="742" y="1372"/>
                        <a:pt x="732" y="1372"/>
                      </a:cubicBezTo>
                      <a:cubicBezTo>
                        <a:pt x="703" y="1372"/>
                        <a:pt x="668" y="1360"/>
                        <a:pt x="659" y="1342"/>
                      </a:cubicBezTo>
                      <a:cubicBezTo>
                        <a:pt x="634" y="1342"/>
                        <a:pt x="621" y="1329"/>
                        <a:pt x="609" y="1317"/>
                      </a:cubicBezTo>
                      <a:cubicBezTo>
                        <a:pt x="609" y="1305"/>
                        <a:pt x="609" y="1292"/>
                        <a:pt x="596" y="1292"/>
                      </a:cubicBezTo>
                      <a:cubicBezTo>
                        <a:pt x="588" y="1288"/>
                        <a:pt x="583" y="1287"/>
                        <a:pt x="579" y="1287"/>
                      </a:cubicBezTo>
                      <a:cubicBezTo>
                        <a:pt x="572" y="1287"/>
                        <a:pt x="572" y="1292"/>
                        <a:pt x="572" y="1292"/>
                      </a:cubicBezTo>
                      <a:cubicBezTo>
                        <a:pt x="572" y="1292"/>
                        <a:pt x="559" y="1267"/>
                        <a:pt x="559" y="1255"/>
                      </a:cubicBezTo>
                      <a:cubicBezTo>
                        <a:pt x="547" y="1255"/>
                        <a:pt x="534" y="1243"/>
                        <a:pt x="522" y="1243"/>
                      </a:cubicBezTo>
                      <a:cubicBezTo>
                        <a:pt x="485" y="1255"/>
                        <a:pt x="509" y="1305"/>
                        <a:pt x="522" y="1329"/>
                      </a:cubicBezTo>
                      <a:cubicBezTo>
                        <a:pt x="509" y="1329"/>
                        <a:pt x="497" y="1329"/>
                        <a:pt x="497" y="1342"/>
                      </a:cubicBezTo>
                      <a:cubicBezTo>
                        <a:pt x="497" y="1354"/>
                        <a:pt x="534" y="1367"/>
                        <a:pt x="547" y="1367"/>
                      </a:cubicBezTo>
                      <a:cubicBezTo>
                        <a:pt x="497" y="1404"/>
                        <a:pt x="621" y="1404"/>
                        <a:pt x="609" y="1454"/>
                      </a:cubicBezTo>
                      <a:cubicBezTo>
                        <a:pt x="601" y="1454"/>
                        <a:pt x="581" y="1443"/>
                        <a:pt x="569" y="1443"/>
                      </a:cubicBezTo>
                      <a:cubicBezTo>
                        <a:pt x="563" y="1443"/>
                        <a:pt x="559" y="1445"/>
                        <a:pt x="559" y="1454"/>
                      </a:cubicBezTo>
                      <a:cubicBezTo>
                        <a:pt x="547" y="1466"/>
                        <a:pt x="584" y="1491"/>
                        <a:pt x="596" y="1503"/>
                      </a:cubicBezTo>
                      <a:cubicBezTo>
                        <a:pt x="606" y="1503"/>
                        <a:pt x="632" y="1487"/>
                        <a:pt x="655" y="1487"/>
                      </a:cubicBezTo>
                      <a:cubicBezTo>
                        <a:pt x="661" y="1487"/>
                        <a:pt x="666" y="1488"/>
                        <a:pt x="671" y="1491"/>
                      </a:cubicBezTo>
                      <a:cubicBezTo>
                        <a:pt x="696" y="1503"/>
                        <a:pt x="696" y="1516"/>
                        <a:pt x="721" y="1516"/>
                      </a:cubicBezTo>
                      <a:cubicBezTo>
                        <a:pt x="711" y="1536"/>
                        <a:pt x="695" y="1540"/>
                        <a:pt x="677" y="1540"/>
                      </a:cubicBezTo>
                      <a:cubicBezTo>
                        <a:pt x="665" y="1540"/>
                        <a:pt x="652" y="1538"/>
                        <a:pt x="640" y="1538"/>
                      </a:cubicBezTo>
                      <a:cubicBezTo>
                        <a:pt x="624" y="1538"/>
                        <a:pt x="609" y="1541"/>
                        <a:pt x="596" y="1553"/>
                      </a:cubicBezTo>
                      <a:cubicBezTo>
                        <a:pt x="584" y="1528"/>
                        <a:pt x="572" y="1528"/>
                        <a:pt x="559" y="1516"/>
                      </a:cubicBezTo>
                      <a:cubicBezTo>
                        <a:pt x="559" y="1503"/>
                        <a:pt x="559" y="1491"/>
                        <a:pt x="534" y="1479"/>
                      </a:cubicBezTo>
                      <a:cubicBezTo>
                        <a:pt x="534" y="1479"/>
                        <a:pt x="522" y="1479"/>
                        <a:pt x="522" y="1466"/>
                      </a:cubicBezTo>
                      <a:lnTo>
                        <a:pt x="472" y="1466"/>
                      </a:lnTo>
                      <a:cubicBezTo>
                        <a:pt x="460" y="1466"/>
                        <a:pt x="460" y="1429"/>
                        <a:pt x="447" y="1429"/>
                      </a:cubicBezTo>
                      <a:cubicBezTo>
                        <a:pt x="423" y="1441"/>
                        <a:pt x="447" y="1479"/>
                        <a:pt x="447" y="1491"/>
                      </a:cubicBezTo>
                      <a:cubicBezTo>
                        <a:pt x="447" y="1516"/>
                        <a:pt x="460" y="1528"/>
                        <a:pt x="472" y="1541"/>
                      </a:cubicBezTo>
                      <a:cubicBezTo>
                        <a:pt x="481" y="1545"/>
                        <a:pt x="487" y="1546"/>
                        <a:pt x="493" y="1546"/>
                      </a:cubicBezTo>
                      <a:cubicBezTo>
                        <a:pt x="505" y="1546"/>
                        <a:pt x="514" y="1541"/>
                        <a:pt x="522" y="1541"/>
                      </a:cubicBezTo>
                      <a:lnTo>
                        <a:pt x="522" y="1541"/>
                      </a:lnTo>
                      <a:cubicBezTo>
                        <a:pt x="497" y="1578"/>
                        <a:pt x="559" y="1578"/>
                        <a:pt x="559" y="1590"/>
                      </a:cubicBezTo>
                      <a:cubicBezTo>
                        <a:pt x="572" y="1615"/>
                        <a:pt x="559" y="1628"/>
                        <a:pt x="559" y="1640"/>
                      </a:cubicBezTo>
                      <a:cubicBezTo>
                        <a:pt x="563" y="1644"/>
                        <a:pt x="572" y="1646"/>
                        <a:pt x="581" y="1646"/>
                      </a:cubicBezTo>
                      <a:cubicBezTo>
                        <a:pt x="586" y="1646"/>
                        <a:pt x="592" y="1645"/>
                        <a:pt x="598" y="1645"/>
                      </a:cubicBezTo>
                      <a:lnTo>
                        <a:pt x="598" y="1645"/>
                      </a:lnTo>
                      <a:cubicBezTo>
                        <a:pt x="587" y="1648"/>
                        <a:pt x="577" y="1654"/>
                        <a:pt x="572" y="1665"/>
                      </a:cubicBezTo>
                      <a:cubicBezTo>
                        <a:pt x="572" y="1690"/>
                        <a:pt x="609" y="1702"/>
                        <a:pt x="621" y="1702"/>
                      </a:cubicBezTo>
                      <a:lnTo>
                        <a:pt x="733" y="1702"/>
                      </a:lnTo>
                      <a:cubicBezTo>
                        <a:pt x="708" y="1702"/>
                        <a:pt x="659" y="1714"/>
                        <a:pt x="646" y="1727"/>
                      </a:cubicBezTo>
                      <a:cubicBezTo>
                        <a:pt x="635" y="1748"/>
                        <a:pt x="660" y="1754"/>
                        <a:pt x="690" y="1754"/>
                      </a:cubicBezTo>
                      <a:cubicBezTo>
                        <a:pt x="719" y="1754"/>
                        <a:pt x="754" y="1749"/>
                        <a:pt x="772" y="1749"/>
                      </a:cubicBezTo>
                      <a:cubicBezTo>
                        <a:pt x="779" y="1749"/>
                        <a:pt x="783" y="1750"/>
                        <a:pt x="783" y="1752"/>
                      </a:cubicBezTo>
                      <a:cubicBezTo>
                        <a:pt x="783" y="1752"/>
                        <a:pt x="722" y="1757"/>
                        <a:pt x="678" y="1757"/>
                      </a:cubicBezTo>
                      <a:cubicBezTo>
                        <a:pt x="656" y="1757"/>
                        <a:pt x="638" y="1756"/>
                        <a:pt x="634" y="1752"/>
                      </a:cubicBezTo>
                      <a:cubicBezTo>
                        <a:pt x="614" y="1752"/>
                        <a:pt x="586" y="1736"/>
                        <a:pt x="563" y="1736"/>
                      </a:cubicBezTo>
                      <a:cubicBezTo>
                        <a:pt x="557" y="1736"/>
                        <a:pt x="552" y="1737"/>
                        <a:pt x="547" y="1739"/>
                      </a:cubicBezTo>
                      <a:lnTo>
                        <a:pt x="522" y="1739"/>
                      </a:lnTo>
                      <a:cubicBezTo>
                        <a:pt x="497" y="1739"/>
                        <a:pt x="472" y="1727"/>
                        <a:pt x="460" y="1714"/>
                      </a:cubicBezTo>
                      <a:cubicBezTo>
                        <a:pt x="435" y="1702"/>
                        <a:pt x="447" y="1690"/>
                        <a:pt x="423" y="1677"/>
                      </a:cubicBezTo>
                      <a:cubicBezTo>
                        <a:pt x="402" y="1667"/>
                        <a:pt x="382" y="1649"/>
                        <a:pt x="362" y="1649"/>
                      </a:cubicBezTo>
                      <a:cubicBezTo>
                        <a:pt x="358" y="1649"/>
                        <a:pt x="353" y="1650"/>
                        <a:pt x="348" y="1652"/>
                      </a:cubicBezTo>
                      <a:cubicBezTo>
                        <a:pt x="339" y="1644"/>
                        <a:pt x="337" y="1629"/>
                        <a:pt x="328" y="1629"/>
                      </a:cubicBezTo>
                      <a:cubicBezTo>
                        <a:pt x="324" y="1629"/>
                        <a:pt x="318" y="1632"/>
                        <a:pt x="311" y="1640"/>
                      </a:cubicBezTo>
                      <a:cubicBezTo>
                        <a:pt x="286" y="1652"/>
                        <a:pt x="336" y="1702"/>
                        <a:pt x="348" y="1714"/>
                      </a:cubicBezTo>
                      <a:cubicBezTo>
                        <a:pt x="373" y="1727"/>
                        <a:pt x="373" y="1789"/>
                        <a:pt x="410" y="1801"/>
                      </a:cubicBezTo>
                      <a:cubicBezTo>
                        <a:pt x="398" y="1814"/>
                        <a:pt x="385" y="1814"/>
                        <a:pt x="410" y="1826"/>
                      </a:cubicBezTo>
                      <a:cubicBezTo>
                        <a:pt x="435" y="1851"/>
                        <a:pt x="447" y="1839"/>
                        <a:pt x="460" y="1851"/>
                      </a:cubicBezTo>
                      <a:cubicBezTo>
                        <a:pt x="472" y="1864"/>
                        <a:pt x="460" y="1876"/>
                        <a:pt x="485" y="1888"/>
                      </a:cubicBezTo>
                      <a:cubicBezTo>
                        <a:pt x="509" y="1901"/>
                        <a:pt x="534" y="1901"/>
                        <a:pt x="559" y="1913"/>
                      </a:cubicBezTo>
                      <a:cubicBezTo>
                        <a:pt x="572" y="1913"/>
                        <a:pt x="572" y="1926"/>
                        <a:pt x="584" y="1926"/>
                      </a:cubicBezTo>
                      <a:cubicBezTo>
                        <a:pt x="584" y="1938"/>
                        <a:pt x="609" y="1950"/>
                        <a:pt x="621" y="1950"/>
                      </a:cubicBezTo>
                      <a:cubicBezTo>
                        <a:pt x="634" y="1950"/>
                        <a:pt x="671" y="1963"/>
                        <a:pt x="659" y="1988"/>
                      </a:cubicBezTo>
                      <a:cubicBezTo>
                        <a:pt x="646" y="2000"/>
                        <a:pt x="634" y="2003"/>
                        <a:pt x="621" y="2003"/>
                      </a:cubicBezTo>
                      <a:cubicBezTo>
                        <a:pt x="609" y="2003"/>
                        <a:pt x="596" y="2000"/>
                        <a:pt x="584" y="2000"/>
                      </a:cubicBezTo>
                      <a:cubicBezTo>
                        <a:pt x="572" y="2000"/>
                        <a:pt x="547" y="1950"/>
                        <a:pt x="509" y="1950"/>
                      </a:cubicBezTo>
                      <a:cubicBezTo>
                        <a:pt x="478" y="1950"/>
                        <a:pt x="446" y="1978"/>
                        <a:pt x="429" y="1978"/>
                      </a:cubicBezTo>
                      <a:cubicBezTo>
                        <a:pt x="427" y="1978"/>
                        <a:pt x="424" y="1977"/>
                        <a:pt x="423" y="1975"/>
                      </a:cubicBezTo>
                      <a:cubicBezTo>
                        <a:pt x="398" y="1963"/>
                        <a:pt x="423" y="1950"/>
                        <a:pt x="385" y="1950"/>
                      </a:cubicBezTo>
                      <a:lnTo>
                        <a:pt x="360" y="1950"/>
                      </a:lnTo>
                      <a:cubicBezTo>
                        <a:pt x="352" y="1950"/>
                        <a:pt x="343" y="1949"/>
                        <a:pt x="333" y="1949"/>
                      </a:cubicBezTo>
                      <a:cubicBezTo>
                        <a:pt x="315" y="1949"/>
                        <a:pt x="298" y="1955"/>
                        <a:pt x="298" y="1988"/>
                      </a:cubicBezTo>
                      <a:cubicBezTo>
                        <a:pt x="311" y="2025"/>
                        <a:pt x="336" y="2013"/>
                        <a:pt x="348" y="2025"/>
                      </a:cubicBezTo>
                      <a:cubicBezTo>
                        <a:pt x="360" y="2050"/>
                        <a:pt x="348" y="2062"/>
                        <a:pt x="373" y="2075"/>
                      </a:cubicBezTo>
                      <a:cubicBezTo>
                        <a:pt x="377" y="2079"/>
                        <a:pt x="381" y="2080"/>
                        <a:pt x="385" y="2080"/>
                      </a:cubicBezTo>
                      <a:cubicBezTo>
                        <a:pt x="394" y="2080"/>
                        <a:pt x="402" y="2075"/>
                        <a:pt x="410" y="2075"/>
                      </a:cubicBezTo>
                      <a:cubicBezTo>
                        <a:pt x="423" y="2075"/>
                        <a:pt x="423" y="2087"/>
                        <a:pt x="423" y="2087"/>
                      </a:cubicBezTo>
                      <a:cubicBezTo>
                        <a:pt x="423" y="2087"/>
                        <a:pt x="423" y="2100"/>
                        <a:pt x="423" y="2100"/>
                      </a:cubicBezTo>
                      <a:cubicBezTo>
                        <a:pt x="423" y="2137"/>
                        <a:pt x="447" y="2124"/>
                        <a:pt x="472" y="2137"/>
                      </a:cubicBezTo>
                      <a:lnTo>
                        <a:pt x="497" y="2149"/>
                      </a:lnTo>
                      <a:cubicBezTo>
                        <a:pt x="497" y="2149"/>
                        <a:pt x="509" y="2149"/>
                        <a:pt x="522" y="2162"/>
                      </a:cubicBezTo>
                      <a:cubicBezTo>
                        <a:pt x="509" y="2168"/>
                        <a:pt x="497" y="2171"/>
                        <a:pt x="483" y="2171"/>
                      </a:cubicBezTo>
                      <a:cubicBezTo>
                        <a:pt x="469" y="2171"/>
                        <a:pt x="454" y="2168"/>
                        <a:pt x="435" y="2162"/>
                      </a:cubicBezTo>
                      <a:cubicBezTo>
                        <a:pt x="423" y="2149"/>
                        <a:pt x="423" y="2149"/>
                        <a:pt x="398" y="2149"/>
                      </a:cubicBezTo>
                      <a:cubicBezTo>
                        <a:pt x="385" y="2149"/>
                        <a:pt x="373" y="2162"/>
                        <a:pt x="348" y="2174"/>
                      </a:cubicBezTo>
                      <a:lnTo>
                        <a:pt x="323" y="2174"/>
                      </a:lnTo>
                      <a:cubicBezTo>
                        <a:pt x="311" y="2174"/>
                        <a:pt x="323" y="2174"/>
                        <a:pt x="286" y="2162"/>
                      </a:cubicBezTo>
                      <a:lnTo>
                        <a:pt x="249" y="2162"/>
                      </a:lnTo>
                      <a:cubicBezTo>
                        <a:pt x="249" y="2162"/>
                        <a:pt x="236" y="2149"/>
                        <a:pt x="236" y="2149"/>
                      </a:cubicBezTo>
                      <a:cubicBezTo>
                        <a:pt x="211" y="2137"/>
                        <a:pt x="199" y="2137"/>
                        <a:pt x="174" y="2137"/>
                      </a:cubicBezTo>
                      <a:cubicBezTo>
                        <a:pt x="169" y="2137"/>
                        <a:pt x="162" y="2135"/>
                        <a:pt x="156" y="2135"/>
                      </a:cubicBezTo>
                      <a:cubicBezTo>
                        <a:pt x="146" y="2135"/>
                        <a:pt x="137" y="2139"/>
                        <a:pt x="137" y="2162"/>
                      </a:cubicBezTo>
                      <a:cubicBezTo>
                        <a:pt x="149" y="2199"/>
                        <a:pt x="187" y="2199"/>
                        <a:pt x="224" y="2199"/>
                      </a:cubicBezTo>
                      <a:cubicBezTo>
                        <a:pt x="211" y="2236"/>
                        <a:pt x="236" y="2236"/>
                        <a:pt x="261" y="2249"/>
                      </a:cubicBezTo>
                      <a:cubicBezTo>
                        <a:pt x="267" y="2255"/>
                        <a:pt x="277" y="2258"/>
                        <a:pt x="286" y="2258"/>
                      </a:cubicBezTo>
                      <a:cubicBezTo>
                        <a:pt x="290" y="2258"/>
                        <a:pt x="294" y="2257"/>
                        <a:pt x="298" y="2256"/>
                      </a:cubicBezTo>
                      <a:lnTo>
                        <a:pt x="298" y="2256"/>
                      </a:lnTo>
                      <a:cubicBezTo>
                        <a:pt x="269" y="2276"/>
                        <a:pt x="302" y="2286"/>
                        <a:pt x="336" y="2286"/>
                      </a:cubicBezTo>
                      <a:cubicBezTo>
                        <a:pt x="290" y="2314"/>
                        <a:pt x="315" y="2322"/>
                        <a:pt x="353" y="2322"/>
                      </a:cubicBezTo>
                      <a:cubicBezTo>
                        <a:pt x="394" y="2322"/>
                        <a:pt x="452" y="2313"/>
                        <a:pt x="459" y="2311"/>
                      </a:cubicBezTo>
                      <a:lnTo>
                        <a:pt x="459" y="2311"/>
                      </a:lnTo>
                      <a:cubicBezTo>
                        <a:pt x="454" y="2317"/>
                        <a:pt x="385" y="2399"/>
                        <a:pt x="436" y="2399"/>
                      </a:cubicBezTo>
                      <a:cubicBezTo>
                        <a:pt x="438" y="2399"/>
                        <a:pt x="440" y="2399"/>
                        <a:pt x="442" y="2398"/>
                      </a:cubicBezTo>
                      <a:lnTo>
                        <a:pt x="442" y="2398"/>
                      </a:lnTo>
                      <a:cubicBezTo>
                        <a:pt x="431" y="2401"/>
                        <a:pt x="421" y="2412"/>
                        <a:pt x="410" y="2422"/>
                      </a:cubicBezTo>
                      <a:cubicBezTo>
                        <a:pt x="385" y="2422"/>
                        <a:pt x="373" y="2422"/>
                        <a:pt x="348" y="2410"/>
                      </a:cubicBezTo>
                      <a:cubicBezTo>
                        <a:pt x="323" y="2410"/>
                        <a:pt x="336" y="2398"/>
                        <a:pt x="311" y="2385"/>
                      </a:cubicBezTo>
                      <a:cubicBezTo>
                        <a:pt x="294" y="2385"/>
                        <a:pt x="267" y="2380"/>
                        <a:pt x="246" y="2380"/>
                      </a:cubicBezTo>
                      <a:cubicBezTo>
                        <a:pt x="236" y="2380"/>
                        <a:pt x="228" y="2381"/>
                        <a:pt x="224" y="2385"/>
                      </a:cubicBezTo>
                      <a:lnTo>
                        <a:pt x="211" y="2373"/>
                      </a:lnTo>
                      <a:lnTo>
                        <a:pt x="211" y="2360"/>
                      </a:lnTo>
                      <a:cubicBezTo>
                        <a:pt x="205" y="2354"/>
                        <a:pt x="196" y="2351"/>
                        <a:pt x="185" y="2351"/>
                      </a:cubicBezTo>
                      <a:cubicBezTo>
                        <a:pt x="174" y="2351"/>
                        <a:pt x="162" y="2354"/>
                        <a:pt x="149" y="2360"/>
                      </a:cubicBezTo>
                      <a:cubicBezTo>
                        <a:pt x="112" y="2398"/>
                        <a:pt x="149" y="2422"/>
                        <a:pt x="174" y="2435"/>
                      </a:cubicBezTo>
                      <a:cubicBezTo>
                        <a:pt x="211" y="2460"/>
                        <a:pt x="236" y="2472"/>
                        <a:pt x="274" y="2472"/>
                      </a:cubicBezTo>
                      <a:cubicBezTo>
                        <a:pt x="298" y="2472"/>
                        <a:pt x="323" y="2485"/>
                        <a:pt x="348" y="2485"/>
                      </a:cubicBezTo>
                      <a:lnTo>
                        <a:pt x="298" y="2485"/>
                      </a:lnTo>
                      <a:cubicBezTo>
                        <a:pt x="261" y="2485"/>
                        <a:pt x="236" y="2497"/>
                        <a:pt x="199" y="2497"/>
                      </a:cubicBezTo>
                      <a:lnTo>
                        <a:pt x="137" y="2497"/>
                      </a:lnTo>
                      <a:cubicBezTo>
                        <a:pt x="117" y="2497"/>
                        <a:pt x="97" y="2481"/>
                        <a:pt x="77" y="2481"/>
                      </a:cubicBezTo>
                      <a:cubicBezTo>
                        <a:pt x="72" y="2481"/>
                        <a:pt x="67" y="2482"/>
                        <a:pt x="62" y="2485"/>
                      </a:cubicBezTo>
                      <a:cubicBezTo>
                        <a:pt x="50" y="2485"/>
                        <a:pt x="38" y="2497"/>
                        <a:pt x="38" y="2509"/>
                      </a:cubicBezTo>
                      <a:cubicBezTo>
                        <a:pt x="25" y="2534"/>
                        <a:pt x="50" y="2534"/>
                        <a:pt x="50" y="2559"/>
                      </a:cubicBezTo>
                      <a:cubicBezTo>
                        <a:pt x="38" y="2571"/>
                        <a:pt x="13" y="2571"/>
                        <a:pt x="25" y="2584"/>
                      </a:cubicBezTo>
                      <a:cubicBezTo>
                        <a:pt x="25" y="2593"/>
                        <a:pt x="29" y="2595"/>
                        <a:pt x="33" y="2595"/>
                      </a:cubicBezTo>
                      <a:cubicBezTo>
                        <a:pt x="39" y="2595"/>
                        <a:pt x="46" y="2593"/>
                        <a:pt x="52" y="2593"/>
                      </a:cubicBezTo>
                      <a:cubicBezTo>
                        <a:pt x="56" y="2593"/>
                        <a:pt x="60" y="2593"/>
                        <a:pt x="62" y="2596"/>
                      </a:cubicBezTo>
                      <a:cubicBezTo>
                        <a:pt x="75" y="2609"/>
                        <a:pt x="62" y="2634"/>
                        <a:pt x="87" y="2634"/>
                      </a:cubicBezTo>
                      <a:cubicBezTo>
                        <a:pt x="104" y="2634"/>
                        <a:pt x="115" y="2628"/>
                        <a:pt x="128" y="2628"/>
                      </a:cubicBezTo>
                      <a:cubicBezTo>
                        <a:pt x="134" y="2628"/>
                        <a:pt x="141" y="2629"/>
                        <a:pt x="149" y="2634"/>
                      </a:cubicBezTo>
                      <a:cubicBezTo>
                        <a:pt x="174" y="2646"/>
                        <a:pt x="174" y="2658"/>
                        <a:pt x="187" y="2658"/>
                      </a:cubicBezTo>
                      <a:cubicBezTo>
                        <a:pt x="159" y="2677"/>
                        <a:pt x="179" y="2688"/>
                        <a:pt x="201" y="2688"/>
                      </a:cubicBezTo>
                      <a:cubicBezTo>
                        <a:pt x="209" y="2688"/>
                        <a:pt x="217" y="2687"/>
                        <a:pt x="224" y="2683"/>
                      </a:cubicBezTo>
                      <a:cubicBezTo>
                        <a:pt x="249" y="2671"/>
                        <a:pt x="261" y="2646"/>
                        <a:pt x="286" y="2646"/>
                      </a:cubicBezTo>
                      <a:lnTo>
                        <a:pt x="298" y="2634"/>
                      </a:lnTo>
                      <a:cubicBezTo>
                        <a:pt x="298" y="2646"/>
                        <a:pt x="311" y="2646"/>
                        <a:pt x="311" y="2646"/>
                      </a:cubicBezTo>
                      <a:lnTo>
                        <a:pt x="336" y="2646"/>
                      </a:lnTo>
                      <a:lnTo>
                        <a:pt x="373" y="2634"/>
                      </a:lnTo>
                      <a:lnTo>
                        <a:pt x="373" y="2646"/>
                      </a:lnTo>
                      <a:cubicBezTo>
                        <a:pt x="385" y="2646"/>
                        <a:pt x="385" y="2658"/>
                        <a:pt x="410" y="2658"/>
                      </a:cubicBezTo>
                      <a:cubicBezTo>
                        <a:pt x="423" y="2658"/>
                        <a:pt x="385" y="2683"/>
                        <a:pt x="410" y="2683"/>
                      </a:cubicBezTo>
                      <a:cubicBezTo>
                        <a:pt x="423" y="2683"/>
                        <a:pt x="460" y="2658"/>
                        <a:pt x="485" y="2658"/>
                      </a:cubicBezTo>
                      <a:cubicBezTo>
                        <a:pt x="492" y="2651"/>
                        <a:pt x="499" y="2644"/>
                        <a:pt x="506" y="2644"/>
                      </a:cubicBezTo>
                      <a:cubicBezTo>
                        <a:pt x="511" y="2644"/>
                        <a:pt x="517" y="2648"/>
                        <a:pt x="522" y="2658"/>
                      </a:cubicBezTo>
                      <a:cubicBezTo>
                        <a:pt x="534" y="2671"/>
                        <a:pt x="509" y="2671"/>
                        <a:pt x="497" y="2683"/>
                      </a:cubicBezTo>
                      <a:cubicBezTo>
                        <a:pt x="447" y="2696"/>
                        <a:pt x="410" y="2683"/>
                        <a:pt x="373" y="2708"/>
                      </a:cubicBezTo>
                      <a:cubicBezTo>
                        <a:pt x="336" y="2733"/>
                        <a:pt x="360" y="2733"/>
                        <a:pt x="336" y="2733"/>
                      </a:cubicBezTo>
                      <a:cubicBezTo>
                        <a:pt x="311" y="2720"/>
                        <a:pt x="298" y="2720"/>
                        <a:pt x="274" y="2720"/>
                      </a:cubicBezTo>
                      <a:cubicBezTo>
                        <a:pt x="249" y="2720"/>
                        <a:pt x="236" y="2720"/>
                        <a:pt x="224" y="2745"/>
                      </a:cubicBezTo>
                      <a:cubicBezTo>
                        <a:pt x="224" y="2745"/>
                        <a:pt x="211" y="2758"/>
                        <a:pt x="199" y="2758"/>
                      </a:cubicBezTo>
                      <a:cubicBezTo>
                        <a:pt x="195" y="2762"/>
                        <a:pt x="192" y="2763"/>
                        <a:pt x="190" y="2763"/>
                      </a:cubicBezTo>
                      <a:cubicBezTo>
                        <a:pt x="185" y="2763"/>
                        <a:pt x="182" y="2758"/>
                        <a:pt x="174" y="2758"/>
                      </a:cubicBezTo>
                      <a:cubicBezTo>
                        <a:pt x="137" y="2770"/>
                        <a:pt x="112" y="2783"/>
                        <a:pt x="75" y="2795"/>
                      </a:cubicBezTo>
                      <a:cubicBezTo>
                        <a:pt x="56" y="2801"/>
                        <a:pt x="47" y="2801"/>
                        <a:pt x="41" y="2801"/>
                      </a:cubicBezTo>
                      <a:cubicBezTo>
                        <a:pt x="34" y="2801"/>
                        <a:pt x="31" y="2801"/>
                        <a:pt x="25" y="2807"/>
                      </a:cubicBezTo>
                      <a:cubicBezTo>
                        <a:pt x="13" y="2820"/>
                        <a:pt x="50" y="2832"/>
                        <a:pt x="62" y="2832"/>
                      </a:cubicBezTo>
                      <a:cubicBezTo>
                        <a:pt x="87" y="2845"/>
                        <a:pt x="112" y="2857"/>
                        <a:pt x="137" y="2857"/>
                      </a:cubicBezTo>
                      <a:cubicBezTo>
                        <a:pt x="162" y="2857"/>
                        <a:pt x="174" y="2845"/>
                        <a:pt x="199" y="2845"/>
                      </a:cubicBezTo>
                      <a:cubicBezTo>
                        <a:pt x="211" y="2845"/>
                        <a:pt x="187" y="2857"/>
                        <a:pt x="187" y="2870"/>
                      </a:cubicBezTo>
                      <a:cubicBezTo>
                        <a:pt x="187" y="2870"/>
                        <a:pt x="211" y="2882"/>
                        <a:pt x="224" y="2882"/>
                      </a:cubicBezTo>
                      <a:cubicBezTo>
                        <a:pt x="249" y="2882"/>
                        <a:pt x="286" y="2870"/>
                        <a:pt x="311" y="2857"/>
                      </a:cubicBezTo>
                      <a:lnTo>
                        <a:pt x="311" y="2857"/>
                      </a:lnTo>
                      <a:cubicBezTo>
                        <a:pt x="301" y="2872"/>
                        <a:pt x="308" y="2877"/>
                        <a:pt x="322" y="2877"/>
                      </a:cubicBezTo>
                      <a:cubicBezTo>
                        <a:pt x="343" y="2877"/>
                        <a:pt x="378" y="2865"/>
                        <a:pt x="385" y="2857"/>
                      </a:cubicBezTo>
                      <a:cubicBezTo>
                        <a:pt x="398" y="2857"/>
                        <a:pt x="410" y="2845"/>
                        <a:pt x="435" y="2845"/>
                      </a:cubicBezTo>
                      <a:lnTo>
                        <a:pt x="447" y="2845"/>
                      </a:lnTo>
                      <a:cubicBezTo>
                        <a:pt x="449" y="2845"/>
                        <a:pt x="452" y="2844"/>
                        <a:pt x="455" y="2844"/>
                      </a:cubicBezTo>
                      <a:lnTo>
                        <a:pt x="455" y="2844"/>
                      </a:lnTo>
                      <a:cubicBezTo>
                        <a:pt x="443" y="2848"/>
                        <a:pt x="432" y="2852"/>
                        <a:pt x="423" y="2857"/>
                      </a:cubicBezTo>
                      <a:cubicBezTo>
                        <a:pt x="398" y="2870"/>
                        <a:pt x="410" y="2894"/>
                        <a:pt x="385" y="2894"/>
                      </a:cubicBezTo>
                      <a:lnTo>
                        <a:pt x="298" y="2894"/>
                      </a:lnTo>
                      <a:lnTo>
                        <a:pt x="199" y="2919"/>
                      </a:lnTo>
                      <a:cubicBezTo>
                        <a:pt x="174" y="2919"/>
                        <a:pt x="162" y="2932"/>
                        <a:pt x="174" y="2956"/>
                      </a:cubicBezTo>
                      <a:cubicBezTo>
                        <a:pt x="199" y="2981"/>
                        <a:pt x="224" y="2981"/>
                        <a:pt x="236" y="2981"/>
                      </a:cubicBezTo>
                      <a:lnTo>
                        <a:pt x="360" y="2981"/>
                      </a:lnTo>
                      <a:cubicBezTo>
                        <a:pt x="360" y="3006"/>
                        <a:pt x="435" y="3019"/>
                        <a:pt x="460" y="3031"/>
                      </a:cubicBezTo>
                      <a:cubicBezTo>
                        <a:pt x="443" y="3035"/>
                        <a:pt x="428" y="3036"/>
                        <a:pt x="414" y="3036"/>
                      </a:cubicBezTo>
                      <a:cubicBezTo>
                        <a:pt x="385" y="3036"/>
                        <a:pt x="360" y="3031"/>
                        <a:pt x="336" y="3031"/>
                      </a:cubicBezTo>
                      <a:cubicBezTo>
                        <a:pt x="298" y="3031"/>
                        <a:pt x="311" y="3043"/>
                        <a:pt x="286" y="3043"/>
                      </a:cubicBezTo>
                      <a:cubicBezTo>
                        <a:pt x="274" y="3043"/>
                        <a:pt x="261" y="3043"/>
                        <a:pt x="236" y="3031"/>
                      </a:cubicBezTo>
                      <a:lnTo>
                        <a:pt x="199" y="3031"/>
                      </a:lnTo>
                      <a:cubicBezTo>
                        <a:pt x="187" y="3031"/>
                        <a:pt x="187" y="3019"/>
                        <a:pt x="174" y="3019"/>
                      </a:cubicBezTo>
                      <a:cubicBezTo>
                        <a:pt x="174" y="3016"/>
                        <a:pt x="173" y="3015"/>
                        <a:pt x="170" y="3015"/>
                      </a:cubicBezTo>
                      <a:cubicBezTo>
                        <a:pt x="159" y="3015"/>
                        <a:pt x="129" y="3031"/>
                        <a:pt x="100" y="3031"/>
                      </a:cubicBezTo>
                      <a:cubicBezTo>
                        <a:pt x="87" y="3031"/>
                        <a:pt x="75" y="3031"/>
                        <a:pt x="62" y="3019"/>
                      </a:cubicBezTo>
                      <a:cubicBezTo>
                        <a:pt x="54" y="3010"/>
                        <a:pt x="51" y="3001"/>
                        <a:pt x="41" y="3001"/>
                      </a:cubicBezTo>
                      <a:cubicBezTo>
                        <a:pt x="38" y="3001"/>
                        <a:pt x="32" y="3002"/>
                        <a:pt x="25" y="3006"/>
                      </a:cubicBezTo>
                      <a:cubicBezTo>
                        <a:pt x="13" y="3006"/>
                        <a:pt x="0" y="3031"/>
                        <a:pt x="13" y="3043"/>
                      </a:cubicBezTo>
                      <a:cubicBezTo>
                        <a:pt x="13" y="3068"/>
                        <a:pt x="25" y="3056"/>
                        <a:pt x="38" y="3068"/>
                      </a:cubicBezTo>
                      <a:cubicBezTo>
                        <a:pt x="44" y="3071"/>
                        <a:pt x="48" y="3072"/>
                        <a:pt x="52" y="3072"/>
                      </a:cubicBezTo>
                      <a:cubicBezTo>
                        <a:pt x="55" y="3072"/>
                        <a:pt x="58" y="3071"/>
                        <a:pt x="59" y="3071"/>
                      </a:cubicBezTo>
                      <a:cubicBezTo>
                        <a:pt x="62" y="3071"/>
                        <a:pt x="62" y="3074"/>
                        <a:pt x="62" y="3093"/>
                      </a:cubicBezTo>
                      <a:cubicBezTo>
                        <a:pt x="62" y="3118"/>
                        <a:pt x="38" y="3118"/>
                        <a:pt x="62" y="3130"/>
                      </a:cubicBezTo>
                      <a:cubicBezTo>
                        <a:pt x="75" y="3155"/>
                        <a:pt x="100" y="3155"/>
                        <a:pt x="124" y="3155"/>
                      </a:cubicBezTo>
                      <a:cubicBezTo>
                        <a:pt x="149" y="3155"/>
                        <a:pt x="199" y="3155"/>
                        <a:pt x="236" y="3168"/>
                      </a:cubicBezTo>
                      <a:cubicBezTo>
                        <a:pt x="274" y="3192"/>
                        <a:pt x="261" y="3205"/>
                        <a:pt x="286" y="3217"/>
                      </a:cubicBezTo>
                      <a:cubicBezTo>
                        <a:pt x="291" y="3220"/>
                        <a:pt x="296" y="3221"/>
                        <a:pt x="302" y="3221"/>
                      </a:cubicBezTo>
                      <a:cubicBezTo>
                        <a:pt x="325" y="3221"/>
                        <a:pt x="353" y="3205"/>
                        <a:pt x="373" y="3205"/>
                      </a:cubicBezTo>
                      <a:cubicBezTo>
                        <a:pt x="398" y="3211"/>
                        <a:pt x="423" y="3214"/>
                        <a:pt x="446" y="3214"/>
                      </a:cubicBezTo>
                      <a:cubicBezTo>
                        <a:pt x="469" y="3214"/>
                        <a:pt x="491" y="3211"/>
                        <a:pt x="509" y="3205"/>
                      </a:cubicBezTo>
                      <a:cubicBezTo>
                        <a:pt x="547" y="3205"/>
                        <a:pt x="584" y="3205"/>
                        <a:pt x="621" y="3180"/>
                      </a:cubicBezTo>
                      <a:cubicBezTo>
                        <a:pt x="621" y="3180"/>
                        <a:pt x="621" y="3155"/>
                        <a:pt x="634" y="3155"/>
                      </a:cubicBezTo>
                      <a:lnTo>
                        <a:pt x="659" y="3155"/>
                      </a:lnTo>
                      <a:cubicBezTo>
                        <a:pt x="659" y="3155"/>
                        <a:pt x="670" y="3150"/>
                        <a:pt x="681" y="3150"/>
                      </a:cubicBezTo>
                      <a:cubicBezTo>
                        <a:pt x="686" y="3150"/>
                        <a:pt x="692" y="3151"/>
                        <a:pt x="696" y="3155"/>
                      </a:cubicBezTo>
                      <a:cubicBezTo>
                        <a:pt x="721" y="3164"/>
                        <a:pt x="724" y="3184"/>
                        <a:pt x="738" y="3184"/>
                      </a:cubicBezTo>
                      <a:cubicBezTo>
                        <a:pt x="745" y="3184"/>
                        <a:pt x="755" y="3179"/>
                        <a:pt x="770" y="3168"/>
                      </a:cubicBezTo>
                      <a:cubicBezTo>
                        <a:pt x="789" y="3155"/>
                        <a:pt x="792" y="3152"/>
                        <a:pt x="794" y="3152"/>
                      </a:cubicBezTo>
                      <a:cubicBezTo>
                        <a:pt x="795" y="3152"/>
                        <a:pt x="795" y="3155"/>
                        <a:pt x="808" y="3155"/>
                      </a:cubicBezTo>
                      <a:lnTo>
                        <a:pt x="832" y="3155"/>
                      </a:lnTo>
                      <a:cubicBezTo>
                        <a:pt x="845" y="3155"/>
                        <a:pt x="832" y="3143"/>
                        <a:pt x="832" y="3143"/>
                      </a:cubicBezTo>
                      <a:lnTo>
                        <a:pt x="857" y="3143"/>
                      </a:lnTo>
                      <a:cubicBezTo>
                        <a:pt x="857" y="3143"/>
                        <a:pt x="870" y="3118"/>
                        <a:pt x="882" y="3105"/>
                      </a:cubicBezTo>
                      <a:cubicBezTo>
                        <a:pt x="887" y="3095"/>
                        <a:pt x="888" y="3091"/>
                        <a:pt x="889" y="3091"/>
                      </a:cubicBezTo>
                      <a:cubicBezTo>
                        <a:pt x="891" y="3091"/>
                        <a:pt x="893" y="3098"/>
                        <a:pt x="907" y="3105"/>
                      </a:cubicBezTo>
                      <a:cubicBezTo>
                        <a:pt x="919" y="3112"/>
                        <a:pt x="929" y="3112"/>
                        <a:pt x="936" y="3112"/>
                      </a:cubicBezTo>
                      <a:cubicBezTo>
                        <a:pt x="944" y="3112"/>
                        <a:pt x="950" y="3112"/>
                        <a:pt x="957" y="3118"/>
                      </a:cubicBezTo>
                      <a:cubicBezTo>
                        <a:pt x="957" y="3130"/>
                        <a:pt x="957" y="3205"/>
                        <a:pt x="957" y="3242"/>
                      </a:cubicBezTo>
                      <a:cubicBezTo>
                        <a:pt x="957" y="3267"/>
                        <a:pt x="944" y="3317"/>
                        <a:pt x="969" y="3329"/>
                      </a:cubicBezTo>
                      <a:cubicBezTo>
                        <a:pt x="977" y="3333"/>
                        <a:pt x="984" y="3335"/>
                        <a:pt x="990" y="3335"/>
                      </a:cubicBezTo>
                      <a:cubicBezTo>
                        <a:pt x="1002" y="3335"/>
                        <a:pt x="1010" y="3329"/>
                        <a:pt x="1019" y="3329"/>
                      </a:cubicBezTo>
                      <a:lnTo>
                        <a:pt x="1143" y="3329"/>
                      </a:lnTo>
                      <a:cubicBezTo>
                        <a:pt x="1155" y="3329"/>
                        <a:pt x="1171" y="3332"/>
                        <a:pt x="1186" y="3332"/>
                      </a:cubicBezTo>
                      <a:cubicBezTo>
                        <a:pt x="1202" y="3332"/>
                        <a:pt x="1217" y="3329"/>
                        <a:pt x="1230" y="3317"/>
                      </a:cubicBezTo>
                      <a:cubicBezTo>
                        <a:pt x="1255" y="3292"/>
                        <a:pt x="1242" y="3230"/>
                        <a:pt x="1242" y="3192"/>
                      </a:cubicBezTo>
                      <a:cubicBezTo>
                        <a:pt x="1232" y="3162"/>
                        <a:pt x="1222" y="3096"/>
                        <a:pt x="1247" y="3096"/>
                      </a:cubicBezTo>
                      <a:cubicBezTo>
                        <a:pt x="1252" y="3096"/>
                        <a:pt x="1259" y="3099"/>
                        <a:pt x="1267" y="3105"/>
                      </a:cubicBezTo>
                      <a:cubicBezTo>
                        <a:pt x="1317" y="3130"/>
                        <a:pt x="1279" y="3143"/>
                        <a:pt x="1304" y="3143"/>
                      </a:cubicBezTo>
                      <a:lnTo>
                        <a:pt x="1342" y="3143"/>
                      </a:lnTo>
                      <a:cubicBezTo>
                        <a:pt x="1342" y="3143"/>
                        <a:pt x="1342" y="3168"/>
                        <a:pt x="1342" y="3180"/>
                      </a:cubicBezTo>
                      <a:cubicBezTo>
                        <a:pt x="1342" y="3180"/>
                        <a:pt x="1366" y="3168"/>
                        <a:pt x="1379" y="3168"/>
                      </a:cubicBezTo>
                      <a:cubicBezTo>
                        <a:pt x="1382" y="3164"/>
                        <a:pt x="1386" y="3162"/>
                        <a:pt x="1390" y="3162"/>
                      </a:cubicBezTo>
                      <a:cubicBezTo>
                        <a:pt x="1400" y="3162"/>
                        <a:pt x="1411" y="3171"/>
                        <a:pt x="1429" y="3180"/>
                      </a:cubicBezTo>
                      <a:cubicBezTo>
                        <a:pt x="1431" y="3182"/>
                        <a:pt x="1434" y="3183"/>
                        <a:pt x="1437" y="3183"/>
                      </a:cubicBezTo>
                      <a:cubicBezTo>
                        <a:pt x="1450" y="3183"/>
                        <a:pt x="1471" y="3165"/>
                        <a:pt x="1491" y="3155"/>
                      </a:cubicBezTo>
                      <a:cubicBezTo>
                        <a:pt x="1503" y="3155"/>
                        <a:pt x="1515" y="3155"/>
                        <a:pt x="1528" y="3168"/>
                      </a:cubicBezTo>
                      <a:lnTo>
                        <a:pt x="1553" y="3168"/>
                      </a:lnTo>
                      <a:cubicBezTo>
                        <a:pt x="1553" y="3168"/>
                        <a:pt x="1565" y="3192"/>
                        <a:pt x="1565" y="3192"/>
                      </a:cubicBezTo>
                      <a:cubicBezTo>
                        <a:pt x="1583" y="3211"/>
                        <a:pt x="1608" y="3222"/>
                        <a:pt x="1635" y="3222"/>
                      </a:cubicBezTo>
                      <a:cubicBezTo>
                        <a:pt x="1645" y="3222"/>
                        <a:pt x="1655" y="3221"/>
                        <a:pt x="1665" y="3217"/>
                      </a:cubicBezTo>
                      <a:lnTo>
                        <a:pt x="1727" y="3217"/>
                      </a:lnTo>
                      <a:cubicBezTo>
                        <a:pt x="1739" y="3217"/>
                        <a:pt x="1751" y="3205"/>
                        <a:pt x="1764" y="3205"/>
                      </a:cubicBezTo>
                      <a:cubicBezTo>
                        <a:pt x="1780" y="3205"/>
                        <a:pt x="1803" y="3216"/>
                        <a:pt x="1823" y="3216"/>
                      </a:cubicBezTo>
                      <a:cubicBezTo>
                        <a:pt x="1833" y="3216"/>
                        <a:pt x="1843" y="3213"/>
                        <a:pt x="1851" y="3205"/>
                      </a:cubicBezTo>
                      <a:cubicBezTo>
                        <a:pt x="1851" y="3205"/>
                        <a:pt x="1863" y="3180"/>
                        <a:pt x="1876" y="3180"/>
                      </a:cubicBezTo>
                      <a:cubicBezTo>
                        <a:pt x="1880" y="3176"/>
                        <a:pt x="1884" y="3174"/>
                        <a:pt x="1888" y="3174"/>
                      </a:cubicBezTo>
                      <a:cubicBezTo>
                        <a:pt x="1896" y="3174"/>
                        <a:pt x="1905" y="3180"/>
                        <a:pt x="1913" y="3180"/>
                      </a:cubicBezTo>
                      <a:lnTo>
                        <a:pt x="1975" y="3180"/>
                      </a:lnTo>
                      <a:cubicBezTo>
                        <a:pt x="2012" y="3180"/>
                        <a:pt x="2050" y="3180"/>
                        <a:pt x="2074" y="3168"/>
                      </a:cubicBezTo>
                      <a:cubicBezTo>
                        <a:pt x="2112" y="3155"/>
                        <a:pt x="2112" y="3168"/>
                        <a:pt x="2124" y="3143"/>
                      </a:cubicBezTo>
                      <a:cubicBezTo>
                        <a:pt x="2136" y="3118"/>
                        <a:pt x="2112" y="3105"/>
                        <a:pt x="2112" y="3093"/>
                      </a:cubicBezTo>
                      <a:cubicBezTo>
                        <a:pt x="2116" y="3084"/>
                        <a:pt x="2121" y="3081"/>
                        <a:pt x="2125" y="3081"/>
                      </a:cubicBezTo>
                      <a:cubicBezTo>
                        <a:pt x="2130" y="3081"/>
                        <a:pt x="2135" y="3084"/>
                        <a:pt x="2140" y="3084"/>
                      </a:cubicBezTo>
                      <a:cubicBezTo>
                        <a:pt x="2143" y="3084"/>
                        <a:pt x="2146" y="3083"/>
                        <a:pt x="2149" y="3081"/>
                      </a:cubicBezTo>
                      <a:cubicBezTo>
                        <a:pt x="2161" y="3081"/>
                        <a:pt x="2186" y="3068"/>
                        <a:pt x="2186" y="3056"/>
                      </a:cubicBezTo>
                      <a:cubicBezTo>
                        <a:pt x="2183" y="3046"/>
                        <a:pt x="2178" y="3042"/>
                        <a:pt x="2171" y="3042"/>
                      </a:cubicBezTo>
                      <a:cubicBezTo>
                        <a:pt x="2153" y="3042"/>
                        <a:pt x="2126" y="3068"/>
                        <a:pt x="2099" y="3068"/>
                      </a:cubicBezTo>
                      <a:cubicBezTo>
                        <a:pt x="2087" y="3074"/>
                        <a:pt x="2071" y="3078"/>
                        <a:pt x="2056" y="3078"/>
                      </a:cubicBezTo>
                      <a:cubicBezTo>
                        <a:pt x="2040" y="3078"/>
                        <a:pt x="2025" y="3074"/>
                        <a:pt x="2012" y="3068"/>
                      </a:cubicBezTo>
                      <a:cubicBezTo>
                        <a:pt x="1987" y="3068"/>
                        <a:pt x="1987" y="3056"/>
                        <a:pt x="1963" y="3056"/>
                      </a:cubicBezTo>
                      <a:cubicBezTo>
                        <a:pt x="1938" y="3056"/>
                        <a:pt x="1925" y="3068"/>
                        <a:pt x="1913" y="3081"/>
                      </a:cubicBezTo>
                      <a:lnTo>
                        <a:pt x="1751" y="3081"/>
                      </a:lnTo>
                      <a:cubicBezTo>
                        <a:pt x="1776" y="3068"/>
                        <a:pt x="1851" y="3056"/>
                        <a:pt x="1838" y="3031"/>
                      </a:cubicBezTo>
                      <a:lnTo>
                        <a:pt x="1963" y="3031"/>
                      </a:lnTo>
                      <a:cubicBezTo>
                        <a:pt x="1987" y="3031"/>
                        <a:pt x="2050" y="3031"/>
                        <a:pt x="2037" y="2981"/>
                      </a:cubicBezTo>
                      <a:cubicBezTo>
                        <a:pt x="2032" y="2965"/>
                        <a:pt x="2024" y="2961"/>
                        <a:pt x="2015" y="2961"/>
                      </a:cubicBezTo>
                      <a:cubicBezTo>
                        <a:pt x="2003" y="2961"/>
                        <a:pt x="1989" y="2969"/>
                        <a:pt x="1975" y="2969"/>
                      </a:cubicBezTo>
                      <a:cubicBezTo>
                        <a:pt x="1969" y="2975"/>
                        <a:pt x="1963" y="2978"/>
                        <a:pt x="1955" y="2978"/>
                      </a:cubicBezTo>
                      <a:cubicBezTo>
                        <a:pt x="1947" y="2978"/>
                        <a:pt x="1938" y="2975"/>
                        <a:pt x="1925" y="2969"/>
                      </a:cubicBezTo>
                      <a:cubicBezTo>
                        <a:pt x="1900" y="2956"/>
                        <a:pt x="1888" y="2944"/>
                        <a:pt x="1851" y="2944"/>
                      </a:cubicBezTo>
                      <a:cubicBezTo>
                        <a:pt x="1843" y="2944"/>
                        <a:pt x="1834" y="2950"/>
                        <a:pt x="1826" y="2950"/>
                      </a:cubicBezTo>
                      <a:cubicBezTo>
                        <a:pt x="1822" y="2950"/>
                        <a:pt x="1818" y="2948"/>
                        <a:pt x="1814" y="2944"/>
                      </a:cubicBezTo>
                      <a:cubicBezTo>
                        <a:pt x="1801" y="2932"/>
                        <a:pt x="1814" y="2919"/>
                        <a:pt x="1789" y="2907"/>
                      </a:cubicBezTo>
                      <a:cubicBezTo>
                        <a:pt x="1784" y="2902"/>
                        <a:pt x="1774" y="2898"/>
                        <a:pt x="1761" y="2894"/>
                      </a:cubicBezTo>
                      <a:lnTo>
                        <a:pt x="1764" y="2894"/>
                      </a:lnTo>
                      <a:cubicBezTo>
                        <a:pt x="1776" y="2894"/>
                        <a:pt x="1801" y="2907"/>
                        <a:pt x="1814" y="2907"/>
                      </a:cubicBezTo>
                      <a:cubicBezTo>
                        <a:pt x="1822" y="2907"/>
                        <a:pt x="1863" y="2923"/>
                        <a:pt x="1886" y="2923"/>
                      </a:cubicBezTo>
                      <a:cubicBezTo>
                        <a:pt x="1898" y="2923"/>
                        <a:pt x="1905" y="2919"/>
                        <a:pt x="1900" y="2907"/>
                      </a:cubicBezTo>
                      <a:lnTo>
                        <a:pt x="1900" y="2907"/>
                      </a:lnTo>
                      <a:cubicBezTo>
                        <a:pt x="1913" y="2913"/>
                        <a:pt x="1935" y="2919"/>
                        <a:pt x="1955" y="2919"/>
                      </a:cubicBezTo>
                      <a:cubicBezTo>
                        <a:pt x="1975" y="2919"/>
                        <a:pt x="1994" y="2913"/>
                        <a:pt x="2000" y="2894"/>
                      </a:cubicBezTo>
                      <a:cubicBezTo>
                        <a:pt x="2012" y="2894"/>
                        <a:pt x="2012" y="2907"/>
                        <a:pt x="2025" y="2907"/>
                      </a:cubicBezTo>
                      <a:cubicBezTo>
                        <a:pt x="2050" y="2907"/>
                        <a:pt x="2050" y="2894"/>
                        <a:pt x="2062" y="2882"/>
                      </a:cubicBezTo>
                      <a:lnTo>
                        <a:pt x="2124" y="2882"/>
                      </a:lnTo>
                      <a:cubicBezTo>
                        <a:pt x="2149" y="2882"/>
                        <a:pt x="2199" y="2870"/>
                        <a:pt x="2186" y="2845"/>
                      </a:cubicBezTo>
                      <a:cubicBezTo>
                        <a:pt x="2174" y="2832"/>
                        <a:pt x="2149" y="2832"/>
                        <a:pt x="2136" y="2832"/>
                      </a:cubicBezTo>
                      <a:cubicBezTo>
                        <a:pt x="2124" y="2832"/>
                        <a:pt x="2099" y="2820"/>
                        <a:pt x="2074" y="2820"/>
                      </a:cubicBezTo>
                      <a:cubicBezTo>
                        <a:pt x="2062" y="2807"/>
                        <a:pt x="2037" y="2807"/>
                        <a:pt x="2025" y="2795"/>
                      </a:cubicBezTo>
                      <a:cubicBezTo>
                        <a:pt x="2012" y="2795"/>
                        <a:pt x="2006" y="2798"/>
                        <a:pt x="2001" y="2798"/>
                      </a:cubicBezTo>
                      <a:cubicBezTo>
                        <a:pt x="1997" y="2798"/>
                        <a:pt x="1994" y="2795"/>
                        <a:pt x="1987" y="2783"/>
                      </a:cubicBezTo>
                      <a:cubicBezTo>
                        <a:pt x="1975" y="2758"/>
                        <a:pt x="1987" y="2745"/>
                        <a:pt x="1963" y="2745"/>
                      </a:cubicBezTo>
                      <a:cubicBezTo>
                        <a:pt x="1960" y="2744"/>
                        <a:pt x="1957" y="2743"/>
                        <a:pt x="1953" y="2743"/>
                      </a:cubicBezTo>
                      <a:cubicBezTo>
                        <a:pt x="1930" y="2743"/>
                        <a:pt x="1894" y="2772"/>
                        <a:pt x="1864" y="2772"/>
                      </a:cubicBezTo>
                      <a:cubicBezTo>
                        <a:pt x="1859" y="2772"/>
                        <a:pt x="1855" y="2772"/>
                        <a:pt x="1851" y="2770"/>
                      </a:cubicBezTo>
                      <a:cubicBezTo>
                        <a:pt x="1814" y="2758"/>
                        <a:pt x="1814" y="2745"/>
                        <a:pt x="1801" y="2745"/>
                      </a:cubicBezTo>
                      <a:cubicBezTo>
                        <a:pt x="1789" y="2739"/>
                        <a:pt x="1776" y="2739"/>
                        <a:pt x="1765" y="2739"/>
                      </a:cubicBezTo>
                      <a:cubicBezTo>
                        <a:pt x="1755" y="2739"/>
                        <a:pt x="1745" y="2739"/>
                        <a:pt x="1739" y="2733"/>
                      </a:cubicBezTo>
                      <a:cubicBezTo>
                        <a:pt x="1714" y="2720"/>
                        <a:pt x="1677" y="2720"/>
                        <a:pt x="1677" y="2708"/>
                      </a:cubicBezTo>
                      <a:cubicBezTo>
                        <a:pt x="1677" y="2699"/>
                        <a:pt x="1689" y="2691"/>
                        <a:pt x="1701" y="2691"/>
                      </a:cubicBezTo>
                      <a:cubicBezTo>
                        <a:pt x="1706" y="2691"/>
                        <a:pt x="1711" y="2692"/>
                        <a:pt x="1714" y="2696"/>
                      </a:cubicBezTo>
                      <a:cubicBezTo>
                        <a:pt x="1739" y="2696"/>
                        <a:pt x="1764" y="2708"/>
                        <a:pt x="1789" y="2720"/>
                      </a:cubicBezTo>
                      <a:cubicBezTo>
                        <a:pt x="1795" y="2724"/>
                        <a:pt x="1800" y="2725"/>
                        <a:pt x="1804" y="2725"/>
                      </a:cubicBezTo>
                      <a:cubicBezTo>
                        <a:pt x="1813" y="2725"/>
                        <a:pt x="1810" y="2714"/>
                        <a:pt x="1801" y="2696"/>
                      </a:cubicBezTo>
                      <a:cubicBezTo>
                        <a:pt x="1826" y="2696"/>
                        <a:pt x="1826" y="2696"/>
                        <a:pt x="1838" y="2683"/>
                      </a:cubicBezTo>
                      <a:lnTo>
                        <a:pt x="1863" y="2696"/>
                      </a:lnTo>
                      <a:lnTo>
                        <a:pt x="1900" y="2696"/>
                      </a:lnTo>
                      <a:cubicBezTo>
                        <a:pt x="1900" y="2683"/>
                        <a:pt x="1913" y="2683"/>
                        <a:pt x="1913" y="2671"/>
                      </a:cubicBezTo>
                      <a:lnTo>
                        <a:pt x="1925" y="2683"/>
                      </a:lnTo>
                      <a:cubicBezTo>
                        <a:pt x="1950" y="2696"/>
                        <a:pt x="1963" y="2720"/>
                        <a:pt x="1987" y="2733"/>
                      </a:cubicBezTo>
                      <a:cubicBezTo>
                        <a:pt x="2012" y="2733"/>
                        <a:pt x="2062" y="2733"/>
                        <a:pt x="2025" y="2696"/>
                      </a:cubicBezTo>
                      <a:cubicBezTo>
                        <a:pt x="2037" y="2696"/>
                        <a:pt x="2050" y="2683"/>
                        <a:pt x="2062" y="2683"/>
                      </a:cubicBezTo>
                      <a:cubicBezTo>
                        <a:pt x="2066" y="2679"/>
                        <a:pt x="2072" y="2678"/>
                        <a:pt x="2078" y="2678"/>
                      </a:cubicBezTo>
                      <a:cubicBezTo>
                        <a:pt x="2091" y="2678"/>
                        <a:pt x="2107" y="2683"/>
                        <a:pt x="2124" y="2683"/>
                      </a:cubicBezTo>
                      <a:cubicBezTo>
                        <a:pt x="2136" y="2671"/>
                        <a:pt x="2136" y="2671"/>
                        <a:pt x="2136" y="2658"/>
                      </a:cubicBezTo>
                      <a:cubicBezTo>
                        <a:pt x="2143" y="2652"/>
                        <a:pt x="2143" y="2652"/>
                        <a:pt x="2144" y="2652"/>
                      </a:cubicBezTo>
                      <a:cubicBezTo>
                        <a:pt x="2146" y="2652"/>
                        <a:pt x="2149" y="2652"/>
                        <a:pt x="2161" y="2646"/>
                      </a:cubicBezTo>
                      <a:cubicBezTo>
                        <a:pt x="2174" y="2634"/>
                        <a:pt x="2186" y="2646"/>
                        <a:pt x="2186" y="2621"/>
                      </a:cubicBezTo>
                      <a:cubicBezTo>
                        <a:pt x="2161" y="2609"/>
                        <a:pt x="2161" y="2584"/>
                        <a:pt x="2186" y="2571"/>
                      </a:cubicBezTo>
                      <a:cubicBezTo>
                        <a:pt x="2186" y="2547"/>
                        <a:pt x="2161" y="2522"/>
                        <a:pt x="2136" y="2522"/>
                      </a:cubicBezTo>
                      <a:cubicBezTo>
                        <a:pt x="2124" y="2522"/>
                        <a:pt x="2112" y="2534"/>
                        <a:pt x="2099" y="2547"/>
                      </a:cubicBezTo>
                      <a:lnTo>
                        <a:pt x="2050" y="2547"/>
                      </a:lnTo>
                      <a:cubicBezTo>
                        <a:pt x="2025" y="2547"/>
                        <a:pt x="2012" y="2559"/>
                        <a:pt x="1987" y="2559"/>
                      </a:cubicBezTo>
                      <a:cubicBezTo>
                        <a:pt x="1975" y="2559"/>
                        <a:pt x="1975" y="2547"/>
                        <a:pt x="1975" y="2534"/>
                      </a:cubicBezTo>
                      <a:cubicBezTo>
                        <a:pt x="1950" y="2522"/>
                        <a:pt x="1938" y="2522"/>
                        <a:pt x="1913" y="2522"/>
                      </a:cubicBezTo>
                      <a:lnTo>
                        <a:pt x="1900" y="2522"/>
                      </a:lnTo>
                      <a:cubicBezTo>
                        <a:pt x="1938" y="2509"/>
                        <a:pt x="1975" y="2497"/>
                        <a:pt x="2012" y="2485"/>
                      </a:cubicBezTo>
                      <a:cubicBezTo>
                        <a:pt x="2050" y="2472"/>
                        <a:pt x="2124" y="2435"/>
                        <a:pt x="2050" y="2398"/>
                      </a:cubicBezTo>
                      <a:cubicBezTo>
                        <a:pt x="2043" y="2391"/>
                        <a:pt x="2037" y="2388"/>
                        <a:pt x="2029" y="2388"/>
                      </a:cubicBezTo>
                      <a:cubicBezTo>
                        <a:pt x="2022" y="2388"/>
                        <a:pt x="2012" y="2391"/>
                        <a:pt x="2000" y="2398"/>
                      </a:cubicBezTo>
                      <a:cubicBezTo>
                        <a:pt x="2000" y="2410"/>
                        <a:pt x="2000" y="2422"/>
                        <a:pt x="1987" y="2422"/>
                      </a:cubicBezTo>
                      <a:cubicBezTo>
                        <a:pt x="1983" y="2427"/>
                        <a:pt x="1981" y="2428"/>
                        <a:pt x="1978" y="2428"/>
                      </a:cubicBezTo>
                      <a:cubicBezTo>
                        <a:pt x="1974" y="2428"/>
                        <a:pt x="1971" y="2422"/>
                        <a:pt x="1963" y="2422"/>
                      </a:cubicBezTo>
                      <a:cubicBezTo>
                        <a:pt x="1963" y="2422"/>
                        <a:pt x="1925" y="2435"/>
                        <a:pt x="1913" y="2435"/>
                      </a:cubicBezTo>
                      <a:cubicBezTo>
                        <a:pt x="1905" y="2435"/>
                        <a:pt x="1885" y="2418"/>
                        <a:pt x="1862" y="2418"/>
                      </a:cubicBezTo>
                      <a:cubicBezTo>
                        <a:pt x="1851" y="2418"/>
                        <a:pt x="1838" y="2422"/>
                        <a:pt x="1826" y="2435"/>
                      </a:cubicBezTo>
                      <a:cubicBezTo>
                        <a:pt x="1826" y="2447"/>
                        <a:pt x="1814" y="2460"/>
                        <a:pt x="1801" y="2460"/>
                      </a:cubicBezTo>
                      <a:cubicBezTo>
                        <a:pt x="1789" y="2460"/>
                        <a:pt x="1776" y="2447"/>
                        <a:pt x="1764" y="2435"/>
                      </a:cubicBezTo>
                      <a:lnTo>
                        <a:pt x="1764" y="2435"/>
                      </a:lnTo>
                      <a:cubicBezTo>
                        <a:pt x="1772" y="2438"/>
                        <a:pt x="1778" y="2439"/>
                        <a:pt x="1783" y="2439"/>
                      </a:cubicBezTo>
                      <a:cubicBezTo>
                        <a:pt x="1818" y="2439"/>
                        <a:pt x="1740" y="2360"/>
                        <a:pt x="1751" y="2360"/>
                      </a:cubicBezTo>
                      <a:cubicBezTo>
                        <a:pt x="1751" y="2359"/>
                        <a:pt x="1755" y="2358"/>
                        <a:pt x="1760" y="2358"/>
                      </a:cubicBezTo>
                      <a:cubicBezTo>
                        <a:pt x="1782" y="2358"/>
                        <a:pt x="1839" y="2367"/>
                        <a:pt x="1874" y="2367"/>
                      </a:cubicBezTo>
                      <a:cubicBezTo>
                        <a:pt x="1903" y="2367"/>
                        <a:pt x="1916" y="2361"/>
                        <a:pt x="1876" y="2335"/>
                      </a:cubicBezTo>
                      <a:cubicBezTo>
                        <a:pt x="1913" y="2335"/>
                        <a:pt x="1950" y="2323"/>
                        <a:pt x="1900" y="2298"/>
                      </a:cubicBezTo>
                      <a:lnTo>
                        <a:pt x="1950" y="2298"/>
                      </a:lnTo>
                      <a:cubicBezTo>
                        <a:pt x="1975" y="2286"/>
                        <a:pt x="2000" y="2273"/>
                        <a:pt x="1987" y="2249"/>
                      </a:cubicBezTo>
                      <a:cubicBezTo>
                        <a:pt x="2025" y="2249"/>
                        <a:pt x="2062" y="2249"/>
                        <a:pt x="2074" y="2211"/>
                      </a:cubicBezTo>
                      <a:cubicBezTo>
                        <a:pt x="2074" y="2184"/>
                        <a:pt x="2067" y="2175"/>
                        <a:pt x="2056" y="2175"/>
                      </a:cubicBezTo>
                      <a:cubicBezTo>
                        <a:pt x="2047" y="2175"/>
                        <a:pt x="2036" y="2181"/>
                        <a:pt x="2025" y="2186"/>
                      </a:cubicBezTo>
                      <a:cubicBezTo>
                        <a:pt x="2012" y="2186"/>
                        <a:pt x="1950" y="2211"/>
                        <a:pt x="1913" y="2224"/>
                      </a:cubicBezTo>
                      <a:lnTo>
                        <a:pt x="1863" y="2224"/>
                      </a:lnTo>
                      <a:cubicBezTo>
                        <a:pt x="1851" y="2211"/>
                        <a:pt x="1863" y="2199"/>
                        <a:pt x="1838" y="2186"/>
                      </a:cubicBezTo>
                      <a:cubicBezTo>
                        <a:pt x="1835" y="2183"/>
                        <a:pt x="1831" y="2182"/>
                        <a:pt x="1826" y="2182"/>
                      </a:cubicBezTo>
                      <a:cubicBezTo>
                        <a:pt x="1814" y="2182"/>
                        <a:pt x="1798" y="2193"/>
                        <a:pt x="1789" y="2211"/>
                      </a:cubicBezTo>
                      <a:cubicBezTo>
                        <a:pt x="1771" y="2220"/>
                        <a:pt x="1747" y="2229"/>
                        <a:pt x="1722" y="2229"/>
                      </a:cubicBezTo>
                      <a:cubicBezTo>
                        <a:pt x="1711" y="2229"/>
                        <a:pt x="1700" y="2227"/>
                        <a:pt x="1689" y="2224"/>
                      </a:cubicBezTo>
                      <a:cubicBezTo>
                        <a:pt x="1689" y="2224"/>
                        <a:pt x="1727" y="2199"/>
                        <a:pt x="1739" y="2199"/>
                      </a:cubicBezTo>
                      <a:lnTo>
                        <a:pt x="1751" y="2186"/>
                      </a:lnTo>
                      <a:cubicBezTo>
                        <a:pt x="1776" y="2174"/>
                        <a:pt x="1764" y="2186"/>
                        <a:pt x="1776" y="2162"/>
                      </a:cubicBezTo>
                      <a:cubicBezTo>
                        <a:pt x="1776" y="2143"/>
                        <a:pt x="1789" y="2143"/>
                        <a:pt x="1804" y="2143"/>
                      </a:cubicBezTo>
                      <a:cubicBezTo>
                        <a:pt x="1820" y="2143"/>
                        <a:pt x="1838" y="2143"/>
                        <a:pt x="1851" y="2124"/>
                      </a:cubicBezTo>
                      <a:cubicBezTo>
                        <a:pt x="1876" y="2087"/>
                        <a:pt x="1851" y="2100"/>
                        <a:pt x="1851" y="2087"/>
                      </a:cubicBezTo>
                      <a:cubicBezTo>
                        <a:pt x="1851" y="2075"/>
                        <a:pt x="1876" y="2075"/>
                        <a:pt x="1888" y="2062"/>
                      </a:cubicBezTo>
                      <a:cubicBezTo>
                        <a:pt x="1913" y="2050"/>
                        <a:pt x="1900" y="2013"/>
                        <a:pt x="1876" y="2000"/>
                      </a:cubicBezTo>
                      <a:lnTo>
                        <a:pt x="1814" y="2000"/>
                      </a:lnTo>
                      <a:cubicBezTo>
                        <a:pt x="1801" y="2000"/>
                        <a:pt x="1801" y="2013"/>
                        <a:pt x="1789" y="2025"/>
                      </a:cubicBezTo>
                      <a:cubicBezTo>
                        <a:pt x="1789" y="2037"/>
                        <a:pt x="1801" y="2037"/>
                        <a:pt x="1776" y="2050"/>
                      </a:cubicBezTo>
                      <a:cubicBezTo>
                        <a:pt x="1751" y="2050"/>
                        <a:pt x="1727" y="2037"/>
                        <a:pt x="1702" y="2025"/>
                      </a:cubicBezTo>
                      <a:cubicBezTo>
                        <a:pt x="1673" y="2025"/>
                        <a:pt x="1622" y="2062"/>
                        <a:pt x="1584" y="2062"/>
                      </a:cubicBezTo>
                      <a:cubicBezTo>
                        <a:pt x="1572" y="2062"/>
                        <a:pt x="1561" y="2058"/>
                        <a:pt x="1553" y="2050"/>
                      </a:cubicBezTo>
                      <a:cubicBezTo>
                        <a:pt x="1515" y="2013"/>
                        <a:pt x="1553" y="2025"/>
                        <a:pt x="1578" y="2013"/>
                      </a:cubicBezTo>
                      <a:cubicBezTo>
                        <a:pt x="1590" y="2013"/>
                        <a:pt x="1602" y="2000"/>
                        <a:pt x="1615" y="1988"/>
                      </a:cubicBezTo>
                      <a:cubicBezTo>
                        <a:pt x="1627" y="1975"/>
                        <a:pt x="1640" y="1963"/>
                        <a:pt x="1652" y="1963"/>
                      </a:cubicBezTo>
                      <a:lnTo>
                        <a:pt x="1689" y="1963"/>
                      </a:lnTo>
                      <a:cubicBezTo>
                        <a:pt x="1689" y="1963"/>
                        <a:pt x="1702" y="1938"/>
                        <a:pt x="1714" y="1938"/>
                      </a:cubicBezTo>
                      <a:cubicBezTo>
                        <a:pt x="1724" y="1938"/>
                        <a:pt x="1733" y="1959"/>
                        <a:pt x="1742" y="1959"/>
                      </a:cubicBezTo>
                      <a:cubicBezTo>
                        <a:pt x="1745" y="1959"/>
                        <a:pt x="1748" y="1957"/>
                        <a:pt x="1751" y="1950"/>
                      </a:cubicBezTo>
                      <a:cubicBezTo>
                        <a:pt x="1776" y="1938"/>
                        <a:pt x="1751" y="1926"/>
                        <a:pt x="1751" y="1913"/>
                      </a:cubicBezTo>
                      <a:cubicBezTo>
                        <a:pt x="1751" y="1907"/>
                        <a:pt x="1751" y="1907"/>
                        <a:pt x="1753" y="1907"/>
                      </a:cubicBezTo>
                      <a:cubicBezTo>
                        <a:pt x="1755" y="1907"/>
                        <a:pt x="1758" y="1907"/>
                        <a:pt x="1764" y="1901"/>
                      </a:cubicBezTo>
                      <a:cubicBezTo>
                        <a:pt x="1776" y="1901"/>
                        <a:pt x="1789" y="1901"/>
                        <a:pt x="1801" y="1888"/>
                      </a:cubicBezTo>
                      <a:cubicBezTo>
                        <a:pt x="1814" y="1876"/>
                        <a:pt x="1801" y="1876"/>
                        <a:pt x="1789" y="1864"/>
                      </a:cubicBezTo>
                      <a:cubicBezTo>
                        <a:pt x="1838" y="1851"/>
                        <a:pt x="1826" y="1789"/>
                        <a:pt x="1863" y="1777"/>
                      </a:cubicBezTo>
                      <a:cubicBezTo>
                        <a:pt x="1888" y="1752"/>
                        <a:pt x="1925" y="1739"/>
                        <a:pt x="1900" y="1702"/>
                      </a:cubicBezTo>
                      <a:cubicBezTo>
                        <a:pt x="1893" y="1694"/>
                        <a:pt x="1887" y="1691"/>
                        <a:pt x="1883" y="1691"/>
                      </a:cubicBezTo>
                      <a:cubicBezTo>
                        <a:pt x="1874" y="1691"/>
                        <a:pt x="1872" y="1706"/>
                        <a:pt x="1863" y="1714"/>
                      </a:cubicBezTo>
                      <a:cubicBezTo>
                        <a:pt x="1856" y="1711"/>
                        <a:pt x="1850" y="1709"/>
                        <a:pt x="1844" y="1709"/>
                      </a:cubicBezTo>
                      <a:cubicBezTo>
                        <a:pt x="1831" y="1709"/>
                        <a:pt x="1822" y="1718"/>
                        <a:pt x="1814" y="1727"/>
                      </a:cubicBezTo>
                      <a:cubicBezTo>
                        <a:pt x="1801" y="1739"/>
                        <a:pt x="1789" y="1752"/>
                        <a:pt x="1776" y="1752"/>
                      </a:cubicBezTo>
                      <a:cubicBezTo>
                        <a:pt x="1751" y="1752"/>
                        <a:pt x="1739" y="1764"/>
                        <a:pt x="1739" y="1777"/>
                      </a:cubicBezTo>
                      <a:cubicBezTo>
                        <a:pt x="1727" y="1789"/>
                        <a:pt x="1714" y="1801"/>
                        <a:pt x="1702" y="1801"/>
                      </a:cubicBezTo>
                      <a:cubicBezTo>
                        <a:pt x="1677" y="1801"/>
                        <a:pt x="1702" y="1801"/>
                        <a:pt x="1677" y="1789"/>
                      </a:cubicBezTo>
                      <a:cubicBezTo>
                        <a:pt x="1652" y="1789"/>
                        <a:pt x="1627" y="1789"/>
                        <a:pt x="1602" y="1801"/>
                      </a:cubicBezTo>
                      <a:cubicBezTo>
                        <a:pt x="1565" y="1814"/>
                        <a:pt x="1540" y="1814"/>
                        <a:pt x="1503" y="1814"/>
                      </a:cubicBezTo>
                      <a:cubicBezTo>
                        <a:pt x="1491" y="1814"/>
                        <a:pt x="1429" y="1814"/>
                        <a:pt x="1429" y="1801"/>
                      </a:cubicBezTo>
                      <a:cubicBezTo>
                        <a:pt x="1429" y="1800"/>
                        <a:pt x="1432" y="1799"/>
                        <a:pt x="1439" y="1799"/>
                      </a:cubicBezTo>
                      <a:cubicBezTo>
                        <a:pt x="1459" y="1799"/>
                        <a:pt x="1506" y="1806"/>
                        <a:pt x="1537" y="1806"/>
                      </a:cubicBezTo>
                      <a:cubicBezTo>
                        <a:pt x="1559" y="1806"/>
                        <a:pt x="1574" y="1802"/>
                        <a:pt x="1565" y="1789"/>
                      </a:cubicBezTo>
                      <a:cubicBezTo>
                        <a:pt x="1553" y="1777"/>
                        <a:pt x="1503" y="1764"/>
                        <a:pt x="1491" y="1752"/>
                      </a:cubicBezTo>
                      <a:cubicBezTo>
                        <a:pt x="1495" y="1748"/>
                        <a:pt x="1502" y="1746"/>
                        <a:pt x="1510" y="1746"/>
                      </a:cubicBezTo>
                      <a:cubicBezTo>
                        <a:pt x="1527" y="1746"/>
                        <a:pt x="1549" y="1752"/>
                        <a:pt x="1565" y="1752"/>
                      </a:cubicBezTo>
                      <a:lnTo>
                        <a:pt x="1602" y="1752"/>
                      </a:lnTo>
                      <a:cubicBezTo>
                        <a:pt x="1640" y="1752"/>
                        <a:pt x="1640" y="1752"/>
                        <a:pt x="1652" y="1727"/>
                      </a:cubicBezTo>
                      <a:cubicBezTo>
                        <a:pt x="1652" y="1702"/>
                        <a:pt x="1615" y="1702"/>
                        <a:pt x="1590" y="1690"/>
                      </a:cubicBezTo>
                      <a:lnTo>
                        <a:pt x="1665" y="1690"/>
                      </a:lnTo>
                      <a:cubicBezTo>
                        <a:pt x="1665" y="1665"/>
                        <a:pt x="1665" y="1640"/>
                        <a:pt x="1665" y="1628"/>
                      </a:cubicBezTo>
                      <a:lnTo>
                        <a:pt x="1714" y="1628"/>
                      </a:lnTo>
                      <a:cubicBezTo>
                        <a:pt x="1727" y="1628"/>
                        <a:pt x="1727" y="1615"/>
                        <a:pt x="1739" y="1603"/>
                      </a:cubicBezTo>
                      <a:cubicBezTo>
                        <a:pt x="1739" y="1603"/>
                        <a:pt x="1739" y="1590"/>
                        <a:pt x="1739" y="1590"/>
                      </a:cubicBezTo>
                      <a:cubicBezTo>
                        <a:pt x="1739" y="1590"/>
                        <a:pt x="1764" y="1578"/>
                        <a:pt x="1764" y="1565"/>
                      </a:cubicBezTo>
                      <a:cubicBezTo>
                        <a:pt x="1776" y="1541"/>
                        <a:pt x="1801" y="1479"/>
                        <a:pt x="1764" y="1479"/>
                      </a:cubicBezTo>
                      <a:cubicBezTo>
                        <a:pt x="1727" y="1479"/>
                        <a:pt x="1739" y="1516"/>
                        <a:pt x="1727" y="1516"/>
                      </a:cubicBezTo>
                      <a:cubicBezTo>
                        <a:pt x="1722" y="1520"/>
                        <a:pt x="1718" y="1521"/>
                        <a:pt x="1715" y="1521"/>
                      </a:cubicBezTo>
                      <a:cubicBezTo>
                        <a:pt x="1707" y="1521"/>
                        <a:pt x="1702" y="1516"/>
                        <a:pt x="1702" y="1516"/>
                      </a:cubicBezTo>
                      <a:cubicBezTo>
                        <a:pt x="1689" y="1516"/>
                        <a:pt x="1652" y="1565"/>
                        <a:pt x="1627" y="1565"/>
                      </a:cubicBezTo>
                      <a:cubicBezTo>
                        <a:pt x="1619" y="1570"/>
                        <a:pt x="1612" y="1571"/>
                        <a:pt x="1606" y="1571"/>
                      </a:cubicBezTo>
                      <a:cubicBezTo>
                        <a:pt x="1593" y="1571"/>
                        <a:pt x="1582" y="1565"/>
                        <a:pt x="1565" y="1565"/>
                      </a:cubicBezTo>
                      <a:cubicBezTo>
                        <a:pt x="1555" y="1571"/>
                        <a:pt x="1545" y="1574"/>
                        <a:pt x="1534" y="1574"/>
                      </a:cubicBezTo>
                      <a:cubicBezTo>
                        <a:pt x="1520" y="1574"/>
                        <a:pt x="1505" y="1568"/>
                        <a:pt x="1491" y="1553"/>
                      </a:cubicBezTo>
                      <a:cubicBezTo>
                        <a:pt x="1503" y="1553"/>
                        <a:pt x="1515" y="1541"/>
                        <a:pt x="1528" y="1541"/>
                      </a:cubicBezTo>
                      <a:lnTo>
                        <a:pt x="1565" y="1541"/>
                      </a:lnTo>
                      <a:cubicBezTo>
                        <a:pt x="1590" y="1541"/>
                        <a:pt x="1602" y="1528"/>
                        <a:pt x="1615" y="1528"/>
                      </a:cubicBezTo>
                      <a:lnTo>
                        <a:pt x="1652" y="1528"/>
                      </a:lnTo>
                      <a:cubicBezTo>
                        <a:pt x="1677" y="1528"/>
                        <a:pt x="1677" y="1503"/>
                        <a:pt x="1665" y="1491"/>
                      </a:cubicBezTo>
                      <a:cubicBezTo>
                        <a:pt x="1665" y="1485"/>
                        <a:pt x="1652" y="1482"/>
                        <a:pt x="1638" y="1482"/>
                      </a:cubicBezTo>
                      <a:cubicBezTo>
                        <a:pt x="1624" y="1482"/>
                        <a:pt x="1609" y="1485"/>
                        <a:pt x="1602" y="1491"/>
                      </a:cubicBezTo>
                      <a:cubicBezTo>
                        <a:pt x="1602" y="1466"/>
                        <a:pt x="1627" y="1454"/>
                        <a:pt x="1652" y="1454"/>
                      </a:cubicBezTo>
                      <a:cubicBezTo>
                        <a:pt x="1677" y="1441"/>
                        <a:pt x="1702" y="1429"/>
                        <a:pt x="1665" y="1416"/>
                      </a:cubicBezTo>
                      <a:lnTo>
                        <a:pt x="1665" y="1416"/>
                      </a:lnTo>
                      <a:cubicBezTo>
                        <a:pt x="1673" y="1416"/>
                        <a:pt x="1681" y="1422"/>
                        <a:pt x="1689" y="1422"/>
                      </a:cubicBezTo>
                      <a:cubicBezTo>
                        <a:pt x="1693" y="1422"/>
                        <a:pt x="1698" y="1421"/>
                        <a:pt x="1702" y="1416"/>
                      </a:cubicBezTo>
                      <a:cubicBezTo>
                        <a:pt x="1714" y="1404"/>
                        <a:pt x="1727" y="1392"/>
                        <a:pt x="1714" y="1379"/>
                      </a:cubicBezTo>
                      <a:cubicBezTo>
                        <a:pt x="1714" y="1367"/>
                        <a:pt x="1702" y="1367"/>
                        <a:pt x="1689" y="1367"/>
                      </a:cubicBezTo>
                      <a:cubicBezTo>
                        <a:pt x="1714" y="1342"/>
                        <a:pt x="1739" y="1292"/>
                        <a:pt x="1689" y="1280"/>
                      </a:cubicBezTo>
                      <a:cubicBezTo>
                        <a:pt x="1665" y="1280"/>
                        <a:pt x="1665" y="1292"/>
                        <a:pt x="1652" y="1305"/>
                      </a:cubicBezTo>
                      <a:lnTo>
                        <a:pt x="1652" y="1329"/>
                      </a:lnTo>
                      <a:cubicBezTo>
                        <a:pt x="1652" y="1323"/>
                        <a:pt x="1652" y="1320"/>
                        <a:pt x="1651" y="1320"/>
                      </a:cubicBezTo>
                      <a:cubicBezTo>
                        <a:pt x="1649" y="1320"/>
                        <a:pt x="1646" y="1323"/>
                        <a:pt x="1640" y="1329"/>
                      </a:cubicBezTo>
                      <a:cubicBezTo>
                        <a:pt x="1627" y="1329"/>
                        <a:pt x="1627" y="1329"/>
                        <a:pt x="1615" y="1342"/>
                      </a:cubicBezTo>
                      <a:cubicBezTo>
                        <a:pt x="1615" y="1342"/>
                        <a:pt x="1615" y="1354"/>
                        <a:pt x="1602" y="1367"/>
                      </a:cubicBezTo>
                      <a:cubicBezTo>
                        <a:pt x="1590" y="1379"/>
                        <a:pt x="1590" y="1379"/>
                        <a:pt x="1578" y="1379"/>
                      </a:cubicBezTo>
                      <a:cubicBezTo>
                        <a:pt x="1565" y="1392"/>
                        <a:pt x="1540" y="1392"/>
                        <a:pt x="1528" y="1404"/>
                      </a:cubicBezTo>
                      <a:cubicBezTo>
                        <a:pt x="1515" y="1404"/>
                        <a:pt x="1491" y="1416"/>
                        <a:pt x="1478" y="1416"/>
                      </a:cubicBezTo>
                      <a:cubicBezTo>
                        <a:pt x="1503" y="1392"/>
                        <a:pt x="1528" y="1404"/>
                        <a:pt x="1553" y="1379"/>
                      </a:cubicBezTo>
                      <a:cubicBezTo>
                        <a:pt x="1578" y="1367"/>
                        <a:pt x="1553" y="1354"/>
                        <a:pt x="1565" y="1342"/>
                      </a:cubicBezTo>
                      <a:cubicBezTo>
                        <a:pt x="1571" y="1336"/>
                        <a:pt x="1578" y="1336"/>
                        <a:pt x="1584" y="1336"/>
                      </a:cubicBezTo>
                      <a:cubicBezTo>
                        <a:pt x="1590" y="1336"/>
                        <a:pt x="1596" y="1336"/>
                        <a:pt x="1602" y="1329"/>
                      </a:cubicBezTo>
                      <a:cubicBezTo>
                        <a:pt x="1615" y="1317"/>
                        <a:pt x="1602" y="1292"/>
                        <a:pt x="1590" y="1292"/>
                      </a:cubicBezTo>
                      <a:cubicBezTo>
                        <a:pt x="1586" y="1288"/>
                        <a:pt x="1582" y="1287"/>
                        <a:pt x="1578" y="1287"/>
                      </a:cubicBezTo>
                      <a:cubicBezTo>
                        <a:pt x="1569" y="1287"/>
                        <a:pt x="1561" y="1292"/>
                        <a:pt x="1553" y="1292"/>
                      </a:cubicBezTo>
                      <a:lnTo>
                        <a:pt x="1491" y="1317"/>
                      </a:lnTo>
                      <a:cubicBezTo>
                        <a:pt x="1491" y="1305"/>
                        <a:pt x="1503" y="1305"/>
                        <a:pt x="1515" y="1292"/>
                      </a:cubicBezTo>
                      <a:cubicBezTo>
                        <a:pt x="1528" y="1280"/>
                        <a:pt x="1528" y="1267"/>
                        <a:pt x="1528" y="1243"/>
                      </a:cubicBezTo>
                      <a:cubicBezTo>
                        <a:pt x="1540" y="1230"/>
                        <a:pt x="1627" y="1193"/>
                        <a:pt x="1602" y="1156"/>
                      </a:cubicBezTo>
                      <a:cubicBezTo>
                        <a:pt x="1590" y="1143"/>
                        <a:pt x="1565" y="1131"/>
                        <a:pt x="1553" y="1131"/>
                      </a:cubicBezTo>
                      <a:cubicBezTo>
                        <a:pt x="1528" y="1131"/>
                        <a:pt x="1528" y="1143"/>
                        <a:pt x="1515" y="1168"/>
                      </a:cubicBezTo>
                      <a:cubicBezTo>
                        <a:pt x="1503" y="1193"/>
                        <a:pt x="1478" y="1193"/>
                        <a:pt x="1441" y="1193"/>
                      </a:cubicBezTo>
                      <a:cubicBezTo>
                        <a:pt x="1453" y="1168"/>
                        <a:pt x="1466" y="1143"/>
                        <a:pt x="1478" y="1131"/>
                      </a:cubicBezTo>
                      <a:cubicBezTo>
                        <a:pt x="1478" y="1131"/>
                        <a:pt x="1491" y="1131"/>
                        <a:pt x="1491" y="1118"/>
                      </a:cubicBezTo>
                      <a:cubicBezTo>
                        <a:pt x="1503" y="1106"/>
                        <a:pt x="1491" y="1094"/>
                        <a:pt x="1491" y="1081"/>
                      </a:cubicBezTo>
                      <a:cubicBezTo>
                        <a:pt x="1491" y="1069"/>
                        <a:pt x="1515" y="1069"/>
                        <a:pt x="1515" y="1056"/>
                      </a:cubicBezTo>
                      <a:cubicBezTo>
                        <a:pt x="1515" y="1044"/>
                        <a:pt x="1503" y="1031"/>
                        <a:pt x="1491" y="1019"/>
                      </a:cubicBezTo>
                      <a:cubicBezTo>
                        <a:pt x="1484" y="1019"/>
                        <a:pt x="1481" y="1025"/>
                        <a:pt x="1478" y="1031"/>
                      </a:cubicBezTo>
                      <a:cubicBezTo>
                        <a:pt x="1478" y="1019"/>
                        <a:pt x="1491" y="1019"/>
                        <a:pt x="1503" y="1007"/>
                      </a:cubicBezTo>
                      <a:lnTo>
                        <a:pt x="1503" y="969"/>
                      </a:lnTo>
                      <a:cubicBezTo>
                        <a:pt x="1503" y="969"/>
                        <a:pt x="1553" y="957"/>
                        <a:pt x="1565" y="932"/>
                      </a:cubicBezTo>
                      <a:cubicBezTo>
                        <a:pt x="1565" y="920"/>
                        <a:pt x="1540" y="907"/>
                        <a:pt x="1528" y="907"/>
                      </a:cubicBezTo>
                      <a:lnTo>
                        <a:pt x="1503" y="907"/>
                      </a:lnTo>
                      <a:cubicBezTo>
                        <a:pt x="1503" y="895"/>
                        <a:pt x="1491" y="895"/>
                        <a:pt x="1478" y="895"/>
                      </a:cubicBezTo>
                      <a:lnTo>
                        <a:pt x="1466" y="907"/>
                      </a:lnTo>
                      <a:cubicBezTo>
                        <a:pt x="1441" y="907"/>
                        <a:pt x="1429" y="870"/>
                        <a:pt x="1404" y="870"/>
                      </a:cubicBezTo>
                      <a:lnTo>
                        <a:pt x="1354" y="870"/>
                      </a:lnTo>
                      <a:cubicBezTo>
                        <a:pt x="1354" y="870"/>
                        <a:pt x="1346" y="886"/>
                        <a:pt x="1337" y="886"/>
                      </a:cubicBezTo>
                      <a:cubicBezTo>
                        <a:pt x="1334" y="886"/>
                        <a:pt x="1332" y="885"/>
                        <a:pt x="1329" y="882"/>
                      </a:cubicBezTo>
                      <a:cubicBezTo>
                        <a:pt x="1317" y="882"/>
                        <a:pt x="1354" y="845"/>
                        <a:pt x="1354" y="833"/>
                      </a:cubicBezTo>
                      <a:cubicBezTo>
                        <a:pt x="1366" y="820"/>
                        <a:pt x="1354" y="808"/>
                        <a:pt x="1379" y="795"/>
                      </a:cubicBezTo>
                      <a:cubicBezTo>
                        <a:pt x="1389" y="795"/>
                        <a:pt x="1397" y="797"/>
                        <a:pt x="1403" y="797"/>
                      </a:cubicBezTo>
                      <a:cubicBezTo>
                        <a:pt x="1414" y="797"/>
                        <a:pt x="1421" y="793"/>
                        <a:pt x="1429" y="771"/>
                      </a:cubicBezTo>
                      <a:cubicBezTo>
                        <a:pt x="1438" y="743"/>
                        <a:pt x="1426" y="729"/>
                        <a:pt x="1404" y="729"/>
                      </a:cubicBezTo>
                      <a:cubicBezTo>
                        <a:pt x="1397" y="729"/>
                        <a:pt x="1388" y="730"/>
                        <a:pt x="1379" y="733"/>
                      </a:cubicBezTo>
                      <a:lnTo>
                        <a:pt x="1354" y="746"/>
                      </a:lnTo>
                      <a:cubicBezTo>
                        <a:pt x="1354" y="746"/>
                        <a:pt x="1354" y="746"/>
                        <a:pt x="1329" y="758"/>
                      </a:cubicBezTo>
                      <a:lnTo>
                        <a:pt x="1292" y="758"/>
                      </a:lnTo>
                      <a:cubicBezTo>
                        <a:pt x="1304" y="733"/>
                        <a:pt x="1404" y="684"/>
                        <a:pt x="1354" y="646"/>
                      </a:cubicBezTo>
                      <a:cubicBezTo>
                        <a:pt x="1350" y="642"/>
                        <a:pt x="1344" y="641"/>
                        <a:pt x="1338" y="641"/>
                      </a:cubicBezTo>
                      <a:cubicBezTo>
                        <a:pt x="1326" y="641"/>
                        <a:pt x="1313" y="646"/>
                        <a:pt x="1304" y="646"/>
                      </a:cubicBezTo>
                      <a:cubicBezTo>
                        <a:pt x="1279" y="646"/>
                        <a:pt x="1279" y="659"/>
                        <a:pt x="1267" y="659"/>
                      </a:cubicBezTo>
                      <a:lnTo>
                        <a:pt x="1242" y="659"/>
                      </a:lnTo>
                      <a:cubicBezTo>
                        <a:pt x="1230" y="659"/>
                        <a:pt x="1267" y="634"/>
                        <a:pt x="1279" y="622"/>
                      </a:cubicBezTo>
                      <a:cubicBezTo>
                        <a:pt x="1279" y="609"/>
                        <a:pt x="1292" y="597"/>
                        <a:pt x="1304" y="584"/>
                      </a:cubicBezTo>
                      <a:cubicBezTo>
                        <a:pt x="1317" y="572"/>
                        <a:pt x="1342" y="559"/>
                        <a:pt x="1304" y="547"/>
                      </a:cubicBezTo>
                      <a:cubicBezTo>
                        <a:pt x="1299" y="545"/>
                        <a:pt x="1294" y="545"/>
                        <a:pt x="1290" y="545"/>
                      </a:cubicBezTo>
                      <a:cubicBezTo>
                        <a:pt x="1267" y="545"/>
                        <a:pt x="1264" y="572"/>
                        <a:pt x="1242" y="572"/>
                      </a:cubicBezTo>
                      <a:cubicBezTo>
                        <a:pt x="1255" y="547"/>
                        <a:pt x="1292" y="522"/>
                        <a:pt x="1267" y="497"/>
                      </a:cubicBezTo>
                      <a:cubicBezTo>
                        <a:pt x="1261" y="485"/>
                        <a:pt x="1252" y="482"/>
                        <a:pt x="1241" y="482"/>
                      </a:cubicBezTo>
                      <a:cubicBezTo>
                        <a:pt x="1230" y="482"/>
                        <a:pt x="1217" y="485"/>
                        <a:pt x="1205" y="485"/>
                      </a:cubicBezTo>
                      <a:cubicBezTo>
                        <a:pt x="1180" y="485"/>
                        <a:pt x="1230" y="460"/>
                        <a:pt x="1242" y="448"/>
                      </a:cubicBezTo>
                      <a:cubicBezTo>
                        <a:pt x="1255" y="435"/>
                        <a:pt x="1267" y="410"/>
                        <a:pt x="1279" y="398"/>
                      </a:cubicBezTo>
                      <a:cubicBezTo>
                        <a:pt x="1293" y="370"/>
                        <a:pt x="1290" y="361"/>
                        <a:pt x="1279" y="361"/>
                      </a:cubicBezTo>
                      <a:cubicBezTo>
                        <a:pt x="1260" y="361"/>
                        <a:pt x="1221" y="386"/>
                        <a:pt x="1205" y="386"/>
                      </a:cubicBezTo>
                      <a:cubicBezTo>
                        <a:pt x="1180" y="386"/>
                        <a:pt x="1242" y="324"/>
                        <a:pt x="1242" y="311"/>
                      </a:cubicBezTo>
                      <a:cubicBezTo>
                        <a:pt x="1255" y="286"/>
                        <a:pt x="1255" y="261"/>
                        <a:pt x="1242" y="261"/>
                      </a:cubicBezTo>
                      <a:cubicBezTo>
                        <a:pt x="1239" y="259"/>
                        <a:pt x="1237" y="258"/>
                        <a:pt x="1235" y="258"/>
                      </a:cubicBezTo>
                      <a:cubicBezTo>
                        <a:pt x="1232" y="258"/>
                        <a:pt x="1229" y="261"/>
                        <a:pt x="1224" y="261"/>
                      </a:cubicBezTo>
                      <a:cubicBezTo>
                        <a:pt x="1220" y="261"/>
                        <a:pt x="1214" y="258"/>
                        <a:pt x="1205" y="249"/>
                      </a:cubicBezTo>
                      <a:cubicBezTo>
                        <a:pt x="1230" y="237"/>
                        <a:pt x="1267" y="187"/>
                        <a:pt x="1242" y="162"/>
                      </a:cubicBezTo>
                      <a:cubicBezTo>
                        <a:pt x="1237" y="153"/>
                        <a:pt x="1232" y="150"/>
                        <a:pt x="1228" y="150"/>
                      </a:cubicBezTo>
                      <a:cubicBezTo>
                        <a:pt x="1216" y="150"/>
                        <a:pt x="1212" y="187"/>
                        <a:pt x="1193" y="187"/>
                      </a:cubicBezTo>
                      <a:cubicBezTo>
                        <a:pt x="1168" y="187"/>
                        <a:pt x="1193" y="150"/>
                        <a:pt x="1193" y="137"/>
                      </a:cubicBezTo>
                      <a:cubicBezTo>
                        <a:pt x="1193" y="137"/>
                        <a:pt x="1180" y="125"/>
                        <a:pt x="1168" y="112"/>
                      </a:cubicBezTo>
                      <a:cubicBezTo>
                        <a:pt x="1168" y="100"/>
                        <a:pt x="1180" y="50"/>
                        <a:pt x="1168" y="38"/>
                      </a:cubicBezTo>
                      <a:cubicBezTo>
                        <a:pt x="1162" y="32"/>
                        <a:pt x="1155" y="32"/>
                        <a:pt x="1151" y="32"/>
                      </a:cubicBezTo>
                      <a:cubicBezTo>
                        <a:pt x="1146" y="32"/>
                        <a:pt x="1143" y="32"/>
                        <a:pt x="1143" y="25"/>
                      </a:cubicBezTo>
                      <a:cubicBezTo>
                        <a:pt x="1130" y="13"/>
                        <a:pt x="1130" y="1"/>
                        <a:pt x="1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6"/>
                <p:cNvSpPr/>
                <p:nvPr/>
              </p:nvSpPr>
              <p:spPr>
                <a:xfrm>
                  <a:off x="7355738" y="3184189"/>
                  <a:ext cx="459055" cy="875696"/>
                </a:xfrm>
                <a:custGeom>
                  <a:avLst/>
                  <a:gdLst/>
                  <a:ahLst/>
                  <a:cxnLst/>
                  <a:rect l="l" t="t" r="r" b="b"/>
                  <a:pathLst>
                    <a:path w="2398" h="4533" extrusionOk="0">
                      <a:moveTo>
                        <a:pt x="2016" y="3393"/>
                      </a:moveTo>
                      <a:cubicBezTo>
                        <a:pt x="2029" y="3393"/>
                        <a:pt x="2046" y="3404"/>
                        <a:pt x="2062" y="3404"/>
                      </a:cubicBezTo>
                      <a:lnTo>
                        <a:pt x="2000" y="3404"/>
                      </a:lnTo>
                      <a:cubicBezTo>
                        <a:pt x="2004" y="3395"/>
                        <a:pt x="2010" y="3393"/>
                        <a:pt x="2016" y="3393"/>
                      </a:cubicBezTo>
                      <a:close/>
                      <a:moveTo>
                        <a:pt x="1205" y="1"/>
                      </a:moveTo>
                      <a:cubicBezTo>
                        <a:pt x="1180" y="1"/>
                        <a:pt x="1168" y="38"/>
                        <a:pt x="1168" y="63"/>
                      </a:cubicBezTo>
                      <a:cubicBezTo>
                        <a:pt x="1168" y="88"/>
                        <a:pt x="1168" y="113"/>
                        <a:pt x="1168" y="137"/>
                      </a:cubicBezTo>
                      <a:cubicBezTo>
                        <a:pt x="1168" y="150"/>
                        <a:pt x="1143" y="150"/>
                        <a:pt x="1143" y="162"/>
                      </a:cubicBezTo>
                      <a:cubicBezTo>
                        <a:pt x="1143" y="187"/>
                        <a:pt x="1131" y="212"/>
                        <a:pt x="1131" y="237"/>
                      </a:cubicBezTo>
                      <a:cubicBezTo>
                        <a:pt x="1118" y="237"/>
                        <a:pt x="1106" y="212"/>
                        <a:pt x="1093" y="212"/>
                      </a:cubicBezTo>
                      <a:cubicBezTo>
                        <a:pt x="1088" y="208"/>
                        <a:pt x="1084" y="207"/>
                        <a:pt x="1081" y="207"/>
                      </a:cubicBezTo>
                      <a:cubicBezTo>
                        <a:pt x="1060" y="207"/>
                        <a:pt x="1070" y="265"/>
                        <a:pt x="1081" y="286"/>
                      </a:cubicBezTo>
                      <a:cubicBezTo>
                        <a:pt x="1081" y="299"/>
                        <a:pt x="1093" y="311"/>
                        <a:pt x="1106" y="324"/>
                      </a:cubicBezTo>
                      <a:lnTo>
                        <a:pt x="1118" y="324"/>
                      </a:lnTo>
                      <a:cubicBezTo>
                        <a:pt x="1123" y="346"/>
                        <a:pt x="1117" y="352"/>
                        <a:pt x="1108" y="352"/>
                      </a:cubicBezTo>
                      <a:cubicBezTo>
                        <a:pt x="1097" y="352"/>
                        <a:pt x="1079" y="342"/>
                        <a:pt x="1067" y="342"/>
                      </a:cubicBezTo>
                      <a:cubicBezTo>
                        <a:pt x="1062" y="342"/>
                        <a:pt x="1058" y="344"/>
                        <a:pt x="1056" y="348"/>
                      </a:cubicBezTo>
                      <a:cubicBezTo>
                        <a:pt x="1044" y="373"/>
                        <a:pt x="1056" y="411"/>
                        <a:pt x="1069" y="423"/>
                      </a:cubicBezTo>
                      <a:cubicBezTo>
                        <a:pt x="1069" y="435"/>
                        <a:pt x="1106" y="485"/>
                        <a:pt x="1106" y="510"/>
                      </a:cubicBezTo>
                      <a:cubicBezTo>
                        <a:pt x="1106" y="520"/>
                        <a:pt x="1104" y="524"/>
                        <a:pt x="1100" y="524"/>
                      </a:cubicBezTo>
                      <a:cubicBezTo>
                        <a:pt x="1095" y="524"/>
                        <a:pt x="1088" y="517"/>
                        <a:pt x="1081" y="510"/>
                      </a:cubicBezTo>
                      <a:cubicBezTo>
                        <a:pt x="1081" y="502"/>
                        <a:pt x="1047" y="470"/>
                        <a:pt x="1025" y="470"/>
                      </a:cubicBezTo>
                      <a:cubicBezTo>
                        <a:pt x="1014" y="470"/>
                        <a:pt x="1006" y="477"/>
                        <a:pt x="1006" y="498"/>
                      </a:cubicBezTo>
                      <a:cubicBezTo>
                        <a:pt x="1006" y="535"/>
                        <a:pt x="1019" y="560"/>
                        <a:pt x="1044" y="584"/>
                      </a:cubicBezTo>
                      <a:cubicBezTo>
                        <a:pt x="1044" y="597"/>
                        <a:pt x="1069" y="597"/>
                        <a:pt x="1069" y="609"/>
                      </a:cubicBezTo>
                      <a:cubicBezTo>
                        <a:pt x="1081" y="622"/>
                        <a:pt x="1081" y="634"/>
                        <a:pt x="1093" y="647"/>
                      </a:cubicBezTo>
                      <a:cubicBezTo>
                        <a:pt x="1118" y="659"/>
                        <a:pt x="1131" y="647"/>
                        <a:pt x="1131" y="671"/>
                      </a:cubicBezTo>
                      <a:cubicBezTo>
                        <a:pt x="1111" y="661"/>
                        <a:pt x="1090" y="643"/>
                        <a:pt x="1070" y="643"/>
                      </a:cubicBezTo>
                      <a:cubicBezTo>
                        <a:pt x="1066" y="643"/>
                        <a:pt x="1061" y="644"/>
                        <a:pt x="1056" y="647"/>
                      </a:cubicBezTo>
                      <a:cubicBezTo>
                        <a:pt x="1006" y="647"/>
                        <a:pt x="1031" y="696"/>
                        <a:pt x="1044" y="733"/>
                      </a:cubicBezTo>
                      <a:cubicBezTo>
                        <a:pt x="1039" y="728"/>
                        <a:pt x="1027" y="725"/>
                        <a:pt x="1014" y="725"/>
                      </a:cubicBezTo>
                      <a:cubicBezTo>
                        <a:pt x="996" y="725"/>
                        <a:pt x="976" y="731"/>
                        <a:pt x="969" y="746"/>
                      </a:cubicBezTo>
                      <a:cubicBezTo>
                        <a:pt x="969" y="771"/>
                        <a:pt x="1006" y="783"/>
                        <a:pt x="1019" y="808"/>
                      </a:cubicBezTo>
                      <a:cubicBezTo>
                        <a:pt x="1019" y="808"/>
                        <a:pt x="1031" y="820"/>
                        <a:pt x="1031" y="833"/>
                      </a:cubicBezTo>
                      <a:lnTo>
                        <a:pt x="1031" y="858"/>
                      </a:lnTo>
                      <a:cubicBezTo>
                        <a:pt x="1031" y="870"/>
                        <a:pt x="1031" y="883"/>
                        <a:pt x="1031" y="883"/>
                      </a:cubicBezTo>
                      <a:cubicBezTo>
                        <a:pt x="1031" y="895"/>
                        <a:pt x="1056" y="907"/>
                        <a:pt x="1056" y="907"/>
                      </a:cubicBezTo>
                      <a:cubicBezTo>
                        <a:pt x="1056" y="909"/>
                        <a:pt x="1056" y="909"/>
                        <a:pt x="1055" y="909"/>
                      </a:cubicBezTo>
                      <a:cubicBezTo>
                        <a:pt x="1048" y="909"/>
                        <a:pt x="1017" y="870"/>
                        <a:pt x="1006" y="870"/>
                      </a:cubicBezTo>
                      <a:cubicBezTo>
                        <a:pt x="1006" y="865"/>
                        <a:pt x="994" y="862"/>
                        <a:pt x="978" y="862"/>
                      </a:cubicBezTo>
                      <a:cubicBezTo>
                        <a:pt x="955" y="862"/>
                        <a:pt x="927" y="868"/>
                        <a:pt x="919" y="883"/>
                      </a:cubicBezTo>
                      <a:cubicBezTo>
                        <a:pt x="895" y="945"/>
                        <a:pt x="982" y="982"/>
                        <a:pt x="1019" y="994"/>
                      </a:cubicBezTo>
                      <a:cubicBezTo>
                        <a:pt x="1006" y="1001"/>
                        <a:pt x="994" y="1004"/>
                        <a:pt x="982" y="1004"/>
                      </a:cubicBezTo>
                      <a:cubicBezTo>
                        <a:pt x="969" y="1004"/>
                        <a:pt x="957" y="1001"/>
                        <a:pt x="944" y="994"/>
                      </a:cubicBezTo>
                      <a:cubicBezTo>
                        <a:pt x="932" y="982"/>
                        <a:pt x="919" y="969"/>
                        <a:pt x="895" y="969"/>
                      </a:cubicBezTo>
                      <a:cubicBezTo>
                        <a:pt x="845" y="969"/>
                        <a:pt x="833" y="1056"/>
                        <a:pt x="882" y="1069"/>
                      </a:cubicBezTo>
                      <a:lnTo>
                        <a:pt x="907" y="1069"/>
                      </a:lnTo>
                      <a:cubicBezTo>
                        <a:pt x="919" y="1069"/>
                        <a:pt x="907" y="1069"/>
                        <a:pt x="919" y="1081"/>
                      </a:cubicBezTo>
                      <a:lnTo>
                        <a:pt x="932" y="1106"/>
                      </a:lnTo>
                      <a:lnTo>
                        <a:pt x="944" y="1106"/>
                      </a:lnTo>
                      <a:cubicBezTo>
                        <a:pt x="944" y="1106"/>
                        <a:pt x="969" y="1156"/>
                        <a:pt x="982" y="1168"/>
                      </a:cubicBezTo>
                      <a:cubicBezTo>
                        <a:pt x="994" y="1181"/>
                        <a:pt x="982" y="1218"/>
                        <a:pt x="1006" y="1230"/>
                      </a:cubicBezTo>
                      <a:cubicBezTo>
                        <a:pt x="1000" y="1236"/>
                        <a:pt x="991" y="1236"/>
                        <a:pt x="980" y="1236"/>
                      </a:cubicBezTo>
                      <a:cubicBezTo>
                        <a:pt x="969" y="1236"/>
                        <a:pt x="957" y="1236"/>
                        <a:pt x="944" y="1243"/>
                      </a:cubicBezTo>
                      <a:cubicBezTo>
                        <a:pt x="944" y="1214"/>
                        <a:pt x="937" y="1185"/>
                        <a:pt x="916" y="1185"/>
                      </a:cubicBezTo>
                      <a:cubicBezTo>
                        <a:pt x="910" y="1185"/>
                        <a:pt x="903" y="1187"/>
                        <a:pt x="895" y="1193"/>
                      </a:cubicBezTo>
                      <a:cubicBezTo>
                        <a:pt x="895" y="1169"/>
                        <a:pt x="885" y="1161"/>
                        <a:pt x="871" y="1161"/>
                      </a:cubicBezTo>
                      <a:cubicBezTo>
                        <a:pt x="863" y="1161"/>
                        <a:pt x="854" y="1164"/>
                        <a:pt x="845" y="1168"/>
                      </a:cubicBezTo>
                      <a:cubicBezTo>
                        <a:pt x="820" y="1181"/>
                        <a:pt x="820" y="1193"/>
                        <a:pt x="820" y="1193"/>
                      </a:cubicBezTo>
                      <a:cubicBezTo>
                        <a:pt x="818" y="1196"/>
                        <a:pt x="815" y="1196"/>
                        <a:pt x="813" y="1196"/>
                      </a:cubicBezTo>
                      <a:cubicBezTo>
                        <a:pt x="803" y="1196"/>
                        <a:pt x="795" y="1181"/>
                        <a:pt x="795" y="1181"/>
                      </a:cubicBezTo>
                      <a:cubicBezTo>
                        <a:pt x="783" y="1181"/>
                        <a:pt x="770" y="1193"/>
                        <a:pt x="758" y="1193"/>
                      </a:cubicBezTo>
                      <a:cubicBezTo>
                        <a:pt x="754" y="1197"/>
                        <a:pt x="751" y="1199"/>
                        <a:pt x="749" y="1199"/>
                      </a:cubicBezTo>
                      <a:cubicBezTo>
                        <a:pt x="744" y="1199"/>
                        <a:pt x="741" y="1193"/>
                        <a:pt x="733" y="1193"/>
                      </a:cubicBezTo>
                      <a:cubicBezTo>
                        <a:pt x="733" y="1193"/>
                        <a:pt x="696" y="1218"/>
                        <a:pt x="708" y="1243"/>
                      </a:cubicBezTo>
                      <a:cubicBezTo>
                        <a:pt x="721" y="1268"/>
                        <a:pt x="758" y="1268"/>
                        <a:pt x="770" y="1292"/>
                      </a:cubicBezTo>
                      <a:cubicBezTo>
                        <a:pt x="783" y="1305"/>
                        <a:pt x="770" y="1330"/>
                        <a:pt x="795" y="1354"/>
                      </a:cubicBezTo>
                      <a:cubicBezTo>
                        <a:pt x="808" y="1379"/>
                        <a:pt x="820" y="1367"/>
                        <a:pt x="833" y="1392"/>
                      </a:cubicBezTo>
                      <a:cubicBezTo>
                        <a:pt x="808" y="1392"/>
                        <a:pt x="795" y="1354"/>
                        <a:pt x="783" y="1354"/>
                      </a:cubicBezTo>
                      <a:cubicBezTo>
                        <a:pt x="758" y="1354"/>
                        <a:pt x="770" y="1404"/>
                        <a:pt x="770" y="1429"/>
                      </a:cubicBezTo>
                      <a:cubicBezTo>
                        <a:pt x="783" y="1441"/>
                        <a:pt x="770" y="1454"/>
                        <a:pt x="783" y="1479"/>
                      </a:cubicBezTo>
                      <a:cubicBezTo>
                        <a:pt x="795" y="1491"/>
                        <a:pt x="795" y="1491"/>
                        <a:pt x="808" y="1504"/>
                      </a:cubicBezTo>
                      <a:cubicBezTo>
                        <a:pt x="820" y="1516"/>
                        <a:pt x="820" y="1541"/>
                        <a:pt x="845" y="1553"/>
                      </a:cubicBezTo>
                      <a:cubicBezTo>
                        <a:pt x="845" y="1572"/>
                        <a:pt x="845" y="1575"/>
                        <a:pt x="842" y="1575"/>
                      </a:cubicBezTo>
                      <a:cubicBezTo>
                        <a:pt x="840" y="1575"/>
                        <a:pt x="838" y="1574"/>
                        <a:pt x="834" y="1574"/>
                      </a:cubicBezTo>
                      <a:cubicBezTo>
                        <a:pt x="831" y="1574"/>
                        <a:pt x="826" y="1575"/>
                        <a:pt x="820" y="1578"/>
                      </a:cubicBezTo>
                      <a:lnTo>
                        <a:pt x="783" y="1590"/>
                      </a:lnTo>
                      <a:cubicBezTo>
                        <a:pt x="783" y="1590"/>
                        <a:pt x="770" y="1566"/>
                        <a:pt x="770" y="1566"/>
                      </a:cubicBezTo>
                      <a:cubicBezTo>
                        <a:pt x="770" y="1566"/>
                        <a:pt x="758" y="1528"/>
                        <a:pt x="746" y="1516"/>
                      </a:cubicBezTo>
                      <a:cubicBezTo>
                        <a:pt x="733" y="1510"/>
                        <a:pt x="721" y="1507"/>
                        <a:pt x="710" y="1507"/>
                      </a:cubicBezTo>
                      <a:cubicBezTo>
                        <a:pt x="699" y="1507"/>
                        <a:pt x="690" y="1510"/>
                        <a:pt x="683" y="1516"/>
                      </a:cubicBezTo>
                      <a:cubicBezTo>
                        <a:pt x="659" y="1528"/>
                        <a:pt x="646" y="1566"/>
                        <a:pt x="671" y="1590"/>
                      </a:cubicBezTo>
                      <a:cubicBezTo>
                        <a:pt x="671" y="1603"/>
                        <a:pt x="696" y="1603"/>
                        <a:pt x="708" y="1615"/>
                      </a:cubicBezTo>
                      <a:cubicBezTo>
                        <a:pt x="708" y="1628"/>
                        <a:pt x="721" y="1653"/>
                        <a:pt x="721" y="1677"/>
                      </a:cubicBezTo>
                      <a:cubicBezTo>
                        <a:pt x="733" y="1727"/>
                        <a:pt x="783" y="1715"/>
                        <a:pt x="808" y="1752"/>
                      </a:cubicBezTo>
                      <a:cubicBezTo>
                        <a:pt x="801" y="1752"/>
                        <a:pt x="789" y="1749"/>
                        <a:pt x="778" y="1749"/>
                      </a:cubicBezTo>
                      <a:cubicBezTo>
                        <a:pt x="767" y="1749"/>
                        <a:pt x="758" y="1752"/>
                        <a:pt x="758" y="1764"/>
                      </a:cubicBezTo>
                      <a:cubicBezTo>
                        <a:pt x="746" y="1752"/>
                        <a:pt x="733" y="1727"/>
                        <a:pt x="708" y="1715"/>
                      </a:cubicBezTo>
                      <a:cubicBezTo>
                        <a:pt x="705" y="1713"/>
                        <a:pt x="701" y="1712"/>
                        <a:pt x="698" y="1712"/>
                      </a:cubicBezTo>
                      <a:cubicBezTo>
                        <a:pt x="675" y="1712"/>
                        <a:pt x="650" y="1744"/>
                        <a:pt x="671" y="1777"/>
                      </a:cubicBezTo>
                      <a:cubicBezTo>
                        <a:pt x="690" y="1789"/>
                        <a:pt x="696" y="1789"/>
                        <a:pt x="697" y="1789"/>
                      </a:cubicBezTo>
                      <a:cubicBezTo>
                        <a:pt x="699" y="1789"/>
                        <a:pt x="696" y="1789"/>
                        <a:pt x="696" y="1802"/>
                      </a:cubicBezTo>
                      <a:cubicBezTo>
                        <a:pt x="708" y="1826"/>
                        <a:pt x="696" y="1814"/>
                        <a:pt x="696" y="1826"/>
                      </a:cubicBezTo>
                      <a:cubicBezTo>
                        <a:pt x="696" y="1839"/>
                        <a:pt x="721" y="1839"/>
                        <a:pt x="733" y="1839"/>
                      </a:cubicBezTo>
                      <a:cubicBezTo>
                        <a:pt x="738" y="1839"/>
                        <a:pt x="755" y="1837"/>
                        <a:pt x="772" y="1837"/>
                      </a:cubicBezTo>
                      <a:cubicBezTo>
                        <a:pt x="797" y="1837"/>
                        <a:pt x="823" y="1841"/>
                        <a:pt x="808" y="1864"/>
                      </a:cubicBezTo>
                      <a:cubicBezTo>
                        <a:pt x="798" y="1874"/>
                        <a:pt x="786" y="1877"/>
                        <a:pt x="774" y="1877"/>
                      </a:cubicBezTo>
                      <a:cubicBezTo>
                        <a:pt x="740" y="1877"/>
                        <a:pt x="702" y="1848"/>
                        <a:pt x="683" y="1839"/>
                      </a:cubicBezTo>
                      <a:cubicBezTo>
                        <a:pt x="671" y="1826"/>
                        <a:pt x="659" y="1814"/>
                        <a:pt x="646" y="1802"/>
                      </a:cubicBezTo>
                      <a:cubicBezTo>
                        <a:pt x="646" y="1789"/>
                        <a:pt x="646" y="1764"/>
                        <a:pt x="621" y="1764"/>
                      </a:cubicBezTo>
                      <a:cubicBezTo>
                        <a:pt x="613" y="1760"/>
                        <a:pt x="608" y="1759"/>
                        <a:pt x="604" y="1759"/>
                      </a:cubicBezTo>
                      <a:cubicBezTo>
                        <a:pt x="597" y="1759"/>
                        <a:pt x="597" y="1764"/>
                        <a:pt x="597" y="1764"/>
                      </a:cubicBezTo>
                      <a:cubicBezTo>
                        <a:pt x="597" y="1764"/>
                        <a:pt x="584" y="1727"/>
                        <a:pt x="584" y="1727"/>
                      </a:cubicBezTo>
                      <a:cubicBezTo>
                        <a:pt x="572" y="1715"/>
                        <a:pt x="559" y="1702"/>
                        <a:pt x="547" y="1702"/>
                      </a:cubicBezTo>
                      <a:cubicBezTo>
                        <a:pt x="497" y="1727"/>
                        <a:pt x="522" y="1789"/>
                        <a:pt x="547" y="1814"/>
                      </a:cubicBezTo>
                      <a:cubicBezTo>
                        <a:pt x="522" y="1814"/>
                        <a:pt x="510" y="1814"/>
                        <a:pt x="510" y="1839"/>
                      </a:cubicBezTo>
                      <a:cubicBezTo>
                        <a:pt x="510" y="1864"/>
                        <a:pt x="559" y="1876"/>
                        <a:pt x="572" y="1876"/>
                      </a:cubicBezTo>
                      <a:cubicBezTo>
                        <a:pt x="522" y="1913"/>
                        <a:pt x="659" y="1913"/>
                        <a:pt x="646" y="1975"/>
                      </a:cubicBezTo>
                      <a:cubicBezTo>
                        <a:pt x="638" y="1975"/>
                        <a:pt x="613" y="1964"/>
                        <a:pt x="597" y="1964"/>
                      </a:cubicBezTo>
                      <a:cubicBezTo>
                        <a:pt x="590" y="1964"/>
                        <a:pt x="584" y="1967"/>
                        <a:pt x="584" y="1975"/>
                      </a:cubicBezTo>
                      <a:cubicBezTo>
                        <a:pt x="572" y="2000"/>
                        <a:pt x="609" y="2038"/>
                        <a:pt x="621" y="2050"/>
                      </a:cubicBezTo>
                      <a:cubicBezTo>
                        <a:pt x="631" y="2050"/>
                        <a:pt x="665" y="2034"/>
                        <a:pt x="691" y="2034"/>
                      </a:cubicBezTo>
                      <a:cubicBezTo>
                        <a:pt x="697" y="2034"/>
                        <a:pt x="703" y="2035"/>
                        <a:pt x="708" y="2038"/>
                      </a:cubicBezTo>
                      <a:cubicBezTo>
                        <a:pt x="733" y="2038"/>
                        <a:pt x="733" y="2062"/>
                        <a:pt x="758" y="2075"/>
                      </a:cubicBezTo>
                      <a:cubicBezTo>
                        <a:pt x="748" y="2095"/>
                        <a:pt x="732" y="2099"/>
                        <a:pt x="714" y="2099"/>
                      </a:cubicBezTo>
                      <a:cubicBezTo>
                        <a:pt x="702" y="2099"/>
                        <a:pt x="690" y="2097"/>
                        <a:pt x="677" y="2097"/>
                      </a:cubicBezTo>
                      <a:cubicBezTo>
                        <a:pt x="661" y="2097"/>
                        <a:pt x="646" y="2100"/>
                        <a:pt x="634" y="2112"/>
                      </a:cubicBezTo>
                      <a:cubicBezTo>
                        <a:pt x="621" y="2087"/>
                        <a:pt x="597" y="2087"/>
                        <a:pt x="584" y="2075"/>
                      </a:cubicBezTo>
                      <a:cubicBezTo>
                        <a:pt x="572" y="2050"/>
                        <a:pt x="584" y="2038"/>
                        <a:pt x="559" y="2025"/>
                      </a:cubicBezTo>
                      <a:cubicBezTo>
                        <a:pt x="559" y="2013"/>
                        <a:pt x="547" y="2013"/>
                        <a:pt x="547" y="2000"/>
                      </a:cubicBezTo>
                      <a:cubicBezTo>
                        <a:pt x="534" y="2000"/>
                        <a:pt x="522" y="2000"/>
                        <a:pt x="522" y="1988"/>
                      </a:cubicBezTo>
                      <a:lnTo>
                        <a:pt x="497" y="1988"/>
                      </a:lnTo>
                      <a:cubicBezTo>
                        <a:pt x="472" y="1988"/>
                        <a:pt x="472" y="1951"/>
                        <a:pt x="460" y="1951"/>
                      </a:cubicBezTo>
                      <a:cubicBezTo>
                        <a:pt x="435" y="1963"/>
                        <a:pt x="460" y="2013"/>
                        <a:pt x="460" y="2038"/>
                      </a:cubicBezTo>
                      <a:cubicBezTo>
                        <a:pt x="460" y="2062"/>
                        <a:pt x="472" y="2087"/>
                        <a:pt x="497" y="2100"/>
                      </a:cubicBezTo>
                      <a:cubicBezTo>
                        <a:pt x="503" y="2106"/>
                        <a:pt x="513" y="2106"/>
                        <a:pt x="522" y="2106"/>
                      </a:cubicBezTo>
                      <a:cubicBezTo>
                        <a:pt x="531" y="2106"/>
                        <a:pt x="541" y="2106"/>
                        <a:pt x="547" y="2112"/>
                      </a:cubicBezTo>
                      <a:cubicBezTo>
                        <a:pt x="522" y="2149"/>
                        <a:pt x="572" y="2149"/>
                        <a:pt x="597" y="2174"/>
                      </a:cubicBezTo>
                      <a:cubicBezTo>
                        <a:pt x="609" y="2199"/>
                        <a:pt x="584" y="2224"/>
                        <a:pt x="597" y="2249"/>
                      </a:cubicBezTo>
                      <a:cubicBezTo>
                        <a:pt x="597" y="2253"/>
                        <a:pt x="602" y="2254"/>
                        <a:pt x="610" y="2254"/>
                      </a:cubicBezTo>
                      <a:cubicBezTo>
                        <a:pt x="614" y="2254"/>
                        <a:pt x="618" y="2254"/>
                        <a:pt x="622" y="2253"/>
                      </a:cubicBezTo>
                      <a:lnTo>
                        <a:pt x="622" y="2253"/>
                      </a:lnTo>
                      <a:cubicBezTo>
                        <a:pt x="612" y="2257"/>
                        <a:pt x="602" y="2263"/>
                        <a:pt x="597" y="2274"/>
                      </a:cubicBezTo>
                      <a:cubicBezTo>
                        <a:pt x="584" y="2311"/>
                        <a:pt x="634" y="2323"/>
                        <a:pt x="659" y="2323"/>
                      </a:cubicBezTo>
                      <a:lnTo>
                        <a:pt x="708" y="2323"/>
                      </a:lnTo>
                      <a:cubicBezTo>
                        <a:pt x="708" y="2323"/>
                        <a:pt x="758" y="2323"/>
                        <a:pt x="783" y="2336"/>
                      </a:cubicBezTo>
                      <a:cubicBezTo>
                        <a:pt x="758" y="2348"/>
                        <a:pt x="708" y="2360"/>
                        <a:pt x="696" y="2385"/>
                      </a:cubicBezTo>
                      <a:cubicBezTo>
                        <a:pt x="681" y="2405"/>
                        <a:pt x="702" y="2411"/>
                        <a:pt x="732" y="2411"/>
                      </a:cubicBezTo>
                      <a:cubicBezTo>
                        <a:pt x="778" y="2411"/>
                        <a:pt x="845" y="2398"/>
                        <a:pt x="845" y="2398"/>
                      </a:cubicBezTo>
                      <a:lnTo>
                        <a:pt x="845" y="2398"/>
                      </a:lnTo>
                      <a:cubicBezTo>
                        <a:pt x="845" y="2416"/>
                        <a:pt x="808" y="2423"/>
                        <a:pt x="769" y="2423"/>
                      </a:cubicBezTo>
                      <a:cubicBezTo>
                        <a:pt x="730" y="2423"/>
                        <a:pt x="690" y="2416"/>
                        <a:pt x="683" y="2410"/>
                      </a:cubicBezTo>
                      <a:cubicBezTo>
                        <a:pt x="673" y="2400"/>
                        <a:pt x="639" y="2382"/>
                        <a:pt x="613" y="2382"/>
                      </a:cubicBezTo>
                      <a:cubicBezTo>
                        <a:pt x="607" y="2382"/>
                        <a:pt x="601" y="2383"/>
                        <a:pt x="597" y="2385"/>
                      </a:cubicBezTo>
                      <a:lnTo>
                        <a:pt x="559" y="2385"/>
                      </a:lnTo>
                      <a:cubicBezTo>
                        <a:pt x="534" y="2385"/>
                        <a:pt x="510" y="2373"/>
                        <a:pt x="497" y="2360"/>
                      </a:cubicBezTo>
                      <a:cubicBezTo>
                        <a:pt x="472" y="2336"/>
                        <a:pt x="472" y="2323"/>
                        <a:pt x="448" y="2298"/>
                      </a:cubicBezTo>
                      <a:cubicBezTo>
                        <a:pt x="429" y="2289"/>
                        <a:pt x="410" y="2265"/>
                        <a:pt x="391" y="2265"/>
                      </a:cubicBezTo>
                      <a:cubicBezTo>
                        <a:pt x="385" y="2265"/>
                        <a:pt x="379" y="2268"/>
                        <a:pt x="373" y="2274"/>
                      </a:cubicBezTo>
                      <a:cubicBezTo>
                        <a:pt x="364" y="2264"/>
                        <a:pt x="361" y="2240"/>
                        <a:pt x="350" y="2240"/>
                      </a:cubicBezTo>
                      <a:cubicBezTo>
                        <a:pt x="346" y="2240"/>
                        <a:pt x="342" y="2243"/>
                        <a:pt x="336" y="2249"/>
                      </a:cubicBezTo>
                      <a:cubicBezTo>
                        <a:pt x="311" y="2274"/>
                        <a:pt x="361" y="2336"/>
                        <a:pt x="373" y="2348"/>
                      </a:cubicBezTo>
                      <a:cubicBezTo>
                        <a:pt x="398" y="2373"/>
                        <a:pt x="398" y="2447"/>
                        <a:pt x="448" y="2472"/>
                      </a:cubicBezTo>
                      <a:cubicBezTo>
                        <a:pt x="423" y="2485"/>
                        <a:pt x="410" y="2485"/>
                        <a:pt x="435" y="2509"/>
                      </a:cubicBezTo>
                      <a:cubicBezTo>
                        <a:pt x="460" y="2534"/>
                        <a:pt x="485" y="2522"/>
                        <a:pt x="497" y="2534"/>
                      </a:cubicBezTo>
                      <a:cubicBezTo>
                        <a:pt x="497" y="2547"/>
                        <a:pt x="497" y="2584"/>
                        <a:pt x="522" y="2596"/>
                      </a:cubicBezTo>
                      <a:cubicBezTo>
                        <a:pt x="559" y="2609"/>
                        <a:pt x="584" y="2596"/>
                        <a:pt x="609" y="2621"/>
                      </a:cubicBezTo>
                      <a:cubicBezTo>
                        <a:pt x="634" y="2646"/>
                        <a:pt x="621" y="2634"/>
                        <a:pt x="634" y="2646"/>
                      </a:cubicBezTo>
                      <a:cubicBezTo>
                        <a:pt x="634" y="2659"/>
                        <a:pt x="659" y="2671"/>
                        <a:pt x="671" y="2671"/>
                      </a:cubicBezTo>
                      <a:cubicBezTo>
                        <a:pt x="683" y="2683"/>
                        <a:pt x="733" y="2696"/>
                        <a:pt x="721" y="2721"/>
                      </a:cubicBezTo>
                      <a:cubicBezTo>
                        <a:pt x="708" y="2739"/>
                        <a:pt x="693" y="2745"/>
                        <a:pt x="677" y="2745"/>
                      </a:cubicBezTo>
                      <a:cubicBezTo>
                        <a:pt x="662" y="2745"/>
                        <a:pt x="646" y="2739"/>
                        <a:pt x="634" y="2733"/>
                      </a:cubicBezTo>
                      <a:cubicBezTo>
                        <a:pt x="621" y="2733"/>
                        <a:pt x="584" y="2683"/>
                        <a:pt x="547" y="2671"/>
                      </a:cubicBezTo>
                      <a:cubicBezTo>
                        <a:pt x="516" y="2671"/>
                        <a:pt x="485" y="2714"/>
                        <a:pt x="461" y="2714"/>
                      </a:cubicBezTo>
                      <a:cubicBezTo>
                        <a:pt x="456" y="2714"/>
                        <a:pt x="452" y="2712"/>
                        <a:pt x="448" y="2708"/>
                      </a:cubicBezTo>
                      <a:cubicBezTo>
                        <a:pt x="423" y="2696"/>
                        <a:pt x="448" y="2683"/>
                        <a:pt x="423" y="2671"/>
                      </a:cubicBezTo>
                      <a:lnTo>
                        <a:pt x="385" y="2671"/>
                      </a:lnTo>
                      <a:cubicBezTo>
                        <a:pt x="382" y="2671"/>
                        <a:pt x="374" y="2670"/>
                        <a:pt x="366" y="2670"/>
                      </a:cubicBezTo>
                      <a:cubicBezTo>
                        <a:pt x="344" y="2670"/>
                        <a:pt x="314" y="2676"/>
                        <a:pt x="323" y="2721"/>
                      </a:cubicBezTo>
                      <a:cubicBezTo>
                        <a:pt x="336" y="2770"/>
                        <a:pt x="361" y="2745"/>
                        <a:pt x="373" y="2783"/>
                      </a:cubicBezTo>
                      <a:cubicBezTo>
                        <a:pt x="385" y="2808"/>
                        <a:pt x="373" y="2820"/>
                        <a:pt x="398" y="2832"/>
                      </a:cubicBezTo>
                      <a:cubicBezTo>
                        <a:pt x="406" y="2837"/>
                        <a:pt x="413" y="2838"/>
                        <a:pt x="419" y="2838"/>
                      </a:cubicBezTo>
                      <a:cubicBezTo>
                        <a:pt x="431" y="2838"/>
                        <a:pt x="439" y="2832"/>
                        <a:pt x="448" y="2832"/>
                      </a:cubicBezTo>
                      <a:cubicBezTo>
                        <a:pt x="448" y="2845"/>
                        <a:pt x="460" y="2845"/>
                        <a:pt x="460" y="2857"/>
                      </a:cubicBezTo>
                      <a:cubicBezTo>
                        <a:pt x="460" y="2870"/>
                        <a:pt x="460" y="2870"/>
                        <a:pt x="448" y="2882"/>
                      </a:cubicBezTo>
                      <a:cubicBezTo>
                        <a:pt x="448" y="2932"/>
                        <a:pt x="485" y="2907"/>
                        <a:pt x="522" y="2919"/>
                      </a:cubicBezTo>
                      <a:cubicBezTo>
                        <a:pt x="522" y="2932"/>
                        <a:pt x="534" y="2932"/>
                        <a:pt x="534" y="2944"/>
                      </a:cubicBezTo>
                      <a:cubicBezTo>
                        <a:pt x="547" y="2944"/>
                        <a:pt x="559" y="2944"/>
                        <a:pt x="559" y="2957"/>
                      </a:cubicBezTo>
                      <a:cubicBezTo>
                        <a:pt x="547" y="2963"/>
                        <a:pt x="534" y="2966"/>
                        <a:pt x="520" y="2966"/>
                      </a:cubicBezTo>
                      <a:cubicBezTo>
                        <a:pt x="507" y="2966"/>
                        <a:pt x="491" y="2963"/>
                        <a:pt x="472" y="2957"/>
                      </a:cubicBezTo>
                      <a:cubicBezTo>
                        <a:pt x="455" y="2948"/>
                        <a:pt x="456" y="2939"/>
                        <a:pt x="445" y="2939"/>
                      </a:cubicBezTo>
                      <a:cubicBezTo>
                        <a:pt x="440" y="2939"/>
                        <a:pt x="434" y="2941"/>
                        <a:pt x="423" y="2944"/>
                      </a:cubicBezTo>
                      <a:cubicBezTo>
                        <a:pt x="410" y="2944"/>
                        <a:pt x="398" y="2957"/>
                        <a:pt x="385" y="2969"/>
                      </a:cubicBezTo>
                      <a:lnTo>
                        <a:pt x="348" y="2969"/>
                      </a:lnTo>
                      <a:cubicBezTo>
                        <a:pt x="336" y="2969"/>
                        <a:pt x="336" y="2972"/>
                        <a:pt x="334" y="2972"/>
                      </a:cubicBezTo>
                      <a:cubicBezTo>
                        <a:pt x="333" y="2972"/>
                        <a:pt x="330" y="2969"/>
                        <a:pt x="311" y="2957"/>
                      </a:cubicBezTo>
                      <a:cubicBezTo>
                        <a:pt x="305" y="2950"/>
                        <a:pt x="302" y="2950"/>
                        <a:pt x="297" y="2950"/>
                      </a:cubicBezTo>
                      <a:cubicBezTo>
                        <a:pt x="292" y="2950"/>
                        <a:pt x="286" y="2950"/>
                        <a:pt x="274" y="2944"/>
                      </a:cubicBezTo>
                      <a:cubicBezTo>
                        <a:pt x="271" y="2942"/>
                        <a:pt x="270" y="2941"/>
                        <a:pt x="269" y="2941"/>
                      </a:cubicBezTo>
                      <a:cubicBezTo>
                        <a:pt x="266" y="2941"/>
                        <a:pt x="269" y="2948"/>
                        <a:pt x="266" y="2948"/>
                      </a:cubicBezTo>
                      <a:cubicBezTo>
                        <a:pt x="265" y="2948"/>
                        <a:pt x="264" y="2947"/>
                        <a:pt x="261" y="2944"/>
                      </a:cubicBezTo>
                      <a:lnTo>
                        <a:pt x="249" y="2932"/>
                      </a:lnTo>
                      <a:cubicBezTo>
                        <a:pt x="224" y="2919"/>
                        <a:pt x="212" y="2919"/>
                        <a:pt x="187" y="2907"/>
                      </a:cubicBezTo>
                      <a:cubicBezTo>
                        <a:pt x="178" y="2907"/>
                        <a:pt x="170" y="2906"/>
                        <a:pt x="163" y="2906"/>
                      </a:cubicBezTo>
                      <a:cubicBezTo>
                        <a:pt x="148" y="2906"/>
                        <a:pt x="137" y="2911"/>
                        <a:pt x="137" y="2944"/>
                      </a:cubicBezTo>
                      <a:cubicBezTo>
                        <a:pt x="149" y="2994"/>
                        <a:pt x="199" y="2994"/>
                        <a:pt x="236" y="3006"/>
                      </a:cubicBezTo>
                      <a:cubicBezTo>
                        <a:pt x="212" y="3044"/>
                        <a:pt x="249" y="3056"/>
                        <a:pt x="274" y="3068"/>
                      </a:cubicBezTo>
                      <a:cubicBezTo>
                        <a:pt x="298" y="3081"/>
                        <a:pt x="311" y="3081"/>
                        <a:pt x="336" y="3081"/>
                      </a:cubicBezTo>
                      <a:cubicBezTo>
                        <a:pt x="286" y="3118"/>
                        <a:pt x="323" y="3130"/>
                        <a:pt x="361" y="3130"/>
                      </a:cubicBezTo>
                      <a:cubicBezTo>
                        <a:pt x="320" y="3166"/>
                        <a:pt x="338" y="3177"/>
                        <a:pt x="373" y="3177"/>
                      </a:cubicBezTo>
                      <a:cubicBezTo>
                        <a:pt x="420" y="3177"/>
                        <a:pt x="498" y="3158"/>
                        <a:pt x="508" y="3156"/>
                      </a:cubicBezTo>
                      <a:lnTo>
                        <a:pt x="508" y="3156"/>
                      </a:lnTo>
                      <a:cubicBezTo>
                        <a:pt x="493" y="3162"/>
                        <a:pt x="415" y="3270"/>
                        <a:pt x="467" y="3270"/>
                      </a:cubicBezTo>
                      <a:cubicBezTo>
                        <a:pt x="472" y="3270"/>
                        <a:pt x="478" y="3269"/>
                        <a:pt x="485" y="3267"/>
                      </a:cubicBezTo>
                      <a:lnTo>
                        <a:pt x="485" y="3267"/>
                      </a:lnTo>
                      <a:cubicBezTo>
                        <a:pt x="472" y="3280"/>
                        <a:pt x="460" y="3304"/>
                        <a:pt x="435" y="3304"/>
                      </a:cubicBezTo>
                      <a:cubicBezTo>
                        <a:pt x="431" y="3308"/>
                        <a:pt x="427" y="3309"/>
                        <a:pt x="421" y="3309"/>
                      </a:cubicBezTo>
                      <a:cubicBezTo>
                        <a:pt x="408" y="3309"/>
                        <a:pt x="391" y="3301"/>
                        <a:pt x="373" y="3292"/>
                      </a:cubicBezTo>
                      <a:cubicBezTo>
                        <a:pt x="361" y="3280"/>
                        <a:pt x="361" y="3280"/>
                        <a:pt x="336" y="3267"/>
                      </a:cubicBezTo>
                      <a:cubicBezTo>
                        <a:pt x="321" y="3260"/>
                        <a:pt x="295" y="3253"/>
                        <a:pt x="275" y="3253"/>
                      </a:cubicBezTo>
                      <a:cubicBezTo>
                        <a:pt x="260" y="3253"/>
                        <a:pt x="249" y="3257"/>
                        <a:pt x="249" y="3267"/>
                      </a:cubicBezTo>
                      <a:cubicBezTo>
                        <a:pt x="236" y="3267"/>
                        <a:pt x="236" y="3267"/>
                        <a:pt x="224" y="3255"/>
                      </a:cubicBezTo>
                      <a:lnTo>
                        <a:pt x="224" y="3230"/>
                      </a:lnTo>
                      <a:cubicBezTo>
                        <a:pt x="218" y="3217"/>
                        <a:pt x="205" y="3211"/>
                        <a:pt x="193" y="3211"/>
                      </a:cubicBezTo>
                      <a:cubicBezTo>
                        <a:pt x="181" y="3211"/>
                        <a:pt x="168" y="3217"/>
                        <a:pt x="162" y="3230"/>
                      </a:cubicBezTo>
                      <a:cubicBezTo>
                        <a:pt x="112" y="3267"/>
                        <a:pt x="162" y="3317"/>
                        <a:pt x="187" y="3329"/>
                      </a:cubicBezTo>
                      <a:cubicBezTo>
                        <a:pt x="224" y="3354"/>
                        <a:pt x="249" y="3366"/>
                        <a:pt x="286" y="3379"/>
                      </a:cubicBezTo>
                      <a:cubicBezTo>
                        <a:pt x="311" y="3379"/>
                        <a:pt x="336" y="3391"/>
                        <a:pt x="373" y="3391"/>
                      </a:cubicBezTo>
                      <a:cubicBezTo>
                        <a:pt x="381" y="3391"/>
                        <a:pt x="390" y="3386"/>
                        <a:pt x="398" y="3386"/>
                      </a:cubicBezTo>
                      <a:cubicBezTo>
                        <a:pt x="402" y="3386"/>
                        <a:pt x="406" y="3387"/>
                        <a:pt x="410" y="3391"/>
                      </a:cubicBezTo>
                      <a:lnTo>
                        <a:pt x="311" y="3391"/>
                      </a:lnTo>
                      <a:cubicBezTo>
                        <a:pt x="286" y="3391"/>
                        <a:pt x="249" y="3416"/>
                        <a:pt x="212" y="3416"/>
                      </a:cubicBezTo>
                      <a:lnTo>
                        <a:pt x="137" y="3416"/>
                      </a:lnTo>
                      <a:cubicBezTo>
                        <a:pt x="116" y="3416"/>
                        <a:pt x="94" y="3389"/>
                        <a:pt x="73" y="3389"/>
                      </a:cubicBezTo>
                      <a:cubicBezTo>
                        <a:pt x="70" y="3389"/>
                        <a:pt x="66" y="3390"/>
                        <a:pt x="63" y="3391"/>
                      </a:cubicBezTo>
                      <a:cubicBezTo>
                        <a:pt x="50" y="3391"/>
                        <a:pt x="38" y="3404"/>
                        <a:pt x="25" y="3416"/>
                      </a:cubicBezTo>
                      <a:cubicBezTo>
                        <a:pt x="13" y="3453"/>
                        <a:pt x="38" y="3466"/>
                        <a:pt x="38" y="3478"/>
                      </a:cubicBezTo>
                      <a:cubicBezTo>
                        <a:pt x="38" y="3503"/>
                        <a:pt x="13" y="3503"/>
                        <a:pt x="13" y="3528"/>
                      </a:cubicBezTo>
                      <a:cubicBezTo>
                        <a:pt x="19" y="3540"/>
                        <a:pt x="25" y="3540"/>
                        <a:pt x="31" y="3540"/>
                      </a:cubicBezTo>
                      <a:cubicBezTo>
                        <a:pt x="38" y="3540"/>
                        <a:pt x="44" y="3540"/>
                        <a:pt x="50" y="3553"/>
                      </a:cubicBezTo>
                      <a:cubicBezTo>
                        <a:pt x="63" y="3565"/>
                        <a:pt x="50" y="3590"/>
                        <a:pt x="87" y="3590"/>
                      </a:cubicBezTo>
                      <a:cubicBezTo>
                        <a:pt x="95" y="3593"/>
                        <a:pt x="101" y="3594"/>
                        <a:pt x="107" y="3594"/>
                      </a:cubicBezTo>
                      <a:cubicBezTo>
                        <a:pt x="121" y="3594"/>
                        <a:pt x="127" y="3586"/>
                        <a:pt x="136" y="3586"/>
                      </a:cubicBezTo>
                      <a:cubicBezTo>
                        <a:pt x="140" y="3586"/>
                        <a:pt x="144" y="3587"/>
                        <a:pt x="149" y="3590"/>
                      </a:cubicBezTo>
                      <a:cubicBezTo>
                        <a:pt x="174" y="3615"/>
                        <a:pt x="174" y="3615"/>
                        <a:pt x="187" y="3627"/>
                      </a:cubicBezTo>
                      <a:cubicBezTo>
                        <a:pt x="149" y="3665"/>
                        <a:pt x="199" y="3665"/>
                        <a:pt x="236" y="3665"/>
                      </a:cubicBezTo>
                      <a:cubicBezTo>
                        <a:pt x="261" y="3652"/>
                        <a:pt x="274" y="3615"/>
                        <a:pt x="298" y="3602"/>
                      </a:cubicBezTo>
                      <a:cubicBezTo>
                        <a:pt x="311" y="3602"/>
                        <a:pt x="311" y="3590"/>
                        <a:pt x="323" y="3590"/>
                      </a:cubicBezTo>
                      <a:cubicBezTo>
                        <a:pt x="323" y="3605"/>
                        <a:pt x="332" y="3611"/>
                        <a:pt x="341" y="3611"/>
                      </a:cubicBezTo>
                      <a:cubicBezTo>
                        <a:pt x="348" y="3611"/>
                        <a:pt x="355" y="3608"/>
                        <a:pt x="361" y="3602"/>
                      </a:cubicBezTo>
                      <a:cubicBezTo>
                        <a:pt x="373" y="3602"/>
                        <a:pt x="385" y="3602"/>
                        <a:pt x="398" y="3590"/>
                      </a:cubicBezTo>
                      <a:lnTo>
                        <a:pt x="398" y="3602"/>
                      </a:lnTo>
                      <a:cubicBezTo>
                        <a:pt x="408" y="3602"/>
                        <a:pt x="418" y="3618"/>
                        <a:pt x="428" y="3618"/>
                      </a:cubicBezTo>
                      <a:cubicBezTo>
                        <a:pt x="430" y="3618"/>
                        <a:pt x="433" y="3617"/>
                        <a:pt x="435" y="3615"/>
                      </a:cubicBezTo>
                      <a:lnTo>
                        <a:pt x="435" y="3615"/>
                      </a:lnTo>
                      <a:cubicBezTo>
                        <a:pt x="435" y="3640"/>
                        <a:pt x="423" y="3652"/>
                        <a:pt x="435" y="3652"/>
                      </a:cubicBezTo>
                      <a:cubicBezTo>
                        <a:pt x="460" y="3652"/>
                        <a:pt x="497" y="3627"/>
                        <a:pt x="522" y="3615"/>
                      </a:cubicBezTo>
                      <a:cubicBezTo>
                        <a:pt x="529" y="3608"/>
                        <a:pt x="541" y="3600"/>
                        <a:pt x="551" y="3600"/>
                      </a:cubicBezTo>
                      <a:cubicBezTo>
                        <a:pt x="559" y="3600"/>
                        <a:pt x="566" y="3604"/>
                        <a:pt x="572" y="3615"/>
                      </a:cubicBezTo>
                      <a:cubicBezTo>
                        <a:pt x="584" y="3640"/>
                        <a:pt x="547" y="3640"/>
                        <a:pt x="534" y="3652"/>
                      </a:cubicBezTo>
                      <a:cubicBezTo>
                        <a:pt x="485" y="3665"/>
                        <a:pt x="435" y="3665"/>
                        <a:pt x="398" y="3702"/>
                      </a:cubicBezTo>
                      <a:cubicBezTo>
                        <a:pt x="379" y="3714"/>
                        <a:pt x="376" y="3717"/>
                        <a:pt x="375" y="3717"/>
                      </a:cubicBezTo>
                      <a:cubicBezTo>
                        <a:pt x="373" y="3717"/>
                        <a:pt x="373" y="3714"/>
                        <a:pt x="361" y="3714"/>
                      </a:cubicBezTo>
                      <a:cubicBezTo>
                        <a:pt x="336" y="3714"/>
                        <a:pt x="311" y="3702"/>
                        <a:pt x="298" y="3702"/>
                      </a:cubicBezTo>
                      <a:cubicBezTo>
                        <a:pt x="274" y="3702"/>
                        <a:pt x="249" y="3714"/>
                        <a:pt x="224" y="3727"/>
                      </a:cubicBezTo>
                      <a:cubicBezTo>
                        <a:pt x="224" y="3739"/>
                        <a:pt x="212" y="3751"/>
                        <a:pt x="212" y="3764"/>
                      </a:cubicBezTo>
                      <a:lnTo>
                        <a:pt x="187" y="3764"/>
                      </a:lnTo>
                      <a:cubicBezTo>
                        <a:pt x="137" y="3764"/>
                        <a:pt x="112" y="3789"/>
                        <a:pt x="63" y="3801"/>
                      </a:cubicBezTo>
                      <a:cubicBezTo>
                        <a:pt x="50" y="3801"/>
                        <a:pt x="25" y="3801"/>
                        <a:pt x="13" y="3814"/>
                      </a:cubicBezTo>
                      <a:cubicBezTo>
                        <a:pt x="0" y="3826"/>
                        <a:pt x="38" y="3851"/>
                        <a:pt x="63" y="3863"/>
                      </a:cubicBezTo>
                      <a:cubicBezTo>
                        <a:pt x="87" y="3876"/>
                        <a:pt x="112" y="3888"/>
                        <a:pt x="137" y="3888"/>
                      </a:cubicBezTo>
                      <a:cubicBezTo>
                        <a:pt x="162" y="3888"/>
                        <a:pt x="187" y="3863"/>
                        <a:pt x="199" y="3863"/>
                      </a:cubicBezTo>
                      <a:cubicBezTo>
                        <a:pt x="224" y="3863"/>
                        <a:pt x="187" y="3888"/>
                        <a:pt x="187" y="3900"/>
                      </a:cubicBezTo>
                      <a:cubicBezTo>
                        <a:pt x="199" y="3913"/>
                        <a:pt x="224" y="3913"/>
                        <a:pt x="236" y="3913"/>
                      </a:cubicBezTo>
                      <a:cubicBezTo>
                        <a:pt x="246" y="3916"/>
                        <a:pt x="255" y="3918"/>
                        <a:pt x="264" y="3918"/>
                      </a:cubicBezTo>
                      <a:cubicBezTo>
                        <a:pt x="287" y="3918"/>
                        <a:pt x="305" y="3906"/>
                        <a:pt x="323" y="3888"/>
                      </a:cubicBezTo>
                      <a:lnTo>
                        <a:pt x="323" y="3888"/>
                      </a:lnTo>
                      <a:cubicBezTo>
                        <a:pt x="313" y="3908"/>
                        <a:pt x="323" y="3914"/>
                        <a:pt x="340" y="3914"/>
                      </a:cubicBezTo>
                      <a:cubicBezTo>
                        <a:pt x="364" y="3914"/>
                        <a:pt x="403" y="3900"/>
                        <a:pt x="410" y="3900"/>
                      </a:cubicBezTo>
                      <a:cubicBezTo>
                        <a:pt x="423" y="3888"/>
                        <a:pt x="448" y="3888"/>
                        <a:pt x="460" y="3888"/>
                      </a:cubicBezTo>
                      <a:lnTo>
                        <a:pt x="468" y="3888"/>
                      </a:lnTo>
                      <a:cubicBezTo>
                        <a:pt x="461" y="3892"/>
                        <a:pt x="454" y="3896"/>
                        <a:pt x="448" y="3900"/>
                      </a:cubicBezTo>
                      <a:cubicBezTo>
                        <a:pt x="423" y="3913"/>
                        <a:pt x="435" y="3938"/>
                        <a:pt x="410" y="3950"/>
                      </a:cubicBezTo>
                      <a:lnTo>
                        <a:pt x="323" y="3950"/>
                      </a:lnTo>
                      <a:lnTo>
                        <a:pt x="212" y="3987"/>
                      </a:lnTo>
                      <a:cubicBezTo>
                        <a:pt x="187" y="3987"/>
                        <a:pt x="162" y="4000"/>
                        <a:pt x="187" y="4037"/>
                      </a:cubicBezTo>
                      <a:cubicBezTo>
                        <a:pt x="202" y="4059"/>
                        <a:pt x="217" y="4064"/>
                        <a:pt x="231" y="4064"/>
                      </a:cubicBezTo>
                      <a:cubicBezTo>
                        <a:pt x="241" y="4064"/>
                        <a:pt x="251" y="4062"/>
                        <a:pt x="261" y="4062"/>
                      </a:cubicBezTo>
                      <a:lnTo>
                        <a:pt x="385" y="4062"/>
                      </a:lnTo>
                      <a:cubicBezTo>
                        <a:pt x="385" y="4099"/>
                        <a:pt x="460" y="4112"/>
                        <a:pt x="497" y="4124"/>
                      </a:cubicBezTo>
                      <a:cubicBezTo>
                        <a:pt x="481" y="4132"/>
                        <a:pt x="465" y="4135"/>
                        <a:pt x="451" y="4135"/>
                      </a:cubicBezTo>
                      <a:cubicBezTo>
                        <a:pt x="421" y="4135"/>
                        <a:pt x="394" y="4124"/>
                        <a:pt x="361" y="4124"/>
                      </a:cubicBezTo>
                      <a:cubicBezTo>
                        <a:pt x="348" y="4124"/>
                        <a:pt x="323" y="4136"/>
                        <a:pt x="311" y="4149"/>
                      </a:cubicBezTo>
                      <a:cubicBezTo>
                        <a:pt x="286" y="4149"/>
                        <a:pt x="274" y="4136"/>
                        <a:pt x="249" y="4136"/>
                      </a:cubicBezTo>
                      <a:lnTo>
                        <a:pt x="199" y="4136"/>
                      </a:lnTo>
                      <a:cubicBezTo>
                        <a:pt x="199" y="4136"/>
                        <a:pt x="199" y="4112"/>
                        <a:pt x="187" y="4112"/>
                      </a:cubicBezTo>
                      <a:cubicBezTo>
                        <a:pt x="185" y="4110"/>
                        <a:pt x="183" y="4109"/>
                        <a:pt x="180" y="4109"/>
                      </a:cubicBezTo>
                      <a:cubicBezTo>
                        <a:pt x="164" y="4109"/>
                        <a:pt x="132" y="4136"/>
                        <a:pt x="100" y="4136"/>
                      </a:cubicBezTo>
                      <a:cubicBezTo>
                        <a:pt x="87" y="4136"/>
                        <a:pt x="75" y="4124"/>
                        <a:pt x="50" y="4112"/>
                      </a:cubicBezTo>
                      <a:cubicBezTo>
                        <a:pt x="40" y="4102"/>
                        <a:pt x="38" y="4083"/>
                        <a:pt x="25" y="4083"/>
                      </a:cubicBezTo>
                      <a:cubicBezTo>
                        <a:pt x="21" y="4083"/>
                        <a:pt x="18" y="4084"/>
                        <a:pt x="13" y="4087"/>
                      </a:cubicBezTo>
                      <a:cubicBezTo>
                        <a:pt x="0" y="4099"/>
                        <a:pt x="0" y="4124"/>
                        <a:pt x="0" y="4136"/>
                      </a:cubicBezTo>
                      <a:cubicBezTo>
                        <a:pt x="0" y="4174"/>
                        <a:pt x="13" y="4174"/>
                        <a:pt x="38" y="4186"/>
                      </a:cubicBezTo>
                      <a:cubicBezTo>
                        <a:pt x="41" y="4189"/>
                        <a:pt x="43" y="4190"/>
                        <a:pt x="45" y="4190"/>
                      </a:cubicBezTo>
                      <a:cubicBezTo>
                        <a:pt x="47" y="4190"/>
                        <a:pt x="48" y="4189"/>
                        <a:pt x="49" y="4189"/>
                      </a:cubicBezTo>
                      <a:cubicBezTo>
                        <a:pt x="50" y="4189"/>
                        <a:pt x="50" y="4192"/>
                        <a:pt x="50" y="4211"/>
                      </a:cubicBezTo>
                      <a:cubicBezTo>
                        <a:pt x="50" y="4248"/>
                        <a:pt x="38" y="4248"/>
                        <a:pt x="50" y="4261"/>
                      </a:cubicBezTo>
                      <a:cubicBezTo>
                        <a:pt x="63" y="4285"/>
                        <a:pt x="100" y="4298"/>
                        <a:pt x="125" y="4298"/>
                      </a:cubicBezTo>
                      <a:cubicBezTo>
                        <a:pt x="162" y="4310"/>
                        <a:pt x="212" y="4310"/>
                        <a:pt x="249" y="4323"/>
                      </a:cubicBezTo>
                      <a:cubicBezTo>
                        <a:pt x="286" y="4335"/>
                        <a:pt x="274" y="4360"/>
                        <a:pt x="298" y="4385"/>
                      </a:cubicBezTo>
                      <a:cubicBezTo>
                        <a:pt x="306" y="4387"/>
                        <a:pt x="313" y="4388"/>
                        <a:pt x="321" y="4388"/>
                      </a:cubicBezTo>
                      <a:cubicBezTo>
                        <a:pt x="351" y="4388"/>
                        <a:pt x="380" y="4372"/>
                        <a:pt x="410" y="4372"/>
                      </a:cubicBezTo>
                      <a:lnTo>
                        <a:pt x="547" y="4372"/>
                      </a:lnTo>
                      <a:cubicBezTo>
                        <a:pt x="597" y="4372"/>
                        <a:pt x="634" y="4372"/>
                        <a:pt x="671" y="4323"/>
                      </a:cubicBezTo>
                      <a:cubicBezTo>
                        <a:pt x="671" y="4323"/>
                        <a:pt x="683" y="4298"/>
                        <a:pt x="683" y="4298"/>
                      </a:cubicBezTo>
                      <a:lnTo>
                        <a:pt x="708" y="4298"/>
                      </a:lnTo>
                      <a:cubicBezTo>
                        <a:pt x="721" y="4298"/>
                        <a:pt x="746" y="4285"/>
                        <a:pt x="758" y="4285"/>
                      </a:cubicBezTo>
                      <a:cubicBezTo>
                        <a:pt x="785" y="4295"/>
                        <a:pt x="786" y="4324"/>
                        <a:pt x="804" y="4324"/>
                      </a:cubicBezTo>
                      <a:cubicBezTo>
                        <a:pt x="811" y="4324"/>
                        <a:pt x="819" y="4320"/>
                        <a:pt x="833" y="4310"/>
                      </a:cubicBezTo>
                      <a:cubicBezTo>
                        <a:pt x="857" y="4285"/>
                        <a:pt x="845" y="4285"/>
                        <a:pt x="870" y="4285"/>
                      </a:cubicBezTo>
                      <a:lnTo>
                        <a:pt x="907" y="4285"/>
                      </a:lnTo>
                      <a:cubicBezTo>
                        <a:pt x="932" y="4285"/>
                        <a:pt x="907" y="4273"/>
                        <a:pt x="907" y="4273"/>
                      </a:cubicBezTo>
                      <a:cubicBezTo>
                        <a:pt x="907" y="4269"/>
                        <a:pt x="910" y="4268"/>
                        <a:pt x="913" y="4268"/>
                      </a:cubicBezTo>
                      <a:cubicBezTo>
                        <a:pt x="921" y="4268"/>
                        <a:pt x="932" y="4273"/>
                        <a:pt x="932" y="4273"/>
                      </a:cubicBezTo>
                      <a:cubicBezTo>
                        <a:pt x="944" y="4273"/>
                        <a:pt x="944" y="4236"/>
                        <a:pt x="957" y="4211"/>
                      </a:cubicBezTo>
                      <a:cubicBezTo>
                        <a:pt x="963" y="4205"/>
                        <a:pt x="963" y="4202"/>
                        <a:pt x="966" y="4202"/>
                      </a:cubicBezTo>
                      <a:cubicBezTo>
                        <a:pt x="969" y="4202"/>
                        <a:pt x="975" y="4205"/>
                        <a:pt x="994" y="4211"/>
                      </a:cubicBezTo>
                      <a:cubicBezTo>
                        <a:pt x="1006" y="4211"/>
                        <a:pt x="1031" y="4211"/>
                        <a:pt x="1044" y="4236"/>
                      </a:cubicBezTo>
                      <a:cubicBezTo>
                        <a:pt x="1044" y="4248"/>
                        <a:pt x="1044" y="4360"/>
                        <a:pt x="1044" y="4397"/>
                      </a:cubicBezTo>
                      <a:cubicBezTo>
                        <a:pt x="1044" y="4435"/>
                        <a:pt x="1031" y="4509"/>
                        <a:pt x="1056" y="4521"/>
                      </a:cubicBezTo>
                      <a:cubicBezTo>
                        <a:pt x="1064" y="4530"/>
                        <a:pt x="1073" y="4533"/>
                        <a:pt x="1080" y="4533"/>
                      </a:cubicBezTo>
                      <a:cubicBezTo>
                        <a:pt x="1096" y="4533"/>
                        <a:pt x="1110" y="4521"/>
                        <a:pt x="1118" y="4521"/>
                      </a:cubicBezTo>
                      <a:lnTo>
                        <a:pt x="1242" y="4521"/>
                      </a:lnTo>
                      <a:cubicBezTo>
                        <a:pt x="1267" y="4521"/>
                        <a:pt x="1286" y="4525"/>
                        <a:pt x="1301" y="4525"/>
                      </a:cubicBezTo>
                      <a:cubicBezTo>
                        <a:pt x="1317" y="4525"/>
                        <a:pt x="1329" y="4521"/>
                        <a:pt x="1342" y="4509"/>
                      </a:cubicBezTo>
                      <a:cubicBezTo>
                        <a:pt x="1367" y="4459"/>
                        <a:pt x="1367" y="4397"/>
                        <a:pt x="1354" y="4348"/>
                      </a:cubicBezTo>
                      <a:cubicBezTo>
                        <a:pt x="1354" y="4326"/>
                        <a:pt x="1335" y="4217"/>
                        <a:pt x="1364" y="4217"/>
                      </a:cubicBezTo>
                      <a:cubicBezTo>
                        <a:pt x="1368" y="4217"/>
                        <a:pt x="1373" y="4219"/>
                        <a:pt x="1379" y="4223"/>
                      </a:cubicBezTo>
                      <a:cubicBezTo>
                        <a:pt x="1416" y="4248"/>
                        <a:pt x="1391" y="4285"/>
                        <a:pt x="1441" y="4285"/>
                      </a:cubicBezTo>
                      <a:lnTo>
                        <a:pt x="1466" y="4285"/>
                      </a:lnTo>
                      <a:cubicBezTo>
                        <a:pt x="1466" y="4285"/>
                        <a:pt x="1466" y="4323"/>
                        <a:pt x="1466" y="4323"/>
                      </a:cubicBezTo>
                      <a:cubicBezTo>
                        <a:pt x="1466" y="4325"/>
                        <a:pt x="1467" y="4326"/>
                        <a:pt x="1470" y="4326"/>
                      </a:cubicBezTo>
                      <a:cubicBezTo>
                        <a:pt x="1480" y="4326"/>
                        <a:pt x="1506" y="4310"/>
                        <a:pt x="1516" y="4310"/>
                      </a:cubicBezTo>
                      <a:cubicBezTo>
                        <a:pt x="1518" y="4308"/>
                        <a:pt x="1520" y="4307"/>
                        <a:pt x="1523" y="4307"/>
                      </a:cubicBezTo>
                      <a:cubicBezTo>
                        <a:pt x="1533" y="4307"/>
                        <a:pt x="1545" y="4325"/>
                        <a:pt x="1565" y="4335"/>
                      </a:cubicBezTo>
                      <a:cubicBezTo>
                        <a:pt x="1567" y="4337"/>
                        <a:pt x="1569" y="4338"/>
                        <a:pt x="1571" y="4338"/>
                      </a:cubicBezTo>
                      <a:cubicBezTo>
                        <a:pt x="1585" y="4338"/>
                        <a:pt x="1608" y="4309"/>
                        <a:pt x="1640" y="4298"/>
                      </a:cubicBezTo>
                      <a:cubicBezTo>
                        <a:pt x="1665" y="4298"/>
                        <a:pt x="1665" y="4310"/>
                        <a:pt x="1677" y="4310"/>
                      </a:cubicBezTo>
                      <a:lnTo>
                        <a:pt x="1702" y="4310"/>
                      </a:lnTo>
                      <a:cubicBezTo>
                        <a:pt x="1702" y="4310"/>
                        <a:pt x="1714" y="4335"/>
                        <a:pt x="1727" y="4348"/>
                      </a:cubicBezTo>
                      <a:cubicBezTo>
                        <a:pt x="1752" y="4385"/>
                        <a:pt x="1789" y="4385"/>
                        <a:pt x="1826" y="4385"/>
                      </a:cubicBezTo>
                      <a:lnTo>
                        <a:pt x="1901" y="4385"/>
                      </a:lnTo>
                      <a:cubicBezTo>
                        <a:pt x="1913" y="4385"/>
                        <a:pt x="1925" y="4360"/>
                        <a:pt x="1938" y="4360"/>
                      </a:cubicBezTo>
                      <a:cubicBezTo>
                        <a:pt x="1954" y="4360"/>
                        <a:pt x="1977" y="4377"/>
                        <a:pt x="2000" y="4377"/>
                      </a:cubicBezTo>
                      <a:cubicBezTo>
                        <a:pt x="2012" y="4377"/>
                        <a:pt x="2025" y="4372"/>
                        <a:pt x="2037" y="4360"/>
                      </a:cubicBezTo>
                      <a:cubicBezTo>
                        <a:pt x="2050" y="4348"/>
                        <a:pt x="2050" y="4335"/>
                        <a:pt x="2062" y="4323"/>
                      </a:cubicBezTo>
                      <a:lnTo>
                        <a:pt x="2099" y="4323"/>
                      </a:lnTo>
                      <a:cubicBezTo>
                        <a:pt x="2112" y="4329"/>
                        <a:pt x="2124" y="4332"/>
                        <a:pt x="2135" y="4332"/>
                      </a:cubicBezTo>
                      <a:cubicBezTo>
                        <a:pt x="2146" y="4332"/>
                        <a:pt x="2155" y="4329"/>
                        <a:pt x="2161" y="4323"/>
                      </a:cubicBezTo>
                      <a:cubicBezTo>
                        <a:pt x="2211" y="4323"/>
                        <a:pt x="2248" y="4323"/>
                        <a:pt x="2286" y="4310"/>
                      </a:cubicBezTo>
                      <a:cubicBezTo>
                        <a:pt x="2298" y="4310"/>
                        <a:pt x="2323" y="4310"/>
                        <a:pt x="2335" y="4273"/>
                      </a:cubicBezTo>
                      <a:cubicBezTo>
                        <a:pt x="2335" y="4248"/>
                        <a:pt x="2310" y="4223"/>
                        <a:pt x="2323" y="4211"/>
                      </a:cubicBezTo>
                      <a:cubicBezTo>
                        <a:pt x="2327" y="4202"/>
                        <a:pt x="2332" y="4199"/>
                        <a:pt x="2337" y="4199"/>
                      </a:cubicBezTo>
                      <a:cubicBezTo>
                        <a:pt x="2342" y="4199"/>
                        <a:pt x="2347" y="4202"/>
                        <a:pt x="2352" y="4202"/>
                      </a:cubicBezTo>
                      <a:cubicBezTo>
                        <a:pt x="2355" y="4202"/>
                        <a:pt x="2357" y="4201"/>
                        <a:pt x="2360" y="4199"/>
                      </a:cubicBezTo>
                      <a:cubicBezTo>
                        <a:pt x="2385" y="4186"/>
                        <a:pt x="2397" y="4161"/>
                        <a:pt x="2397" y="4136"/>
                      </a:cubicBezTo>
                      <a:cubicBezTo>
                        <a:pt x="2390" y="4122"/>
                        <a:pt x="2381" y="4117"/>
                        <a:pt x="2371" y="4117"/>
                      </a:cubicBezTo>
                      <a:cubicBezTo>
                        <a:pt x="2346" y="4117"/>
                        <a:pt x="2316" y="4149"/>
                        <a:pt x="2298" y="4149"/>
                      </a:cubicBezTo>
                      <a:cubicBezTo>
                        <a:pt x="2286" y="4155"/>
                        <a:pt x="2267" y="4158"/>
                        <a:pt x="2247" y="4158"/>
                      </a:cubicBezTo>
                      <a:cubicBezTo>
                        <a:pt x="2227" y="4158"/>
                        <a:pt x="2205" y="4155"/>
                        <a:pt x="2186" y="4149"/>
                      </a:cubicBezTo>
                      <a:cubicBezTo>
                        <a:pt x="2161" y="4124"/>
                        <a:pt x="2161" y="4112"/>
                        <a:pt x="2137" y="4112"/>
                      </a:cubicBezTo>
                      <a:cubicBezTo>
                        <a:pt x="2124" y="4112"/>
                        <a:pt x="2099" y="4136"/>
                        <a:pt x="2087" y="4149"/>
                      </a:cubicBezTo>
                      <a:lnTo>
                        <a:pt x="2000" y="4149"/>
                      </a:lnTo>
                      <a:cubicBezTo>
                        <a:pt x="1981" y="4155"/>
                        <a:pt x="1966" y="4158"/>
                        <a:pt x="1950" y="4158"/>
                      </a:cubicBezTo>
                      <a:cubicBezTo>
                        <a:pt x="1935" y="4158"/>
                        <a:pt x="1919" y="4155"/>
                        <a:pt x="1901" y="4149"/>
                      </a:cubicBezTo>
                      <a:cubicBezTo>
                        <a:pt x="1938" y="4136"/>
                        <a:pt x="2025" y="4124"/>
                        <a:pt x="2012" y="4087"/>
                      </a:cubicBezTo>
                      <a:lnTo>
                        <a:pt x="2149" y="4087"/>
                      </a:lnTo>
                      <a:cubicBezTo>
                        <a:pt x="2161" y="4087"/>
                        <a:pt x="2236" y="4087"/>
                        <a:pt x="2224" y="4025"/>
                      </a:cubicBezTo>
                      <a:cubicBezTo>
                        <a:pt x="2217" y="4012"/>
                        <a:pt x="2205" y="4009"/>
                        <a:pt x="2192" y="4009"/>
                      </a:cubicBezTo>
                      <a:cubicBezTo>
                        <a:pt x="2180" y="4009"/>
                        <a:pt x="2168" y="4012"/>
                        <a:pt x="2161" y="4012"/>
                      </a:cubicBezTo>
                      <a:lnTo>
                        <a:pt x="2099" y="4012"/>
                      </a:lnTo>
                      <a:cubicBezTo>
                        <a:pt x="2079" y="3992"/>
                        <a:pt x="2067" y="3972"/>
                        <a:pt x="2043" y="3972"/>
                      </a:cubicBezTo>
                      <a:cubicBezTo>
                        <a:pt x="2038" y="3972"/>
                        <a:pt x="2032" y="3973"/>
                        <a:pt x="2025" y="3975"/>
                      </a:cubicBezTo>
                      <a:cubicBezTo>
                        <a:pt x="2017" y="3975"/>
                        <a:pt x="2003" y="3981"/>
                        <a:pt x="1991" y="3981"/>
                      </a:cubicBezTo>
                      <a:cubicBezTo>
                        <a:pt x="1985" y="3981"/>
                        <a:pt x="1979" y="3979"/>
                        <a:pt x="1975" y="3975"/>
                      </a:cubicBezTo>
                      <a:cubicBezTo>
                        <a:pt x="1963" y="3963"/>
                        <a:pt x="1975" y="3938"/>
                        <a:pt x="1950" y="3925"/>
                      </a:cubicBezTo>
                      <a:cubicBezTo>
                        <a:pt x="1938" y="3913"/>
                        <a:pt x="1863" y="3888"/>
                        <a:pt x="1839" y="3888"/>
                      </a:cubicBezTo>
                      <a:lnTo>
                        <a:pt x="1839" y="3888"/>
                      </a:lnTo>
                      <a:cubicBezTo>
                        <a:pt x="1863" y="3888"/>
                        <a:pt x="1888" y="3900"/>
                        <a:pt x="1901" y="3900"/>
                      </a:cubicBezTo>
                      <a:cubicBezTo>
                        <a:pt x="1925" y="3900"/>
                        <a:pt x="1925" y="3888"/>
                        <a:pt x="1925" y="3888"/>
                      </a:cubicBezTo>
                      <a:cubicBezTo>
                        <a:pt x="1938" y="3900"/>
                        <a:pt x="1963" y="3900"/>
                        <a:pt x="1975" y="3913"/>
                      </a:cubicBezTo>
                      <a:cubicBezTo>
                        <a:pt x="1983" y="3913"/>
                        <a:pt x="2030" y="3929"/>
                        <a:pt x="2057" y="3929"/>
                      </a:cubicBezTo>
                      <a:cubicBezTo>
                        <a:pt x="2070" y="3929"/>
                        <a:pt x="2079" y="3925"/>
                        <a:pt x="2074" y="3913"/>
                      </a:cubicBezTo>
                      <a:lnTo>
                        <a:pt x="2074" y="3913"/>
                      </a:lnTo>
                      <a:cubicBezTo>
                        <a:pt x="2087" y="3919"/>
                        <a:pt x="2112" y="3928"/>
                        <a:pt x="2135" y="3928"/>
                      </a:cubicBezTo>
                      <a:cubicBezTo>
                        <a:pt x="2158" y="3928"/>
                        <a:pt x="2180" y="3919"/>
                        <a:pt x="2186" y="3888"/>
                      </a:cubicBezTo>
                      <a:cubicBezTo>
                        <a:pt x="2186" y="3888"/>
                        <a:pt x="2211" y="3913"/>
                        <a:pt x="2211" y="3913"/>
                      </a:cubicBezTo>
                      <a:cubicBezTo>
                        <a:pt x="2224" y="3900"/>
                        <a:pt x="2236" y="3888"/>
                        <a:pt x="2248" y="3888"/>
                      </a:cubicBezTo>
                      <a:cubicBezTo>
                        <a:pt x="2251" y="3885"/>
                        <a:pt x="2255" y="3884"/>
                        <a:pt x="2259" y="3884"/>
                      </a:cubicBezTo>
                      <a:cubicBezTo>
                        <a:pt x="2271" y="3884"/>
                        <a:pt x="2289" y="3892"/>
                        <a:pt x="2306" y="3892"/>
                      </a:cubicBezTo>
                      <a:cubicBezTo>
                        <a:pt x="2312" y="3892"/>
                        <a:pt x="2318" y="3891"/>
                        <a:pt x="2323" y="3888"/>
                      </a:cubicBezTo>
                      <a:cubicBezTo>
                        <a:pt x="2348" y="3876"/>
                        <a:pt x="2397" y="3863"/>
                        <a:pt x="2385" y="3838"/>
                      </a:cubicBezTo>
                      <a:cubicBezTo>
                        <a:pt x="2379" y="3820"/>
                        <a:pt x="2369" y="3817"/>
                        <a:pt x="2360" y="3817"/>
                      </a:cubicBezTo>
                      <a:cubicBezTo>
                        <a:pt x="2355" y="3817"/>
                        <a:pt x="2351" y="3817"/>
                        <a:pt x="2347" y="3817"/>
                      </a:cubicBezTo>
                      <a:cubicBezTo>
                        <a:pt x="2342" y="3817"/>
                        <a:pt x="2338" y="3817"/>
                        <a:pt x="2335" y="3814"/>
                      </a:cubicBezTo>
                      <a:cubicBezTo>
                        <a:pt x="2323" y="3814"/>
                        <a:pt x="2286" y="3801"/>
                        <a:pt x="2261" y="3789"/>
                      </a:cubicBezTo>
                      <a:cubicBezTo>
                        <a:pt x="2248" y="3776"/>
                        <a:pt x="2236" y="3776"/>
                        <a:pt x="2211" y="3764"/>
                      </a:cubicBezTo>
                      <a:cubicBezTo>
                        <a:pt x="2201" y="3764"/>
                        <a:pt x="2195" y="3766"/>
                        <a:pt x="2190" y="3766"/>
                      </a:cubicBezTo>
                      <a:cubicBezTo>
                        <a:pt x="2182" y="3766"/>
                        <a:pt x="2176" y="3761"/>
                        <a:pt x="2161" y="3739"/>
                      </a:cubicBezTo>
                      <a:cubicBezTo>
                        <a:pt x="2149" y="3702"/>
                        <a:pt x="2161" y="3702"/>
                        <a:pt x="2137" y="3689"/>
                      </a:cubicBezTo>
                      <a:cubicBezTo>
                        <a:pt x="2134" y="3688"/>
                        <a:pt x="2132" y="3688"/>
                        <a:pt x="2129" y="3688"/>
                      </a:cubicBezTo>
                      <a:cubicBezTo>
                        <a:pt x="2105" y="3688"/>
                        <a:pt x="2066" y="3728"/>
                        <a:pt x="2026" y="3728"/>
                      </a:cubicBezTo>
                      <a:cubicBezTo>
                        <a:pt x="2022" y="3728"/>
                        <a:pt x="2017" y="3728"/>
                        <a:pt x="2012" y="3727"/>
                      </a:cubicBezTo>
                      <a:cubicBezTo>
                        <a:pt x="2000" y="3727"/>
                        <a:pt x="1988" y="3689"/>
                        <a:pt x="1963" y="3689"/>
                      </a:cubicBezTo>
                      <a:cubicBezTo>
                        <a:pt x="1938" y="3677"/>
                        <a:pt x="1913" y="3677"/>
                        <a:pt x="1888" y="3677"/>
                      </a:cubicBezTo>
                      <a:cubicBezTo>
                        <a:pt x="1863" y="3665"/>
                        <a:pt x="1826" y="3665"/>
                        <a:pt x="1826" y="3640"/>
                      </a:cubicBezTo>
                      <a:cubicBezTo>
                        <a:pt x="1826" y="3631"/>
                        <a:pt x="1839" y="3622"/>
                        <a:pt x="1850" y="3622"/>
                      </a:cubicBezTo>
                      <a:cubicBezTo>
                        <a:pt x="1855" y="3622"/>
                        <a:pt x="1860" y="3624"/>
                        <a:pt x="1863" y="3627"/>
                      </a:cubicBezTo>
                      <a:cubicBezTo>
                        <a:pt x="1888" y="3640"/>
                        <a:pt x="1913" y="3652"/>
                        <a:pt x="1950" y="3665"/>
                      </a:cubicBezTo>
                      <a:cubicBezTo>
                        <a:pt x="1957" y="3668"/>
                        <a:pt x="1962" y="3669"/>
                        <a:pt x="1965" y="3669"/>
                      </a:cubicBezTo>
                      <a:cubicBezTo>
                        <a:pt x="1974" y="3669"/>
                        <a:pt x="1972" y="3658"/>
                        <a:pt x="1963" y="3640"/>
                      </a:cubicBezTo>
                      <a:cubicBezTo>
                        <a:pt x="1988" y="3640"/>
                        <a:pt x="1988" y="3627"/>
                        <a:pt x="2012" y="3615"/>
                      </a:cubicBezTo>
                      <a:lnTo>
                        <a:pt x="2012" y="3602"/>
                      </a:lnTo>
                      <a:cubicBezTo>
                        <a:pt x="2025" y="3615"/>
                        <a:pt x="2025" y="3615"/>
                        <a:pt x="2037" y="3627"/>
                      </a:cubicBezTo>
                      <a:lnTo>
                        <a:pt x="2074" y="3627"/>
                      </a:lnTo>
                      <a:cubicBezTo>
                        <a:pt x="2074" y="3615"/>
                        <a:pt x="2087" y="3615"/>
                        <a:pt x="2087" y="3602"/>
                      </a:cubicBezTo>
                      <a:cubicBezTo>
                        <a:pt x="2099" y="3602"/>
                        <a:pt x="2099" y="3615"/>
                        <a:pt x="2099" y="3615"/>
                      </a:cubicBezTo>
                      <a:cubicBezTo>
                        <a:pt x="2124" y="3627"/>
                        <a:pt x="2149" y="3665"/>
                        <a:pt x="2174" y="3677"/>
                      </a:cubicBezTo>
                      <a:cubicBezTo>
                        <a:pt x="2180" y="3680"/>
                        <a:pt x="2189" y="3682"/>
                        <a:pt x="2197" y="3682"/>
                      </a:cubicBezTo>
                      <a:cubicBezTo>
                        <a:pt x="2223" y="3682"/>
                        <a:pt x="2248" y="3668"/>
                        <a:pt x="2211" y="3640"/>
                      </a:cubicBezTo>
                      <a:cubicBezTo>
                        <a:pt x="2224" y="3640"/>
                        <a:pt x="2236" y="3615"/>
                        <a:pt x="2248" y="3602"/>
                      </a:cubicBezTo>
                      <a:cubicBezTo>
                        <a:pt x="2265" y="3602"/>
                        <a:pt x="2281" y="3608"/>
                        <a:pt x="2298" y="3608"/>
                      </a:cubicBezTo>
                      <a:cubicBezTo>
                        <a:pt x="2306" y="3608"/>
                        <a:pt x="2315" y="3607"/>
                        <a:pt x="2323" y="3602"/>
                      </a:cubicBezTo>
                      <a:cubicBezTo>
                        <a:pt x="2335" y="3590"/>
                        <a:pt x="2323" y="3590"/>
                        <a:pt x="2335" y="3578"/>
                      </a:cubicBezTo>
                      <a:cubicBezTo>
                        <a:pt x="2342" y="3571"/>
                        <a:pt x="2342" y="3571"/>
                        <a:pt x="2343" y="3571"/>
                      </a:cubicBezTo>
                      <a:cubicBezTo>
                        <a:pt x="2345" y="3571"/>
                        <a:pt x="2348" y="3571"/>
                        <a:pt x="2360" y="3565"/>
                      </a:cubicBezTo>
                      <a:cubicBezTo>
                        <a:pt x="2385" y="3540"/>
                        <a:pt x="2397" y="3565"/>
                        <a:pt x="2385" y="3528"/>
                      </a:cubicBezTo>
                      <a:cubicBezTo>
                        <a:pt x="2385" y="3515"/>
                        <a:pt x="2373" y="3503"/>
                        <a:pt x="2373" y="3503"/>
                      </a:cubicBezTo>
                      <a:cubicBezTo>
                        <a:pt x="2373" y="3491"/>
                        <a:pt x="2373" y="3478"/>
                        <a:pt x="2385" y="3466"/>
                      </a:cubicBezTo>
                      <a:cubicBezTo>
                        <a:pt x="2385" y="3434"/>
                        <a:pt x="2366" y="3401"/>
                        <a:pt x="2337" y="3401"/>
                      </a:cubicBezTo>
                      <a:cubicBezTo>
                        <a:pt x="2333" y="3401"/>
                        <a:pt x="2328" y="3402"/>
                        <a:pt x="2323" y="3404"/>
                      </a:cubicBezTo>
                      <a:cubicBezTo>
                        <a:pt x="2298" y="3404"/>
                        <a:pt x="2310" y="3416"/>
                        <a:pt x="2298" y="3429"/>
                      </a:cubicBezTo>
                      <a:lnTo>
                        <a:pt x="2273" y="3429"/>
                      </a:lnTo>
                      <a:lnTo>
                        <a:pt x="2236" y="3441"/>
                      </a:lnTo>
                      <a:cubicBezTo>
                        <a:pt x="2216" y="3441"/>
                        <a:pt x="2196" y="3457"/>
                        <a:pt x="2183" y="3457"/>
                      </a:cubicBezTo>
                      <a:cubicBezTo>
                        <a:pt x="2179" y="3457"/>
                        <a:pt x="2176" y="3456"/>
                        <a:pt x="2174" y="3453"/>
                      </a:cubicBezTo>
                      <a:cubicBezTo>
                        <a:pt x="2149" y="3453"/>
                        <a:pt x="2161" y="3441"/>
                        <a:pt x="2149" y="3429"/>
                      </a:cubicBezTo>
                      <a:cubicBezTo>
                        <a:pt x="2137" y="3416"/>
                        <a:pt x="2112" y="3404"/>
                        <a:pt x="2087" y="3404"/>
                      </a:cubicBezTo>
                      <a:lnTo>
                        <a:pt x="2062" y="3404"/>
                      </a:lnTo>
                      <a:cubicBezTo>
                        <a:pt x="2112" y="3391"/>
                        <a:pt x="2161" y="3379"/>
                        <a:pt x="2199" y="3354"/>
                      </a:cubicBezTo>
                      <a:cubicBezTo>
                        <a:pt x="2224" y="3342"/>
                        <a:pt x="2310" y="3292"/>
                        <a:pt x="2236" y="3242"/>
                      </a:cubicBezTo>
                      <a:cubicBezTo>
                        <a:pt x="2230" y="3230"/>
                        <a:pt x="2220" y="3224"/>
                        <a:pt x="2211" y="3224"/>
                      </a:cubicBezTo>
                      <a:cubicBezTo>
                        <a:pt x="2202" y="3224"/>
                        <a:pt x="2192" y="3230"/>
                        <a:pt x="2186" y="3242"/>
                      </a:cubicBezTo>
                      <a:cubicBezTo>
                        <a:pt x="2174" y="3255"/>
                        <a:pt x="2186" y="3267"/>
                        <a:pt x="2174" y="3280"/>
                      </a:cubicBezTo>
                      <a:lnTo>
                        <a:pt x="2149" y="3280"/>
                      </a:lnTo>
                      <a:cubicBezTo>
                        <a:pt x="2139" y="3280"/>
                        <a:pt x="2113" y="3295"/>
                        <a:pt x="2097" y="3295"/>
                      </a:cubicBezTo>
                      <a:cubicBezTo>
                        <a:pt x="2093" y="3295"/>
                        <a:pt x="2089" y="3294"/>
                        <a:pt x="2087" y="3292"/>
                      </a:cubicBezTo>
                      <a:cubicBezTo>
                        <a:pt x="2070" y="3292"/>
                        <a:pt x="2054" y="3270"/>
                        <a:pt x="2030" y="3270"/>
                      </a:cubicBezTo>
                      <a:cubicBezTo>
                        <a:pt x="2018" y="3270"/>
                        <a:pt x="2004" y="3275"/>
                        <a:pt x="1988" y="3292"/>
                      </a:cubicBezTo>
                      <a:cubicBezTo>
                        <a:pt x="1978" y="3302"/>
                        <a:pt x="1976" y="3320"/>
                        <a:pt x="1969" y="3320"/>
                      </a:cubicBezTo>
                      <a:cubicBezTo>
                        <a:pt x="1967" y="3320"/>
                        <a:pt x="1965" y="3319"/>
                        <a:pt x="1963" y="3317"/>
                      </a:cubicBezTo>
                      <a:cubicBezTo>
                        <a:pt x="1938" y="3317"/>
                        <a:pt x="1925" y="3304"/>
                        <a:pt x="1925" y="3292"/>
                      </a:cubicBezTo>
                      <a:lnTo>
                        <a:pt x="1925" y="3292"/>
                      </a:lnTo>
                      <a:cubicBezTo>
                        <a:pt x="1933" y="3294"/>
                        <a:pt x="1940" y="3295"/>
                        <a:pt x="1944" y="3295"/>
                      </a:cubicBezTo>
                      <a:cubicBezTo>
                        <a:pt x="1993" y="3295"/>
                        <a:pt x="1901" y="3191"/>
                        <a:pt x="1901" y="3180"/>
                      </a:cubicBezTo>
                      <a:cubicBezTo>
                        <a:pt x="1901" y="3179"/>
                        <a:pt x="1903" y="3178"/>
                        <a:pt x="1907" y="3178"/>
                      </a:cubicBezTo>
                      <a:cubicBezTo>
                        <a:pt x="1927" y="3178"/>
                        <a:pt x="1989" y="3190"/>
                        <a:pt x="2030" y="3190"/>
                      </a:cubicBezTo>
                      <a:cubicBezTo>
                        <a:pt x="2067" y="3190"/>
                        <a:pt x="2085" y="3180"/>
                        <a:pt x="2037" y="3143"/>
                      </a:cubicBezTo>
                      <a:cubicBezTo>
                        <a:pt x="2087" y="3143"/>
                        <a:pt x="2124" y="3130"/>
                        <a:pt x="2062" y="3093"/>
                      </a:cubicBezTo>
                      <a:lnTo>
                        <a:pt x="2062" y="3093"/>
                      </a:lnTo>
                      <a:cubicBezTo>
                        <a:pt x="2069" y="3097"/>
                        <a:pt x="2077" y="3098"/>
                        <a:pt x="2084" y="3098"/>
                      </a:cubicBezTo>
                      <a:cubicBezTo>
                        <a:pt x="2100" y="3098"/>
                        <a:pt x="2115" y="3090"/>
                        <a:pt x="2124" y="3081"/>
                      </a:cubicBezTo>
                      <a:cubicBezTo>
                        <a:pt x="2149" y="3068"/>
                        <a:pt x="2186" y="3068"/>
                        <a:pt x="2174" y="3019"/>
                      </a:cubicBezTo>
                      <a:cubicBezTo>
                        <a:pt x="2199" y="3019"/>
                        <a:pt x="2248" y="3019"/>
                        <a:pt x="2261" y="2969"/>
                      </a:cubicBezTo>
                      <a:cubicBezTo>
                        <a:pt x="2261" y="2932"/>
                        <a:pt x="2252" y="2922"/>
                        <a:pt x="2240" y="2922"/>
                      </a:cubicBezTo>
                      <a:cubicBezTo>
                        <a:pt x="2231" y="2922"/>
                        <a:pt x="2221" y="2927"/>
                        <a:pt x="2211" y="2932"/>
                      </a:cubicBezTo>
                      <a:cubicBezTo>
                        <a:pt x="2186" y="2944"/>
                        <a:pt x="2124" y="2969"/>
                        <a:pt x="2087" y="2981"/>
                      </a:cubicBezTo>
                      <a:cubicBezTo>
                        <a:pt x="2074" y="2988"/>
                        <a:pt x="2065" y="2991"/>
                        <a:pt x="2057" y="2991"/>
                      </a:cubicBezTo>
                      <a:cubicBezTo>
                        <a:pt x="2050" y="2991"/>
                        <a:pt x="2043" y="2988"/>
                        <a:pt x="2037" y="2981"/>
                      </a:cubicBezTo>
                      <a:cubicBezTo>
                        <a:pt x="2012" y="2969"/>
                        <a:pt x="2025" y="2957"/>
                        <a:pt x="2012" y="2944"/>
                      </a:cubicBezTo>
                      <a:cubicBezTo>
                        <a:pt x="2008" y="2942"/>
                        <a:pt x="2003" y="2941"/>
                        <a:pt x="1998" y="2941"/>
                      </a:cubicBezTo>
                      <a:cubicBezTo>
                        <a:pt x="1979" y="2941"/>
                        <a:pt x="1960" y="2959"/>
                        <a:pt x="1950" y="2969"/>
                      </a:cubicBezTo>
                      <a:cubicBezTo>
                        <a:pt x="1928" y="2984"/>
                        <a:pt x="1907" y="2990"/>
                        <a:pt x="1885" y="2990"/>
                      </a:cubicBezTo>
                      <a:cubicBezTo>
                        <a:pt x="1869" y="2990"/>
                        <a:pt x="1854" y="2987"/>
                        <a:pt x="1839" y="2981"/>
                      </a:cubicBezTo>
                      <a:cubicBezTo>
                        <a:pt x="1851" y="2969"/>
                        <a:pt x="1863" y="2969"/>
                        <a:pt x="1888" y="2957"/>
                      </a:cubicBezTo>
                      <a:cubicBezTo>
                        <a:pt x="1888" y="2957"/>
                        <a:pt x="1901" y="2944"/>
                        <a:pt x="1913" y="2944"/>
                      </a:cubicBezTo>
                      <a:cubicBezTo>
                        <a:pt x="1938" y="2919"/>
                        <a:pt x="1925" y="2932"/>
                        <a:pt x="1925" y="2894"/>
                      </a:cubicBezTo>
                      <a:cubicBezTo>
                        <a:pt x="1930" y="2871"/>
                        <a:pt x="1940" y="2865"/>
                        <a:pt x="1952" y="2865"/>
                      </a:cubicBezTo>
                      <a:cubicBezTo>
                        <a:pt x="1964" y="2865"/>
                        <a:pt x="1976" y="2870"/>
                        <a:pt x="1988" y="2870"/>
                      </a:cubicBezTo>
                      <a:cubicBezTo>
                        <a:pt x="1997" y="2870"/>
                        <a:pt x="2006" y="2867"/>
                        <a:pt x="2012" y="2857"/>
                      </a:cubicBezTo>
                      <a:cubicBezTo>
                        <a:pt x="2025" y="2845"/>
                        <a:pt x="2012" y="2820"/>
                        <a:pt x="2012" y="2808"/>
                      </a:cubicBezTo>
                      <a:cubicBezTo>
                        <a:pt x="2012" y="2795"/>
                        <a:pt x="2037" y="2795"/>
                        <a:pt x="2062" y="2770"/>
                      </a:cubicBezTo>
                      <a:cubicBezTo>
                        <a:pt x="2087" y="2758"/>
                        <a:pt x="2074" y="2708"/>
                        <a:pt x="2050" y="2696"/>
                      </a:cubicBezTo>
                      <a:lnTo>
                        <a:pt x="1963" y="2696"/>
                      </a:lnTo>
                      <a:cubicBezTo>
                        <a:pt x="1950" y="2696"/>
                        <a:pt x="1950" y="2708"/>
                        <a:pt x="1950" y="2721"/>
                      </a:cubicBezTo>
                      <a:cubicBezTo>
                        <a:pt x="1938" y="2733"/>
                        <a:pt x="1963" y="2733"/>
                        <a:pt x="1938" y="2745"/>
                      </a:cubicBezTo>
                      <a:cubicBezTo>
                        <a:pt x="1933" y="2748"/>
                        <a:pt x="1927" y="2749"/>
                        <a:pt x="1922" y="2749"/>
                      </a:cubicBezTo>
                      <a:cubicBezTo>
                        <a:pt x="1898" y="2749"/>
                        <a:pt x="1868" y="2733"/>
                        <a:pt x="1839" y="2733"/>
                      </a:cubicBezTo>
                      <a:cubicBezTo>
                        <a:pt x="1820" y="2733"/>
                        <a:pt x="1766" y="2775"/>
                        <a:pt x="1725" y="2775"/>
                      </a:cubicBezTo>
                      <a:cubicBezTo>
                        <a:pt x="1711" y="2775"/>
                        <a:pt x="1699" y="2770"/>
                        <a:pt x="1689" y="2758"/>
                      </a:cubicBezTo>
                      <a:cubicBezTo>
                        <a:pt x="1652" y="2708"/>
                        <a:pt x="1689" y="2721"/>
                        <a:pt x="1714" y="2708"/>
                      </a:cubicBezTo>
                      <a:cubicBezTo>
                        <a:pt x="1727" y="2708"/>
                        <a:pt x="1752" y="2696"/>
                        <a:pt x="1764" y="2671"/>
                      </a:cubicBezTo>
                      <a:cubicBezTo>
                        <a:pt x="1776" y="2659"/>
                        <a:pt x="1776" y="2646"/>
                        <a:pt x="1801" y="2634"/>
                      </a:cubicBezTo>
                      <a:cubicBezTo>
                        <a:pt x="1807" y="2640"/>
                        <a:pt x="1814" y="2643"/>
                        <a:pt x="1820" y="2643"/>
                      </a:cubicBezTo>
                      <a:cubicBezTo>
                        <a:pt x="1826" y="2643"/>
                        <a:pt x="1832" y="2640"/>
                        <a:pt x="1839" y="2634"/>
                      </a:cubicBezTo>
                      <a:cubicBezTo>
                        <a:pt x="1839" y="2634"/>
                        <a:pt x="1851" y="2609"/>
                        <a:pt x="1863" y="2609"/>
                      </a:cubicBezTo>
                      <a:cubicBezTo>
                        <a:pt x="1872" y="2609"/>
                        <a:pt x="1881" y="2635"/>
                        <a:pt x="1895" y="2635"/>
                      </a:cubicBezTo>
                      <a:cubicBezTo>
                        <a:pt x="1900" y="2635"/>
                        <a:pt x="1906" y="2631"/>
                        <a:pt x="1913" y="2621"/>
                      </a:cubicBezTo>
                      <a:cubicBezTo>
                        <a:pt x="1938" y="2596"/>
                        <a:pt x="1913" y="2596"/>
                        <a:pt x="1913" y="2572"/>
                      </a:cubicBezTo>
                      <a:cubicBezTo>
                        <a:pt x="1913" y="2565"/>
                        <a:pt x="1913" y="2565"/>
                        <a:pt x="1915" y="2565"/>
                      </a:cubicBezTo>
                      <a:cubicBezTo>
                        <a:pt x="1916" y="2565"/>
                        <a:pt x="1919" y="2565"/>
                        <a:pt x="1925" y="2559"/>
                      </a:cubicBezTo>
                      <a:cubicBezTo>
                        <a:pt x="1932" y="2553"/>
                        <a:pt x="1938" y="2553"/>
                        <a:pt x="1944" y="2553"/>
                      </a:cubicBezTo>
                      <a:cubicBezTo>
                        <a:pt x="1950" y="2553"/>
                        <a:pt x="1957" y="2553"/>
                        <a:pt x="1963" y="2547"/>
                      </a:cubicBezTo>
                      <a:cubicBezTo>
                        <a:pt x="1975" y="2534"/>
                        <a:pt x="1963" y="2522"/>
                        <a:pt x="1950" y="2497"/>
                      </a:cubicBezTo>
                      <a:cubicBezTo>
                        <a:pt x="2000" y="2485"/>
                        <a:pt x="1988" y="2410"/>
                        <a:pt x="2025" y="2385"/>
                      </a:cubicBezTo>
                      <a:cubicBezTo>
                        <a:pt x="2062" y="2348"/>
                        <a:pt x="2099" y="2336"/>
                        <a:pt x="2074" y="2286"/>
                      </a:cubicBezTo>
                      <a:cubicBezTo>
                        <a:pt x="2067" y="2275"/>
                        <a:pt x="2061" y="2270"/>
                        <a:pt x="2055" y="2270"/>
                      </a:cubicBezTo>
                      <a:cubicBezTo>
                        <a:pt x="2043" y="2270"/>
                        <a:pt x="2037" y="2293"/>
                        <a:pt x="2037" y="2311"/>
                      </a:cubicBezTo>
                      <a:cubicBezTo>
                        <a:pt x="2026" y="2304"/>
                        <a:pt x="2018" y="2300"/>
                        <a:pt x="2010" y="2300"/>
                      </a:cubicBezTo>
                      <a:cubicBezTo>
                        <a:pt x="1993" y="2300"/>
                        <a:pt x="1984" y="2318"/>
                        <a:pt x="1975" y="2336"/>
                      </a:cubicBezTo>
                      <a:cubicBezTo>
                        <a:pt x="1963" y="2348"/>
                        <a:pt x="1950" y="2348"/>
                        <a:pt x="1938" y="2360"/>
                      </a:cubicBezTo>
                      <a:cubicBezTo>
                        <a:pt x="1913" y="2360"/>
                        <a:pt x="1901" y="2373"/>
                        <a:pt x="1888" y="2398"/>
                      </a:cubicBezTo>
                      <a:cubicBezTo>
                        <a:pt x="1876" y="2410"/>
                        <a:pt x="1876" y="2435"/>
                        <a:pt x="1851" y="2435"/>
                      </a:cubicBezTo>
                      <a:cubicBezTo>
                        <a:pt x="1826" y="2435"/>
                        <a:pt x="1851" y="2435"/>
                        <a:pt x="1826" y="2410"/>
                      </a:cubicBezTo>
                      <a:cubicBezTo>
                        <a:pt x="1815" y="2402"/>
                        <a:pt x="1804" y="2400"/>
                        <a:pt x="1795" y="2400"/>
                      </a:cubicBezTo>
                      <a:cubicBezTo>
                        <a:pt x="1773" y="2400"/>
                        <a:pt x="1756" y="2414"/>
                        <a:pt x="1739" y="2423"/>
                      </a:cubicBezTo>
                      <a:cubicBezTo>
                        <a:pt x="1702" y="2435"/>
                        <a:pt x="1665" y="2447"/>
                        <a:pt x="1627" y="2447"/>
                      </a:cubicBezTo>
                      <a:cubicBezTo>
                        <a:pt x="1627" y="2447"/>
                        <a:pt x="1553" y="2447"/>
                        <a:pt x="1553" y="2423"/>
                      </a:cubicBezTo>
                      <a:cubicBezTo>
                        <a:pt x="1553" y="2418"/>
                        <a:pt x="1558" y="2416"/>
                        <a:pt x="1568" y="2416"/>
                      </a:cubicBezTo>
                      <a:cubicBezTo>
                        <a:pt x="1594" y="2416"/>
                        <a:pt x="1648" y="2430"/>
                        <a:pt x="1680" y="2430"/>
                      </a:cubicBezTo>
                      <a:cubicBezTo>
                        <a:pt x="1699" y="2430"/>
                        <a:pt x="1709" y="2425"/>
                        <a:pt x="1702" y="2410"/>
                      </a:cubicBezTo>
                      <a:cubicBezTo>
                        <a:pt x="1702" y="2385"/>
                        <a:pt x="1640" y="2373"/>
                        <a:pt x="1615" y="2360"/>
                      </a:cubicBezTo>
                      <a:cubicBezTo>
                        <a:pt x="1623" y="2352"/>
                        <a:pt x="1633" y="2349"/>
                        <a:pt x="1643" y="2349"/>
                      </a:cubicBezTo>
                      <a:cubicBezTo>
                        <a:pt x="1663" y="2349"/>
                        <a:pt x="1685" y="2360"/>
                        <a:pt x="1702" y="2360"/>
                      </a:cubicBezTo>
                      <a:cubicBezTo>
                        <a:pt x="1727" y="2360"/>
                        <a:pt x="1724" y="2355"/>
                        <a:pt x="1730" y="2355"/>
                      </a:cubicBezTo>
                      <a:cubicBezTo>
                        <a:pt x="1734" y="2355"/>
                        <a:pt x="1739" y="2356"/>
                        <a:pt x="1752" y="2360"/>
                      </a:cubicBezTo>
                      <a:cubicBezTo>
                        <a:pt x="1756" y="2363"/>
                        <a:pt x="1761" y="2364"/>
                        <a:pt x="1765" y="2364"/>
                      </a:cubicBezTo>
                      <a:cubicBezTo>
                        <a:pt x="1785" y="2364"/>
                        <a:pt x="1801" y="2343"/>
                        <a:pt x="1801" y="2323"/>
                      </a:cubicBezTo>
                      <a:cubicBezTo>
                        <a:pt x="1801" y="2286"/>
                        <a:pt x="1764" y="2286"/>
                        <a:pt x="1739" y="2286"/>
                      </a:cubicBezTo>
                      <a:cubicBezTo>
                        <a:pt x="1752" y="2286"/>
                        <a:pt x="1801" y="2286"/>
                        <a:pt x="1814" y="2261"/>
                      </a:cubicBezTo>
                      <a:cubicBezTo>
                        <a:pt x="1814" y="2236"/>
                        <a:pt x="1814" y="2211"/>
                        <a:pt x="1814" y="2187"/>
                      </a:cubicBezTo>
                      <a:cubicBezTo>
                        <a:pt x="1826" y="2180"/>
                        <a:pt x="1839" y="2180"/>
                        <a:pt x="1849" y="2180"/>
                      </a:cubicBezTo>
                      <a:cubicBezTo>
                        <a:pt x="1860" y="2180"/>
                        <a:pt x="1870" y="2180"/>
                        <a:pt x="1876" y="2174"/>
                      </a:cubicBezTo>
                      <a:cubicBezTo>
                        <a:pt x="1888" y="2174"/>
                        <a:pt x="1888" y="2162"/>
                        <a:pt x="1901" y="2149"/>
                      </a:cubicBezTo>
                      <a:cubicBezTo>
                        <a:pt x="1901" y="2149"/>
                        <a:pt x="1901" y="2137"/>
                        <a:pt x="1901" y="2137"/>
                      </a:cubicBezTo>
                      <a:cubicBezTo>
                        <a:pt x="1913" y="2112"/>
                        <a:pt x="1925" y="2112"/>
                        <a:pt x="1938" y="2087"/>
                      </a:cubicBezTo>
                      <a:cubicBezTo>
                        <a:pt x="1950" y="2062"/>
                        <a:pt x="1975" y="1988"/>
                        <a:pt x="1938" y="1988"/>
                      </a:cubicBezTo>
                      <a:cubicBezTo>
                        <a:pt x="1934" y="1986"/>
                        <a:pt x="1930" y="1986"/>
                        <a:pt x="1927" y="1986"/>
                      </a:cubicBezTo>
                      <a:cubicBezTo>
                        <a:pt x="1903" y="1986"/>
                        <a:pt x="1912" y="2025"/>
                        <a:pt x="1901" y="2025"/>
                      </a:cubicBezTo>
                      <a:cubicBezTo>
                        <a:pt x="1896" y="2029"/>
                        <a:pt x="1892" y="2031"/>
                        <a:pt x="1888" y="2031"/>
                      </a:cubicBezTo>
                      <a:cubicBezTo>
                        <a:pt x="1880" y="2031"/>
                        <a:pt x="1872" y="2025"/>
                        <a:pt x="1863" y="2025"/>
                      </a:cubicBezTo>
                      <a:cubicBezTo>
                        <a:pt x="1851" y="2025"/>
                        <a:pt x="1814" y="2100"/>
                        <a:pt x="1789" y="2100"/>
                      </a:cubicBezTo>
                      <a:cubicBezTo>
                        <a:pt x="1776" y="2104"/>
                        <a:pt x="1767" y="2105"/>
                        <a:pt x="1758" y="2105"/>
                      </a:cubicBezTo>
                      <a:cubicBezTo>
                        <a:pt x="1742" y="2105"/>
                        <a:pt x="1731" y="2100"/>
                        <a:pt x="1714" y="2100"/>
                      </a:cubicBezTo>
                      <a:cubicBezTo>
                        <a:pt x="1705" y="2104"/>
                        <a:pt x="1694" y="2107"/>
                        <a:pt x="1684" y="2107"/>
                      </a:cubicBezTo>
                      <a:cubicBezTo>
                        <a:pt x="1666" y="2107"/>
                        <a:pt x="1648" y="2098"/>
                        <a:pt x="1640" y="2075"/>
                      </a:cubicBezTo>
                      <a:cubicBezTo>
                        <a:pt x="1652" y="2075"/>
                        <a:pt x="1665" y="2075"/>
                        <a:pt x="1677" y="2062"/>
                      </a:cubicBezTo>
                      <a:cubicBezTo>
                        <a:pt x="1694" y="2062"/>
                        <a:pt x="1699" y="2068"/>
                        <a:pt x="1708" y="2068"/>
                      </a:cubicBezTo>
                      <a:cubicBezTo>
                        <a:pt x="1713" y="2068"/>
                        <a:pt x="1718" y="2067"/>
                        <a:pt x="1727" y="2062"/>
                      </a:cubicBezTo>
                      <a:cubicBezTo>
                        <a:pt x="1739" y="2050"/>
                        <a:pt x="1752" y="2050"/>
                        <a:pt x="1776" y="2050"/>
                      </a:cubicBezTo>
                      <a:cubicBezTo>
                        <a:pt x="1783" y="2050"/>
                        <a:pt x="1789" y="2053"/>
                        <a:pt x="1797" y="2053"/>
                      </a:cubicBezTo>
                      <a:cubicBezTo>
                        <a:pt x="1804" y="2053"/>
                        <a:pt x="1814" y="2050"/>
                        <a:pt x="1826" y="2038"/>
                      </a:cubicBezTo>
                      <a:cubicBezTo>
                        <a:pt x="1826" y="2025"/>
                        <a:pt x="1839" y="2000"/>
                        <a:pt x="1839" y="1988"/>
                      </a:cubicBezTo>
                      <a:cubicBezTo>
                        <a:pt x="1839" y="1977"/>
                        <a:pt x="1827" y="1974"/>
                        <a:pt x="1814" y="1974"/>
                      </a:cubicBezTo>
                      <a:cubicBezTo>
                        <a:pt x="1795" y="1974"/>
                        <a:pt x="1771" y="1981"/>
                        <a:pt x="1764" y="1988"/>
                      </a:cubicBezTo>
                      <a:cubicBezTo>
                        <a:pt x="1764" y="1938"/>
                        <a:pt x="1776" y="1938"/>
                        <a:pt x="1814" y="1926"/>
                      </a:cubicBezTo>
                      <a:cubicBezTo>
                        <a:pt x="1839" y="1913"/>
                        <a:pt x="1863" y="1913"/>
                        <a:pt x="1826" y="1876"/>
                      </a:cubicBezTo>
                      <a:lnTo>
                        <a:pt x="1826" y="1876"/>
                      </a:lnTo>
                      <a:cubicBezTo>
                        <a:pt x="1836" y="1876"/>
                        <a:pt x="1846" y="1892"/>
                        <a:pt x="1856" y="1892"/>
                      </a:cubicBezTo>
                      <a:cubicBezTo>
                        <a:pt x="1858" y="1892"/>
                        <a:pt x="1861" y="1891"/>
                        <a:pt x="1863" y="1889"/>
                      </a:cubicBezTo>
                      <a:cubicBezTo>
                        <a:pt x="1888" y="1876"/>
                        <a:pt x="1888" y="1864"/>
                        <a:pt x="1888" y="1839"/>
                      </a:cubicBezTo>
                      <a:cubicBezTo>
                        <a:pt x="1888" y="1826"/>
                        <a:pt x="1863" y="1826"/>
                        <a:pt x="1863" y="1814"/>
                      </a:cubicBezTo>
                      <a:cubicBezTo>
                        <a:pt x="1876" y="1802"/>
                        <a:pt x="1913" y="1727"/>
                        <a:pt x="1863" y="1715"/>
                      </a:cubicBezTo>
                      <a:cubicBezTo>
                        <a:pt x="1839" y="1715"/>
                        <a:pt x="1839" y="1727"/>
                        <a:pt x="1814" y="1752"/>
                      </a:cubicBezTo>
                      <a:lnTo>
                        <a:pt x="1814" y="1764"/>
                      </a:lnTo>
                      <a:lnTo>
                        <a:pt x="1801" y="1764"/>
                      </a:lnTo>
                      <a:cubicBezTo>
                        <a:pt x="1789" y="1764"/>
                        <a:pt x="1789" y="1764"/>
                        <a:pt x="1776" y="1789"/>
                      </a:cubicBezTo>
                      <a:cubicBezTo>
                        <a:pt x="1776" y="1802"/>
                        <a:pt x="1776" y="1814"/>
                        <a:pt x="1764" y="1826"/>
                      </a:cubicBezTo>
                      <a:cubicBezTo>
                        <a:pt x="1752" y="1839"/>
                        <a:pt x="1739" y="1851"/>
                        <a:pt x="1739" y="1851"/>
                      </a:cubicBezTo>
                      <a:cubicBezTo>
                        <a:pt x="1714" y="1864"/>
                        <a:pt x="1689" y="1864"/>
                        <a:pt x="1665" y="1876"/>
                      </a:cubicBezTo>
                      <a:cubicBezTo>
                        <a:pt x="1652" y="1876"/>
                        <a:pt x="1640" y="1889"/>
                        <a:pt x="1627" y="1889"/>
                      </a:cubicBezTo>
                      <a:cubicBezTo>
                        <a:pt x="1652" y="1851"/>
                        <a:pt x="1677" y="1876"/>
                        <a:pt x="1702" y="1851"/>
                      </a:cubicBezTo>
                      <a:cubicBezTo>
                        <a:pt x="1727" y="1826"/>
                        <a:pt x="1702" y="1814"/>
                        <a:pt x="1727" y="1802"/>
                      </a:cubicBezTo>
                      <a:cubicBezTo>
                        <a:pt x="1739" y="1777"/>
                        <a:pt x="1752" y="1789"/>
                        <a:pt x="1752" y="1777"/>
                      </a:cubicBezTo>
                      <a:cubicBezTo>
                        <a:pt x="1764" y="1764"/>
                        <a:pt x="1764" y="1739"/>
                        <a:pt x="1752" y="1727"/>
                      </a:cubicBezTo>
                      <a:cubicBezTo>
                        <a:pt x="1743" y="1723"/>
                        <a:pt x="1738" y="1722"/>
                        <a:pt x="1733" y="1722"/>
                      </a:cubicBezTo>
                      <a:cubicBezTo>
                        <a:pt x="1724" y="1722"/>
                        <a:pt x="1718" y="1727"/>
                        <a:pt x="1702" y="1727"/>
                      </a:cubicBezTo>
                      <a:cubicBezTo>
                        <a:pt x="1689" y="1739"/>
                        <a:pt x="1665" y="1752"/>
                        <a:pt x="1640" y="1764"/>
                      </a:cubicBezTo>
                      <a:cubicBezTo>
                        <a:pt x="1640" y="1752"/>
                        <a:pt x="1652" y="1752"/>
                        <a:pt x="1665" y="1727"/>
                      </a:cubicBezTo>
                      <a:cubicBezTo>
                        <a:pt x="1677" y="1715"/>
                        <a:pt x="1677" y="1690"/>
                        <a:pt x="1677" y="1665"/>
                      </a:cubicBezTo>
                      <a:cubicBezTo>
                        <a:pt x="1689" y="1640"/>
                        <a:pt x="1789" y="1603"/>
                        <a:pt x="1764" y="1541"/>
                      </a:cubicBezTo>
                      <a:cubicBezTo>
                        <a:pt x="1739" y="1516"/>
                        <a:pt x="1727" y="1516"/>
                        <a:pt x="1702" y="1516"/>
                      </a:cubicBezTo>
                      <a:cubicBezTo>
                        <a:pt x="1665" y="1516"/>
                        <a:pt x="1677" y="1528"/>
                        <a:pt x="1665" y="1553"/>
                      </a:cubicBezTo>
                      <a:cubicBezTo>
                        <a:pt x="1651" y="1588"/>
                        <a:pt x="1637" y="1595"/>
                        <a:pt x="1621" y="1595"/>
                      </a:cubicBezTo>
                      <a:cubicBezTo>
                        <a:pt x="1608" y="1595"/>
                        <a:pt x="1594" y="1590"/>
                        <a:pt x="1578" y="1590"/>
                      </a:cubicBezTo>
                      <a:cubicBezTo>
                        <a:pt x="1590" y="1566"/>
                        <a:pt x="1603" y="1541"/>
                        <a:pt x="1615" y="1504"/>
                      </a:cubicBezTo>
                      <a:cubicBezTo>
                        <a:pt x="1615" y="1504"/>
                        <a:pt x="1640" y="1504"/>
                        <a:pt x="1640" y="1491"/>
                      </a:cubicBezTo>
                      <a:cubicBezTo>
                        <a:pt x="1640" y="1466"/>
                        <a:pt x="1640" y="1466"/>
                        <a:pt x="1640" y="1454"/>
                      </a:cubicBezTo>
                      <a:cubicBezTo>
                        <a:pt x="1640" y="1429"/>
                        <a:pt x="1652" y="1429"/>
                        <a:pt x="1665" y="1404"/>
                      </a:cubicBezTo>
                      <a:cubicBezTo>
                        <a:pt x="1665" y="1392"/>
                        <a:pt x="1665" y="1367"/>
                        <a:pt x="1640" y="1367"/>
                      </a:cubicBezTo>
                      <a:cubicBezTo>
                        <a:pt x="1615" y="1367"/>
                        <a:pt x="1627" y="1392"/>
                        <a:pt x="1615" y="1392"/>
                      </a:cubicBezTo>
                      <a:cubicBezTo>
                        <a:pt x="1590" y="1404"/>
                        <a:pt x="1565" y="1404"/>
                        <a:pt x="1553" y="1417"/>
                      </a:cubicBezTo>
                      <a:cubicBezTo>
                        <a:pt x="1553" y="1379"/>
                        <a:pt x="1590" y="1392"/>
                        <a:pt x="1615" y="1379"/>
                      </a:cubicBezTo>
                      <a:cubicBezTo>
                        <a:pt x="1627" y="1367"/>
                        <a:pt x="1640" y="1367"/>
                        <a:pt x="1640" y="1354"/>
                      </a:cubicBezTo>
                      <a:lnTo>
                        <a:pt x="1640" y="1305"/>
                      </a:lnTo>
                      <a:cubicBezTo>
                        <a:pt x="1640" y="1292"/>
                        <a:pt x="1702" y="1280"/>
                        <a:pt x="1714" y="1243"/>
                      </a:cubicBezTo>
                      <a:cubicBezTo>
                        <a:pt x="1714" y="1218"/>
                        <a:pt x="1689" y="1218"/>
                        <a:pt x="1665" y="1205"/>
                      </a:cubicBezTo>
                      <a:lnTo>
                        <a:pt x="1652" y="1205"/>
                      </a:lnTo>
                      <a:cubicBezTo>
                        <a:pt x="1640" y="1205"/>
                        <a:pt x="1640" y="1193"/>
                        <a:pt x="1627" y="1193"/>
                      </a:cubicBezTo>
                      <a:cubicBezTo>
                        <a:pt x="1627" y="1193"/>
                        <a:pt x="1603" y="1205"/>
                        <a:pt x="1603" y="1205"/>
                      </a:cubicBezTo>
                      <a:cubicBezTo>
                        <a:pt x="1603" y="1207"/>
                        <a:pt x="1602" y="1207"/>
                        <a:pt x="1601" y="1207"/>
                      </a:cubicBezTo>
                      <a:cubicBezTo>
                        <a:pt x="1594" y="1207"/>
                        <a:pt x="1563" y="1168"/>
                        <a:pt x="1540" y="1168"/>
                      </a:cubicBezTo>
                      <a:cubicBezTo>
                        <a:pt x="1528" y="1168"/>
                        <a:pt x="1503" y="1168"/>
                        <a:pt x="1491" y="1181"/>
                      </a:cubicBezTo>
                      <a:cubicBezTo>
                        <a:pt x="1478" y="1181"/>
                        <a:pt x="1466" y="1193"/>
                        <a:pt x="1454" y="1193"/>
                      </a:cubicBezTo>
                      <a:cubicBezTo>
                        <a:pt x="1441" y="1181"/>
                        <a:pt x="1478" y="1131"/>
                        <a:pt x="1491" y="1119"/>
                      </a:cubicBezTo>
                      <a:cubicBezTo>
                        <a:pt x="1503" y="1106"/>
                        <a:pt x="1491" y="1081"/>
                        <a:pt x="1516" y="1081"/>
                      </a:cubicBezTo>
                      <a:cubicBezTo>
                        <a:pt x="1520" y="1077"/>
                        <a:pt x="1525" y="1077"/>
                        <a:pt x="1531" y="1077"/>
                      </a:cubicBezTo>
                      <a:lnTo>
                        <a:pt x="1531" y="1077"/>
                      </a:lnTo>
                      <a:cubicBezTo>
                        <a:pt x="1543" y="1077"/>
                        <a:pt x="1557" y="1077"/>
                        <a:pt x="1565" y="1044"/>
                      </a:cubicBezTo>
                      <a:cubicBezTo>
                        <a:pt x="1576" y="1003"/>
                        <a:pt x="1552" y="979"/>
                        <a:pt x="1529" y="979"/>
                      </a:cubicBezTo>
                      <a:cubicBezTo>
                        <a:pt x="1525" y="979"/>
                        <a:pt x="1520" y="980"/>
                        <a:pt x="1516" y="982"/>
                      </a:cubicBezTo>
                      <a:cubicBezTo>
                        <a:pt x="1503" y="982"/>
                        <a:pt x="1491" y="994"/>
                        <a:pt x="1478" y="994"/>
                      </a:cubicBezTo>
                      <a:cubicBezTo>
                        <a:pt x="1478" y="994"/>
                        <a:pt x="1466" y="1007"/>
                        <a:pt x="1466" y="1019"/>
                      </a:cubicBezTo>
                      <a:lnTo>
                        <a:pt x="1416" y="1019"/>
                      </a:lnTo>
                      <a:cubicBezTo>
                        <a:pt x="1429" y="982"/>
                        <a:pt x="1540" y="932"/>
                        <a:pt x="1478" y="870"/>
                      </a:cubicBezTo>
                      <a:cubicBezTo>
                        <a:pt x="1474" y="866"/>
                        <a:pt x="1469" y="865"/>
                        <a:pt x="1463" y="865"/>
                      </a:cubicBezTo>
                      <a:cubicBezTo>
                        <a:pt x="1451" y="865"/>
                        <a:pt x="1437" y="870"/>
                        <a:pt x="1429" y="870"/>
                      </a:cubicBezTo>
                      <a:cubicBezTo>
                        <a:pt x="1404" y="870"/>
                        <a:pt x="1404" y="883"/>
                        <a:pt x="1391" y="883"/>
                      </a:cubicBezTo>
                      <a:cubicBezTo>
                        <a:pt x="1387" y="887"/>
                        <a:pt x="1385" y="888"/>
                        <a:pt x="1382" y="888"/>
                      </a:cubicBezTo>
                      <a:cubicBezTo>
                        <a:pt x="1378" y="888"/>
                        <a:pt x="1375" y="883"/>
                        <a:pt x="1367" y="883"/>
                      </a:cubicBezTo>
                      <a:cubicBezTo>
                        <a:pt x="1379" y="870"/>
                        <a:pt x="1391" y="858"/>
                        <a:pt x="1391" y="833"/>
                      </a:cubicBezTo>
                      <a:cubicBezTo>
                        <a:pt x="1404" y="820"/>
                        <a:pt x="1416" y="808"/>
                        <a:pt x="1429" y="796"/>
                      </a:cubicBezTo>
                      <a:cubicBezTo>
                        <a:pt x="1441" y="771"/>
                        <a:pt x="1466" y="746"/>
                        <a:pt x="1429" y="733"/>
                      </a:cubicBezTo>
                      <a:cubicBezTo>
                        <a:pt x="1425" y="732"/>
                        <a:pt x="1421" y="732"/>
                        <a:pt x="1417" y="732"/>
                      </a:cubicBezTo>
                      <a:cubicBezTo>
                        <a:pt x="1389" y="732"/>
                        <a:pt x="1376" y="771"/>
                        <a:pt x="1354" y="771"/>
                      </a:cubicBezTo>
                      <a:cubicBezTo>
                        <a:pt x="1367" y="733"/>
                        <a:pt x="1404" y="709"/>
                        <a:pt x="1391" y="671"/>
                      </a:cubicBezTo>
                      <a:cubicBezTo>
                        <a:pt x="1385" y="653"/>
                        <a:pt x="1373" y="647"/>
                        <a:pt x="1359" y="647"/>
                      </a:cubicBezTo>
                      <a:cubicBezTo>
                        <a:pt x="1345" y="647"/>
                        <a:pt x="1329" y="653"/>
                        <a:pt x="1317" y="659"/>
                      </a:cubicBezTo>
                      <a:cubicBezTo>
                        <a:pt x="1317" y="634"/>
                        <a:pt x="1342" y="622"/>
                        <a:pt x="1354" y="609"/>
                      </a:cubicBezTo>
                      <a:cubicBezTo>
                        <a:pt x="1379" y="584"/>
                        <a:pt x="1391" y="560"/>
                        <a:pt x="1404" y="535"/>
                      </a:cubicBezTo>
                      <a:cubicBezTo>
                        <a:pt x="1419" y="495"/>
                        <a:pt x="1414" y="483"/>
                        <a:pt x="1400" y="483"/>
                      </a:cubicBezTo>
                      <a:cubicBezTo>
                        <a:pt x="1379" y="483"/>
                        <a:pt x="1339" y="510"/>
                        <a:pt x="1317" y="510"/>
                      </a:cubicBezTo>
                      <a:cubicBezTo>
                        <a:pt x="1292" y="510"/>
                        <a:pt x="1354" y="435"/>
                        <a:pt x="1367" y="411"/>
                      </a:cubicBezTo>
                      <a:cubicBezTo>
                        <a:pt x="1379" y="398"/>
                        <a:pt x="1379" y="361"/>
                        <a:pt x="1354" y="348"/>
                      </a:cubicBezTo>
                      <a:cubicBezTo>
                        <a:pt x="1340" y="348"/>
                        <a:pt x="1338" y="357"/>
                        <a:pt x="1332" y="357"/>
                      </a:cubicBezTo>
                      <a:cubicBezTo>
                        <a:pt x="1327" y="357"/>
                        <a:pt x="1320" y="352"/>
                        <a:pt x="1304" y="336"/>
                      </a:cubicBezTo>
                      <a:cubicBezTo>
                        <a:pt x="1354" y="311"/>
                        <a:pt x="1367" y="262"/>
                        <a:pt x="1354" y="212"/>
                      </a:cubicBezTo>
                      <a:cubicBezTo>
                        <a:pt x="1349" y="202"/>
                        <a:pt x="1345" y="198"/>
                        <a:pt x="1341" y="198"/>
                      </a:cubicBezTo>
                      <a:cubicBezTo>
                        <a:pt x="1324" y="198"/>
                        <a:pt x="1312" y="262"/>
                        <a:pt x="1292" y="262"/>
                      </a:cubicBezTo>
                      <a:cubicBezTo>
                        <a:pt x="1267" y="262"/>
                        <a:pt x="1292" y="199"/>
                        <a:pt x="1292" y="187"/>
                      </a:cubicBezTo>
                      <a:cubicBezTo>
                        <a:pt x="1292" y="187"/>
                        <a:pt x="1280" y="162"/>
                        <a:pt x="1280" y="150"/>
                      </a:cubicBezTo>
                      <a:cubicBezTo>
                        <a:pt x="1267" y="125"/>
                        <a:pt x="1292" y="63"/>
                        <a:pt x="1280" y="50"/>
                      </a:cubicBezTo>
                      <a:cubicBezTo>
                        <a:pt x="1270" y="41"/>
                        <a:pt x="1265" y="39"/>
                        <a:pt x="1260" y="39"/>
                      </a:cubicBezTo>
                      <a:cubicBezTo>
                        <a:pt x="1256" y="39"/>
                        <a:pt x="1253" y="42"/>
                        <a:pt x="1249" y="42"/>
                      </a:cubicBezTo>
                      <a:cubicBezTo>
                        <a:pt x="1247" y="42"/>
                        <a:pt x="1245" y="41"/>
                        <a:pt x="1242" y="38"/>
                      </a:cubicBezTo>
                      <a:cubicBezTo>
                        <a:pt x="1230" y="26"/>
                        <a:pt x="1230" y="1"/>
                        <a:pt x="1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6"/>
                <p:cNvSpPr/>
                <p:nvPr/>
              </p:nvSpPr>
              <p:spPr>
                <a:xfrm>
                  <a:off x="7581629" y="2975169"/>
                  <a:ext cx="596887" cy="1074867"/>
                </a:xfrm>
                <a:custGeom>
                  <a:avLst/>
                  <a:gdLst/>
                  <a:ahLst/>
                  <a:cxnLst/>
                  <a:rect l="l" t="t" r="r" b="b"/>
                  <a:pathLst>
                    <a:path w="3118" h="5564" extrusionOk="0">
                      <a:moveTo>
                        <a:pt x="1042" y="1693"/>
                      </a:moveTo>
                      <a:cubicBezTo>
                        <a:pt x="1054" y="1698"/>
                        <a:pt x="1065" y="1699"/>
                        <a:pt x="1081" y="1715"/>
                      </a:cubicBezTo>
                      <a:cubicBezTo>
                        <a:pt x="1064" y="1715"/>
                        <a:pt x="1052" y="1704"/>
                        <a:pt x="1042" y="1693"/>
                      </a:cubicBezTo>
                      <a:close/>
                      <a:moveTo>
                        <a:pt x="2385" y="4807"/>
                      </a:moveTo>
                      <a:cubicBezTo>
                        <a:pt x="2404" y="4807"/>
                        <a:pt x="2420" y="4814"/>
                        <a:pt x="2436" y="4820"/>
                      </a:cubicBezTo>
                      <a:lnTo>
                        <a:pt x="2436" y="4820"/>
                      </a:lnTo>
                      <a:cubicBezTo>
                        <a:pt x="2417" y="4815"/>
                        <a:pt x="2399" y="4811"/>
                        <a:pt x="2385" y="4807"/>
                      </a:cubicBezTo>
                      <a:close/>
                      <a:moveTo>
                        <a:pt x="1553" y="1"/>
                      </a:moveTo>
                      <a:cubicBezTo>
                        <a:pt x="1528" y="1"/>
                        <a:pt x="1503" y="63"/>
                        <a:pt x="1503" y="88"/>
                      </a:cubicBezTo>
                      <a:cubicBezTo>
                        <a:pt x="1503" y="125"/>
                        <a:pt x="1503" y="150"/>
                        <a:pt x="1491" y="175"/>
                      </a:cubicBezTo>
                      <a:cubicBezTo>
                        <a:pt x="1491" y="187"/>
                        <a:pt x="1466" y="200"/>
                        <a:pt x="1466" y="212"/>
                      </a:cubicBezTo>
                      <a:cubicBezTo>
                        <a:pt x="1453" y="237"/>
                        <a:pt x="1466" y="286"/>
                        <a:pt x="1453" y="286"/>
                      </a:cubicBezTo>
                      <a:cubicBezTo>
                        <a:pt x="1451" y="289"/>
                        <a:pt x="1449" y="290"/>
                        <a:pt x="1446" y="290"/>
                      </a:cubicBezTo>
                      <a:cubicBezTo>
                        <a:pt x="1436" y="290"/>
                        <a:pt x="1426" y="272"/>
                        <a:pt x="1416" y="262"/>
                      </a:cubicBezTo>
                      <a:cubicBezTo>
                        <a:pt x="1409" y="259"/>
                        <a:pt x="1402" y="257"/>
                        <a:pt x="1397" y="257"/>
                      </a:cubicBezTo>
                      <a:cubicBezTo>
                        <a:pt x="1360" y="257"/>
                        <a:pt x="1380" y="328"/>
                        <a:pt x="1391" y="361"/>
                      </a:cubicBezTo>
                      <a:cubicBezTo>
                        <a:pt x="1391" y="386"/>
                        <a:pt x="1404" y="398"/>
                        <a:pt x="1416" y="411"/>
                      </a:cubicBezTo>
                      <a:cubicBezTo>
                        <a:pt x="1416" y="411"/>
                        <a:pt x="1422" y="405"/>
                        <a:pt x="1429" y="405"/>
                      </a:cubicBezTo>
                      <a:cubicBezTo>
                        <a:pt x="1433" y="405"/>
                        <a:pt x="1437" y="407"/>
                        <a:pt x="1441" y="411"/>
                      </a:cubicBezTo>
                      <a:cubicBezTo>
                        <a:pt x="1446" y="436"/>
                        <a:pt x="1435" y="443"/>
                        <a:pt x="1419" y="443"/>
                      </a:cubicBezTo>
                      <a:cubicBezTo>
                        <a:pt x="1400" y="443"/>
                        <a:pt x="1375" y="433"/>
                        <a:pt x="1361" y="433"/>
                      </a:cubicBezTo>
                      <a:cubicBezTo>
                        <a:pt x="1358" y="433"/>
                        <a:pt x="1356" y="434"/>
                        <a:pt x="1354" y="436"/>
                      </a:cubicBezTo>
                      <a:cubicBezTo>
                        <a:pt x="1342" y="460"/>
                        <a:pt x="1354" y="510"/>
                        <a:pt x="1366" y="522"/>
                      </a:cubicBezTo>
                      <a:cubicBezTo>
                        <a:pt x="1379" y="547"/>
                        <a:pt x="1429" y="609"/>
                        <a:pt x="1416" y="634"/>
                      </a:cubicBezTo>
                      <a:cubicBezTo>
                        <a:pt x="1416" y="649"/>
                        <a:pt x="1414" y="654"/>
                        <a:pt x="1411" y="654"/>
                      </a:cubicBezTo>
                      <a:cubicBezTo>
                        <a:pt x="1406" y="654"/>
                        <a:pt x="1399" y="642"/>
                        <a:pt x="1391" y="634"/>
                      </a:cubicBezTo>
                      <a:cubicBezTo>
                        <a:pt x="1383" y="626"/>
                        <a:pt x="1346" y="589"/>
                        <a:pt x="1319" y="589"/>
                      </a:cubicBezTo>
                      <a:cubicBezTo>
                        <a:pt x="1307" y="589"/>
                        <a:pt x="1296" y="598"/>
                        <a:pt x="1292" y="622"/>
                      </a:cubicBezTo>
                      <a:cubicBezTo>
                        <a:pt x="1304" y="659"/>
                        <a:pt x="1317" y="696"/>
                        <a:pt x="1342" y="734"/>
                      </a:cubicBezTo>
                      <a:cubicBezTo>
                        <a:pt x="1354" y="746"/>
                        <a:pt x="1366" y="746"/>
                        <a:pt x="1366" y="758"/>
                      </a:cubicBezTo>
                      <a:cubicBezTo>
                        <a:pt x="1379" y="771"/>
                        <a:pt x="1391" y="783"/>
                        <a:pt x="1404" y="796"/>
                      </a:cubicBezTo>
                      <a:cubicBezTo>
                        <a:pt x="1429" y="808"/>
                        <a:pt x="1453" y="796"/>
                        <a:pt x="1441" y="833"/>
                      </a:cubicBezTo>
                      <a:cubicBezTo>
                        <a:pt x="1416" y="821"/>
                        <a:pt x="1391" y="796"/>
                        <a:pt x="1354" y="796"/>
                      </a:cubicBezTo>
                      <a:cubicBezTo>
                        <a:pt x="1292" y="796"/>
                        <a:pt x="1329" y="870"/>
                        <a:pt x="1342" y="907"/>
                      </a:cubicBezTo>
                      <a:cubicBezTo>
                        <a:pt x="1329" y="901"/>
                        <a:pt x="1307" y="895"/>
                        <a:pt x="1287" y="895"/>
                      </a:cubicBezTo>
                      <a:cubicBezTo>
                        <a:pt x="1267" y="895"/>
                        <a:pt x="1248" y="901"/>
                        <a:pt x="1242" y="920"/>
                      </a:cubicBezTo>
                      <a:cubicBezTo>
                        <a:pt x="1242" y="957"/>
                        <a:pt x="1292" y="982"/>
                        <a:pt x="1304" y="994"/>
                      </a:cubicBezTo>
                      <a:cubicBezTo>
                        <a:pt x="1317" y="1007"/>
                        <a:pt x="1329" y="1019"/>
                        <a:pt x="1329" y="1032"/>
                      </a:cubicBezTo>
                      <a:lnTo>
                        <a:pt x="1329" y="1069"/>
                      </a:lnTo>
                      <a:cubicBezTo>
                        <a:pt x="1329" y="1081"/>
                        <a:pt x="1342" y="1094"/>
                        <a:pt x="1342" y="1106"/>
                      </a:cubicBezTo>
                      <a:cubicBezTo>
                        <a:pt x="1342" y="1106"/>
                        <a:pt x="1366" y="1119"/>
                        <a:pt x="1366" y="1131"/>
                      </a:cubicBezTo>
                      <a:cubicBezTo>
                        <a:pt x="1366" y="1132"/>
                        <a:pt x="1366" y="1133"/>
                        <a:pt x="1365" y="1133"/>
                      </a:cubicBezTo>
                      <a:cubicBezTo>
                        <a:pt x="1358" y="1133"/>
                        <a:pt x="1316" y="1080"/>
                        <a:pt x="1304" y="1069"/>
                      </a:cubicBezTo>
                      <a:cubicBezTo>
                        <a:pt x="1299" y="1069"/>
                        <a:pt x="1282" y="1067"/>
                        <a:pt x="1263" y="1067"/>
                      </a:cubicBezTo>
                      <a:cubicBezTo>
                        <a:pt x="1234" y="1067"/>
                        <a:pt x="1200" y="1071"/>
                        <a:pt x="1193" y="1094"/>
                      </a:cubicBezTo>
                      <a:cubicBezTo>
                        <a:pt x="1155" y="1168"/>
                        <a:pt x="1267" y="1206"/>
                        <a:pt x="1317" y="1230"/>
                      </a:cubicBezTo>
                      <a:cubicBezTo>
                        <a:pt x="1298" y="1237"/>
                        <a:pt x="1283" y="1240"/>
                        <a:pt x="1267" y="1240"/>
                      </a:cubicBezTo>
                      <a:cubicBezTo>
                        <a:pt x="1252" y="1240"/>
                        <a:pt x="1236" y="1237"/>
                        <a:pt x="1217" y="1230"/>
                      </a:cubicBezTo>
                      <a:cubicBezTo>
                        <a:pt x="1193" y="1218"/>
                        <a:pt x="1193" y="1193"/>
                        <a:pt x="1168" y="1193"/>
                      </a:cubicBezTo>
                      <a:cubicBezTo>
                        <a:pt x="1093" y="1193"/>
                        <a:pt x="1081" y="1305"/>
                        <a:pt x="1143" y="1317"/>
                      </a:cubicBezTo>
                      <a:lnTo>
                        <a:pt x="1177" y="1317"/>
                      </a:lnTo>
                      <a:cubicBezTo>
                        <a:pt x="1179" y="1320"/>
                        <a:pt x="1183" y="1327"/>
                        <a:pt x="1193" y="1342"/>
                      </a:cubicBezTo>
                      <a:cubicBezTo>
                        <a:pt x="1193" y="1355"/>
                        <a:pt x="1193" y="1367"/>
                        <a:pt x="1205" y="1367"/>
                      </a:cubicBezTo>
                      <a:lnTo>
                        <a:pt x="1217" y="1367"/>
                      </a:lnTo>
                      <a:cubicBezTo>
                        <a:pt x="1217" y="1367"/>
                        <a:pt x="1255" y="1417"/>
                        <a:pt x="1267" y="1441"/>
                      </a:cubicBezTo>
                      <a:cubicBezTo>
                        <a:pt x="1280" y="1466"/>
                        <a:pt x="1267" y="1504"/>
                        <a:pt x="1304" y="1516"/>
                      </a:cubicBezTo>
                      <a:cubicBezTo>
                        <a:pt x="1292" y="1522"/>
                        <a:pt x="1280" y="1522"/>
                        <a:pt x="1267" y="1522"/>
                      </a:cubicBezTo>
                      <a:cubicBezTo>
                        <a:pt x="1255" y="1522"/>
                        <a:pt x="1242" y="1522"/>
                        <a:pt x="1230" y="1528"/>
                      </a:cubicBezTo>
                      <a:cubicBezTo>
                        <a:pt x="1230" y="1500"/>
                        <a:pt x="1209" y="1466"/>
                        <a:pt x="1183" y="1466"/>
                      </a:cubicBezTo>
                      <a:cubicBezTo>
                        <a:pt x="1174" y="1466"/>
                        <a:pt x="1165" y="1469"/>
                        <a:pt x="1155" y="1479"/>
                      </a:cubicBezTo>
                      <a:cubicBezTo>
                        <a:pt x="1155" y="1446"/>
                        <a:pt x="1139" y="1435"/>
                        <a:pt x="1120" y="1435"/>
                      </a:cubicBezTo>
                      <a:cubicBezTo>
                        <a:pt x="1111" y="1435"/>
                        <a:pt x="1101" y="1437"/>
                        <a:pt x="1093" y="1441"/>
                      </a:cubicBezTo>
                      <a:cubicBezTo>
                        <a:pt x="1056" y="1466"/>
                        <a:pt x="1068" y="1479"/>
                        <a:pt x="1056" y="1479"/>
                      </a:cubicBezTo>
                      <a:cubicBezTo>
                        <a:pt x="1044" y="1479"/>
                        <a:pt x="1031" y="1454"/>
                        <a:pt x="1019" y="1454"/>
                      </a:cubicBezTo>
                      <a:cubicBezTo>
                        <a:pt x="1006" y="1454"/>
                        <a:pt x="994" y="1466"/>
                        <a:pt x="981" y="1479"/>
                      </a:cubicBezTo>
                      <a:lnTo>
                        <a:pt x="957" y="1479"/>
                      </a:lnTo>
                      <a:cubicBezTo>
                        <a:pt x="944" y="1479"/>
                        <a:pt x="894" y="1504"/>
                        <a:pt x="919" y="1528"/>
                      </a:cubicBezTo>
                      <a:cubicBezTo>
                        <a:pt x="932" y="1566"/>
                        <a:pt x="981" y="1553"/>
                        <a:pt x="994" y="1591"/>
                      </a:cubicBezTo>
                      <a:cubicBezTo>
                        <a:pt x="1005" y="1613"/>
                        <a:pt x="996" y="1635"/>
                        <a:pt x="1012" y="1666"/>
                      </a:cubicBezTo>
                      <a:lnTo>
                        <a:pt x="1012" y="1666"/>
                      </a:lnTo>
                      <a:cubicBezTo>
                        <a:pt x="1010" y="1665"/>
                        <a:pt x="1008" y="1665"/>
                        <a:pt x="1006" y="1665"/>
                      </a:cubicBezTo>
                      <a:cubicBezTo>
                        <a:pt x="981" y="1665"/>
                        <a:pt x="994" y="1740"/>
                        <a:pt x="994" y="1764"/>
                      </a:cubicBezTo>
                      <a:cubicBezTo>
                        <a:pt x="1006" y="1777"/>
                        <a:pt x="994" y="1802"/>
                        <a:pt x="1006" y="1814"/>
                      </a:cubicBezTo>
                      <a:cubicBezTo>
                        <a:pt x="1019" y="1839"/>
                        <a:pt x="1031" y="1839"/>
                        <a:pt x="1044" y="1851"/>
                      </a:cubicBezTo>
                      <a:cubicBezTo>
                        <a:pt x="1056" y="1864"/>
                        <a:pt x="1056" y="1901"/>
                        <a:pt x="1093" y="1913"/>
                      </a:cubicBezTo>
                      <a:cubicBezTo>
                        <a:pt x="1081" y="1951"/>
                        <a:pt x="1093" y="1938"/>
                        <a:pt x="1068" y="1951"/>
                      </a:cubicBezTo>
                      <a:cubicBezTo>
                        <a:pt x="1044" y="1951"/>
                        <a:pt x="1031" y="1951"/>
                        <a:pt x="1006" y="1963"/>
                      </a:cubicBezTo>
                      <a:cubicBezTo>
                        <a:pt x="1006" y="1963"/>
                        <a:pt x="994" y="1938"/>
                        <a:pt x="994" y="1926"/>
                      </a:cubicBezTo>
                      <a:cubicBezTo>
                        <a:pt x="994" y="1926"/>
                        <a:pt x="981" y="1876"/>
                        <a:pt x="957" y="1864"/>
                      </a:cubicBezTo>
                      <a:cubicBezTo>
                        <a:pt x="944" y="1858"/>
                        <a:pt x="932" y="1854"/>
                        <a:pt x="919" y="1854"/>
                      </a:cubicBezTo>
                      <a:cubicBezTo>
                        <a:pt x="907" y="1854"/>
                        <a:pt x="894" y="1858"/>
                        <a:pt x="882" y="1864"/>
                      </a:cubicBezTo>
                      <a:cubicBezTo>
                        <a:pt x="845" y="1889"/>
                        <a:pt x="845" y="1926"/>
                        <a:pt x="857" y="1951"/>
                      </a:cubicBezTo>
                      <a:cubicBezTo>
                        <a:pt x="870" y="1976"/>
                        <a:pt x="894" y="1976"/>
                        <a:pt x="907" y="2000"/>
                      </a:cubicBezTo>
                      <a:cubicBezTo>
                        <a:pt x="919" y="2013"/>
                        <a:pt x="919" y="2038"/>
                        <a:pt x="932" y="2075"/>
                      </a:cubicBezTo>
                      <a:cubicBezTo>
                        <a:pt x="957" y="2125"/>
                        <a:pt x="1006" y="2112"/>
                        <a:pt x="1044" y="2162"/>
                      </a:cubicBezTo>
                      <a:cubicBezTo>
                        <a:pt x="1036" y="2162"/>
                        <a:pt x="1017" y="2154"/>
                        <a:pt x="1002" y="2154"/>
                      </a:cubicBezTo>
                      <a:cubicBezTo>
                        <a:pt x="991" y="2154"/>
                        <a:pt x="981" y="2158"/>
                        <a:pt x="981" y="2174"/>
                      </a:cubicBezTo>
                      <a:cubicBezTo>
                        <a:pt x="957" y="2162"/>
                        <a:pt x="944" y="2125"/>
                        <a:pt x="919" y="2112"/>
                      </a:cubicBezTo>
                      <a:cubicBezTo>
                        <a:pt x="910" y="2108"/>
                        <a:pt x="902" y="2106"/>
                        <a:pt x="894" y="2106"/>
                      </a:cubicBezTo>
                      <a:cubicBezTo>
                        <a:pt x="858" y="2106"/>
                        <a:pt x="839" y="2146"/>
                        <a:pt x="870" y="2187"/>
                      </a:cubicBezTo>
                      <a:cubicBezTo>
                        <a:pt x="894" y="2199"/>
                        <a:pt x="894" y="2187"/>
                        <a:pt x="907" y="2224"/>
                      </a:cubicBezTo>
                      <a:cubicBezTo>
                        <a:pt x="913" y="2243"/>
                        <a:pt x="913" y="2246"/>
                        <a:pt x="912" y="2246"/>
                      </a:cubicBezTo>
                      <a:cubicBezTo>
                        <a:pt x="911" y="2246"/>
                        <a:pt x="910" y="2245"/>
                        <a:pt x="909" y="2245"/>
                      </a:cubicBezTo>
                      <a:cubicBezTo>
                        <a:pt x="908" y="2245"/>
                        <a:pt x="907" y="2246"/>
                        <a:pt x="907" y="2249"/>
                      </a:cubicBezTo>
                      <a:cubicBezTo>
                        <a:pt x="919" y="2261"/>
                        <a:pt x="944" y="2261"/>
                        <a:pt x="957" y="2261"/>
                      </a:cubicBezTo>
                      <a:cubicBezTo>
                        <a:pt x="969" y="2274"/>
                        <a:pt x="1081" y="2261"/>
                        <a:pt x="1044" y="2298"/>
                      </a:cubicBezTo>
                      <a:cubicBezTo>
                        <a:pt x="1034" y="2308"/>
                        <a:pt x="1021" y="2312"/>
                        <a:pt x="1007" y="2312"/>
                      </a:cubicBezTo>
                      <a:cubicBezTo>
                        <a:pt x="966" y="2312"/>
                        <a:pt x="913" y="2280"/>
                        <a:pt x="894" y="2261"/>
                      </a:cubicBezTo>
                      <a:cubicBezTo>
                        <a:pt x="870" y="2261"/>
                        <a:pt x="845" y="2236"/>
                        <a:pt x="832" y="2224"/>
                      </a:cubicBezTo>
                      <a:cubicBezTo>
                        <a:pt x="820" y="2199"/>
                        <a:pt x="832" y="2174"/>
                        <a:pt x="808" y="2162"/>
                      </a:cubicBezTo>
                      <a:lnTo>
                        <a:pt x="770" y="2162"/>
                      </a:lnTo>
                      <a:cubicBezTo>
                        <a:pt x="783" y="2162"/>
                        <a:pt x="758" y="2137"/>
                        <a:pt x="745" y="2125"/>
                      </a:cubicBezTo>
                      <a:cubicBezTo>
                        <a:pt x="745" y="2115"/>
                        <a:pt x="729" y="2096"/>
                        <a:pt x="716" y="2096"/>
                      </a:cubicBezTo>
                      <a:cubicBezTo>
                        <a:pt x="713" y="2096"/>
                        <a:pt x="711" y="2097"/>
                        <a:pt x="708" y="2100"/>
                      </a:cubicBezTo>
                      <a:cubicBezTo>
                        <a:pt x="646" y="2125"/>
                        <a:pt x="683" y="2199"/>
                        <a:pt x="708" y="2236"/>
                      </a:cubicBezTo>
                      <a:cubicBezTo>
                        <a:pt x="683" y="2236"/>
                        <a:pt x="659" y="2236"/>
                        <a:pt x="659" y="2261"/>
                      </a:cubicBezTo>
                      <a:cubicBezTo>
                        <a:pt x="659" y="2286"/>
                        <a:pt x="708" y="2311"/>
                        <a:pt x="733" y="2311"/>
                      </a:cubicBezTo>
                      <a:cubicBezTo>
                        <a:pt x="671" y="2361"/>
                        <a:pt x="845" y="2348"/>
                        <a:pt x="832" y="2435"/>
                      </a:cubicBezTo>
                      <a:cubicBezTo>
                        <a:pt x="816" y="2435"/>
                        <a:pt x="788" y="2424"/>
                        <a:pt x="768" y="2424"/>
                      </a:cubicBezTo>
                      <a:cubicBezTo>
                        <a:pt x="758" y="2424"/>
                        <a:pt x="750" y="2427"/>
                        <a:pt x="745" y="2435"/>
                      </a:cubicBezTo>
                      <a:cubicBezTo>
                        <a:pt x="733" y="2460"/>
                        <a:pt x="783" y="2510"/>
                        <a:pt x="808" y="2522"/>
                      </a:cubicBezTo>
                      <a:cubicBezTo>
                        <a:pt x="809" y="2524"/>
                        <a:pt x="812" y="2525"/>
                        <a:pt x="816" y="2525"/>
                      </a:cubicBezTo>
                      <a:cubicBezTo>
                        <a:pt x="834" y="2525"/>
                        <a:pt x="871" y="2507"/>
                        <a:pt x="902" y="2507"/>
                      </a:cubicBezTo>
                      <a:cubicBezTo>
                        <a:pt x="908" y="2507"/>
                        <a:pt x="914" y="2508"/>
                        <a:pt x="919" y="2510"/>
                      </a:cubicBezTo>
                      <a:cubicBezTo>
                        <a:pt x="957" y="2510"/>
                        <a:pt x="957" y="2547"/>
                        <a:pt x="981" y="2559"/>
                      </a:cubicBezTo>
                      <a:cubicBezTo>
                        <a:pt x="969" y="2580"/>
                        <a:pt x="952" y="2585"/>
                        <a:pt x="934" y="2585"/>
                      </a:cubicBezTo>
                      <a:cubicBezTo>
                        <a:pt x="912" y="2585"/>
                        <a:pt x="887" y="2578"/>
                        <a:pt x="863" y="2578"/>
                      </a:cubicBezTo>
                      <a:cubicBezTo>
                        <a:pt x="844" y="2578"/>
                        <a:pt x="825" y="2582"/>
                        <a:pt x="808" y="2597"/>
                      </a:cubicBezTo>
                      <a:cubicBezTo>
                        <a:pt x="795" y="2572"/>
                        <a:pt x="770" y="2572"/>
                        <a:pt x="758" y="2547"/>
                      </a:cubicBezTo>
                      <a:cubicBezTo>
                        <a:pt x="745" y="2534"/>
                        <a:pt x="745" y="2510"/>
                        <a:pt x="721" y="2497"/>
                      </a:cubicBezTo>
                      <a:lnTo>
                        <a:pt x="696" y="2472"/>
                      </a:lnTo>
                      <a:cubicBezTo>
                        <a:pt x="683" y="2460"/>
                        <a:pt x="683" y="2460"/>
                        <a:pt x="671" y="2460"/>
                      </a:cubicBezTo>
                      <a:cubicBezTo>
                        <a:pt x="671" y="2460"/>
                        <a:pt x="609" y="2460"/>
                        <a:pt x="634" y="2472"/>
                      </a:cubicBezTo>
                      <a:cubicBezTo>
                        <a:pt x="611" y="2472"/>
                        <a:pt x="619" y="2421"/>
                        <a:pt x="593" y="2421"/>
                      </a:cubicBezTo>
                      <a:cubicBezTo>
                        <a:pt x="590" y="2421"/>
                        <a:pt x="587" y="2422"/>
                        <a:pt x="584" y="2423"/>
                      </a:cubicBezTo>
                      <a:cubicBezTo>
                        <a:pt x="559" y="2423"/>
                        <a:pt x="572" y="2497"/>
                        <a:pt x="584" y="2522"/>
                      </a:cubicBezTo>
                      <a:cubicBezTo>
                        <a:pt x="596" y="2547"/>
                        <a:pt x="609" y="2572"/>
                        <a:pt x="634" y="2597"/>
                      </a:cubicBezTo>
                      <a:cubicBezTo>
                        <a:pt x="646" y="2603"/>
                        <a:pt x="659" y="2603"/>
                        <a:pt x="671" y="2603"/>
                      </a:cubicBezTo>
                      <a:cubicBezTo>
                        <a:pt x="683" y="2603"/>
                        <a:pt x="696" y="2603"/>
                        <a:pt x="708" y="2609"/>
                      </a:cubicBezTo>
                      <a:cubicBezTo>
                        <a:pt x="671" y="2659"/>
                        <a:pt x="745" y="2659"/>
                        <a:pt x="758" y="2696"/>
                      </a:cubicBezTo>
                      <a:cubicBezTo>
                        <a:pt x="783" y="2721"/>
                        <a:pt x="745" y="2758"/>
                        <a:pt x="770" y="2770"/>
                      </a:cubicBezTo>
                      <a:cubicBezTo>
                        <a:pt x="779" y="2780"/>
                        <a:pt x="792" y="2782"/>
                        <a:pt x="805" y="2782"/>
                      </a:cubicBezTo>
                      <a:cubicBezTo>
                        <a:pt x="820" y="2782"/>
                        <a:pt x="836" y="2779"/>
                        <a:pt x="850" y="2779"/>
                      </a:cubicBezTo>
                      <a:cubicBezTo>
                        <a:pt x="857" y="2779"/>
                        <a:pt x="864" y="2780"/>
                        <a:pt x="870" y="2783"/>
                      </a:cubicBezTo>
                      <a:cubicBezTo>
                        <a:pt x="845" y="2783"/>
                        <a:pt x="795" y="2783"/>
                        <a:pt x="783" y="2820"/>
                      </a:cubicBezTo>
                      <a:cubicBezTo>
                        <a:pt x="770" y="2845"/>
                        <a:pt x="832" y="2882"/>
                        <a:pt x="857" y="2882"/>
                      </a:cubicBezTo>
                      <a:cubicBezTo>
                        <a:pt x="882" y="2882"/>
                        <a:pt x="894" y="2870"/>
                        <a:pt x="907" y="2870"/>
                      </a:cubicBezTo>
                      <a:cubicBezTo>
                        <a:pt x="919" y="2870"/>
                        <a:pt x="907" y="2882"/>
                        <a:pt x="919" y="2882"/>
                      </a:cubicBezTo>
                      <a:cubicBezTo>
                        <a:pt x="932" y="2882"/>
                        <a:pt x="950" y="2879"/>
                        <a:pt x="969" y="2879"/>
                      </a:cubicBezTo>
                      <a:cubicBezTo>
                        <a:pt x="988" y="2879"/>
                        <a:pt x="1006" y="2882"/>
                        <a:pt x="1019" y="2895"/>
                      </a:cubicBezTo>
                      <a:cubicBezTo>
                        <a:pt x="994" y="2895"/>
                        <a:pt x="919" y="2919"/>
                        <a:pt x="907" y="2944"/>
                      </a:cubicBezTo>
                      <a:cubicBezTo>
                        <a:pt x="892" y="2973"/>
                        <a:pt x="918" y="2982"/>
                        <a:pt x="954" y="2982"/>
                      </a:cubicBezTo>
                      <a:cubicBezTo>
                        <a:pt x="1001" y="2982"/>
                        <a:pt x="1068" y="2967"/>
                        <a:pt x="1087" y="2967"/>
                      </a:cubicBezTo>
                      <a:cubicBezTo>
                        <a:pt x="1091" y="2967"/>
                        <a:pt x="1093" y="2968"/>
                        <a:pt x="1093" y="2969"/>
                      </a:cubicBezTo>
                      <a:cubicBezTo>
                        <a:pt x="1093" y="2988"/>
                        <a:pt x="1047" y="2994"/>
                        <a:pt x="997" y="2994"/>
                      </a:cubicBezTo>
                      <a:cubicBezTo>
                        <a:pt x="947" y="2994"/>
                        <a:pt x="894" y="2988"/>
                        <a:pt x="882" y="2982"/>
                      </a:cubicBezTo>
                      <a:cubicBezTo>
                        <a:pt x="861" y="2971"/>
                        <a:pt x="821" y="2942"/>
                        <a:pt x="787" y="2942"/>
                      </a:cubicBezTo>
                      <a:cubicBezTo>
                        <a:pt x="781" y="2942"/>
                        <a:pt x="776" y="2943"/>
                        <a:pt x="770" y="2944"/>
                      </a:cubicBezTo>
                      <a:cubicBezTo>
                        <a:pt x="758" y="2944"/>
                        <a:pt x="745" y="2957"/>
                        <a:pt x="721" y="2957"/>
                      </a:cubicBezTo>
                      <a:cubicBezTo>
                        <a:pt x="696" y="2957"/>
                        <a:pt x="659" y="2944"/>
                        <a:pt x="634" y="2932"/>
                      </a:cubicBezTo>
                      <a:cubicBezTo>
                        <a:pt x="609" y="2907"/>
                        <a:pt x="609" y="2882"/>
                        <a:pt x="584" y="2857"/>
                      </a:cubicBezTo>
                      <a:cubicBezTo>
                        <a:pt x="558" y="2840"/>
                        <a:pt x="532" y="2817"/>
                        <a:pt x="506" y="2817"/>
                      </a:cubicBezTo>
                      <a:cubicBezTo>
                        <a:pt x="495" y="2817"/>
                        <a:pt x="484" y="2821"/>
                        <a:pt x="472" y="2832"/>
                      </a:cubicBezTo>
                      <a:cubicBezTo>
                        <a:pt x="463" y="2814"/>
                        <a:pt x="461" y="2782"/>
                        <a:pt x="450" y="2782"/>
                      </a:cubicBezTo>
                      <a:cubicBezTo>
                        <a:pt x="446" y="2782"/>
                        <a:pt x="441" y="2786"/>
                        <a:pt x="435" y="2795"/>
                      </a:cubicBezTo>
                      <a:cubicBezTo>
                        <a:pt x="398" y="2832"/>
                        <a:pt x="460" y="2895"/>
                        <a:pt x="485" y="2919"/>
                      </a:cubicBezTo>
                      <a:cubicBezTo>
                        <a:pt x="509" y="2932"/>
                        <a:pt x="509" y="3044"/>
                        <a:pt x="572" y="3068"/>
                      </a:cubicBezTo>
                      <a:cubicBezTo>
                        <a:pt x="547" y="3093"/>
                        <a:pt x="534" y="3093"/>
                        <a:pt x="559" y="3118"/>
                      </a:cubicBezTo>
                      <a:cubicBezTo>
                        <a:pt x="596" y="3143"/>
                        <a:pt x="621" y="3131"/>
                        <a:pt x="634" y="3143"/>
                      </a:cubicBezTo>
                      <a:cubicBezTo>
                        <a:pt x="646" y="3168"/>
                        <a:pt x="634" y="3205"/>
                        <a:pt x="683" y="3217"/>
                      </a:cubicBezTo>
                      <a:cubicBezTo>
                        <a:pt x="721" y="3230"/>
                        <a:pt x="758" y="3217"/>
                        <a:pt x="783" y="3255"/>
                      </a:cubicBezTo>
                      <a:cubicBezTo>
                        <a:pt x="795" y="3255"/>
                        <a:pt x="808" y="3267"/>
                        <a:pt x="808" y="3280"/>
                      </a:cubicBezTo>
                      <a:cubicBezTo>
                        <a:pt x="832" y="3292"/>
                        <a:pt x="845" y="3304"/>
                        <a:pt x="870" y="3317"/>
                      </a:cubicBezTo>
                      <a:cubicBezTo>
                        <a:pt x="894" y="3329"/>
                        <a:pt x="944" y="3342"/>
                        <a:pt x="919" y="3379"/>
                      </a:cubicBezTo>
                      <a:cubicBezTo>
                        <a:pt x="907" y="3398"/>
                        <a:pt x="888" y="3404"/>
                        <a:pt x="870" y="3404"/>
                      </a:cubicBezTo>
                      <a:cubicBezTo>
                        <a:pt x="851" y="3404"/>
                        <a:pt x="832" y="3398"/>
                        <a:pt x="820" y="3391"/>
                      </a:cubicBezTo>
                      <a:cubicBezTo>
                        <a:pt x="795" y="3379"/>
                        <a:pt x="758" y="3317"/>
                        <a:pt x="708" y="3317"/>
                      </a:cubicBezTo>
                      <a:cubicBezTo>
                        <a:pt x="663" y="3317"/>
                        <a:pt x="618" y="3368"/>
                        <a:pt x="591" y="3368"/>
                      </a:cubicBezTo>
                      <a:cubicBezTo>
                        <a:pt x="589" y="3368"/>
                        <a:pt x="586" y="3368"/>
                        <a:pt x="584" y="3367"/>
                      </a:cubicBezTo>
                      <a:cubicBezTo>
                        <a:pt x="547" y="3342"/>
                        <a:pt x="572" y="3317"/>
                        <a:pt x="534" y="3317"/>
                      </a:cubicBezTo>
                      <a:cubicBezTo>
                        <a:pt x="526" y="3313"/>
                        <a:pt x="521" y="3311"/>
                        <a:pt x="516" y="3311"/>
                      </a:cubicBezTo>
                      <a:cubicBezTo>
                        <a:pt x="508" y="3311"/>
                        <a:pt x="505" y="3317"/>
                        <a:pt x="497" y="3317"/>
                      </a:cubicBezTo>
                      <a:cubicBezTo>
                        <a:pt x="482" y="3317"/>
                        <a:pt x="463" y="3313"/>
                        <a:pt x="447" y="3313"/>
                      </a:cubicBezTo>
                      <a:cubicBezTo>
                        <a:pt x="422" y="3313"/>
                        <a:pt x="403" y="3322"/>
                        <a:pt x="410" y="3367"/>
                      </a:cubicBezTo>
                      <a:cubicBezTo>
                        <a:pt x="423" y="3441"/>
                        <a:pt x="472" y="3404"/>
                        <a:pt x="485" y="3441"/>
                      </a:cubicBezTo>
                      <a:cubicBezTo>
                        <a:pt x="509" y="3478"/>
                        <a:pt x="485" y="3491"/>
                        <a:pt x="509" y="3516"/>
                      </a:cubicBezTo>
                      <a:cubicBezTo>
                        <a:pt x="522" y="3520"/>
                        <a:pt x="532" y="3521"/>
                        <a:pt x="539" y="3521"/>
                      </a:cubicBezTo>
                      <a:cubicBezTo>
                        <a:pt x="555" y="3521"/>
                        <a:pt x="563" y="3516"/>
                        <a:pt x="572" y="3516"/>
                      </a:cubicBezTo>
                      <a:cubicBezTo>
                        <a:pt x="584" y="3516"/>
                        <a:pt x="584" y="3528"/>
                        <a:pt x="596" y="3540"/>
                      </a:cubicBezTo>
                      <a:cubicBezTo>
                        <a:pt x="596" y="3553"/>
                        <a:pt x="596" y="3553"/>
                        <a:pt x="584" y="3565"/>
                      </a:cubicBezTo>
                      <a:cubicBezTo>
                        <a:pt x="584" y="3627"/>
                        <a:pt x="634" y="3602"/>
                        <a:pt x="671" y="3615"/>
                      </a:cubicBezTo>
                      <a:cubicBezTo>
                        <a:pt x="671" y="3615"/>
                        <a:pt x="683" y="3640"/>
                        <a:pt x="696" y="3640"/>
                      </a:cubicBezTo>
                      <a:cubicBezTo>
                        <a:pt x="696" y="3652"/>
                        <a:pt x="721" y="3640"/>
                        <a:pt x="733" y="3665"/>
                      </a:cubicBezTo>
                      <a:cubicBezTo>
                        <a:pt x="696" y="3665"/>
                        <a:pt x="646" y="3665"/>
                        <a:pt x="609" y="3652"/>
                      </a:cubicBezTo>
                      <a:cubicBezTo>
                        <a:pt x="584" y="3640"/>
                        <a:pt x="596" y="3627"/>
                        <a:pt x="559" y="3627"/>
                      </a:cubicBezTo>
                      <a:cubicBezTo>
                        <a:pt x="509" y="3640"/>
                        <a:pt x="509" y="3652"/>
                        <a:pt x="485" y="3665"/>
                      </a:cubicBezTo>
                      <a:lnTo>
                        <a:pt x="447" y="3665"/>
                      </a:lnTo>
                      <a:cubicBezTo>
                        <a:pt x="435" y="3665"/>
                        <a:pt x="435" y="3668"/>
                        <a:pt x="432" y="3668"/>
                      </a:cubicBezTo>
                      <a:cubicBezTo>
                        <a:pt x="429" y="3668"/>
                        <a:pt x="423" y="3665"/>
                        <a:pt x="398" y="3652"/>
                      </a:cubicBezTo>
                      <a:cubicBezTo>
                        <a:pt x="385" y="3640"/>
                        <a:pt x="373" y="3640"/>
                        <a:pt x="360" y="3640"/>
                      </a:cubicBezTo>
                      <a:cubicBezTo>
                        <a:pt x="360" y="3646"/>
                        <a:pt x="357" y="3649"/>
                        <a:pt x="354" y="3649"/>
                      </a:cubicBezTo>
                      <a:cubicBezTo>
                        <a:pt x="351" y="3649"/>
                        <a:pt x="348" y="3646"/>
                        <a:pt x="348" y="3640"/>
                      </a:cubicBezTo>
                      <a:cubicBezTo>
                        <a:pt x="336" y="3627"/>
                        <a:pt x="336" y="3627"/>
                        <a:pt x="323" y="3615"/>
                      </a:cubicBezTo>
                      <a:cubicBezTo>
                        <a:pt x="298" y="3602"/>
                        <a:pt x="274" y="3602"/>
                        <a:pt x="236" y="3590"/>
                      </a:cubicBezTo>
                      <a:cubicBezTo>
                        <a:pt x="229" y="3586"/>
                        <a:pt x="220" y="3584"/>
                        <a:pt x="212" y="3584"/>
                      </a:cubicBezTo>
                      <a:cubicBezTo>
                        <a:pt x="193" y="3584"/>
                        <a:pt x="178" y="3597"/>
                        <a:pt x="187" y="3640"/>
                      </a:cubicBezTo>
                      <a:cubicBezTo>
                        <a:pt x="187" y="3689"/>
                        <a:pt x="261" y="3702"/>
                        <a:pt x="298" y="3702"/>
                      </a:cubicBezTo>
                      <a:cubicBezTo>
                        <a:pt x="274" y="3752"/>
                        <a:pt x="323" y="3764"/>
                        <a:pt x="360" y="3789"/>
                      </a:cubicBezTo>
                      <a:cubicBezTo>
                        <a:pt x="385" y="3801"/>
                        <a:pt x="410" y="3801"/>
                        <a:pt x="435" y="3801"/>
                      </a:cubicBezTo>
                      <a:cubicBezTo>
                        <a:pt x="360" y="3838"/>
                        <a:pt x="410" y="3863"/>
                        <a:pt x="472" y="3863"/>
                      </a:cubicBezTo>
                      <a:cubicBezTo>
                        <a:pt x="412" y="3907"/>
                        <a:pt x="442" y="3920"/>
                        <a:pt x="493" y="3920"/>
                      </a:cubicBezTo>
                      <a:cubicBezTo>
                        <a:pt x="547" y="3920"/>
                        <a:pt x="625" y="3906"/>
                        <a:pt x="643" y="3902"/>
                      </a:cubicBezTo>
                      <a:lnTo>
                        <a:pt x="643" y="3902"/>
                      </a:lnTo>
                      <a:cubicBezTo>
                        <a:pt x="624" y="3918"/>
                        <a:pt x="535" y="4040"/>
                        <a:pt x="602" y="4040"/>
                      </a:cubicBezTo>
                      <a:cubicBezTo>
                        <a:pt x="607" y="4040"/>
                        <a:pt x="614" y="4039"/>
                        <a:pt x="621" y="4037"/>
                      </a:cubicBezTo>
                      <a:lnTo>
                        <a:pt x="621" y="4037"/>
                      </a:lnTo>
                      <a:cubicBezTo>
                        <a:pt x="609" y="4050"/>
                        <a:pt x="584" y="4074"/>
                        <a:pt x="572" y="4074"/>
                      </a:cubicBezTo>
                      <a:cubicBezTo>
                        <a:pt x="564" y="4078"/>
                        <a:pt x="556" y="4080"/>
                        <a:pt x="547" y="4080"/>
                      </a:cubicBezTo>
                      <a:cubicBezTo>
                        <a:pt x="526" y="4080"/>
                        <a:pt x="502" y="4071"/>
                        <a:pt x="485" y="4062"/>
                      </a:cubicBezTo>
                      <a:cubicBezTo>
                        <a:pt x="460" y="4050"/>
                        <a:pt x="460" y="4050"/>
                        <a:pt x="423" y="4025"/>
                      </a:cubicBezTo>
                      <a:cubicBezTo>
                        <a:pt x="410" y="4019"/>
                        <a:pt x="382" y="4012"/>
                        <a:pt x="357" y="4012"/>
                      </a:cubicBezTo>
                      <a:cubicBezTo>
                        <a:pt x="333" y="4012"/>
                        <a:pt x="311" y="4019"/>
                        <a:pt x="311" y="4037"/>
                      </a:cubicBezTo>
                      <a:lnTo>
                        <a:pt x="286" y="4025"/>
                      </a:lnTo>
                      <a:lnTo>
                        <a:pt x="286" y="3987"/>
                      </a:lnTo>
                      <a:cubicBezTo>
                        <a:pt x="279" y="3974"/>
                        <a:pt x="265" y="3964"/>
                        <a:pt x="249" y="3964"/>
                      </a:cubicBezTo>
                      <a:cubicBezTo>
                        <a:pt x="236" y="3964"/>
                        <a:pt x="223" y="3971"/>
                        <a:pt x="211" y="3987"/>
                      </a:cubicBezTo>
                      <a:cubicBezTo>
                        <a:pt x="149" y="4037"/>
                        <a:pt x="199" y="4087"/>
                        <a:pt x="236" y="4112"/>
                      </a:cubicBezTo>
                      <a:cubicBezTo>
                        <a:pt x="286" y="4137"/>
                        <a:pt x="323" y="4149"/>
                        <a:pt x="373" y="4161"/>
                      </a:cubicBezTo>
                      <a:cubicBezTo>
                        <a:pt x="410" y="4174"/>
                        <a:pt x="435" y="4174"/>
                        <a:pt x="472" y="4186"/>
                      </a:cubicBezTo>
                      <a:cubicBezTo>
                        <a:pt x="489" y="4186"/>
                        <a:pt x="500" y="4175"/>
                        <a:pt x="513" y="4175"/>
                      </a:cubicBezTo>
                      <a:cubicBezTo>
                        <a:pt x="519" y="4175"/>
                        <a:pt x="526" y="4178"/>
                        <a:pt x="534" y="4186"/>
                      </a:cubicBezTo>
                      <a:lnTo>
                        <a:pt x="410" y="4186"/>
                      </a:lnTo>
                      <a:cubicBezTo>
                        <a:pt x="360" y="4186"/>
                        <a:pt x="323" y="4211"/>
                        <a:pt x="274" y="4211"/>
                      </a:cubicBezTo>
                      <a:lnTo>
                        <a:pt x="174" y="4211"/>
                      </a:lnTo>
                      <a:cubicBezTo>
                        <a:pt x="153" y="4211"/>
                        <a:pt x="122" y="4184"/>
                        <a:pt x="91" y="4184"/>
                      </a:cubicBezTo>
                      <a:cubicBezTo>
                        <a:pt x="85" y="4184"/>
                        <a:pt x="80" y="4184"/>
                        <a:pt x="75" y="4186"/>
                      </a:cubicBezTo>
                      <a:cubicBezTo>
                        <a:pt x="62" y="4186"/>
                        <a:pt x="38" y="4199"/>
                        <a:pt x="38" y="4223"/>
                      </a:cubicBezTo>
                      <a:cubicBezTo>
                        <a:pt x="25" y="4261"/>
                        <a:pt x="50" y="4273"/>
                        <a:pt x="50" y="4298"/>
                      </a:cubicBezTo>
                      <a:cubicBezTo>
                        <a:pt x="50" y="4323"/>
                        <a:pt x="13" y="4323"/>
                        <a:pt x="25" y="4360"/>
                      </a:cubicBezTo>
                      <a:cubicBezTo>
                        <a:pt x="25" y="4369"/>
                        <a:pt x="29" y="4372"/>
                        <a:pt x="33" y="4372"/>
                      </a:cubicBezTo>
                      <a:cubicBezTo>
                        <a:pt x="39" y="4372"/>
                        <a:pt x="46" y="4369"/>
                        <a:pt x="52" y="4369"/>
                      </a:cubicBezTo>
                      <a:cubicBezTo>
                        <a:pt x="56" y="4369"/>
                        <a:pt x="60" y="4370"/>
                        <a:pt x="62" y="4373"/>
                      </a:cubicBezTo>
                      <a:cubicBezTo>
                        <a:pt x="87" y="4385"/>
                        <a:pt x="75" y="4422"/>
                        <a:pt x="112" y="4435"/>
                      </a:cubicBezTo>
                      <a:cubicBezTo>
                        <a:pt x="142" y="4435"/>
                        <a:pt x="156" y="4419"/>
                        <a:pt x="179" y="4419"/>
                      </a:cubicBezTo>
                      <a:cubicBezTo>
                        <a:pt x="185" y="4419"/>
                        <a:pt x="192" y="4420"/>
                        <a:pt x="199" y="4422"/>
                      </a:cubicBezTo>
                      <a:cubicBezTo>
                        <a:pt x="224" y="4435"/>
                        <a:pt x="224" y="4459"/>
                        <a:pt x="249" y="4459"/>
                      </a:cubicBezTo>
                      <a:cubicBezTo>
                        <a:pt x="201" y="4497"/>
                        <a:pt x="234" y="4514"/>
                        <a:pt x="268" y="4514"/>
                      </a:cubicBezTo>
                      <a:cubicBezTo>
                        <a:pt x="279" y="4514"/>
                        <a:pt x="290" y="4512"/>
                        <a:pt x="298" y="4509"/>
                      </a:cubicBezTo>
                      <a:cubicBezTo>
                        <a:pt x="336" y="4497"/>
                        <a:pt x="360" y="4447"/>
                        <a:pt x="385" y="4435"/>
                      </a:cubicBezTo>
                      <a:cubicBezTo>
                        <a:pt x="398" y="4435"/>
                        <a:pt x="398" y="4422"/>
                        <a:pt x="410" y="4422"/>
                      </a:cubicBezTo>
                      <a:cubicBezTo>
                        <a:pt x="419" y="4440"/>
                        <a:pt x="435" y="4452"/>
                        <a:pt x="453" y="4452"/>
                      </a:cubicBezTo>
                      <a:cubicBezTo>
                        <a:pt x="459" y="4452"/>
                        <a:pt x="466" y="4450"/>
                        <a:pt x="472" y="4447"/>
                      </a:cubicBezTo>
                      <a:lnTo>
                        <a:pt x="509" y="4422"/>
                      </a:lnTo>
                      <a:lnTo>
                        <a:pt x="509" y="4435"/>
                      </a:lnTo>
                      <a:cubicBezTo>
                        <a:pt x="534" y="4435"/>
                        <a:pt x="534" y="4459"/>
                        <a:pt x="559" y="4459"/>
                      </a:cubicBezTo>
                      <a:cubicBezTo>
                        <a:pt x="559" y="4484"/>
                        <a:pt x="534" y="4497"/>
                        <a:pt x="572" y="4497"/>
                      </a:cubicBezTo>
                      <a:cubicBezTo>
                        <a:pt x="609" y="4497"/>
                        <a:pt x="659" y="4459"/>
                        <a:pt x="683" y="4447"/>
                      </a:cubicBezTo>
                      <a:cubicBezTo>
                        <a:pt x="698" y="4440"/>
                        <a:pt x="712" y="4433"/>
                        <a:pt x="724" y="4433"/>
                      </a:cubicBezTo>
                      <a:cubicBezTo>
                        <a:pt x="733" y="4433"/>
                        <a:pt x="740" y="4437"/>
                        <a:pt x="745" y="4447"/>
                      </a:cubicBezTo>
                      <a:cubicBezTo>
                        <a:pt x="758" y="4472"/>
                        <a:pt x="721" y="4484"/>
                        <a:pt x="696" y="4497"/>
                      </a:cubicBezTo>
                      <a:cubicBezTo>
                        <a:pt x="646" y="4509"/>
                        <a:pt x="572" y="4509"/>
                        <a:pt x="534" y="4546"/>
                      </a:cubicBezTo>
                      <a:cubicBezTo>
                        <a:pt x="507" y="4574"/>
                        <a:pt x="502" y="4582"/>
                        <a:pt x="497" y="4582"/>
                      </a:cubicBezTo>
                      <a:cubicBezTo>
                        <a:pt x="493" y="4582"/>
                        <a:pt x="489" y="4577"/>
                        <a:pt x="472" y="4571"/>
                      </a:cubicBezTo>
                      <a:cubicBezTo>
                        <a:pt x="447" y="4559"/>
                        <a:pt x="423" y="4559"/>
                        <a:pt x="385" y="4559"/>
                      </a:cubicBezTo>
                      <a:cubicBezTo>
                        <a:pt x="360" y="4559"/>
                        <a:pt x="323" y="4571"/>
                        <a:pt x="311" y="4596"/>
                      </a:cubicBezTo>
                      <a:cubicBezTo>
                        <a:pt x="298" y="4608"/>
                        <a:pt x="286" y="4621"/>
                        <a:pt x="274" y="4633"/>
                      </a:cubicBezTo>
                      <a:lnTo>
                        <a:pt x="249" y="4633"/>
                      </a:lnTo>
                      <a:cubicBezTo>
                        <a:pt x="199" y="4646"/>
                        <a:pt x="149" y="4671"/>
                        <a:pt x="87" y="4683"/>
                      </a:cubicBezTo>
                      <a:cubicBezTo>
                        <a:pt x="75" y="4683"/>
                        <a:pt x="38" y="4683"/>
                        <a:pt x="25" y="4695"/>
                      </a:cubicBezTo>
                      <a:cubicBezTo>
                        <a:pt x="13" y="4720"/>
                        <a:pt x="50" y="4745"/>
                        <a:pt x="75" y="4758"/>
                      </a:cubicBezTo>
                      <a:cubicBezTo>
                        <a:pt x="112" y="4770"/>
                        <a:pt x="149" y="4782"/>
                        <a:pt x="187" y="4782"/>
                      </a:cubicBezTo>
                      <a:cubicBezTo>
                        <a:pt x="211" y="4782"/>
                        <a:pt x="236" y="4758"/>
                        <a:pt x="261" y="4758"/>
                      </a:cubicBezTo>
                      <a:cubicBezTo>
                        <a:pt x="298" y="4758"/>
                        <a:pt x="249" y="4795"/>
                        <a:pt x="249" y="4807"/>
                      </a:cubicBezTo>
                      <a:cubicBezTo>
                        <a:pt x="249" y="4820"/>
                        <a:pt x="286" y="4820"/>
                        <a:pt x="311" y="4820"/>
                      </a:cubicBezTo>
                      <a:cubicBezTo>
                        <a:pt x="348" y="4820"/>
                        <a:pt x="385" y="4807"/>
                        <a:pt x="423" y="4782"/>
                      </a:cubicBezTo>
                      <a:lnTo>
                        <a:pt x="423" y="4782"/>
                      </a:lnTo>
                      <a:cubicBezTo>
                        <a:pt x="412" y="4813"/>
                        <a:pt x="427" y="4823"/>
                        <a:pt x="449" y="4823"/>
                      </a:cubicBezTo>
                      <a:cubicBezTo>
                        <a:pt x="481" y="4823"/>
                        <a:pt x="527" y="4802"/>
                        <a:pt x="534" y="4795"/>
                      </a:cubicBezTo>
                      <a:cubicBezTo>
                        <a:pt x="559" y="4795"/>
                        <a:pt x="584" y="4782"/>
                        <a:pt x="596" y="4782"/>
                      </a:cubicBezTo>
                      <a:cubicBezTo>
                        <a:pt x="605" y="4782"/>
                        <a:pt x="613" y="4788"/>
                        <a:pt x="621" y="4788"/>
                      </a:cubicBezTo>
                      <a:cubicBezTo>
                        <a:pt x="625" y="4788"/>
                        <a:pt x="630" y="4786"/>
                        <a:pt x="634" y="4782"/>
                      </a:cubicBezTo>
                      <a:cubicBezTo>
                        <a:pt x="637" y="4782"/>
                        <a:pt x="643" y="4781"/>
                        <a:pt x="650" y="4780"/>
                      </a:cubicBezTo>
                      <a:lnTo>
                        <a:pt x="650" y="4780"/>
                      </a:lnTo>
                      <a:cubicBezTo>
                        <a:pt x="629" y="4787"/>
                        <a:pt x="606" y="4796"/>
                        <a:pt x="584" y="4807"/>
                      </a:cubicBezTo>
                      <a:cubicBezTo>
                        <a:pt x="559" y="4832"/>
                        <a:pt x="572" y="4857"/>
                        <a:pt x="534" y="4869"/>
                      </a:cubicBezTo>
                      <a:lnTo>
                        <a:pt x="410" y="4869"/>
                      </a:lnTo>
                      <a:lnTo>
                        <a:pt x="274" y="4907"/>
                      </a:lnTo>
                      <a:cubicBezTo>
                        <a:pt x="249" y="4919"/>
                        <a:pt x="211" y="4931"/>
                        <a:pt x="236" y="4981"/>
                      </a:cubicBezTo>
                      <a:cubicBezTo>
                        <a:pt x="259" y="5003"/>
                        <a:pt x="276" y="5008"/>
                        <a:pt x="295" y="5008"/>
                      </a:cubicBezTo>
                      <a:cubicBezTo>
                        <a:pt x="308" y="5008"/>
                        <a:pt x="321" y="5006"/>
                        <a:pt x="336" y="5006"/>
                      </a:cubicBezTo>
                      <a:lnTo>
                        <a:pt x="497" y="5006"/>
                      </a:lnTo>
                      <a:cubicBezTo>
                        <a:pt x="497" y="5056"/>
                        <a:pt x="596" y="5068"/>
                        <a:pt x="634" y="5080"/>
                      </a:cubicBezTo>
                      <a:cubicBezTo>
                        <a:pt x="617" y="5093"/>
                        <a:pt x="599" y="5097"/>
                        <a:pt x="581" y="5097"/>
                      </a:cubicBezTo>
                      <a:cubicBezTo>
                        <a:pt x="544" y="5097"/>
                        <a:pt x="505" y="5080"/>
                        <a:pt x="472" y="5080"/>
                      </a:cubicBezTo>
                      <a:cubicBezTo>
                        <a:pt x="447" y="5080"/>
                        <a:pt x="423" y="5105"/>
                        <a:pt x="398" y="5105"/>
                      </a:cubicBezTo>
                      <a:cubicBezTo>
                        <a:pt x="395" y="5108"/>
                        <a:pt x="392" y="5109"/>
                        <a:pt x="388" y="5109"/>
                      </a:cubicBezTo>
                      <a:cubicBezTo>
                        <a:pt x="371" y="5109"/>
                        <a:pt x="343" y="5093"/>
                        <a:pt x="323" y="5093"/>
                      </a:cubicBezTo>
                      <a:lnTo>
                        <a:pt x="261" y="5093"/>
                      </a:lnTo>
                      <a:cubicBezTo>
                        <a:pt x="249" y="5093"/>
                        <a:pt x="249" y="5068"/>
                        <a:pt x="236" y="5068"/>
                      </a:cubicBezTo>
                      <a:cubicBezTo>
                        <a:pt x="229" y="5063"/>
                        <a:pt x="222" y="5061"/>
                        <a:pt x="215" y="5061"/>
                      </a:cubicBezTo>
                      <a:cubicBezTo>
                        <a:pt x="189" y="5061"/>
                        <a:pt x="167" y="5093"/>
                        <a:pt x="137" y="5093"/>
                      </a:cubicBezTo>
                      <a:cubicBezTo>
                        <a:pt x="112" y="5093"/>
                        <a:pt x="87" y="5080"/>
                        <a:pt x="75" y="5068"/>
                      </a:cubicBezTo>
                      <a:cubicBezTo>
                        <a:pt x="55" y="5058"/>
                        <a:pt x="51" y="5040"/>
                        <a:pt x="37" y="5040"/>
                      </a:cubicBezTo>
                      <a:cubicBezTo>
                        <a:pt x="34" y="5040"/>
                        <a:pt x="30" y="5041"/>
                        <a:pt x="25" y="5043"/>
                      </a:cubicBezTo>
                      <a:cubicBezTo>
                        <a:pt x="0" y="5056"/>
                        <a:pt x="0" y="5080"/>
                        <a:pt x="0" y="5105"/>
                      </a:cubicBezTo>
                      <a:cubicBezTo>
                        <a:pt x="0" y="5155"/>
                        <a:pt x="25" y="5143"/>
                        <a:pt x="50" y="5155"/>
                      </a:cubicBezTo>
                      <a:cubicBezTo>
                        <a:pt x="58" y="5159"/>
                        <a:pt x="64" y="5159"/>
                        <a:pt x="67" y="5159"/>
                      </a:cubicBezTo>
                      <a:lnTo>
                        <a:pt x="67" y="5159"/>
                      </a:lnTo>
                      <a:cubicBezTo>
                        <a:pt x="73" y="5159"/>
                        <a:pt x="71" y="5159"/>
                        <a:pt x="62" y="5192"/>
                      </a:cubicBezTo>
                      <a:cubicBezTo>
                        <a:pt x="62" y="5229"/>
                        <a:pt x="50" y="5229"/>
                        <a:pt x="62" y="5254"/>
                      </a:cubicBezTo>
                      <a:cubicBezTo>
                        <a:pt x="62" y="5292"/>
                        <a:pt x="124" y="5304"/>
                        <a:pt x="149" y="5304"/>
                      </a:cubicBezTo>
                      <a:cubicBezTo>
                        <a:pt x="211" y="5304"/>
                        <a:pt x="261" y="5316"/>
                        <a:pt x="323" y="5329"/>
                      </a:cubicBezTo>
                      <a:cubicBezTo>
                        <a:pt x="373" y="5341"/>
                        <a:pt x="348" y="5378"/>
                        <a:pt x="385" y="5403"/>
                      </a:cubicBezTo>
                      <a:cubicBezTo>
                        <a:pt x="393" y="5408"/>
                        <a:pt x="401" y="5410"/>
                        <a:pt x="410" y="5410"/>
                      </a:cubicBezTo>
                      <a:cubicBezTo>
                        <a:pt x="446" y="5410"/>
                        <a:pt x="492" y="5378"/>
                        <a:pt x="522" y="5378"/>
                      </a:cubicBezTo>
                      <a:cubicBezTo>
                        <a:pt x="553" y="5385"/>
                        <a:pt x="584" y="5388"/>
                        <a:pt x="615" y="5388"/>
                      </a:cubicBezTo>
                      <a:cubicBezTo>
                        <a:pt x="646" y="5388"/>
                        <a:pt x="677" y="5385"/>
                        <a:pt x="708" y="5378"/>
                      </a:cubicBezTo>
                      <a:cubicBezTo>
                        <a:pt x="758" y="5378"/>
                        <a:pt x="820" y="5378"/>
                        <a:pt x="857" y="5329"/>
                      </a:cubicBezTo>
                      <a:cubicBezTo>
                        <a:pt x="857" y="5329"/>
                        <a:pt x="882" y="5304"/>
                        <a:pt x="882" y="5292"/>
                      </a:cubicBezTo>
                      <a:lnTo>
                        <a:pt x="919" y="5292"/>
                      </a:lnTo>
                      <a:cubicBezTo>
                        <a:pt x="932" y="5292"/>
                        <a:pt x="957" y="5279"/>
                        <a:pt x="969" y="5279"/>
                      </a:cubicBezTo>
                      <a:cubicBezTo>
                        <a:pt x="1005" y="5297"/>
                        <a:pt x="1015" y="5335"/>
                        <a:pt x="1037" y="5335"/>
                      </a:cubicBezTo>
                      <a:cubicBezTo>
                        <a:pt x="1045" y="5335"/>
                        <a:pt x="1055" y="5330"/>
                        <a:pt x="1068" y="5316"/>
                      </a:cubicBezTo>
                      <a:cubicBezTo>
                        <a:pt x="1106" y="5292"/>
                        <a:pt x="1093" y="5292"/>
                        <a:pt x="1130" y="5292"/>
                      </a:cubicBezTo>
                      <a:cubicBezTo>
                        <a:pt x="1155" y="5292"/>
                        <a:pt x="1143" y="5292"/>
                        <a:pt x="1168" y="5279"/>
                      </a:cubicBezTo>
                      <a:cubicBezTo>
                        <a:pt x="1193" y="5267"/>
                        <a:pt x="1168" y="5254"/>
                        <a:pt x="1180" y="5254"/>
                      </a:cubicBezTo>
                      <a:cubicBezTo>
                        <a:pt x="1184" y="5250"/>
                        <a:pt x="1188" y="5249"/>
                        <a:pt x="1193" y="5249"/>
                      </a:cubicBezTo>
                      <a:cubicBezTo>
                        <a:pt x="1201" y="5249"/>
                        <a:pt x="1209" y="5254"/>
                        <a:pt x="1217" y="5254"/>
                      </a:cubicBezTo>
                      <a:cubicBezTo>
                        <a:pt x="1230" y="5254"/>
                        <a:pt x="1230" y="5205"/>
                        <a:pt x="1255" y="5192"/>
                      </a:cubicBezTo>
                      <a:cubicBezTo>
                        <a:pt x="1262" y="5178"/>
                        <a:pt x="1261" y="5172"/>
                        <a:pt x="1266" y="5172"/>
                      </a:cubicBezTo>
                      <a:cubicBezTo>
                        <a:pt x="1270" y="5172"/>
                        <a:pt x="1276" y="5175"/>
                        <a:pt x="1292" y="5180"/>
                      </a:cubicBezTo>
                      <a:cubicBezTo>
                        <a:pt x="1304" y="5180"/>
                        <a:pt x="1342" y="5180"/>
                        <a:pt x="1354" y="5192"/>
                      </a:cubicBezTo>
                      <a:cubicBezTo>
                        <a:pt x="1354" y="5217"/>
                        <a:pt x="1354" y="5354"/>
                        <a:pt x="1354" y="5403"/>
                      </a:cubicBezTo>
                      <a:cubicBezTo>
                        <a:pt x="1354" y="5453"/>
                        <a:pt x="1342" y="5528"/>
                        <a:pt x="1366" y="5552"/>
                      </a:cubicBezTo>
                      <a:cubicBezTo>
                        <a:pt x="1379" y="5561"/>
                        <a:pt x="1390" y="5563"/>
                        <a:pt x="1400" y="5563"/>
                      </a:cubicBezTo>
                      <a:cubicBezTo>
                        <a:pt x="1420" y="5563"/>
                        <a:pt x="1437" y="5552"/>
                        <a:pt x="1453" y="5552"/>
                      </a:cubicBezTo>
                      <a:lnTo>
                        <a:pt x="1602" y="5552"/>
                      </a:lnTo>
                      <a:cubicBezTo>
                        <a:pt x="1627" y="5552"/>
                        <a:pt x="1652" y="5559"/>
                        <a:pt x="1675" y="5559"/>
                      </a:cubicBezTo>
                      <a:cubicBezTo>
                        <a:pt x="1699" y="5559"/>
                        <a:pt x="1720" y="5552"/>
                        <a:pt x="1739" y="5528"/>
                      </a:cubicBezTo>
                      <a:cubicBezTo>
                        <a:pt x="1764" y="5490"/>
                        <a:pt x="1751" y="5378"/>
                        <a:pt x="1751" y="5329"/>
                      </a:cubicBezTo>
                      <a:cubicBezTo>
                        <a:pt x="1751" y="5286"/>
                        <a:pt x="1724" y="5170"/>
                        <a:pt x="1764" y="5170"/>
                      </a:cubicBezTo>
                      <a:cubicBezTo>
                        <a:pt x="1770" y="5170"/>
                        <a:pt x="1778" y="5173"/>
                        <a:pt x="1789" y="5180"/>
                      </a:cubicBezTo>
                      <a:cubicBezTo>
                        <a:pt x="1826" y="5192"/>
                        <a:pt x="1801" y="5242"/>
                        <a:pt x="1851" y="5254"/>
                      </a:cubicBezTo>
                      <a:lnTo>
                        <a:pt x="1888" y="5254"/>
                      </a:lnTo>
                      <a:cubicBezTo>
                        <a:pt x="1900" y="5254"/>
                        <a:pt x="1888" y="5292"/>
                        <a:pt x="1900" y="5304"/>
                      </a:cubicBezTo>
                      <a:cubicBezTo>
                        <a:pt x="1902" y="5306"/>
                        <a:pt x="1905" y="5307"/>
                        <a:pt x="1907" y="5307"/>
                      </a:cubicBezTo>
                      <a:cubicBezTo>
                        <a:pt x="1923" y="5307"/>
                        <a:pt x="1952" y="5279"/>
                        <a:pt x="1963" y="5279"/>
                      </a:cubicBezTo>
                      <a:cubicBezTo>
                        <a:pt x="1967" y="5277"/>
                        <a:pt x="1972" y="5276"/>
                        <a:pt x="1976" y="5276"/>
                      </a:cubicBezTo>
                      <a:cubicBezTo>
                        <a:pt x="1993" y="5276"/>
                        <a:pt x="2005" y="5294"/>
                        <a:pt x="2025" y="5304"/>
                      </a:cubicBezTo>
                      <a:cubicBezTo>
                        <a:pt x="2039" y="5312"/>
                        <a:pt x="2050" y="5316"/>
                        <a:pt x="2058" y="5316"/>
                      </a:cubicBezTo>
                      <a:cubicBezTo>
                        <a:pt x="2089" y="5316"/>
                        <a:pt x="2095" y="5276"/>
                        <a:pt x="2124" y="5267"/>
                      </a:cubicBezTo>
                      <a:cubicBezTo>
                        <a:pt x="2136" y="5267"/>
                        <a:pt x="2161" y="5279"/>
                        <a:pt x="2186" y="5279"/>
                      </a:cubicBezTo>
                      <a:cubicBezTo>
                        <a:pt x="2194" y="5279"/>
                        <a:pt x="2197" y="5274"/>
                        <a:pt x="2202" y="5274"/>
                      </a:cubicBezTo>
                      <a:cubicBezTo>
                        <a:pt x="2204" y="5274"/>
                        <a:pt x="2207" y="5275"/>
                        <a:pt x="2211" y="5279"/>
                      </a:cubicBezTo>
                      <a:cubicBezTo>
                        <a:pt x="2211" y="5292"/>
                        <a:pt x="2223" y="5316"/>
                        <a:pt x="2236" y="5329"/>
                      </a:cubicBezTo>
                      <a:cubicBezTo>
                        <a:pt x="2261" y="5362"/>
                        <a:pt x="2291" y="5367"/>
                        <a:pt x="2323" y="5367"/>
                      </a:cubicBezTo>
                      <a:cubicBezTo>
                        <a:pt x="2339" y="5367"/>
                        <a:pt x="2356" y="5366"/>
                        <a:pt x="2372" y="5366"/>
                      </a:cubicBezTo>
                      <a:lnTo>
                        <a:pt x="2459" y="5366"/>
                      </a:lnTo>
                      <a:cubicBezTo>
                        <a:pt x="2484" y="5366"/>
                        <a:pt x="2497" y="5354"/>
                        <a:pt x="2521" y="5341"/>
                      </a:cubicBezTo>
                      <a:cubicBezTo>
                        <a:pt x="2555" y="5341"/>
                        <a:pt x="2577" y="5363"/>
                        <a:pt x="2602" y="5363"/>
                      </a:cubicBezTo>
                      <a:cubicBezTo>
                        <a:pt x="2615" y="5363"/>
                        <a:pt x="2629" y="5358"/>
                        <a:pt x="2646" y="5341"/>
                      </a:cubicBezTo>
                      <a:cubicBezTo>
                        <a:pt x="2658" y="5329"/>
                        <a:pt x="2670" y="5304"/>
                        <a:pt x="2670" y="5304"/>
                      </a:cubicBezTo>
                      <a:cubicBezTo>
                        <a:pt x="2675" y="5300"/>
                        <a:pt x="2680" y="5298"/>
                        <a:pt x="2686" y="5298"/>
                      </a:cubicBezTo>
                      <a:cubicBezTo>
                        <a:pt x="2698" y="5298"/>
                        <a:pt x="2712" y="5304"/>
                        <a:pt x="2720" y="5304"/>
                      </a:cubicBezTo>
                      <a:lnTo>
                        <a:pt x="2807" y="5304"/>
                      </a:lnTo>
                      <a:cubicBezTo>
                        <a:pt x="2857" y="5304"/>
                        <a:pt x="2919" y="5292"/>
                        <a:pt x="2969" y="5279"/>
                      </a:cubicBezTo>
                      <a:cubicBezTo>
                        <a:pt x="2993" y="5279"/>
                        <a:pt x="3018" y="5267"/>
                        <a:pt x="3031" y="5242"/>
                      </a:cubicBezTo>
                      <a:cubicBezTo>
                        <a:pt x="3043" y="5217"/>
                        <a:pt x="3006" y="5167"/>
                        <a:pt x="3018" y="5155"/>
                      </a:cubicBezTo>
                      <a:cubicBezTo>
                        <a:pt x="3024" y="5143"/>
                        <a:pt x="3031" y="5143"/>
                        <a:pt x="3038" y="5143"/>
                      </a:cubicBezTo>
                      <a:cubicBezTo>
                        <a:pt x="3046" y="5143"/>
                        <a:pt x="3056" y="5143"/>
                        <a:pt x="3068" y="5130"/>
                      </a:cubicBezTo>
                      <a:cubicBezTo>
                        <a:pt x="3072" y="5134"/>
                        <a:pt x="3076" y="5136"/>
                        <a:pt x="3081" y="5136"/>
                      </a:cubicBezTo>
                      <a:cubicBezTo>
                        <a:pt x="3090" y="5136"/>
                        <a:pt x="3101" y="5130"/>
                        <a:pt x="3118" y="5130"/>
                      </a:cubicBezTo>
                      <a:cubicBezTo>
                        <a:pt x="3108" y="5114"/>
                        <a:pt x="3097" y="5108"/>
                        <a:pt x="3086" y="5108"/>
                      </a:cubicBezTo>
                      <a:cubicBezTo>
                        <a:pt x="3055" y="5108"/>
                        <a:pt x="3021" y="5155"/>
                        <a:pt x="2993" y="5155"/>
                      </a:cubicBezTo>
                      <a:cubicBezTo>
                        <a:pt x="2973" y="5160"/>
                        <a:pt x="2952" y="5163"/>
                        <a:pt x="2932" y="5163"/>
                      </a:cubicBezTo>
                      <a:cubicBezTo>
                        <a:pt x="2903" y="5163"/>
                        <a:pt x="2873" y="5157"/>
                        <a:pt x="2844" y="5143"/>
                      </a:cubicBezTo>
                      <a:cubicBezTo>
                        <a:pt x="2832" y="5130"/>
                        <a:pt x="2820" y="5105"/>
                        <a:pt x="2782" y="5105"/>
                      </a:cubicBezTo>
                      <a:cubicBezTo>
                        <a:pt x="2757" y="5105"/>
                        <a:pt x="2733" y="5143"/>
                        <a:pt x="2708" y="5143"/>
                      </a:cubicBezTo>
                      <a:cubicBezTo>
                        <a:pt x="2699" y="5147"/>
                        <a:pt x="2688" y="5148"/>
                        <a:pt x="2676" y="5148"/>
                      </a:cubicBezTo>
                      <a:cubicBezTo>
                        <a:pt x="2651" y="5148"/>
                        <a:pt x="2621" y="5143"/>
                        <a:pt x="2596" y="5143"/>
                      </a:cubicBezTo>
                      <a:cubicBezTo>
                        <a:pt x="2577" y="5149"/>
                        <a:pt x="2556" y="5152"/>
                        <a:pt x="2534" y="5152"/>
                      </a:cubicBezTo>
                      <a:cubicBezTo>
                        <a:pt x="2512" y="5152"/>
                        <a:pt x="2490" y="5149"/>
                        <a:pt x="2472" y="5143"/>
                      </a:cubicBezTo>
                      <a:cubicBezTo>
                        <a:pt x="2521" y="5118"/>
                        <a:pt x="2633" y="5118"/>
                        <a:pt x="2621" y="5056"/>
                      </a:cubicBezTo>
                      <a:lnTo>
                        <a:pt x="2621" y="5056"/>
                      </a:lnTo>
                      <a:cubicBezTo>
                        <a:pt x="2646" y="5062"/>
                        <a:pt x="2674" y="5065"/>
                        <a:pt x="2703" y="5065"/>
                      </a:cubicBezTo>
                      <a:cubicBezTo>
                        <a:pt x="2733" y="5065"/>
                        <a:pt x="2764" y="5062"/>
                        <a:pt x="2795" y="5056"/>
                      </a:cubicBezTo>
                      <a:cubicBezTo>
                        <a:pt x="2820" y="5056"/>
                        <a:pt x="2906" y="5056"/>
                        <a:pt x="2894" y="4993"/>
                      </a:cubicBezTo>
                      <a:cubicBezTo>
                        <a:pt x="2887" y="4971"/>
                        <a:pt x="2866" y="4967"/>
                        <a:pt x="2845" y="4967"/>
                      </a:cubicBezTo>
                      <a:cubicBezTo>
                        <a:pt x="2831" y="4967"/>
                        <a:pt x="2817" y="4969"/>
                        <a:pt x="2807" y="4969"/>
                      </a:cubicBezTo>
                      <a:cubicBezTo>
                        <a:pt x="2782" y="4969"/>
                        <a:pt x="2757" y="4969"/>
                        <a:pt x="2733" y="4956"/>
                      </a:cubicBezTo>
                      <a:cubicBezTo>
                        <a:pt x="2695" y="4931"/>
                        <a:pt x="2683" y="4907"/>
                        <a:pt x="2633" y="4907"/>
                      </a:cubicBezTo>
                      <a:cubicBezTo>
                        <a:pt x="2625" y="4907"/>
                        <a:pt x="2606" y="4918"/>
                        <a:pt x="2590" y="4918"/>
                      </a:cubicBezTo>
                      <a:cubicBezTo>
                        <a:pt x="2582" y="4918"/>
                        <a:pt x="2575" y="4915"/>
                        <a:pt x="2571" y="4907"/>
                      </a:cubicBezTo>
                      <a:cubicBezTo>
                        <a:pt x="2546" y="4894"/>
                        <a:pt x="2559" y="4882"/>
                        <a:pt x="2546" y="4857"/>
                      </a:cubicBezTo>
                      <a:cubicBezTo>
                        <a:pt x="2540" y="4851"/>
                        <a:pt x="2512" y="4841"/>
                        <a:pt x="2479" y="4832"/>
                      </a:cubicBezTo>
                      <a:lnTo>
                        <a:pt x="2479" y="4832"/>
                      </a:lnTo>
                      <a:cubicBezTo>
                        <a:pt x="2481" y="4832"/>
                        <a:pt x="2482" y="4832"/>
                        <a:pt x="2484" y="4832"/>
                      </a:cubicBezTo>
                      <a:cubicBezTo>
                        <a:pt x="2509" y="4832"/>
                        <a:pt x="2497" y="4820"/>
                        <a:pt x="2509" y="4820"/>
                      </a:cubicBezTo>
                      <a:cubicBezTo>
                        <a:pt x="2521" y="4820"/>
                        <a:pt x="2546" y="4832"/>
                        <a:pt x="2571" y="4844"/>
                      </a:cubicBezTo>
                      <a:cubicBezTo>
                        <a:pt x="2579" y="4844"/>
                        <a:pt x="2643" y="4867"/>
                        <a:pt x="2677" y="4867"/>
                      </a:cubicBezTo>
                      <a:cubicBezTo>
                        <a:pt x="2694" y="4867"/>
                        <a:pt x="2704" y="4861"/>
                        <a:pt x="2695" y="4844"/>
                      </a:cubicBezTo>
                      <a:lnTo>
                        <a:pt x="2695" y="4844"/>
                      </a:lnTo>
                      <a:cubicBezTo>
                        <a:pt x="2714" y="4851"/>
                        <a:pt x="2748" y="4860"/>
                        <a:pt x="2778" y="4860"/>
                      </a:cubicBezTo>
                      <a:cubicBezTo>
                        <a:pt x="2807" y="4860"/>
                        <a:pt x="2832" y="4851"/>
                        <a:pt x="2832" y="4820"/>
                      </a:cubicBezTo>
                      <a:cubicBezTo>
                        <a:pt x="2842" y="4820"/>
                        <a:pt x="2860" y="4836"/>
                        <a:pt x="2873" y="4836"/>
                      </a:cubicBezTo>
                      <a:cubicBezTo>
                        <a:pt x="2876" y="4836"/>
                        <a:pt x="2879" y="4835"/>
                        <a:pt x="2882" y="4832"/>
                      </a:cubicBezTo>
                      <a:cubicBezTo>
                        <a:pt x="2894" y="4832"/>
                        <a:pt x="2906" y="4820"/>
                        <a:pt x="2919" y="4807"/>
                      </a:cubicBezTo>
                      <a:cubicBezTo>
                        <a:pt x="2927" y="4807"/>
                        <a:pt x="2952" y="4813"/>
                        <a:pt x="2979" y="4813"/>
                      </a:cubicBezTo>
                      <a:cubicBezTo>
                        <a:pt x="2992" y="4813"/>
                        <a:pt x="3006" y="4811"/>
                        <a:pt x="3018" y="4807"/>
                      </a:cubicBezTo>
                      <a:cubicBezTo>
                        <a:pt x="3043" y="4795"/>
                        <a:pt x="3118" y="4782"/>
                        <a:pt x="3105" y="4745"/>
                      </a:cubicBezTo>
                      <a:cubicBezTo>
                        <a:pt x="3099" y="4733"/>
                        <a:pt x="3087" y="4730"/>
                        <a:pt x="3073" y="4730"/>
                      </a:cubicBezTo>
                      <a:cubicBezTo>
                        <a:pt x="3059" y="4730"/>
                        <a:pt x="3043" y="4733"/>
                        <a:pt x="3031" y="4733"/>
                      </a:cubicBezTo>
                      <a:cubicBezTo>
                        <a:pt x="3006" y="4720"/>
                        <a:pt x="2969" y="4708"/>
                        <a:pt x="2944" y="4695"/>
                      </a:cubicBezTo>
                      <a:cubicBezTo>
                        <a:pt x="2919" y="4683"/>
                        <a:pt x="2906" y="4671"/>
                        <a:pt x="2882" y="4671"/>
                      </a:cubicBezTo>
                      <a:cubicBezTo>
                        <a:pt x="2865" y="4666"/>
                        <a:pt x="2854" y="4666"/>
                        <a:pt x="2846" y="4666"/>
                      </a:cubicBezTo>
                      <a:lnTo>
                        <a:pt x="2846" y="4666"/>
                      </a:lnTo>
                      <a:cubicBezTo>
                        <a:pt x="2831" y="4666"/>
                        <a:pt x="2828" y="4666"/>
                        <a:pt x="2820" y="4633"/>
                      </a:cubicBezTo>
                      <a:cubicBezTo>
                        <a:pt x="2795" y="4596"/>
                        <a:pt x="2807" y="4584"/>
                        <a:pt x="2782" y="4571"/>
                      </a:cubicBezTo>
                      <a:cubicBezTo>
                        <a:pt x="2774" y="4568"/>
                        <a:pt x="2767" y="4567"/>
                        <a:pt x="2759" y="4567"/>
                      </a:cubicBezTo>
                      <a:cubicBezTo>
                        <a:pt x="2715" y="4567"/>
                        <a:pt x="2677" y="4613"/>
                        <a:pt x="2640" y="4613"/>
                      </a:cubicBezTo>
                      <a:cubicBezTo>
                        <a:pt x="2633" y="4613"/>
                        <a:pt x="2627" y="4612"/>
                        <a:pt x="2621" y="4608"/>
                      </a:cubicBezTo>
                      <a:cubicBezTo>
                        <a:pt x="2596" y="4608"/>
                        <a:pt x="2584" y="4584"/>
                        <a:pt x="2559" y="4571"/>
                      </a:cubicBezTo>
                      <a:cubicBezTo>
                        <a:pt x="2534" y="4559"/>
                        <a:pt x="2497" y="4559"/>
                        <a:pt x="2459" y="4546"/>
                      </a:cubicBezTo>
                      <a:cubicBezTo>
                        <a:pt x="2435" y="4534"/>
                        <a:pt x="2385" y="4534"/>
                        <a:pt x="2385" y="4509"/>
                      </a:cubicBezTo>
                      <a:cubicBezTo>
                        <a:pt x="2372" y="4484"/>
                        <a:pt x="2410" y="4484"/>
                        <a:pt x="2422" y="4484"/>
                      </a:cubicBezTo>
                      <a:cubicBezTo>
                        <a:pt x="2459" y="4497"/>
                        <a:pt x="2497" y="4522"/>
                        <a:pt x="2534" y="4534"/>
                      </a:cubicBezTo>
                      <a:cubicBezTo>
                        <a:pt x="2547" y="4543"/>
                        <a:pt x="2556" y="4547"/>
                        <a:pt x="2561" y="4547"/>
                      </a:cubicBezTo>
                      <a:cubicBezTo>
                        <a:pt x="2570" y="4547"/>
                        <a:pt x="2567" y="4533"/>
                        <a:pt x="2559" y="4509"/>
                      </a:cubicBezTo>
                      <a:cubicBezTo>
                        <a:pt x="2584" y="4509"/>
                        <a:pt x="2596" y="4484"/>
                        <a:pt x="2621" y="4484"/>
                      </a:cubicBezTo>
                      <a:lnTo>
                        <a:pt x="2621" y="4472"/>
                      </a:lnTo>
                      <a:lnTo>
                        <a:pt x="2658" y="4484"/>
                      </a:lnTo>
                      <a:cubicBezTo>
                        <a:pt x="2666" y="4488"/>
                        <a:pt x="2670" y="4490"/>
                        <a:pt x="2673" y="4490"/>
                      </a:cubicBezTo>
                      <a:cubicBezTo>
                        <a:pt x="2679" y="4490"/>
                        <a:pt x="2679" y="4484"/>
                        <a:pt x="2695" y="4484"/>
                      </a:cubicBezTo>
                      <a:cubicBezTo>
                        <a:pt x="2708" y="4484"/>
                        <a:pt x="2708" y="4472"/>
                        <a:pt x="2720" y="4459"/>
                      </a:cubicBezTo>
                      <a:cubicBezTo>
                        <a:pt x="2720" y="4472"/>
                        <a:pt x="2733" y="4472"/>
                        <a:pt x="2733" y="4484"/>
                      </a:cubicBezTo>
                      <a:cubicBezTo>
                        <a:pt x="2770" y="4497"/>
                        <a:pt x="2795" y="4534"/>
                        <a:pt x="2820" y="4546"/>
                      </a:cubicBezTo>
                      <a:cubicBezTo>
                        <a:pt x="2829" y="4549"/>
                        <a:pt x="2840" y="4551"/>
                        <a:pt x="2852" y="4551"/>
                      </a:cubicBezTo>
                      <a:cubicBezTo>
                        <a:pt x="2886" y="4551"/>
                        <a:pt x="2919" y="4537"/>
                        <a:pt x="2882" y="4509"/>
                      </a:cubicBezTo>
                      <a:cubicBezTo>
                        <a:pt x="2894" y="4509"/>
                        <a:pt x="2906" y="4472"/>
                        <a:pt x="2931" y="4472"/>
                      </a:cubicBezTo>
                      <a:cubicBezTo>
                        <a:pt x="2934" y="4469"/>
                        <a:pt x="2938" y="4468"/>
                        <a:pt x="2942" y="4468"/>
                      </a:cubicBezTo>
                      <a:cubicBezTo>
                        <a:pt x="2955" y="4468"/>
                        <a:pt x="2974" y="4475"/>
                        <a:pt x="2995" y="4475"/>
                      </a:cubicBezTo>
                      <a:cubicBezTo>
                        <a:pt x="3002" y="4475"/>
                        <a:pt x="3010" y="4474"/>
                        <a:pt x="3018" y="4472"/>
                      </a:cubicBezTo>
                      <a:cubicBezTo>
                        <a:pt x="3043" y="4472"/>
                        <a:pt x="3031" y="4459"/>
                        <a:pt x="3043" y="4435"/>
                      </a:cubicBezTo>
                      <a:cubicBezTo>
                        <a:pt x="3056" y="4422"/>
                        <a:pt x="3056" y="4422"/>
                        <a:pt x="3068" y="4422"/>
                      </a:cubicBezTo>
                      <a:cubicBezTo>
                        <a:pt x="3093" y="4410"/>
                        <a:pt x="3118" y="4422"/>
                        <a:pt x="3105" y="4373"/>
                      </a:cubicBezTo>
                      <a:cubicBezTo>
                        <a:pt x="3093" y="4360"/>
                        <a:pt x="3093" y="4348"/>
                        <a:pt x="3080" y="4348"/>
                      </a:cubicBezTo>
                      <a:cubicBezTo>
                        <a:pt x="3080" y="4335"/>
                        <a:pt x="3093" y="4323"/>
                        <a:pt x="3093" y="4310"/>
                      </a:cubicBezTo>
                      <a:cubicBezTo>
                        <a:pt x="3105" y="4261"/>
                        <a:pt x="3068" y="4223"/>
                        <a:pt x="3031" y="4223"/>
                      </a:cubicBezTo>
                      <a:cubicBezTo>
                        <a:pt x="3006" y="4223"/>
                        <a:pt x="2993" y="4248"/>
                        <a:pt x="2981" y="4261"/>
                      </a:cubicBezTo>
                      <a:lnTo>
                        <a:pt x="2956" y="4261"/>
                      </a:lnTo>
                      <a:lnTo>
                        <a:pt x="2906" y="4273"/>
                      </a:lnTo>
                      <a:cubicBezTo>
                        <a:pt x="2882" y="4273"/>
                        <a:pt x="2832" y="4298"/>
                        <a:pt x="2820" y="4298"/>
                      </a:cubicBezTo>
                      <a:cubicBezTo>
                        <a:pt x="2807" y="4298"/>
                        <a:pt x="2807" y="4273"/>
                        <a:pt x="2795" y="4261"/>
                      </a:cubicBezTo>
                      <a:cubicBezTo>
                        <a:pt x="2770" y="4236"/>
                        <a:pt x="2745" y="4223"/>
                        <a:pt x="2720" y="4223"/>
                      </a:cubicBezTo>
                      <a:lnTo>
                        <a:pt x="2596" y="4223"/>
                      </a:lnTo>
                      <a:cubicBezTo>
                        <a:pt x="2605" y="4214"/>
                        <a:pt x="2616" y="4212"/>
                        <a:pt x="2628" y="4212"/>
                      </a:cubicBezTo>
                      <a:cubicBezTo>
                        <a:pt x="2641" y="4212"/>
                        <a:pt x="2655" y="4215"/>
                        <a:pt x="2670" y="4215"/>
                      </a:cubicBezTo>
                      <a:cubicBezTo>
                        <a:pt x="2678" y="4215"/>
                        <a:pt x="2687" y="4214"/>
                        <a:pt x="2695" y="4211"/>
                      </a:cubicBezTo>
                      <a:cubicBezTo>
                        <a:pt x="2745" y="4211"/>
                        <a:pt x="2807" y="4186"/>
                        <a:pt x="2857" y="4161"/>
                      </a:cubicBezTo>
                      <a:cubicBezTo>
                        <a:pt x="2894" y="4137"/>
                        <a:pt x="3006" y="4074"/>
                        <a:pt x="2906" y="4000"/>
                      </a:cubicBezTo>
                      <a:cubicBezTo>
                        <a:pt x="2900" y="3994"/>
                        <a:pt x="2888" y="3991"/>
                        <a:pt x="2875" y="3991"/>
                      </a:cubicBezTo>
                      <a:cubicBezTo>
                        <a:pt x="2863" y="3991"/>
                        <a:pt x="2851" y="3994"/>
                        <a:pt x="2844" y="4000"/>
                      </a:cubicBezTo>
                      <a:cubicBezTo>
                        <a:pt x="2832" y="4025"/>
                        <a:pt x="2844" y="4037"/>
                        <a:pt x="2820" y="4050"/>
                      </a:cubicBezTo>
                      <a:cubicBezTo>
                        <a:pt x="2815" y="4054"/>
                        <a:pt x="2811" y="4055"/>
                        <a:pt x="2807" y="4055"/>
                      </a:cubicBezTo>
                      <a:cubicBezTo>
                        <a:pt x="2799" y="4055"/>
                        <a:pt x="2791" y="4050"/>
                        <a:pt x="2782" y="4050"/>
                      </a:cubicBezTo>
                      <a:cubicBezTo>
                        <a:pt x="2782" y="4050"/>
                        <a:pt x="2733" y="4074"/>
                        <a:pt x="2708" y="4074"/>
                      </a:cubicBezTo>
                      <a:cubicBezTo>
                        <a:pt x="2672" y="4074"/>
                        <a:pt x="2656" y="4043"/>
                        <a:pt x="2631" y="4043"/>
                      </a:cubicBezTo>
                      <a:cubicBezTo>
                        <a:pt x="2621" y="4043"/>
                        <a:pt x="2610" y="4048"/>
                        <a:pt x="2596" y="4062"/>
                      </a:cubicBezTo>
                      <a:cubicBezTo>
                        <a:pt x="2571" y="4074"/>
                        <a:pt x="2571" y="4099"/>
                        <a:pt x="2546" y="4099"/>
                      </a:cubicBezTo>
                      <a:cubicBezTo>
                        <a:pt x="2521" y="4099"/>
                        <a:pt x="2509" y="4074"/>
                        <a:pt x="2497" y="4062"/>
                      </a:cubicBezTo>
                      <a:lnTo>
                        <a:pt x="2497" y="4062"/>
                      </a:lnTo>
                      <a:cubicBezTo>
                        <a:pt x="2505" y="4064"/>
                        <a:pt x="2512" y="4065"/>
                        <a:pt x="2518" y="4065"/>
                      </a:cubicBezTo>
                      <a:cubicBezTo>
                        <a:pt x="2588" y="4065"/>
                        <a:pt x="2472" y="3937"/>
                        <a:pt x="2472" y="3925"/>
                      </a:cubicBezTo>
                      <a:cubicBezTo>
                        <a:pt x="2472" y="3925"/>
                        <a:pt x="2473" y="3924"/>
                        <a:pt x="2476" y="3924"/>
                      </a:cubicBezTo>
                      <a:cubicBezTo>
                        <a:pt x="2498" y="3924"/>
                        <a:pt x="2594" y="3946"/>
                        <a:pt x="2648" y="3946"/>
                      </a:cubicBezTo>
                      <a:cubicBezTo>
                        <a:pt x="2689" y="3946"/>
                        <a:pt x="2706" y="3933"/>
                        <a:pt x="2646" y="3888"/>
                      </a:cubicBezTo>
                      <a:cubicBezTo>
                        <a:pt x="2708" y="3888"/>
                        <a:pt x="2757" y="3863"/>
                        <a:pt x="2683" y="3826"/>
                      </a:cubicBezTo>
                      <a:cubicBezTo>
                        <a:pt x="2708" y="3826"/>
                        <a:pt x="2745" y="3826"/>
                        <a:pt x="2770" y="3814"/>
                      </a:cubicBezTo>
                      <a:cubicBezTo>
                        <a:pt x="2795" y="3789"/>
                        <a:pt x="2844" y="3789"/>
                        <a:pt x="2820" y="3727"/>
                      </a:cubicBezTo>
                      <a:cubicBezTo>
                        <a:pt x="2869" y="3727"/>
                        <a:pt x="2931" y="3727"/>
                        <a:pt x="2944" y="3665"/>
                      </a:cubicBezTo>
                      <a:cubicBezTo>
                        <a:pt x="2944" y="3625"/>
                        <a:pt x="2933" y="3613"/>
                        <a:pt x="2919" y="3613"/>
                      </a:cubicBezTo>
                      <a:cubicBezTo>
                        <a:pt x="2907" y="3613"/>
                        <a:pt x="2893" y="3622"/>
                        <a:pt x="2882" y="3627"/>
                      </a:cubicBezTo>
                      <a:cubicBezTo>
                        <a:pt x="2820" y="3640"/>
                        <a:pt x="2770" y="3677"/>
                        <a:pt x="2708" y="3689"/>
                      </a:cubicBezTo>
                      <a:cubicBezTo>
                        <a:pt x="2683" y="3689"/>
                        <a:pt x="2670" y="3689"/>
                        <a:pt x="2646" y="3677"/>
                      </a:cubicBezTo>
                      <a:cubicBezTo>
                        <a:pt x="2621" y="3665"/>
                        <a:pt x="2633" y="3652"/>
                        <a:pt x="2608" y="3627"/>
                      </a:cubicBezTo>
                      <a:cubicBezTo>
                        <a:pt x="2606" y="3625"/>
                        <a:pt x="2603" y="3624"/>
                        <a:pt x="2599" y="3624"/>
                      </a:cubicBezTo>
                      <a:cubicBezTo>
                        <a:pt x="2583" y="3624"/>
                        <a:pt x="2554" y="3644"/>
                        <a:pt x="2534" y="3665"/>
                      </a:cubicBezTo>
                      <a:cubicBezTo>
                        <a:pt x="2512" y="3679"/>
                        <a:pt x="2486" y="3685"/>
                        <a:pt x="2458" y="3685"/>
                      </a:cubicBezTo>
                      <a:cubicBezTo>
                        <a:pt x="2438" y="3685"/>
                        <a:pt x="2418" y="3682"/>
                        <a:pt x="2397" y="3677"/>
                      </a:cubicBezTo>
                      <a:cubicBezTo>
                        <a:pt x="2410" y="3665"/>
                        <a:pt x="2435" y="3652"/>
                        <a:pt x="2459" y="3640"/>
                      </a:cubicBezTo>
                      <a:cubicBezTo>
                        <a:pt x="2472" y="3640"/>
                        <a:pt x="2472" y="3627"/>
                        <a:pt x="2484" y="3627"/>
                      </a:cubicBezTo>
                      <a:cubicBezTo>
                        <a:pt x="2521" y="3602"/>
                        <a:pt x="2509" y="3615"/>
                        <a:pt x="2509" y="3578"/>
                      </a:cubicBezTo>
                      <a:cubicBezTo>
                        <a:pt x="2514" y="3547"/>
                        <a:pt x="2528" y="3541"/>
                        <a:pt x="2545" y="3541"/>
                      </a:cubicBezTo>
                      <a:cubicBezTo>
                        <a:pt x="2554" y="3541"/>
                        <a:pt x="2563" y="3543"/>
                        <a:pt x="2573" y="3543"/>
                      </a:cubicBezTo>
                      <a:cubicBezTo>
                        <a:pt x="2590" y="3543"/>
                        <a:pt x="2607" y="3539"/>
                        <a:pt x="2621" y="3516"/>
                      </a:cubicBezTo>
                      <a:cubicBezTo>
                        <a:pt x="2633" y="3503"/>
                        <a:pt x="2621" y="3478"/>
                        <a:pt x="2633" y="3466"/>
                      </a:cubicBezTo>
                      <a:cubicBezTo>
                        <a:pt x="2646" y="3441"/>
                        <a:pt x="2670" y="3453"/>
                        <a:pt x="2695" y="3429"/>
                      </a:cubicBezTo>
                      <a:cubicBezTo>
                        <a:pt x="2720" y="3391"/>
                        <a:pt x="2708" y="3342"/>
                        <a:pt x="2670" y="3329"/>
                      </a:cubicBezTo>
                      <a:lnTo>
                        <a:pt x="2633" y="3329"/>
                      </a:lnTo>
                      <a:cubicBezTo>
                        <a:pt x="2625" y="3329"/>
                        <a:pt x="2606" y="3324"/>
                        <a:pt x="2590" y="3324"/>
                      </a:cubicBezTo>
                      <a:cubicBezTo>
                        <a:pt x="2582" y="3324"/>
                        <a:pt x="2575" y="3325"/>
                        <a:pt x="2571" y="3329"/>
                      </a:cubicBezTo>
                      <a:cubicBezTo>
                        <a:pt x="2546" y="3342"/>
                        <a:pt x="2559" y="3342"/>
                        <a:pt x="2546" y="3354"/>
                      </a:cubicBezTo>
                      <a:cubicBezTo>
                        <a:pt x="2534" y="3379"/>
                        <a:pt x="2559" y="3379"/>
                        <a:pt x="2521" y="3391"/>
                      </a:cubicBezTo>
                      <a:cubicBezTo>
                        <a:pt x="2518" y="3393"/>
                        <a:pt x="2514" y="3394"/>
                        <a:pt x="2509" y="3394"/>
                      </a:cubicBezTo>
                      <a:cubicBezTo>
                        <a:pt x="2483" y="3394"/>
                        <a:pt x="2442" y="3367"/>
                        <a:pt x="2410" y="3367"/>
                      </a:cubicBezTo>
                      <a:cubicBezTo>
                        <a:pt x="2382" y="3367"/>
                        <a:pt x="2308" y="3414"/>
                        <a:pt x="2250" y="3414"/>
                      </a:cubicBezTo>
                      <a:cubicBezTo>
                        <a:pt x="2230" y="3414"/>
                        <a:pt x="2212" y="3408"/>
                        <a:pt x="2199" y="3391"/>
                      </a:cubicBezTo>
                      <a:cubicBezTo>
                        <a:pt x="2149" y="3329"/>
                        <a:pt x="2199" y="3354"/>
                        <a:pt x="2236" y="3342"/>
                      </a:cubicBezTo>
                      <a:cubicBezTo>
                        <a:pt x="2261" y="3329"/>
                        <a:pt x="2285" y="3317"/>
                        <a:pt x="2298" y="3292"/>
                      </a:cubicBezTo>
                      <a:cubicBezTo>
                        <a:pt x="2310" y="3280"/>
                        <a:pt x="2323" y="3267"/>
                        <a:pt x="2348" y="3255"/>
                      </a:cubicBezTo>
                      <a:lnTo>
                        <a:pt x="2397" y="3255"/>
                      </a:lnTo>
                      <a:cubicBezTo>
                        <a:pt x="2397" y="3255"/>
                        <a:pt x="2422" y="3217"/>
                        <a:pt x="2435" y="3217"/>
                      </a:cubicBezTo>
                      <a:cubicBezTo>
                        <a:pt x="2444" y="3217"/>
                        <a:pt x="2454" y="3249"/>
                        <a:pt x="2471" y="3249"/>
                      </a:cubicBezTo>
                      <a:cubicBezTo>
                        <a:pt x="2475" y="3249"/>
                        <a:pt x="2479" y="3247"/>
                        <a:pt x="2484" y="3242"/>
                      </a:cubicBezTo>
                      <a:cubicBezTo>
                        <a:pt x="2521" y="3205"/>
                        <a:pt x="2484" y="3193"/>
                        <a:pt x="2484" y="3180"/>
                      </a:cubicBezTo>
                      <a:cubicBezTo>
                        <a:pt x="2484" y="3168"/>
                        <a:pt x="2484" y="3168"/>
                        <a:pt x="2487" y="3168"/>
                      </a:cubicBezTo>
                      <a:cubicBezTo>
                        <a:pt x="2490" y="3168"/>
                        <a:pt x="2497" y="3168"/>
                        <a:pt x="2509" y="3155"/>
                      </a:cubicBezTo>
                      <a:cubicBezTo>
                        <a:pt x="2521" y="3143"/>
                        <a:pt x="2546" y="3143"/>
                        <a:pt x="2559" y="3131"/>
                      </a:cubicBezTo>
                      <a:cubicBezTo>
                        <a:pt x="2584" y="3118"/>
                        <a:pt x="2559" y="3106"/>
                        <a:pt x="2546" y="3081"/>
                      </a:cubicBezTo>
                      <a:cubicBezTo>
                        <a:pt x="2608" y="3056"/>
                        <a:pt x="2596" y="2969"/>
                        <a:pt x="2633" y="2932"/>
                      </a:cubicBezTo>
                      <a:cubicBezTo>
                        <a:pt x="2683" y="2895"/>
                        <a:pt x="2733" y="2870"/>
                        <a:pt x="2695" y="2820"/>
                      </a:cubicBezTo>
                      <a:cubicBezTo>
                        <a:pt x="2688" y="2805"/>
                        <a:pt x="2681" y="2799"/>
                        <a:pt x="2675" y="2799"/>
                      </a:cubicBezTo>
                      <a:cubicBezTo>
                        <a:pt x="2663" y="2799"/>
                        <a:pt x="2654" y="2828"/>
                        <a:pt x="2646" y="2845"/>
                      </a:cubicBezTo>
                      <a:cubicBezTo>
                        <a:pt x="2634" y="2834"/>
                        <a:pt x="2625" y="2829"/>
                        <a:pt x="2618" y="2829"/>
                      </a:cubicBezTo>
                      <a:cubicBezTo>
                        <a:pt x="2600" y="2829"/>
                        <a:pt x="2588" y="2852"/>
                        <a:pt x="2571" y="2870"/>
                      </a:cubicBezTo>
                      <a:cubicBezTo>
                        <a:pt x="2559" y="2882"/>
                        <a:pt x="2546" y="2895"/>
                        <a:pt x="2521" y="2907"/>
                      </a:cubicBezTo>
                      <a:cubicBezTo>
                        <a:pt x="2497" y="2907"/>
                        <a:pt x="2472" y="2932"/>
                        <a:pt x="2459" y="2944"/>
                      </a:cubicBezTo>
                      <a:cubicBezTo>
                        <a:pt x="2447" y="2969"/>
                        <a:pt x="2435" y="2994"/>
                        <a:pt x="2410" y="2994"/>
                      </a:cubicBezTo>
                      <a:cubicBezTo>
                        <a:pt x="2385" y="2994"/>
                        <a:pt x="2397" y="2982"/>
                        <a:pt x="2372" y="2969"/>
                      </a:cubicBezTo>
                      <a:cubicBezTo>
                        <a:pt x="2362" y="2965"/>
                        <a:pt x="2351" y="2964"/>
                        <a:pt x="2340" y="2964"/>
                      </a:cubicBezTo>
                      <a:cubicBezTo>
                        <a:pt x="2314" y="2964"/>
                        <a:pt x="2291" y="2973"/>
                        <a:pt x="2273" y="2982"/>
                      </a:cubicBezTo>
                      <a:cubicBezTo>
                        <a:pt x="2237" y="3000"/>
                        <a:pt x="2200" y="3011"/>
                        <a:pt x="2164" y="3011"/>
                      </a:cubicBezTo>
                      <a:cubicBezTo>
                        <a:pt x="2151" y="3011"/>
                        <a:pt x="2137" y="3010"/>
                        <a:pt x="2124" y="3006"/>
                      </a:cubicBezTo>
                      <a:cubicBezTo>
                        <a:pt x="2112" y="3006"/>
                        <a:pt x="2025" y="3006"/>
                        <a:pt x="2025" y="2982"/>
                      </a:cubicBezTo>
                      <a:cubicBezTo>
                        <a:pt x="2025" y="2978"/>
                        <a:pt x="2030" y="2976"/>
                        <a:pt x="2040" y="2976"/>
                      </a:cubicBezTo>
                      <a:cubicBezTo>
                        <a:pt x="2070" y="2976"/>
                        <a:pt x="2137" y="2991"/>
                        <a:pt x="2183" y="2991"/>
                      </a:cubicBezTo>
                      <a:cubicBezTo>
                        <a:pt x="2215" y="2991"/>
                        <a:pt x="2237" y="2983"/>
                        <a:pt x="2223" y="2957"/>
                      </a:cubicBezTo>
                      <a:cubicBezTo>
                        <a:pt x="2211" y="2944"/>
                        <a:pt x="2124" y="2919"/>
                        <a:pt x="2112" y="2907"/>
                      </a:cubicBezTo>
                      <a:cubicBezTo>
                        <a:pt x="2120" y="2899"/>
                        <a:pt x="2130" y="2896"/>
                        <a:pt x="2141" y="2896"/>
                      </a:cubicBezTo>
                      <a:cubicBezTo>
                        <a:pt x="2163" y="2896"/>
                        <a:pt x="2190" y="2907"/>
                        <a:pt x="2223" y="2907"/>
                      </a:cubicBezTo>
                      <a:cubicBezTo>
                        <a:pt x="2248" y="2907"/>
                        <a:pt x="2240" y="2901"/>
                        <a:pt x="2246" y="2901"/>
                      </a:cubicBezTo>
                      <a:cubicBezTo>
                        <a:pt x="2250" y="2901"/>
                        <a:pt x="2257" y="2903"/>
                        <a:pt x="2273" y="2907"/>
                      </a:cubicBezTo>
                      <a:cubicBezTo>
                        <a:pt x="2278" y="2909"/>
                        <a:pt x="2283" y="2910"/>
                        <a:pt x="2288" y="2910"/>
                      </a:cubicBezTo>
                      <a:cubicBezTo>
                        <a:pt x="2311" y="2910"/>
                        <a:pt x="2337" y="2890"/>
                        <a:pt x="2348" y="2870"/>
                      </a:cubicBezTo>
                      <a:cubicBezTo>
                        <a:pt x="2348" y="2820"/>
                        <a:pt x="2285" y="2820"/>
                        <a:pt x="2261" y="2808"/>
                      </a:cubicBezTo>
                      <a:cubicBezTo>
                        <a:pt x="2285" y="2808"/>
                        <a:pt x="2348" y="2808"/>
                        <a:pt x="2360" y="2795"/>
                      </a:cubicBezTo>
                      <a:cubicBezTo>
                        <a:pt x="2360" y="2758"/>
                        <a:pt x="2360" y="2733"/>
                        <a:pt x="2360" y="2696"/>
                      </a:cubicBezTo>
                      <a:cubicBezTo>
                        <a:pt x="2372" y="2690"/>
                        <a:pt x="2385" y="2690"/>
                        <a:pt x="2397" y="2690"/>
                      </a:cubicBezTo>
                      <a:cubicBezTo>
                        <a:pt x="2410" y="2690"/>
                        <a:pt x="2422" y="2690"/>
                        <a:pt x="2435" y="2683"/>
                      </a:cubicBezTo>
                      <a:cubicBezTo>
                        <a:pt x="2459" y="2671"/>
                        <a:pt x="2447" y="2671"/>
                        <a:pt x="2459" y="2659"/>
                      </a:cubicBezTo>
                      <a:cubicBezTo>
                        <a:pt x="2472" y="2646"/>
                        <a:pt x="2459" y="2634"/>
                        <a:pt x="2472" y="2634"/>
                      </a:cubicBezTo>
                      <a:cubicBezTo>
                        <a:pt x="2484" y="2621"/>
                        <a:pt x="2509" y="2597"/>
                        <a:pt x="2521" y="2572"/>
                      </a:cubicBezTo>
                      <a:cubicBezTo>
                        <a:pt x="2534" y="2547"/>
                        <a:pt x="2571" y="2447"/>
                        <a:pt x="2521" y="2447"/>
                      </a:cubicBezTo>
                      <a:cubicBezTo>
                        <a:pt x="2497" y="2447"/>
                        <a:pt x="2484" y="2497"/>
                        <a:pt x="2459" y="2497"/>
                      </a:cubicBezTo>
                      <a:cubicBezTo>
                        <a:pt x="2455" y="2501"/>
                        <a:pt x="2451" y="2503"/>
                        <a:pt x="2447" y="2503"/>
                      </a:cubicBezTo>
                      <a:cubicBezTo>
                        <a:pt x="2439" y="2503"/>
                        <a:pt x="2430" y="2497"/>
                        <a:pt x="2422" y="2497"/>
                      </a:cubicBezTo>
                      <a:cubicBezTo>
                        <a:pt x="2385" y="2522"/>
                        <a:pt x="2360" y="2584"/>
                        <a:pt x="2323" y="2597"/>
                      </a:cubicBezTo>
                      <a:lnTo>
                        <a:pt x="2236" y="2597"/>
                      </a:lnTo>
                      <a:cubicBezTo>
                        <a:pt x="2226" y="2600"/>
                        <a:pt x="2215" y="2601"/>
                        <a:pt x="2204" y="2601"/>
                      </a:cubicBezTo>
                      <a:cubicBezTo>
                        <a:pt x="2174" y="2601"/>
                        <a:pt x="2142" y="2590"/>
                        <a:pt x="2124" y="2572"/>
                      </a:cubicBezTo>
                      <a:cubicBezTo>
                        <a:pt x="2136" y="2572"/>
                        <a:pt x="2174" y="2559"/>
                        <a:pt x="2186" y="2559"/>
                      </a:cubicBezTo>
                      <a:cubicBezTo>
                        <a:pt x="2189" y="2557"/>
                        <a:pt x="2191" y="2556"/>
                        <a:pt x="2194" y="2556"/>
                      </a:cubicBezTo>
                      <a:cubicBezTo>
                        <a:pt x="2202" y="2556"/>
                        <a:pt x="2210" y="2563"/>
                        <a:pt x="2222" y="2563"/>
                      </a:cubicBezTo>
                      <a:cubicBezTo>
                        <a:pt x="2226" y="2563"/>
                        <a:pt x="2231" y="2562"/>
                        <a:pt x="2236" y="2559"/>
                      </a:cubicBezTo>
                      <a:cubicBezTo>
                        <a:pt x="2261" y="2547"/>
                        <a:pt x="2285" y="2534"/>
                        <a:pt x="2310" y="2534"/>
                      </a:cubicBezTo>
                      <a:cubicBezTo>
                        <a:pt x="2317" y="2534"/>
                        <a:pt x="2323" y="2538"/>
                        <a:pt x="2331" y="2538"/>
                      </a:cubicBezTo>
                      <a:cubicBezTo>
                        <a:pt x="2338" y="2538"/>
                        <a:pt x="2348" y="2534"/>
                        <a:pt x="2360" y="2522"/>
                      </a:cubicBezTo>
                      <a:cubicBezTo>
                        <a:pt x="2385" y="2497"/>
                        <a:pt x="2385" y="2472"/>
                        <a:pt x="2385" y="2447"/>
                      </a:cubicBezTo>
                      <a:cubicBezTo>
                        <a:pt x="2379" y="2441"/>
                        <a:pt x="2360" y="2438"/>
                        <a:pt x="2340" y="2438"/>
                      </a:cubicBezTo>
                      <a:cubicBezTo>
                        <a:pt x="2320" y="2438"/>
                        <a:pt x="2298" y="2441"/>
                        <a:pt x="2285" y="2447"/>
                      </a:cubicBezTo>
                      <a:cubicBezTo>
                        <a:pt x="2285" y="2398"/>
                        <a:pt x="2310" y="2398"/>
                        <a:pt x="2348" y="2385"/>
                      </a:cubicBezTo>
                      <a:cubicBezTo>
                        <a:pt x="2385" y="2373"/>
                        <a:pt x="2422" y="2361"/>
                        <a:pt x="2372" y="2323"/>
                      </a:cubicBezTo>
                      <a:cubicBezTo>
                        <a:pt x="2392" y="2323"/>
                        <a:pt x="2404" y="2339"/>
                        <a:pt x="2415" y="2339"/>
                      </a:cubicBezTo>
                      <a:cubicBezTo>
                        <a:pt x="2417" y="2339"/>
                        <a:pt x="2420" y="2338"/>
                        <a:pt x="2422" y="2336"/>
                      </a:cubicBezTo>
                      <a:cubicBezTo>
                        <a:pt x="2447" y="2323"/>
                        <a:pt x="2459" y="2298"/>
                        <a:pt x="2459" y="2274"/>
                      </a:cubicBezTo>
                      <a:cubicBezTo>
                        <a:pt x="2447" y="2249"/>
                        <a:pt x="2422" y="2261"/>
                        <a:pt x="2410" y="2249"/>
                      </a:cubicBezTo>
                      <a:cubicBezTo>
                        <a:pt x="2447" y="2224"/>
                        <a:pt x="2472" y="2125"/>
                        <a:pt x="2410" y="2125"/>
                      </a:cubicBezTo>
                      <a:cubicBezTo>
                        <a:pt x="2385" y="2125"/>
                        <a:pt x="2385" y="2137"/>
                        <a:pt x="2360" y="2162"/>
                      </a:cubicBezTo>
                      <a:lnTo>
                        <a:pt x="2348" y="2187"/>
                      </a:lnTo>
                      <a:lnTo>
                        <a:pt x="2335" y="2187"/>
                      </a:lnTo>
                      <a:cubicBezTo>
                        <a:pt x="2323" y="2187"/>
                        <a:pt x="2310" y="2199"/>
                        <a:pt x="2298" y="2212"/>
                      </a:cubicBezTo>
                      <a:cubicBezTo>
                        <a:pt x="2285" y="2224"/>
                        <a:pt x="2298" y="2249"/>
                        <a:pt x="2285" y="2261"/>
                      </a:cubicBezTo>
                      <a:cubicBezTo>
                        <a:pt x="2261" y="2286"/>
                        <a:pt x="2261" y="2274"/>
                        <a:pt x="2248" y="2286"/>
                      </a:cubicBezTo>
                      <a:cubicBezTo>
                        <a:pt x="2223" y="2298"/>
                        <a:pt x="2186" y="2311"/>
                        <a:pt x="2161" y="2311"/>
                      </a:cubicBezTo>
                      <a:cubicBezTo>
                        <a:pt x="2136" y="2311"/>
                        <a:pt x="2124" y="2336"/>
                        <a:pt x="2099" y="2336"/>
                      </a:cubicBezTo>
                      <a:cubicBezTo>
                        <a:pt x="2124" y="2286"/>
                        <a:pt x="2174" y="2311"/>
                        <a:pt x="2211" y="2286"/>
                      </a:cubicBezTo>
                      <a:cubicBezTo>
                        <a:pt x="2236" y="2261"/>
                        <a:pt x="2211" y="2249"/>
                        <a:pt x="2223" y="2224"/>
                      </a:cubicBezTo>
                      <a:cubicBezTo>
                        <a:pt x="2248" y="2199"/>
                        <a:pt x="2261" y="2212"/>
                        <a:pt x="2273" y="2187"/>
                      </a:cubicBezTo>
                      <a:cubicBezTo>
                        <a:pt x="2285" y="2174"/>
                        <a:pt x="2285" y="2149"/>
                        <a:pt x="2261" y="2137"/>
                      </a:cubicBezTo>
                      <a:cubicBezTo>
                        <a:pt x="2252" y="2129"/>
                        <a:pt x="2245" y="2126"/>
                        <a:pt x="2239" y="2126"/>
                      </a:cubicBezTo>
                      <a:cubicBezTo>
                        <a:pt x="2228" y="2126"/>
                        <a:pt x="2219" y="2137"/>
                        <a:pt x="2211" y="2137"/>
                      </a:cubicBezTo>
                      <a:cubicBezTo>
                        <a:pt x="2186" y="2137"/>
                        <a:pt x="2149" y="2174"/>
                        <a:pt x="2112" y="2187"/>
                      </a:cubicBezTo>
                      <a:cubicBezTo>
                        <a:pt x="2112" y="2162"/>
                        <a:pt x="2124" y="2162"/>
                        <a:pt x="2149" y="2137"/>
                      </a:cubicBezTo>
                      <a:cubicBezTo>
                        <a:pt x="2161" y="2125"/>
                        <a:pt x="2161" y="2087"/>
                        <a:pt x="2174" y="2062"/>
                      </a:cubicBezTo>
                      <a:cubicBezTo>
                        <a:pt x="2186" y="2025"/>
                        <a:pt x="2323" y="1976"/>
                        <a:pt x="2273" y="1901"/>
                      </a:cubicBezTo>
                      <a:cubicBezTo>
                        <a:pt x="2264" y="1883"/>
                        <a:pt x="2248" y="1871"/>
                        <a:pt x="2226" y="1871"/>
                      </a:cubicBezTo>
                      <a:cubicBezTo>
                        <a:pt x="2218" y="1871"/>
                        <a:pt x="2209" y="1873"/>
                        <a:pt x="2199" y="1876"/>
                      </a:cubicBezTo>
                      <a:cubicBezTo>
                        <a:pt x="2161" y="1876"/>
                        <a:pt x="2174" y="1901"/>
                        <a:pt x="2149" y="1926"/>
                      </a:cubicBezTo>
                      <a:cubicBezTo>
                        <a:pt x="2128" y="1960"/>
                        <a:pt x="2115" y="1968"/>
                        <a:pt x="2097" y="1968"/>
                      </a:cubicBezTo>
                      <a:cubicBezTo>
                        <a:pt x="2082" y="1968"/>
                        <a:pt x="2065" y="1963"/>
                        <a:pt x="2037" y="1963"/>
                      </a:cubicBezTo>
                      <a:cubicBezTo>
                        <a:pt x="2062" y="1938"/>
                        <a:pt x="2074" y="1889"/>
                        <a:pt x="2099" y="1864"/>
                      </a:cubicBezTo>
                      <a:cubicBezTo>
                        <a:pt x="2105" y="1845"/>
                        <a:pt x="2109" y="1842"/>
                        <a:pt x="2112" y="1842"/>
                      </a:cubicBezTo>
                      <a:cubicBezTo>
                        <a:pt x="2113" y="1842"/>
                        <a:pt x="2115" y="1843"/>
                        <a:pt x="2117" y="1843"/>
                      </a:cubicBezTo>
                      <a:cubicBezTo>
                        <a:pt x="2119" y="1843"/>
                        <a:pt x="2121" y="1842"/>
                        <a:pt x="2124" y="1839"/>
                      </a:cubicBezTo>
                      <a:cubicBezTo>
                        <a:pt x="2124" y="1826"/>
                        <a:pt x="2124" y="1814"/>
                        <a:pt x="2124" y="1789"/>
                      </a:cubicBezTo>
                      <a:cubicBezTo>
                        <a:pt x="2124" y="1777"/>
                        <a:pt x="2149" y="1764"/>
                        <a:pt x="2149" y="1740"/>
                      </a:cubicBezTo>
                      <a:cubicBezTo>
                        <a:pt x="2149" y="1727"/>
                        <a:pt x="2149" y="1690"/>
                        <a:pt x="2124" y="1690"/>
                      </a:cubicBezTo>
                      <a:cubicBezTo>
                        <a:pt x="2099" y="1690"/>
                        <a:pt x="2099" y="1715"/>
                        <a:pt x="2087" y="1727"/>
                      </a:cubicBezTo>
                      <a:cubicBezTo>
                        <a:pt x="2062" y="1740"/>
                        <a:pt x="2037" y="1740"/>
                        <a:pt x="2012" y="1752"/>
                      </a:cubicBezTo>
                      <a:cubicBezTo>
                        <a:pt x="2012" y="1715"/>
                        <a:pt x="2062" y="1715"/>
                        <a:pt x="2087" y="1702"/>
                      </a:cubicBezTo>
                      <a:cubicBezTo>
                        <a:pt x="2099" y="1690"/>
                        <a:pt x="2112" y="1677"/>
                        <a:pt x="2124" y="1665"/>
                      </a:cubicBezTo>
                      <a:cubicBezTo>
                        <a:pt x="2124" y="1653"/>
                        <a:pt x="2112" y="1615"/>
                        <a:pt x="2124" y="1603"/>
                      </a:cubicBezTo>
                      <a:cubicBezTo>
                        <a:pt x="2136" y="1603"/>
                        <a:pt x="2211" y="1578"/>
                        <a:pt x="2223" y="1541"/>
                      </a:cubicBezTo>
                      <a:cubicBezTo>
                        <a:pt x="2223" y="1504"/>
                        <a:pt x="2186" y="1504"/>
                        <a:pt x="2161" y="1504"/>
                      </a:cubicBezTo>
                      <a:lnTo>
                        <a:pt x="2136" y="1504"/>
                      </a:lnTo>
                      <a:cubicBezTo>
                        <a:pt x="2136" y="1491"/>
                        <a:pt x="2124" y="1479"/>
                        <a:pt x="2112" y="1479"/>
                      </a:cubicBezTo>
                      <a:cubicBezTo>
                        <a:pt x="2099" y="1479"/>
                        <a:pt x="2087" y="1491"/>
                        <a:pt x="2074" y="1504"/>
                      </a:cubicBezTo>
                      <a:cubicBezTo>
                        <a:pt x="2050" y="1504"/>
                        <a:pt x="2025" y="1454"/>
                        <a:pt x="2000" y="1441"/>
                      </a:cubicBezTo>
                      <a:cubicBezTo>
                        <a:pt x="1975" y="1441"/>
                        <a:pt x="1950" y="1454"/>
                        <a:pt x="1925" y="1454"/>
                      </a:cubicBezTo>
                      <a:cubicBezTo>
                        <a:pt x="1913" y="1454"/>
                        <a:pt x="1900" y="1479"/>
                        <a:pt x="1876" y="1479"/>
                      </a:cubicBezTo>
                      <a:cubicBezTo>
                        <a:pt x="1863" y="1466"/>
                        <a:pt x="1913" y="1404"/>
                        <a:pt x="1925" y="1392"/>
                      </a:cubicBezTo>
                      <a:cubicBezTo>
                        <a:pt x="1938" y="1367"/>
                        <a:pt x="1938" y="1342"/>
                        <a:pt x="1963" y="1330"/>
                      </a:cubicBezTo>
                      <a:cubicBezTo>
                        <a:pt x="1968" y="1330"/>
                        <a:pt x="1979" y="1335"/>
                        <a:pt x="1989" y="1335"/>
                      </a:cubicBezTo>
                      <a:cubicBezTo>
                        <a:pt x="2003" y="1335"/>
                        <a:pt x="2018" y="1327"/>
                        <a:pt x="2025" y="1292"/>
                      </a:cubicBezTo>
                      <a:cubicBezTo>
                        <a:pt x="2035" y="1241"/>
                        <a:pt x="2011" y="1215"/>
                        <a:pt x="1974" y="1215"/>
                      </a:cubicBezTo>
                      <a:cubicBezTo>
                        <a:pt x="1966" y="1215"/>
                        <a:pt x="1958" y="1216"/>
                        <a:pt x="1950" y="1218"/>
                      </a:cubicBezTo>
                      <a:cubicBezTo>
                        <a:pt x="1938" y="1218"/>
                        <a:pt x="1925" y="1230"/>
                        <a:pt x="1913" y="1243"/>
                      </a:cubicBezTo>
                      <a:cubicBezTo>
                        <a:pt x="1900" y="1243"/>
                        <a:pt x="1900" y="1255"/>
                        <a:pt x="1888" y="1255"/>
                      </a:cubicBezTo>
                      <a:cubicBezTo>
                        <a:pt x="1888" y="1259"/>
                        <a:pt x="1884" y="1261"/>
                        <a:pt x="1877" y="1261"/>
                      </a:cubicBezTo>
                      <a:cubicBezTo>
                        <a:pt x="1865" y="1261"/>
                        <a:pt x="1843" y="1255"/>
                        <a:pt x="1826" y="1255"/>
                      </a:cubicBezTo>
                      <a:cubicBezTo>
                        <a:pt x="1851" y="1218"/>
                        <a:pt x="2000" y="1156"/>
                        <a:pt x="1925" y="1081"/>
                      </a:cubicBezTo>
                      <a:cubicBezTo>
                        <a:pt x="1913" y="1075"/>
                        <a:pt x="1897" y="1072"/>
                        <a:pt x="1882" y="1072"/>
                      </a:cubicBezTo>
                      <a:cubicBezTo>
                        <a:pt x="1866" y="1072"/>
                        <a:pt x="1851" y="1075"/>
                        <a:pt x="1838" y="1081"/>
                      </a:cubicBezTo>
                      <a:cubicBezTo>
                        <a:pt x="1826" y="1094"/>
                        <a:pt x="1814" y="1094"/>
                        <a:pt x="1801" y="1106"/>
                      </a:cubicBezTo>
                      <a:lnTo>
                        <a:pt x="1764" y="1106"/>
                      </a:lnTo>
                      <a:cubicBezTo>
                        <a:pt x="1776" y="1081"/>
                        <a:pt x="1801" y="1069"/>
                        <a:pt x="1814" y="1044"/>
                      </a:cubicBezTo>
                      <a:cubicBezTo>
                        <a:pt x="1814" y="1019"/>
                        <a:pt x="1826" y="994"/>
                        <a:pt x="1851" y="982"/>
                      </a:cubicBezTo>
                      <a:cubicBezTo>
                        <a:pt x="1876" y="957"/>
                        <a:pt x="1900" y="932"/>
                        <a:pt x="1851" y="907"/>
                      </a:cubicBezTo>
                      <a:cubicBezTo>
                        <a:pt x="1845" y="906"/>
                        <a:pt x="1840" y="906"/>
                        <a:pt x="1835" y="906"/>
                      </a:cubicBezTo>
                      <a:cubicBezTo>
                        <a:pt x="1788" y="906"/>
                        <a:pt x="1785" y="957"/>
                        <a:pt x="1751" y="957"/>
                      </a:cubicBezTo>
                      <a:cubicBezTo>
                        <a:pt x="1764" y="920"/>
                        <a:pt x="1826" y="883"/>
                        <a:pt x="1801" y="833"/>
                      </a:cubicBezTo>
                      <a:cubicBezTo>
                        <a:pt x="1790" y="810"/>
                        <a:pt x="1776" y="803"/>
                        <a:pt x="1761" y="803"/>
                      </a:cubicBezTo>
                      <a:cubicBezTo>
                        <a:pt x="1743" y="803"/>
                        <a:pt x="1722" y="814"/>
                        <a:pt x="1702" y="821"/>
                      </a:cubicBezTo>
                      <a:cubicBezTo>
                        <a:pt x="1702" y="796"/>
                        <a:pt x="1739" y="783"/>
                        <a:pt x="1751" y="758"/>
                      </a:cubicBezTo>
                      <a:cubicBezTo>
                        <a:pt x="1789" y="734"/>
                        <a:pt x="1801" y="696"/>
                        <a:pt x="1814" y="671"/>
                      </a:cubicBezTo>
                      <a:cubicBezTo>
                        <a:pt x="1833" y="624"/>
                        <a:pt x="1826" y="609"/>
                        <a:pt x="1809" y="609"/>
                      </a:cubicBezTo>
                      <a:cubicBezTo>
                        <a:pt x="1781" y="609"/>
                        <a:pt x="1725" y="647"/>
                        <a:pt x="1702" y="647"/>
                      </a:cubicBezTo>
                      <a:cubicBezTo>
                        <a:pt x="1665" y="647"/>
                        <a:pt x="1751" y="547"/>
                        <a:pt x="1764" y="522"/>
                      </a:cubicBezTo>
                      <a:cubicBezTo>
                        <a:pt x="1776" y="498"/>
                        <a:pt x="1789" y="448"/>
                        <a:pt x="1751" y="448"/>
                      </a:cubicBezTo>
                      <a:cubicBezTo>
                        <a:pt x="1747" y="446"/>
                        <a:pt x="1744" y="445"/>
                        <a:pt x="1741" y="445"/>
                      </a:cubicBezTo>
                      <a:cubicBezTo>
                        <a:pt x="1734" y="445"/>
                        <a:pt x="1729" y="450"/>
                        <a:pt x="1722" y="450"/>
                      </a:cubicBezTo>
                      <a:cubicBezTo>
                        <a:pt x="1715" y="450"/>
                        <a:pt x="1705" y="445"/>
                        <a:pt x="1689" y="423"/>
                      </a:cubicBezTo>
                      <a:cubicBezTo>
                        <a:pt x="1751" y="398"/>
                        <a:pt x="1776" y="336"/>
                        <a:pt x="1751" y="274"/>
                      </a:cubicBezTo>
                      <a:cubicBezTo>
                        <a:pt x="1743" y="261"/>
                        <a:pt x="1737" y="255"/>
                        <a:pt x="1732" y="255"/>
                      </a:cubicBezTo>
                      <a:cubicBezTo>
                        <a:pt x="1712" y="255"/>
                        <a:pt x="1706" y="324"/>
                        <a:pt x="1677" y="324"/>
                      </a:cubicBezTo>
                      <a:cubicBezTo>
                        <a:pt x="1665" y="324"/>
                        <a:pt x="1677" y="249"/>
                        <a:pt x="1677" y="237"/>
                      </a:cubicBezTo>
                      <a:cubicBezTo>
                        <a:pt x="1677" y="237"/>
                        <a:pt x="1652" y="212"/>
                        <a:pt x="1652" y="187"/>
                      </a:cubicBezTo>
                      <a:cubicBezTo>
                        <a:pt x="1640" y="162"/>
                        <a:pt x="1665" y="88"/>
                        <a:pt x="1652" y="63"/>
                      </a:cubicBezTo>
                      <a:cubicBezTo>
                        <a:pt x="1640" y="57"/>
                        <a:pt x="1630" y="57"/>
                        <a:pt x="1623" y="57"/>
                      </a:cubicBezTo>
                      <a:cubicBezTo>
                        <a:pt x="1615" y="57"/>
                        <a:pt x="1609" y="57"/>
                        <a:pt x="1602" y="50"/>
                      </a:cubicBezTo>
                      <a:cubicBezTo>
                        <a:pt x="1590" y="38"/>
                        <a:pt x="1578" y="1"/>
                        <a:pt x="1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6"/>
                <p:cNvSpPr/>
                <p:nvPr/>
              </p:nvSpPr>
              <p:spPr>
                <a:xfrm>
                  <a:off x="7469832" y="3212973"/>
                  <a:ext cx="463841" cy="851742"/>
                </a:xfrm>
                <a:custGeom>
                  <a:avLst/>
                  <a:gdLst/>
                  <a:ahLst/>
                  <a:cxnLst/>
                  <a:rect l="l" t="t" r="r" b="b"/>
                  <a:pathLst>
                    <a:path w="2423" h="4409" extrusionOk="0">
                      <a:moveTo>
                        <a:pt x="1633" y="1333"/>
                      </a:moveTo>
                      <a:cubicBezTo>
                        <a:pt x="1627" y="1339"/>
                        <a:pt x="1625" y="1355"/>
                        <a:pt x="1615" y="1355"/>
                      </a:cubicBezTo>
                      <a:cubicBezTo>
                        <a:pt x="1603" y="1367"/>
                        <a:pt x="1578" y="1367"/>
                        <a:pt x="1553" y="1379"/>
                      </a:cubicBezTo>
                      <a:cubicBezTo>
                        <a:pt x="1553" y="1355"/>
                        <a:pt x="1603" y="1355"/>
                        <a:pt x="1615" y="1342"/>
                      </a:cubicBezTo>
                      <a:cubicBezTo>
                        <a:pt x="1624" y="1338"/>
                        <a:pt x="1629" y="1335"/>
                        <a:pt x="1633" y="1333"/>
                      </a:cubicBezTo>
                      <a:close/>
                      <a:moveTo>
                        <a:pt x="2025" y="3293"/>
                      </a:moveTo>
                      <a:cubicBezTo>
                        <a:pt x="2042" y="3293"/>
                        <a:pt x="2058" y="3304"/>
                        <a:pt x="2075" y="3304"/>
                      </a:cubicBezTo>
                      <a:lnTo>
                        <a:pt x="2000" y="3304"/>
                      </a:lnTo>
                      <a:cubicBezTo>
                        <a:pt x="2008" y="3296"/>
                        <a:pt x="2017" y="3293"/>
                        <a:pt x="2025" y="3293"/>
                      </a:cubicBezTo>
                      <a:close/>
                      <a:moveTo>
                        <a:pt x="1851" y="3751"/>
                      </a:moveTo>
                      <a:cubicBezTo>
                        <a:pt x="1870" y="3751"/>
                        <a:pt x="1888" y="3765"/>
                        <a:pt x="1901" y="3772"/>
                      </a:cubicBezTo>
                      <a:lnTo>
                        <a:pt x="1901" y="3772"/>
                      </a:lnTo>
                      <a:cubicBezTo>
                        <a:pt x="1881" y="3764"/>
                        <a:pt x="1862" y="3757"/>
                        <a:pt x="1851" y="3751"/>
                      </a:cubicBezTo>
                      <a:close/>
                      <a:moveTo>
                        <a:pt x="499" y="3776"/>
                      </a:moveTo>
                      <a:lnTo>
                        <a:pt x="499" y="3776"/>
                      </a:lnTo>
                      <a:cubicBezTo>
                        <a:pt x="498" y="3776"/>
                        <a:pt x="498" y="3777"/>
                        <a:pt x="497" y="3777"/>
                      </a:cubicBezTo>
                      <a:lnTo>
                        <a:pt x="497" y="3777"/>
                      </a:lnTo>
                      <a:cubicBezTo>
                        <a:pt x="497" y="3777"/>
                        <a:pt x="497" y="3777"/>
                        <a:pt x="497" y="3776"/>
                      </a:cubicBezTo>
                      <a:cubicBezTo>
                        <a:pt x="498" y="3776"/>
                        <a:pt x="499" y="3776"/>
                        <a:pt x="499" y="3776"/>
                      </a:cubicBezTo>
                      <a:close/>
                      <a:moveTo>
                        <a:pt x="1218" y="1"/>
                      </a:moveTo>
                      <a:cubicBezTo>
                        <a:pt x="1193" y="1"/>
                        <a:pt x="1180" y="50"/>
                        <a:pt x="1168" y="75"/>
                      </a:cubicBezTo>
                      <a:cubicBezTo>
                        <a:pt x="1168" y="100"/>
                        <a:pt x="1168" y="113"/>
                        <a:pt x="1168" y="137"/>
                      </a:cubicBezTo>
                      <a:cubicBezTo>
                        <a:pt x="1168" y="137"/>
                        <a:pt x="1143" y="150"/>
                        <a:pt x="1143" y="175"/>
                      </a:cubicBezTo>
                      <a:cubicBezTo>
                        <a:pt x="1143" y="187"/>
                        <a:pt x="1143" y="224"/>
                        <a:pt x="1131" y="237"/>
                      </a:cubicBezTo>
                      <a:cubicBezTo>
                        <a:pt x="1118" y="237"/>
                        <a:pt x="1106" y="212"/>
                        <a:pt x="1106" y="212"/>
                      </a:cubicBezTo>
                      <a:cubicBezTo>
                        <a:pt x="1099" y="208"/>
                        <a:pt x="1093" y="207"/>
                        <a:pt x="1089" y="207"/>
                      </a:cubicBezTo>
                      <a:cubicBezTo>
                        <a:pt x="1060" y="207"/>
                        <a:pt x="1070" y="265"/>
                        <a:pt x="1081" y="286"/>
                      </a:cubicBezTo>
                      <a:cubicBezTo>
                        <a:pt x="1081" y="299"/>
                        <a:pt x="1093" y="311"/>
                        <a:pt x="1106" y="324"/>
                      </a:cubicBezTo>
                      <a:lnTo>
                        <a:pt x="1118" y="324"/>
                      </a:lnTo>
                      <a:cubicBezTo>
                        <a:pt x="1123" y="342"/>
                        <a:pt x="1117" y="347"/>
                        <a:pt x="1108" y="347"/>
                      </a:cubicBezTo>
                      <a:cubicBezTo>
                        <a:pt x="1097" y="347"/>
                        <a:pt x="1082" y="341"/>
                        <a:pt x="1071" y="341"/>
                      </a:cubicBezTo>
                      <a:cubicBezTo>
                        <a:pt x="1064" y="341"/>
                        <a:pt x="1059" y="343"/>
                        <a:pt x="1056" y="349"/>
                      </a:cubicBezTo>
                      <a:cubicBezTo>
                        <a:pt x="1044" y="373"/>
                        <a:pt x="1056" y="398"/>
                        <a:pt x="1069" y="411"/>
                      </a:cubicBezTo>
                      <a:cubicBezTo>
                        <a:pt x="1081" y="423"/>
                        <a:pt x="1118" y="473"/>
                        <a:pt x="1106" y="498"/>
                      </a:cubicBezTo>
                      <a:cubicBezTo>
                        <a:pt x="1106" y="508"/>
                        <a:pt x="1104" y="512"/>
                        <a:pt x="1100" y="512"/>
                      </a:cubicBezTo>
                      <a:cubicBezTo>
                        <a:pt x="1095" y="512"/>
                        <a:pt x="1088" y="505"/>
                        <a:pt x="1081" y="498"/>
                      </a:cubicBezTo>
                      <a:cubicBezTo>
                        <a:pt x="1081" y="498"/>
                        <a:pt x="1049" y="466"/>
                        <a:pt x="1027" y="466"/>
                      </a:cubicBezTo>
                      <a:cubicBezTo>
                        <a:pt x="1018" y="466"/>
                        <a:pt x="1010" y="471"/>
                        <a:pt x="1007" y="485"/>
                      </a:cubicBezTo>
                      <a:cubicBezTo>
                        <a:pt x="1019" y="522"/>
                        <a:pt x="1031" y="547"/>
                        <a:pt x="1044" y="572"/>
                      </a:cubicBezTo>
                      <a:cubicBezTo>
                        <a:pt x="1044" y="584"/>
                        <a:pt x="1069" y="584"/>
                        <a:pt x="1069" y="597"/>
                      </a:cubicBezTo>
                      <a:cubicBezTo>
                        <a:pt x="1081" y="609"/>
                        <a:pt x="1081" y="622"/>
                        <a:pt x="1106" y="634"/>
                      </a:cubicBezTo>
                      <a:cubicBezTo>
                        <a:pt x="1118" y="647"/>
                        <a:pt x="1131" y="634"/>
                        <a:pt x="1131" y="659"/>
                      </a:cubicBezTo>
                      <a:cubicBezTo>
                        <a:pt x="1111" y="649"/>
                        <a:pt x="1091" y="631"/>
                        <a:pt x="1070" y="631"/>
                      </a:cubicBezTo>
                      <a:cubicBezTo>
                        <a:pt x="1066" y="631"/>
                        <a:pt x="1061" y="632"/>
                        <a:pt x="1056" y="634"/>
                      </a:cubicBezTo>
                      <a:cubicBezTo>
                        <a:pt x="1007" y="634"/>
                        <a:pt x="1031" y="684"/>
                        <a:pt x="1044" y="721"/>
                      </a:cubicBezTo>
                      <a:cubicBezTo>
                        <a:pt x="1038" y="715"/>
                        <a:pt x="1022" y="709"/>
                        <a:pt x="1007" y="709"/>
                      </a:cubicBezTo>
                      <a:cubicBezTo>
                        <a:pt x="991" y="709"/>
                        <a:pt x="976" y="715"/>
                        <a:pt x="969" y="734"/>
                      </a:cubicBezTo>
                      <a:cubicBezTo>
                        <a:pt x="969" y="758"/>
                        <a:pt x="1007" y="771"/>
                        <a:pt x="1019" y="783"/>
                      </a:cubicBezTo>
                      <a:lnTo>
                        <a:pt x="1044" y="808"/>
                      </a:lnTo>
                      <a:lnTo>
                        <a:pt x="1044" y="833"/>
                      </a:lnTo>
                      <a:cubicBezTo>
                        <a:pt x="1031" y="845"/>
                        <a:pt x="1031" y="858"/>
                        <a:pt x="1044" y="870"/>
                      </a:cubicBezTo>
                      <a:cubicBezTo>
                        <a:pt x="1044" y="870"/>
                        <a:pt x="1056" y="883"/>
                        <a:pt x="1056" y="895"/>
                      </a:cubicBezTo>
                      <a:cubicBezTo>
                        <a:pt x="1056" y="895"/>
                        <a:pt x="1019" y="845"/>
                        <a:pt x="1019" y="845"/>
                      </a:cubicBezTo>
                      <a:cubicBezTo>
                        <a:pt x="1014" y="840"/>
                        <a:pt x="1000" y="837"/>
                        <a:pt x="985" y="837"/>
                      </a:cubicBezTo>
                      <a:cubicBezTo>
                        <a:pt x="964" y="837"/>
                        <a:pt x="939" y="843"/>
                        <a:pt x="932" y="858"/>
                      </a:cubicBezTo>
                      <a:cubicBezTo>
                        <a:pt x="895" y="920"/>
                        <a:pt x="982" y="957"/>
                        <a:pt x="1019" y="970"/>
                      </a:cubicBezTo>
                      <a:cubicBezTo>
                        <a:pt x="1007" y="976"/>
                        <a:pt x="994" y="979"/>
                        <a:pt x="982" y="979"/>
                      </a:cubicBezTo>
                      <a:cubicBezTo>
                        <a:pt x="969" y="979"/>
                        <a:pt x="957" y="976"/>
                        <a:pt x="944" y="970"/>
                      </a:cubicBezTo>
                      <a:cubicBezTo>
                        <a:pt x="932" y="957"/>
                        <a:pt x="932" y="945"/>
                        <a:pt x="907" y="945"/>
                      </a:cubicBezTo>
                      <a:cubicBezTo>
                        <a:pt x="845" y="945"/>
                        <a:pt x="833" y="1019"/>
                        <a:pt x="895" y="1044"/>
                      </a:cubicBezTo>
                      <a:lnTo>
                        <a:pt x="907" y="1044"/>
                      </a:lnTo>
                      <a:cubicBezTo>
                        <a:pt x="920" y="1044"/>
                        <a:pt x="907" y="1044"/>
                        <a:pt x="920" y="1056"/>
                      </a:cubicBezTo>
                      <a:cubicBezTo>
                        <a:pt x="920" y="1056"/>
                        <a:pt x="920" y="1081"/>
                        <a:pt x="932" y="1081"/>
                      </a:cubicBezTo>
                      <a:lnTo>
                        <a:pt x="944" y="1081"/>
                      </a:lnTo>
                      <a:cubicBezTo>
                        <a:pt x="957" y="1081"/>
                        <a:pt x="969" y="1119"/>
                        <a:pt x="982" y="1131"/>
                      </a:cubicBezTo>
                      <a:cubicBezTo>
                        <a:pt x="994" y="1156"/>
                        <a:pt x="982" y="1181"/>
                        <a:pt x="1007" y="1193"/>
                      </a:cubicBezTo>
                      <a:cubicBezTo>
                        <a:pt x="1000" y="1199"/>
                        <a:pt x="991" y="1199"/>
                        <a:pt x="980" y="1199"/>
                      </a:cubicBezTo>
                      <a:cubicBezTo>
                        <a:pt x="969" y="1199"/>
                        <a:pt x="957" y="1199"/>
                        <a:pt x="944" y="1205"/>
                      </a:cubicBezTo>
                      <a:cubicBezTo>
                        <a:pt x="944" y="1186"/>
                        <a:pt x="937" y="1160"/>
                        <a:pt x="917" y="1160"/>
                      </a:cubicBezTo>
                      <a:cubicBezTo>
                        <a:pt x="911" y="1160"/>
                        <a:pt x="903" y="1162"/>
                        <a:pt x="895" y="1168"/>
                      </a:cubicBezTo>
                      <a:cubicBezTo>
                        <a:pt x="895" y="1140"/>
                        <a:pt x="881" y="1126"/>
                        <a:pt x="863" y="1126"/>
                      </a:cubicBezTo>
                      <a:cubicBezTo>
                        <a:pt x="858" y="1126"/>
                        <a:pt x="851" y="1128"/>
                        <a:pt x="845" y="1131"/>
                      </a:cubicBezTo>
                      <a:cubicBezTo>
                        <a:pt x="820" y="1156"/>
                        <a:pt x="833" y="1156"/>
                        <a:pt x="820" y="1168"/>
                      </a:cubicBezTo>
                      <a:cubicBezTo>
                        <a:pt x="808" y="1168"/>
                        <a:pt x="808" y="1143"/>
                        <a:pt x="795" y="1143"/>
                      </a:cubicBezTo>
                      <a:cubicBezTo>
                        <a:pt x="783" y="1143"/>
                        <a:pt x="771" y="1156"/>
                        <a:pt x="758" y="1156"/>
                      </a:cubicBezTo>
                      <a:cubicBezTo>
                        <a:pt x="758" y="1160"/>
                        <a:pt x="757" y="1161"/>
                        <a:pt x="755" y="1161"/>
                      </a:cubicBezTo>
                      <a:cubicBezTo>
                        <a:pt x="751" y="1161"/>
                        <a:pt x="746" y="1156"/>
                        <a:pt x="746" y="1156"/>
                      </a:cubicBezTo>
                      <a:cubicBezTo>
                        <a:pt x="733" y="1156"/>
                        <a:pt x="696" y="1181"/>
                        <a:pt x="708" y="1205"/>
                      </a:cubicBezTo>
                      <a:cubicBezTo>
                        <a:pt x="721" y="1230"/>
                        <a:pt x="771" y="1230"/>
                        <a:pt x="771" y="1243"/>
                      </a:cubicBezTo>
                      <a:cubicBezTo>
                        <a:pt x="783" y="1268"/>
                        <a:pt x="771" y="1292"/>
                        <a:pt x="795" y="1317"/>
                      </a:cubicBezTo>
                      <a:cubicBezTo>
                        <a:pt x="808" y="1342"/>
                        <a:pt x="820" y="1330"/>
                        <a:pt x="833" y="1355"/>
                      </a:cubicBezTo>
                      <a:cubicBezTo>
                        <a:pt x="808" y="1355"/>
                        <a:pt x="808" y="1317"/>
                        <a:pt x="783" y="1317"/>
                      </a:cubicBezTo>
                      <a:cubicBezTo>
                        <a:pt x="758" y="1317"/>
                        <a:pt x="771" y="1367"/>
                        <a:pt x="783" y="1379"/>
                      </a:cubicBezTo>
                      <a:cubicBezTo>
                        <a:pt x="795" y="1404"/>
                        <a:pt x="783" y="1417"/>
                        <a:pt x="783" y="1429"/>
                      </a:cubicBezTo>
                      <a:cubicBezTo>
                        <a:pt x="783" y="1454"/>
                        <a:pt x="795" y="1441"/>
                        <a:pt x="808" y="1454"/>
                      </a:cubicBezTo>
                      <a:cubicBezTo>
                        <a:pt x="820" y="1466"/>
                        <a:pt x="820" y="1504"/>
                        <a:pt x="845" y="1516"/>
                      </a:cubicBezTo>
                      <a:cubicBezTo>
                        <a:pt x="845" y="1528"/>
                        <a:pt x="845" y="1531"/>
                        <a:pt x="842" y="1531"/>
                      </a:cubicBezTo>
                      <a:cubicBezTo>
                        <a:pt x="839" y="1531"/>
                        <a:pt x="833" y="1528"/>
                        <a:pt x="820" y="1528"/>
                      </a:cubicBezTo>
                      <a:cubicBezTo>
                        <a:pt x="795" y="1541"/>
                        <a:pt x="783" y="1541"/>
                        <a:pt x="783" y="1541"/>
                      </a:cubicBezTo>
                      <a:cubicBezTo>
                        <a:pt x="783" y="1541"/>
                        <a:pt x="771" y="1516"/>
                        <a:pt x="771" y="1516"/>
                      </a:cubicBezTo>
                      <a:cubicBezTo>
                        <a:pt x="771" y="1516"/>
                        <a:pt x="758" y="1479"/>
                        <a:pt x="746" y="1466"/>
                      </a:cubicBezTo>
                      <a:cubicBezTo>
                        <a:pt x="733" y="1460"/>
                        <a:pt x="721" y="1457"/>
                        <a:pt x="710" y="1457"/>
                      </a:cubicBezTo>
                      <a:cubicBezTo>
                        <a:pt x="699" y="1457"/>
                        <a:pt x="690" y="1460"/>
                        <a:pt x="684" y="1466"/>
                      </a:cubicBezTo>
                      <a:cubicBezTo>
                        <a:pt x="659" y="1479"/>
                        <a:pt x="646" y="1516"/>
                        <a:pt x="671" y="1541"/>
                      </a:cubicBezTo>
                      <a:cubicBezTo>
                        <a:pt x="671" y="1553"/>
                        <a:pt x="696" y="1553"/>
                        <a:pt x="708" y="1566"/>
                      </a:cubicBezTo>
                      <a:cubicBezTo>
                        <a:pt x="708" y="1578"/>
                        <a:pt x="721" y="1603"/>
                        <a:pt x="721" y="1628"/>
                      </a:cubicBezTo>
                      <a:cubicBezTo>
                        <a:pt x="733" y="1677"/>
                        <a:pt x="783" y="1665"/>
                        <a:pt x="808" y="1702"/>
                      </a:cubicBezTo>
                      <a:cubicBezTo>
                        <a:pt x="801" y="1702"/>
                        <a:pt x="786" y="1694"/>
                        <a:pt x="776" y="1694"/>
                      </a:cubicBezTo>
                      <a:cubicBezTo>
                        <a:pt x="769" y="1694"/>
                        <a:pt x="765" y="1699"/>
                        <a:pt x="771" y="1715"/>
                      </a:cubicBezTo>
                      <a:cubicBezTo>
                        <a:pt x="746" y="1702"/>
                        <a:pt x="733" y="1665"/>
                        <a:pt x="708" y="1665"/>
                      </a:cubicBezTo>
                      <a:cubicBezTo>
                        <a:pt x="704" y="1663"/>
                        <a:pt x="699" y="1662"/>
                        <a:pt x="695" y="1662"/>
                      </a:cubicBezTo>
                      <a:cubicBezTo>
                        <a:pt x="672" y="1662"/>
                        <a:pt x="651" y="1684"/>
                        <a:pt x="671" y="1715"/>
                      </a:cubicBezTo>
                      <a:cubicBezTo>
                        <a:pt x="686" y="1729"/>
                        <a:pt x="693" y="1732"/>
                        <a:pt x="696" y="1732"/>
                      </a:cubicBezTo>
                      <a:cubicBezTo>
                        <a:pt x="696" y="1732"/>
                        <a:pt x="696" y="1732"/>
                        <a:pt x="697" y="1732"/>
                      </a:cubicBezTo>
                      <a:lnTo>
                        <a:pt x="697" y="1732"/>
                      </a:lnTo>
                      <a:cubicBezTo>
                        <a:pt x="696" y="1734"/>
                        <a:pt x="696" y="1736"/>
                        <a:pt x="696" y="1740"/>
                      </a:cubicBezTo>
                      <a:cubicBezTo>
                        <a:pt x="704" y="1762"/>
                        <a:pt x="702" y="1766"/>
                        <a:pt x="700" y="1766"/>
                      </a:cubicBezTo>
                      <a:cubicBezTo>
                        <a:pt x="698" y="1766"/>
                        <a:pt x="696" y="1764"/>
                        <a:pt x="696" y="1764"/>
                      </a:cubicBezTo>
                      <a:lnTo>
                        <a:pt x="696" y="1764"/>
                      </a:lnTo>
                      <a:cubicBezTo>
                        <a:pt x="708" y="1777"/>
                        <a:pt x="721" y="1777"/>
                        <a:pt x="733" y="1777"/>
                      </a:cubicBezTo>
                      <a:cubicBezTo>
                        <a:pt x="746" y="1777"/>
                        <a:pt x="833" y="1777"/>
                        <a:pt x="808" y="1802"/>
                      </a:cubicBezTo>
                      <a:cubicBezTo>
                        <a:pt x="799" y="1808"/>
                        <a:pt x="788" y="1810"/>
                        <a:pt x="778" y="1810"/>
                      </a:cubicBezTo>
                      <a:cubicBezTo>
                        <a:pt x="743" y="1810"/>
                        <a:pt x="703" y="1786"/>
                        <a:pt x="684" y="1777"/>
                      </a:cubicBezTo>
                      <a:cubicBezTo>
                        <a:pt x="671" y="1777"/>
                        <a:pt x="659" y="1764"/>
                        <a:pt x="646" y="1740"/>
                      </a:cubicBezTo>
                      <a:cubicBezTo>
                        <a:pt x="634" y="1727"/>
                        <a:pt x="646" y="1715"/>
                        <a:pt x="622" y="1702"/>
                      </a:cubicBezTo>
                      <a:cubicBezTo>
                        <a:pt x="613" y="1698"/>
                        <a:pt x="608" y="1697"/>
                        <a:pt x="604" y="1697"/>
                      </a:cubicBezTo>
                      <a:cubicBezTo>
                        <a:pt x="602" y="1697"/>
                        <a:pt x="601" y="1697"/>
                        <a:pt x="600" y="1698"/>
                      </a:cubicBezTo>
                      <a:lnTo>
                        <a:pt x="600" y="1698"/>
                      </a:lnTo>
                      <a:cubicBezTo>
                        <a:pt x="598" y="1690"/>
                        <a:pt x="584" y="1674"/>
                        <a:pt x="584" y="1665"/>
                      </a:cubicBezTo>
                      <a:cubicBezTo>
                        <a:pt x="574" y="1665"/>
                        <a:pt x="564" y="1649"/>
                        <a:pt x="554" y="1649"/>
                      </a:cubicBezTo>
                      <a:cubicBezTo>
                        <a:pt x="552" y="1649"/>
                        <a:pt x="550" y="1650"/>
                        <a:pt x="547" y="1653"/>
                      </a:cubicBezTo>
                      <a:cubicBezTo>
                        <a:pt x="497" y="1665"/>
                        <a:pt x="522" y="1727"/>
                        <a:pt x="547" y="1752"/>
                      </a:cubicBezTo>
                      <a:cubicBezTo>
                        <a:pt x="522" y="1764"/>
                        <a:pt x="510" y="1752"/>
                        <a:pt x="510" y="1777"/>
                      </a:cubicBezTo>
                      <a:cubicBezTo>
                        <a:pt x="510" y="1802"/>
                        <a:pt x="559" y="1814"/>
                        <a:pt x="572" y="1814"/>
                      </a:cubicBezTo>
                      <a:cubicBezTo>
                        <a:pt x="522" y="1851"/>
                        <a:pt x="659" y="1851"/>
                        <a:pt x="646" y="1913"/>
                      </a:cubicBezTo>
                      <a:cubicBezTo>
                        <a:pt x="638" y="1913"/>
                        <a:pt x="613" y="1902"/>
                        <a:pt x="598" y="1902"/>
                      </a:cubicBezTo>
                      <a:cubicBezTo>
                        <a:pt x="590" y="1902"/>
                        <a:pt x="584" y="1905"/>
                        <a:pt x="584" y="1913"/>
                      </a:cubicBezTo>
                      <a:cubicBezTo>
                        <a:pt x="572" y="1938"/>
                        <a:pt x="609" y="1975"/>
                        <a:pt x="622" y="1988"/>
                      </a:cubicBezTo>
                      <a:cubicBezTo>
                        <a:pt x="634" y="1988"/>
                        <a:pt x="684" y="1963"/>
                        <a:pt x="708" y="1963"/>
                      </a:cubicBezTo>
                      <a:cubicBezTo>
                        <a:pt x="733" y="1975"/>
                        <a:pt x="733" y="2000"/>
                        <a:pt x="758" y="2013"/>
                      </a:cubicBezTo>
                      <a:cubicBezTo>
                        <a:pt x="749" y="2031"/>
                        <a:pt x="735" y="2036"/>
                        <a:pt x="718" y="2036"/>
                      </a:cubicBezTo>
                      <a:cubicBezTo>
                        <a:pt x="699" y="2036"/>
                        <a:pt x="678" y="2030"/>
                        <a:pt x="657" y="2030"/>
                      </a:cubicBezTo>
                      <a:cubicBezTo>
                        <a:pt x="645" y="2030"/>
                        <a:pt x="633" y="2032"/>
                        <a:pt x="622" y="2038"/>
                      </a:cubicBezTo>
                      <a:cubicBezTo>
                        <a:pt x="622" y="2025"/>
                        <a:pt x="597" y="2025"/>
                        <a:pt x="584" y="2000"/>
                      </a:cubicBezTo>
                      <a:cubicBezTo>
                        <a:pt x="572" y="1988"/>
                        <a:pt x="584" y="1975"/>
                        <a:pt x="559" y="1963"/>
                      </a:cubicBezTo>
                      <a:lnTo>
                        <a:pt x="535" y="1938"/>
                      </a:lnTo>
                      <a:lnTo>
                        <a:pt x="497" y="1938"/>
                      </a:lnTo>
                      <a:cubicBezTo>
                        <a:pt x="475" y="1938"/>
                        <a:pt x="473" y="1899"/>
                        <a:pt x="464" y="1899"/>
                      </a:cubicBezTo>
                      <a:cubicBezTo>
                        <a:pt x="463" y="1899"/>
                        <a:pt x="461" y="1900"/>
                        <a:pt x="460" y="1901"/>
                      </a:cubicBezTo>
                      <a:cubicBezTo>
                        <a:pt x="435" y="1901"/>
                        <a:pt x="460" y="1951"/>
                        <a:pt x="460" y="1975"/>
                      </a:cubicBezTo>
                      <a:cubicBezTo>
                        <a:pt x="460" y="2000"/>
                        <a:pt x="473" y="2025"/>
                        <a:pt x="497" y="2038"/>
                      </a:cubicBezTo>
                      <a:cubicBezTo>
                        <a:pt x="504" y="2044"/>
                        <a:pt x="513" y="2044"/>
                        <a:pt x="522" y="2044"/>
                      </a:cubicBezTo>
                      <a:cubicBezTo>
                        <a:pt x="532" y="2044"/>
                        <a:pt x="541" y="2044"/>
                        <a:pt x="547" y="2050"/>
                      </a:cubicBezTo>
                      <a:cubicBezTo>
                        <a:pt x="522" y="2087"/>
                        <a:pt x="584" y="2087"/>
                        <a:pt x="597" y="2112"/>
                      </a:cubicBezTo>
                      <a:cubicBezTo>
                        <a:pt x="609" y="2137"/>
                        <a:pt x="584" y="2162"/>
                        <a:pt x="597" y="2174"/>
                      </a:cubicBezTo>
                      <a:cubicBezTo>
                        <a:pt x="597" y="2180"/>
                        <a:pt x="609" y="2180"/>
                        <a:pt x="623" y="2180"/>
                      </a:cubicBezTo>
                      <a:cubicBezTo>
                        <a:pt x="637" y="2180"/>
                        <a:pt x="653" y="2180"/>
                        <a:pt x="659" y="2187"/>
                      </a:cubicBezTo>
                      <a:cubicBezTo>
                        <a:pt x="646" y="2187"/>
                        <a:pt x="609" y="2187"/>
                        <a:pt x="597" y="2211"/>
                      </a:cubicBezTo>
                      <a:cubicBezTo>
                        <a:pt x="597" y="2236"/>
                        <a:pt x="634" y="2261"/>
                        <a:pt x="659" y="2261"/>
                      </a:cubicBezTo>
                      <a:lnTo>
                        <a:pt x="783" y="2261"/>
                      </a:lnTo>
                      <a:cubicBezTo>
                        <a:pt x="758" y="2261"/>
                        <a:pt x="708" y="2286"/>
                        <a:pt x="696" y="2311"/>
                      </a:cubicBezTo>
                      <a:cubicBezTo>
                        <a:pt x="681" y="2331"/>
                        <a:pt x="702" y="2337"/>
                        <a:pt x="732" y="2337"/>
                      </a:cubicBezTo>
                      <a:cubicBezTo>
                        <a:pt x="778" y="2337"/>
                        <a:pt x="845" y="2323"/>
                        <a:pt x="845" y="2323"/>
                      </a:cubicBezTo>
                      <a:lnTo>
                        <a:pt x="845" y="2323"/>
                      </a:lnTo>
                      <a:cubicBezTo>
                        <a:pt x="845" y="2342"/>
                        <a:pt x="808" y="2348"/>
                        <a:pt x="769" y="2348"/>
                      </a:cubicBezTo>
                      <a:cubicBezTo>
                        <a:pt x="730" y="2348"/>
                        <a:pt x="690" y="2342"/>
                        <a:pt x="684" y="2336"/>
                      </a:cubicBezTo>
                      <a:cubicBezTo>
                        <a:pt x="673" y="2336"/>
                        <a:pt x="635" y="2308"/>
                        <a:pt x="609" y="2308"/>
                      </a:cubicBezTo>
                      <a:cubicBezTo>
                        <a:pt x="604" y="2308"/>
                        <a:pt x="600" y="2309"/>
                        <a:pt x="597" y="2311"/>
                      </a:cubicBezTo>
                      <a:lnTo>
                        <a:pt x="559" y="2311"/>
                      </a:lnTo>
                      <a:cubicBezTo>
                        <a:pt x="552" y="2314"/>
                        <a:pt x="545" y="2316"/>
                        <a:pt x="538" y="2316"/>
                      </a:cubicBezTo>
                      <a:cubicBezTo>
                        <a:pt x="520" y="2316"/>
                        <a:pt x="502" y="2307"/>
                        <a:pt x="485" y="2298"/>
                      </a:cubicBezTo>
                      <a:cubicBezTo>
                        <a:pt x="473" y="2274"/>
                        <a:pt x="473" y="2261"/>
                        <a:pt x="448" y="2236"/>
                      </a:cubicBezTo>
                      <a:cubicBezTo>
                        <a:pt x="429" y="2227"/>
                        <a:pt x="410" y="2203"/>
                        <a:pt x="391" y="2203"/>
                      </a:cubicBezTo>
                      <a:cubicBezTo>
                        <a:pt x="385" y="2203"/>
                        <a:pt x="379" y="2205"/>
                        <a:pt x="373" y="2211"/>
                      </a:cubicBezTo>
                      <a:cubicBezTo>
                        <a:pt x="364" y="2202"/>
                        <a:pt x="361" y="2178"/>
                        <a:pt x="350" y="2178"/>
                      </a:cubicBezTo>
                      <a:cubicBezTo>
                        <a:pt x="346" y="2178"/>
                        <a:pt x="342" y="2181"/>
                        <a:pt x="336" y="2187"/>
                      </a:cubicBezTo>
                      <a:cubicBezTo>
                        <a:pt x="311" y="2224"/>
                        <a:pt x="348" y="2274"/>
                        <a:pt x="373" y="2286"/>
                      </a:cubicBezTo>
                      <a:cubicBezTo>
                        <a:pt x="398" y="2298"/>
                        <a:pt x="398" y="2385"/>
                        <a:pt x="448" y="2398"/>
                      </a:cubicBezTo>
                      <a:cubicBezTo>
                        <a:pt x="423" y="2423"/>
                        <a:pt x="410" y="2423"/>
                        <a:pt x="435" y="2447"/>
                      </a:cubicBezTo>
                      <a:cubicBezTo>
                        <a:pt x="460" y="2460"/>
                        <a:pt x="485" y="2460"/>
                        <a:pt x="485" y="2472"/>
                      </a:cubicBezTo>
                      <a:cubicBezTo>
                        <a:pt x="497" y="2485"/>
                        <a:pt x="485" y="2510"/>
                        <a:pt x="522" y="2522"/>
                      </a:cubicBezTo>
                      <a:cubicBezTo>
                        <a:pt x="559" y="2534"/>
                        <a:pt x="584" y="2522"/>
                        <a:pt x="609" y="2547"/>
                      </a:cubicBezTo>
                      <a:cubicBezTo>
                        <a:pt x="622" y="2559"/>
                        <a:pt x="622" y="2559"/>
                        <a:pt x="634" y="2572"/>
                      </a:cubicBezTo>
                      <a:cubicBezTo>
                        <a:pt x="634" y="2584"/>
                        <a:pt x="659" y="2596"/>
                        <a:pt x="671" y="2596"/>
                      </a:cubicBezTo>
                      <a:cubicBezTo>
                        <a:pt x="684" y="2609"/>
                        <a:pt x="733" y="2621"/>
                        <a:pt x="708" y="2646"/>
                      </a:cubicBezTo>
                      <a:cubicBezTo>
                        <a:pt x="702" y="2665"/>
                        <a:pt x="690" y="2671"/>
                        <a:pt x="676" y="2671"/>
                      </a:cubicBezTo>
                      <a:cubicBezTo>
                        <a:pt x="662" y="2671"/>
                        <a:pt x="646" y="2665"/>
                        <a:pt x="634" y="2659"/>
                      </a:cubicBezTo>
                      <a:cubicBezTo>
                        <a:pt x="622" y="2659"/>
                        <a:pt x="584" y="2609"/>
                        <a:pt x="547" y="2596"/>
                      </a:cubicBezTo>
                      <a:cubicBezTo>
                        <a:pt x="514" y="2596"/>
                        <a:pt x="481" y="2636"/>
                        <a:pt x="456" y="2636"/>
                      </a:cubicBezTo>
                      <a:cubicBezTo>
                        <a:pt x="453" y="2636"/>
                        <a:pt x="450" y="2635"/>
                        <a:pt x="448" y="2634"/>
                      </a:cubicBezTo>
                      <a:cubicBezTo>
                        <a:pt x="423" y="2621"/>
                        <a:pt x="435" y="2609"/>
                        <a:pt x="423" y="2596"/>
                      </a:cubicBezTo>
                      <a:lnTo>
                        <a:pt x="386" y="2596"/>
                      </a:lnTo>
                      <a:cubicBezTo>
                        <a:pt x="382" y="2596"/>
                        <a:pt x="374" y="2595"/>
                        <a:pt x="366" y="2595"/>
                      </a:cubicBezTo>
                      <a:cubicBezTo>
                        <a:pt x="344" y="2595"/>
                        <a:pt x="315" y="2602"/>
                        <a:pt x="323" y="2646"/>
                      </a:cubicBezTo>
                      <a:cubicBezTo>
                        <a:pt x="323" y="2696"/>
                        <a:pt x="361" y="2671"/>
                        <a:pt x="373" y="2696"/>
                      </a:cubicBezTo>
                      <a:cubicBezTo>
                        <a:pt x="386" y="2721"/>
                        <a:pt x="373" y="2745"/>
                        <a:pt x="398" y="2758"/>
                      </a:cubicBezTo>
                      <a:cubicBezTo>
                        <a:pt x="406" y="2762"/>
                        <a:pt x="413" y="2763"/>
                        <a:pt x="419" y="2763"/>
                      </a:cubicBezTo>
                      <a:cubicBezTo>
                        <a:pt x="431" y="2763"/>
                        <a:pt x="439" y="2758"/>
                        <a:pt x="448" y="2758"/>
                      </a:cubicBezTo>
                      <a:cubicBezTo>
                        <a:pt x="448" y="2758"/>
                        <a:pt x="460" y="2770"/>
                        <a:pt x="460" y="2770"/>
                      </a:cubicBezTo>
                      <a:lnTo>
                        <a:pt x="460" y="2795"/>
                      </a:lnTo>
                      <a:cubicBezTo>
                        <a:pt x="460" y="2845"/>
                        <a:pt x="497" y="2820"/>
                        <a:pt x="522" y="2845"/>
                      </a:cubicBezTo>
                      <a:cubicBezTo>
                        <a:pt x="522" y="2845"/>
                        <a:pt x="535" y="2857"/>
                        <a:pt x="547" y="2857"/>
                      </a:cubicBezTo>
                      <a:cubicBezTo>
                        <a:pt x="547" y="2857"/>
                        <a:pt x="559" y="2857"/>
                        <a:pt x="572" y="2870"/>
                      </a:cubicBezTo>
                      <a:cubicBezTo>
                        <a:pt x="559" y="2876"/>
                        <a:pt x="544" y="2879"/>
                        <a:pt x="528" y="2879"/>
                      </a:cubicBezTo>
                      <a:cubicBezTo>
                        <a:pt x="513" y="2879"/>
                        <a:pt x="497" y="2876"/>
                        <a:pt x="485" y="2870"/>
                      </a:cubicBezTo>
                      <a:cubicBezTo>
                        <a:pt x="467" y="2861"/>
                        <a:pt x="468" y="2852"/>
                        <a:pt x="457" y="2852"/>
                      </a:cubicBezTo>
                      <a:cubicBezTo>
                        <a:pt x="453" y="2852"/>
                        <a:pt x="446" y="2854"/>
                        <a:pt x="435" y="2857"/>
                      </a:cubicBezTo>
                      <a:cubicBezTo>
                        <a:pt x="423" y="2870"/>
                        <a:pt x="398" y="2870"/>
                        <a:pt x="386" y="2882"/>
                      </a:cubicBezTo>
                      <a:lnTo>
                        <a:pt x="348" y="2882"/>
                      </a:lnTo>
                      <a:cubicBezTo>
                        <a:pt x="342" y="2882"/>
                        <a:pt x="342" y="2885"/>
                        <a:pt x="341" y="2885"/>
                      </a:cubicBezTo>
                      <a:cubicBezTo>
                        <a:pt x="339" y="2885"/>
                        <a:pt x="336" y="2882"/>
                        <a:pt x="323" y="2870"/>
                      </a:cubicBezTo>
                      <a:lnTo>
                        <a:pt x="286" y="2870"/>
                      </a:lnTo>
                      <a:cubicBezTo>
                        <a:pt x="286" y="2870"/>
                        <a:pt x="281" y="2875"/>
                        <a:pt x="277" y="2875"/>
                      </a:cubicBezTo>
                      <a:cubicBezTo>
                        <a:pt x="275" y="2875"/>
                        <a:pt x="274" y="2874"/>
                        <a:pt x="274" y="2870"/>
                      </a:cubicBezTo>
                      <a:cubicBezTo>
                        <a:pt x="274" y="2870"/>
                        <a:pt x="261" y="2857"/>
                        <a:pt x="261" y="2857"/>
                      </a:cubicBezTo>
                      <a:cubicBezTo>
                        <a:pt x="237" y="2845"/>
                        <a:pt x="212" y="2845"/>
                        <a:pt x="199" y="2832"/>
                      </a:cubicBezTo>
                      <a:cubicBezTo>
                        <a:pt x="191" y="2832"/>
                        <a:pt x="181" y="2831"/>
                        <a:pt x="173" y="2831"/>
                      </a:cubicBezTo>
                      <a:cubicBezTo>
                        <a:pt x="155" y="2831"/>
                        <a:pt x="141" y="2837"/>
                        <a:pt x="150" y="2870"/>
                      </a:cubicBezTo>
                      <a:cubicBezTo>
                        <a:pt x="150" y="2919"/>
                        <a:pt x="212" y="2919"/>
                        <a:pt x="237" y="2919"/>
                      </a:cubicBezTo>
                      <a:cubicBezTo>
                        <a:pt x="224" y="2969"/>
                        <a:pt x="261" y="2969"/>
                        <a:pt x="286" y="2981"/>
                      </a:cubicBezTo>
                      <a:cubicBezTo>
                        <a:pt x="295" y="2990"/>
                        <a:pt x="310" y="2999"/>
                        <a:pt x="327" y="2999"/>
                      </a:cubicBezTo>
                      <a:cubicBezTo>
                        <a:pt x="334" y="2999"/>
                        <a:pt x="341" y="2998"/>
                        <a:pt x="348" y="2994"/>
                      </a:cubicBezTo>
                      <a:lnTo>
                        <a:pt x="348" y="2994"/>
                      </a:lnTo>
                      <a:cubicBezTo>
                        <a:pt x="297" y="3025"/>
                        <a:pt x="313" y="3047"/>
                        <a:pt x="348" y="3047"/>
                      </a:cubicBezTo>
                      <a:cubicBezTo>
                        <a:pt x="356" y="3047"/>
                        <a:pt x="364" y="3046"/>
                        <a:pt x="373" y="3044"/>
                      </a:cubicBezTo>
                      <a:lnTo>
                        <a:pt x="373" y="3044"/>
                      </a:lnTo>
                      <a:cubicBezTo>
                        <a:pt x="321" y="3084"/>
                        <a:pt x="347" y="3095"/>
                        <a:pt x="390" y="3095"/>
                      </a:cubicBezTo>
                      <a:cubicBezTo>
                        <a:pt x="433" y="3095"/>
                        <a:pt x="492" y="3084"/>
                        <a:pt x="506" y="3081"/>
                      </a:cubicBezTo>
                      <a:lnTo>
                        <a:pt x="506" y="3081"/>
                      </a:lnTo>
                      <a:cubicBezTo>
                        <a:pt x="490" y="3094"/>
                        <a:pt x="422" y="3183"/>
                        <a:pt x="467" y="3183"/>
                      </a:cubicBezTo>
                      <a:cubicBezTo>
                        <a:pt x="472" y="3183"/>
                        <a:pt x="478" y="3182"/>
                        <a:pt x="485" y="3180"/>
                      </a:cubicBezTo>
                      <a:lnTo>
                        <a:pt x="485" y="3180"/>
                      </a:lnTo>
                      <a:cubicBezTo>
                        <a:pt x="473" y="3193"/>
                        <a:pt x="460" y="3217"/>
                        <a:pt x="448" y="3217"/>
                      </a:cubicBezTo>
                      <a:cubicBezTo>
                        <a:pt x="435" y="3217"/>
                        <a:pt x="410" y="3217"/>
                        <a:pt x="386" y="3205"/>
                      </a:cubicBezTo>
                      <a:cubicBezTo>
                        <a:pt x="361" y="3193"/>
                        <a:pt x="361" y="3193"/>
                        <a:pt x="336" y="3180"/>
                      </a:cubicBezTo>
                      <a:cubicBezTo>
                        <a:pt x="323" y="3174"/>
                        <a:pt x="302" y="3168"/>
                        <a:pt x="283" y="3168"/>
                      </a:cubicBezTo>
                      <a:cubicBezTo>
                        <a:pt x="264" y="3168"/>
                        <a:pt x="249" y="3174"/>
                        <a:pt x="249" y="3193"/>
                      </a:cubicBezTo>
                      <a:cubicBezTo>
                        <a:pt x="249" y="3180"/>
                        <a:pt x="237" y="3180"/>
                        <a:pt x="237" y="3168"/>
                      </a:cubicBezTo>
                      <a:lnTo>
                        <a:pt x="237" y="3155"/>
                      </a:lnTo>
                      <a:cubicBezTo>
                        <a:pt x="229" y="3140"/>
                        <a:pt x="212" y="3129"/>
                        <a:pt x="197" y="3129"/>
                      </a:cubicBezTo>
                      <a:cubicBezTo>
                        <a:pt x="188" y="3129"/>
                        <a:pt x="179" y="3133"/>
                        <a:pt x="174" y="3143"/>
                      </a:cubicBezTo>
                      <a:cubicBezTo>
                        <a:pt x="125" y="3180"/>
                        <a:pt x="174" y="3230"/>
                        <a:pt x="199" y="3242"/>
                      </a:cubicBezTo>
                      <a:cubicBezTo>
                        <a:pt x="224" y="3267"/>
                        <a:pt x="261" y="3280"/>
                        <a:pt x="299" y="3280"/>
                      </a:cubicBezTo>
                      <a:cubicBezTo>
                        <a:pt x="323" y="3292"/>
                        <a:pt x="348" y="3292"/>
                        <a:pt x="373" y="3304"/>
                      </a:cubicBezTo>
                      <a:cubicBezTo>
                        <a:pt x="390" y="3304"/>
                        <a:pt x="395" y="3299"/>
                        <a:pt x="404" y="3299"/>
                      </a:cubicBezTo>
                      <a:cubicBezTo>
                        <a:pt x="409" y="3299"/>
                        <a:pt x="415" y="3300"/>
                        <a:pt x="423" y="3304"/>
                      </a:cubicBezTo>
                      <a:lnTo>
                        <a:pt x="323" y="3304"/>
                      </a:lnTo>
                      <a:cubicBezTo>
                        <a:pt x="286" y="3304"/>
                        <a:pt x="261" y="3329"/>
                        <a:pt x="224" y="3329"/>
                      </a:cubicBezTo>
                      <a:lnTo>
                        <a:pt x="150" y="3329"/>
                      </a:lnTo>
                      <a:cubicBezTo>
                        <a:pt x="118" y="3329"/>
                        <a:pt x="104" y="3302"/>
                        <a:pt x="85" y="3302"/>
                      </a:cubicBezTo>
                      <a:cubicBezTo>
                        <a:pt x="82" y="3302"/>
                        <a:pt x="79" y="3303"/>
                        <a:pt x="75" y="3304"/>
                      </a:cubicBezTo>
                      <a:cubicBezTo>
                        <a:pt x="50" y="3304"/>
                        <a:pt x="38" y="3317"/>
                        <a:pt x="38" y="3329"/>
                      </a:cubicBezTo>
                      <a:cubicBezTo>
                        <a:pt x="25" y="3354"/>
                        <a:pt x="50" y="3366"/>
                        <a:pt x="50" y="3391"/>
                      </a:cubicBezTo>
                      <a:cubicBezTo>
                        <a:pt x="50" y="3416"/>
                        <a:pt x="25" y="3404"/>
                        <a:pt x="25" y="3441"/>
                      </a:cubicBezTo>
                      <a:cubicBezTo>
                        <a:pt x="30" y="3450"/>
                        <a:pt x="35" y="3453"/>
                        <a:pt x="39" y="3453"/>
                      </a:cubicBezTo>
                      <a:cubicBezTo>
                        <a:pt x="44" y="3453"/>
                        <a:pt x="49" y="3450"/>
                        <a:pt x="54" y="3450"/>
                      </a:cubicBezTo>
                      <a:cubicBezTo>
                        <a:pt x="57" y="3450"/>
                        <a:pt x="60" y="3451"/>
                        <a:pt x="63" y="3453"/>
                      </a:cubicBezTo>
                      <a:cubicBezTo>
                        <a:pt x="75" y="3466"/>
                        <a:pt x="75" y="3491"/>
                        <a:pt x="100" y="3491"/>
                      </a:cubicBezTo>
                      <a:cubicBezTo>
                        <a:pt x="105" y="3493"/>
                        <a:pt x="110" y="3494"/>
                        <a:pt x="114" y="3494"/>
                      </a:cubicBezTo>
                      <a:cubicBezTo>
                        <a:pt x="126" y="3494"/>
                        <a:pt x="136" y="3487"/>
                        <a:pt x="148" y="3487"/>
                      </a:cubicBezTo>
                      <a:cubicBezTo>
                        <a:pt x="152" y="3487"/>
                        <a:pt x="157" y="3488"/>
                        <a:pt x="162" y="3491"/>
                      </a:cubicBezTo>
                      <a:cubicBezTo>
                        <a:pt x="187" y="3516"/>
                        <a:pt x="187" y="3528"/>
                        <a:pt x="199" y="3528"/>
                      </a:cubicBezTo>
                      <a:cubicBezTo>
                        <a:pt x="171" y="3556"/>
                        <a:pt x="192" y="3570"/>
                        <a:pt x="215" y="3570"/>
                      </a:cubicBezTo>
                      <a:cubicBezTo>
                        <a:pt x="223" y="3570"/>
                        <a:pt x="230" y="3568"/>
                        <a:pt x="237" y="3565"/>
                      </a:cubicBezTo>
                      <a:cubicBezTo>
                        <a:pt x="274" y="3553"/>
                        <a:pt x="286" y="3516"/>
                        <a:pt x="311" y="3503"/>
                      </a:cubicBezTo>
                      <a:lnTo>
                        <a:pt x="323" y="3491"/>
                      </a:lnTo>
                      <a:cubicBezTo>
                        <a:pt x="323" y="3503"/>
                        <a:pt x="336" y="3516"/>
                        <a:pt x="348" y="3516"/>
                      </a:cubicBezTo>
                      <a:lnTo>
                        <a:pt x="373" y="3516"/>
                      </a:lnTo>
                      <a:lnTo>
                        <a:pt x="398" y="3491"/>
                      </a:lnTo>
                      <a:lnTo>
                        <a:pt x="398" y="3503"/>
                      </a:lnTo>
                      <a:cubicBezTo>
                        <a:pt x="423" y="3503"/>
                        <a:pt x="423" y="3528"/>
                        <a:pt x="448" y="3528"/>
                      </a:cubicBezTo>
                      <a:cubicBezTo>
                        <a:pt x="448" y="3540"/>
                        <a:pt x="423" y="3565"/>
                        <a:pt x="448" y="3565"/>
                      </a:cubicBezTo>
                      <a:cubicBezTo>
                        <a:pt x="473" y="3565"/>
                        <a:pt x="510" y="3528"/>
                        <a:pt x="522" y="3516"/>
                      </a:cubicBezTo>
                      <a:cubicBezTo>
                        <a:pt x="539" y="3516"/>
                        <a:pt x="555" y="3510"/>
                        <a:pt x="565" y="3510"/>
                      </a:cubicBezTo>
                      <a:cubicBezTo>
                        <a:pt x="569" y="3510"/>
                        <a:pt x="572" y="3511"/>
                        <a:pt x="572" y="3516"/>
                      </a:cubicBezTo>
                      <a:cubicBezTo>
                        <a:pt x="584" y="3540"/>
                        <a:pt x="559" y="3553"/>
                        <a:pt x="547" y="3553"/>
                      </a:cubicBezTo>
                      <a:cubicBezTo>
                        <a:pt x="497" y="3565"/>
                        <a:pt x="448" y="3565"/>
                        <a:pt x="410" y="3602"/>
                      </a:cubicBezTo>
                      <a:cubicBezTo>
                        <a:pt x="389" y="3617"/>
                        <a:pt x="388" y="3623"/>
                        <a:pt x="384" y="3623"/>
                      </a:cubicBezTo>
                      <a:cubicBezTo>
                        <a:pt x="381" y="3623"/>
                        <a:pt x="376" y="3620"/>
                        <a:pt x="361" y="3615"/>
                      </a:cubicBezTo>
                      <a:cubicBezTo>
                        <a:pt x="336" y="3615"/>
                        <a:pt x="323" y="3602"/>
                        <a:pt x="299" y="3602"/>
                      </a:cubicBezTo>
                      <a:cubicBezTo>
                        <a:pt x="274" y="3602"/>
                        <a:pt x="249" y="3615"/>
                        <a:pt x="237" y="3627"/>
                      </a:cubicBezTo>
                      <a:cubicBezTo>
                        <a:pt x="237" y="3627"/>
                        <a:pt x="224" y="3652"/>
                        <a:pt x="212" y="3665"/>
                      </a:cubicBezTo>
                      <a:lnTo>
                        <a:pt x="187" y="3665"/>
                      </a:lnTo>
                      <a:cubicBezTo>
                        <a:pt x="150" y="3665"/>
                        <a:pt x="112" y="3689"/>
                        <a:pt x="75" y="3702"/>
                      </a:cubicBezTo>
                      <a:cubicBezTo>
                        <a:pt x="63" y="3702"/>
                        <a:pt x="38" y="3702"/>
                        <a:pt x="25" y="3714"/>
                      </a:cubicBezTo>
                      <a:cubicBezTo>
                        <a:pt x="13" y="3727"/>
                        <a:pt x="50" y="3751"/>
                        <a:pt x="63" y="3764"/>
                      </a:cubicBezTo>
                      <a:cubicBezTo>
                        <a:pt x="87" y="3776"/>
                        <a:pt x="125" y="3776"/>
                        <a:pt x="150" y="3776"/>
                      </a:cubicBezTo>
                      <a:cubicBezTo>
                        <a:pt x="174" y="3776"/>
                        <a:pt x="187" y="3764"/>
                        <a:pt x="212" y="3764"/>
                      </a:cubicBezTo>
                      <a:cubicBezTo>
                        <a:pt x="237" y="3764"/>
                        <a:pt x="199" y="3789"/>
                        <a:pt x="199" y="3801"/>
                      </a:cubicBezTo>
                      <a:cubicBezTo>
                        <a:pt x="199" y="3801"/>
                        <a:pt x="237" y="3814"/>
                        <a:pt x="249" y="3814"/>
                      </a:cubicBezTo>
                      <a:cubicBezTo>
                        <a:pt x="274" y="3814"/>
                        <a:pt x="311" y="3801"/>
                        <a:pt x="336" y="3789"/>
                      </a:cubicBezTo>
                      <a:lnTo>
                        <a:pt x="336" y="3789"/>
                      </a:lnTo>
                      <a:cubicBezTo>
                        <a:pt x="327" y="3807"/>
                        <a:pt x="335" y="3814"/>
                        <a:pt x="349" y="3814"/>
                      </a:cubicBezTo>
                      <a:cubicBezTo>
                        <a:pt x="374" y="3814"/>
                        <a:pt x="415" y="3796"/>
                        <a:pt x="423" y="3789"/>
                      </a:cubicBezTo>
                      <a:cubicBezTo>
                        <a:pt x="435" y="3789"/>
                        <a:pt x="460" y="3776"/>
                        <a:pt x="473" y="3776"/>
                      </a:cubicBezTo>
                      <a:cubicBezTo>
                        <a:pt x="478" y="3776"/>
                        <a:pt x="482" y="3779"/>
                        <a:pt x="484" y="3781"/>
                      </a:cubicBezTo>
                      <a:lnTo>
                        <a:pt x="484" y="3781"/>
                      </a:lnTo>
                      <a:cubicBezTo>
                        <a:pt x="476" y="3783"/>
                        <a:pt x="468" y="3786"/>
                        <a:pt x="460" y="3789"/>
                      </a:cubicBezTo>
                      <a:cubicBezTo>
                        <a:pt x="435" y="3814"/>
                        <a:pt x="448" y="3838"/>
                        <a:pt x="423" y="3838"/>
                      </a:cubicBezTo>
                      <a:lnTo>
                        <a:pt x="323" y="3838"/>
                      </a:lnTo>
                      <a:lnTo>
                        <a:pt x="224" y="3876"/>
                      </a:lnTo>
                      <a:cubicBezTo>
                        <a:pt x="199" y="3876"/>
                        <a:pt x="174" y="3901"/>
                        <a:pt x="187" y="3925"/>
                      </a:cubicBezTo>
                      <a:cubicBezTo>
                        <a:pt x="202" y="3948"/>
                        <a:pt x="221" y="3952"/>
                        <a:pt x="237" y="3952"/>
                      </a:cubicBezTo>
                      <a:cubicBezTo>
                        <a:pt x="247" y="3952"/>
                        <a:pt x="256" y="3950"/>
                        <a:pt x="261" y="3950"/>
                      </a:cubicBezTo>
                      <a:lnTo>
                        <a:pt x="398" y="3950"/>
                      </a:lnTo>
                      <a:cubicBezTo>
                        <a:pt x="398" y="3987"/>
                        <a:pt x="473" y="4000"/>
                        <a:pt x="497" y="4012"/>
                      </a:cubicBezTo>
                      <a:cubicBezTo>
                        <a:pt x="485" y="4021"/>
                        <a:pt x="471" y="4023"/>
                        <a:pt x="457" y="4023"/>
                      </a:cubicBezTo>
                      <a:cubicBezTo>
                        <a:pt x="428" y="4023"/>
                        <a:pt x="398" y="4012"/>
                        <a:pt x="373" y="4012"/>
                      </a:cubicBezTo>
                      <a:cubicBezTo>
                        <a:pt x="348" y="4012"/>
                        <a:pt x="336" y="4025"/>
                        <a:pt x="323" y="4037"/>
                      </a:cubicBezTo>
                      <a:cubicBezTo>
                        <a:pt x="299" y="4037"/>
                        <a:pt x="274" y="4025"/>
                        <a:pt x="261" y="4025"/>
                      </a:cubicBezTo>
                      <a:cubicBezTo>
                        <a:pt x="253" y="4021"/>
                        <a:pt x="246" y="4019"/>
                        <a:pt x="240" y="4019"/>
                      </a:cubicBezTo>
                      <a:cubicBezTo>
                        <a:pt x="228" y="4019"/>
                        <a:pt x="220" y="4025"/>
                        <a:pt x="212" y="4025"/>
                      </a:cubicBezTo>
                      <a:cubicBezTo>
                        <a:pt x="199" y="4025"/>
                        <a:pt x="199" y="4000"/>
                        <a:pt x="187" y="4000"/>
                      </a:cubicBezTo>
                      <a:cubicBezTo>
                        <a:pt x="187" y="4000"/>
                        <a:pt x="150" y="4025"/>
                        <a:pt x="112" y="4025"/>
                      </a:cubicBezTo>
                      <a:cubicBezTo>
                        <a:pt x="100" y="4012"/>
                        <a:pt x="75" y="4012"/>
                        <a:pt x="63" y="4000"/>
                      </a:cubicBezTo>
                      <a:cubicBezTo>
                        <a:pt x="53" y="3990"/>
                        <a:pt x="51" y="3972"/>
                        <a:pt x="37" y="3972"/>
                      </a:cubicBezTo>
                      <a:cubicBezTo>
                        <a:pt x="34" y="3972"/>
                        <a:pt x="30" y="3973"/>
                        <a:pt x="25" y="3975"/>
                      </a:cubicBezTo>
                      <a:cubicBezTo>
                        <a:pt x="13" y="3987"/>
                        <a:pt x="1" y="4012"/>
                        <a:pt x="1" y="4025"/>
                      </a:cubicBezTo>
                      <a:cubicBezTo>
                        <a:pt x="1" y="4062"/>
                        <a:pt x="25" y="4062"/>
                        <a:pt x="38" y="4074"/>
                      </a:cubicBezTo>
                      <a:cubicBezTo>
                        <a:pt x="44" y="4077"/>
                        <a:pt x="49" y="4078"/>
                        <a:pt x="52" y="4078"/>
                      </a:cubicBezTo>
                      <a:cubicBezTo>
                        <a:pt x="56" y="4078"/>
                        <a:pt x="58" y="4077"/>
                        <a:pt x="60" y="4077"/>
                      </a:cubicBezTo>
                      <a:cubicBezTo>
                        <a:pt x="63" y="4077"/>
                        <a:pt x="63" y="4081"/>
                        <a:pt x="63" y="4099"/>
                      </a:cubicBezTo>
                      <a:cubicBezTo>
                        <a:pt x="63" y="4136"/>
                        <a:pt x="50" y="4124"/>
                        <a:pt x="63" y="4149"/>
                      </a:cubicBezTo>
                      <a:cubicBezTo>
                        <a:pt x="75" y="4174"/>
                        <a:pt x="112" y="4186"/>
                        <a:pt x="137" y="4186"/>
                      </a:cubicBezTo>
                      <a:cubicBezTo>
                        <a:pt x="162" y="4186"/>
                        <a:pt x="224" y="4186"/>
                        <a:pt x="261" y="4199"/>
                      </a:cubicBezTo>
                      <a:cubicBezTo>
                        <a:pt x="299" y="4211"/>
                        <a:pt x="286" y="4248"/>
                        <a:pt x="311" y="4261"/>
                      </a:cubicBezTo>
                      <a:cubicBezTo>
                        <a:pt x="319" y="4263"/>
                        <a:pt x="326" y="4264"/>
                        <a:pt x="333" y="4264"/>
                      </a:cubicBezTo>
                      <a:cubicBezTo>
                        <a:pt x="363" y="4264"/>
                        <a:pt x="391" y="4248"/>
                        <a:pt x="410" y="4248"/>
                      </a:cubicBezTo>
                      <a:cubicBezTo>
                        <a:pt x="435" y="4254"/>
                        <a:pt x="460" y="4258"/>
                        <a:pt x="485" y="4258"/>
                      </a:cubicBezTo>
                      <a:cubicBezTo>
                        <a:pt x="510" y="4258"/>
                        <a:pt x="535" y="4254"/>
                        <a:pt x="559" y="4248"/>
                      </a:cubicBezTo>
                      <a:cubicBezTo>
                        <a:pt x="609" y="4248"/>
                        <a:pt x="646" y="4248"/>
                        <a:pt x="684" y="4211"/>
                      </a:cubicBezTo>
                      <a:cubicBezTo>
                        <a:pt x="684" y="4211"/>
                        <a:pt x="696" y="4186"/>
                        <a:pt x="696" y="4174"/>
                      </a:cubicBezTo>
                      <a:lnTo>
                        <a:pt x="721" y="4174"/>
                      </a:lnTo>
                      <a:cubicBezTo>
                        <a:pt x="729" y="4174"/>
                        <a:pt x="737" y="4168"/>
                        <a:pt x="746" y="4168"/>
                      </a:cubicBezTo>
                      <a:cubicBezTo>
                        <a:pt x="750" y="4168"/>
                        <a:pt x="754" y="4170"/>
                        <a:pt x="758" y="4174"/>
                      </a:cubicBezTo>
                      <a:cubicBezTo>
                        <a:pt x="786" y="4183"/>
                        <a:pt x="793" y="4212"/>
                        <a:pt x="815" y="4212"/>
                      </a:cubicBezTo>
                      <a:cubicBezTo>
                        <a:pt x="822" y="4212"/>
                        <a:pt x="832" y="4208"/>
                        <a:pt x="845" y="4199"/>
                      </a:cubicBezTo>
                      <a:cubicBezTo>
                        <a:pt x="870" y="4174"/>
                        <a:pt x="858" y="4174"/>
                        <a:pt x="882" y="4174"/>
                      </a:cubicBezTo>
                      <a:lnTo>
                        <a:pt x="920" y="4174"/>
                      </a:lnTo>
                      <a:cubicBezTo>
                        <a:pt x="932" y="4174"/>
                        <a:pt x="920" y="4149"/>
                        <a:pt x="932" y="4149"/>
                      </a:cubicBezTo>
                      <a:lnTo>
                        <a:pt x="957" y="4149"/>
                      </a:lnTo>
                      <a:cubicBezTo>
                        <a:pt x="957" y="4149"/>
                        <a:pt x="969" y="4124"/>
                        <a:pt x="982" y="4099"/>
                      </a:cubicBezTo>
                      <a:cubicBezTo>
                        <a:pt x="988" y="4093"/>
                        <a:pt x="988" y="4090"/>
                        <a:pt x="989" y="4090"/>
                      </a:cubicBezTo>
                      <a:cubicBezTo>
                        <a:pt x="991" y="4090"/>
                        <a:pt x="994" y="4093"/>
                        <a:pt x="1007" y="4099"/>
                      </a:cubicBezTo>
                      <a:cubicBezTo>
                        <a:pt x="1019" y="4099"/>
                        <a:pt x="1044" y="4099"/>
                        <a:pt x="1056" y="4124"/>
                      </a:cubicBezTo>
                      <a:cubicBezTo>
                        <a:pt x="1056" y="4136"/>
                        <a:pt x="1056" y="4248"/>
                        <a:pt x="1056" y="4273"/>
                      </a:cubicBezTo>
                      <a:cubicBezTo>
                        <a:pt x="1056" y="4298"/>
                        <a:pt x="1044" y="4372"/>
                        <a:pt x="1069" y="4397"/>
                      </a:cubicBezTo>
                      <a:cubicBezTo>
                        <a:pt x="1077" y="4406"/>
                        <a:pt x="1085" y="4408"/>
                        <a:pt x="1093" y="4408"/>
                      </a:cubicBezTo>
                      <a:cubicBezTo>
                        <a:pt x="1109" y="4408"/>
                        <a:pt x="1122" y="4397"/>
                        <a:pt x="1131" y="4397"/>
                      </a:cubicBezTo>
                      <a:lnTo>
                        <a:pt x="1255" y="4397"/>
                      </a:lnTo>
                      <a:cubicBezTo>
                        <a:pt x="1275" y="4397"/>
                        <a:pt x="1293" y="4399"/>
                        <a:pt x="1308" y="4399"/>
                      </a:cubicBezTo>
                      <a:cubicBezTo>
                        <a:pt x="1330" y="4399"/>
                        <a:pt x="1347" y="4395"/>
                        <a:pt x="1354" y="4372"/>
                      </a:cubicBezTo>
                      <a:cubicBezTo>
                        <a:pt x="1379" y="4348"/>
                        <a:pt x="1379" y="4261"/>
                        <a:pt x="1367" y="4223"/>
                      </a:cubicBezTo>
                      <a:cubicBezTo>
                        <a:pt x="1367" y="4191"/>
                        <a:pt x="1348" y="4092"/>
                        <a:pt x="1384" y="4092"/>
                      </a:cubicBezTo>
                      <a:cubicBezTo>
                        <a:pt x="1390" y="4092"/>
                        <a:pt x="1396" y="4094"/>
                        <a:pt x="1404" y="4099"/>
                      </a:cubicBezTo>
                      <a:cubicBezTo>
                        <a:pt x="1429" y="4124"/>
                        <a:pt x="1416" y="4149"/>
                        <a:pt x="1454" y="4161"/>
                      </a:cubicBezTo>
                      <a:lnTo>
                        <a:pt x="1478" y="4161"/>
                      </a:lnTo>
                      <a:cubicBezTo>
                        <a:pt x="1491" y="4161"/>
                        <a:pt x="1478" y="4186"/>
                        <a:pt x="1491" y="4199"/>
                      </a:cubicBezTo>
                      <a:cubicBezTo>
                        <a:pt x="1493" y="4201"/>
                        <a:pt x="1496" y="4202"/>
                        <a:pt x="1500" y="4202"/>
                      </a:cubicBezTo>
                      <a:cubicBezTo>
                        <a:pt x="1513" y="4202"/>
                        <a:pt x="1531" y="4186"/>
                        <a:pt x="1541" y="4186"/>
                      </a:cubicBezTo>
                      <a:cubicBezTo>
                        <a:pt x="1543" y="4184"/>
                        <a:pt x="1545" y="4183"/>
                        <a:pt x="1548" y="4183"/>
                      </a:cubicBezTo>
                      <a:cubicBezTo>
                        <a:pt x="1558" y="4183"/>
                        <a:pt x="1570" y="4201"/>
                        <a:pt x="1590" y="4211"/>
                      </a:cubicBezTo>
                      <a:cubicBezTo>
                        <a:pt x="1592" y="4213"/>
                        <a:pt x="1594" y="4214"/>
                        <a:pt x="1596" y="4214"/>
                      </a:cubicBezTo>
                      <a:cubicBezTo>
                        <a:pt x="1610" y="4214"/>
                        <a:pt x="1633" y="4184"/>
                        <a:pt x="1665" y="4174"/>
                      </a:cubicBezTo>
                      <a:cubicBezTo>
                        <a:pt x="1665" y="4174"/>
                        <a:pt x="1690" y="4174"/>
                        <a:pt x="1702" y="4186"/>
                      </a:cubicBezTo>
                      <a:cubicBezTo>
                        <a:pt x="1706" y="4190"/>
                        <a:pt x="1709" y="4192"/>
                        <a:pt x="1711" y="4192"/>
                      </a:cubicBezTo>
                      <a:cubicBezTo>
                        <a:pt x="1716" y="4192"/>
                        <a:pt x="1719" y="4186"/>
                        <a:pt x="1727" y="4186"/>
                      </a:cubicBezTo>
                      <a:cubicBezTo>
                        <a:pt x="1727" y="4186"/>
                        <a:pt x="1739" y="4211"/>
                        <a:pt x="1739" y="4223"/>
                      </a:cubicBezTo>
                      <a:cubicBezTo>
                        <a:pt x="1777" y="4261"/>
                        <a:pt x="1814" y="4261"/>
                        <a:pt x="1851" y="4261"/>
                      </a:cubicBezTo>
                      <a:lnTo>
                        <a:pt x="1913" y="4261"/>
                      </a:lnTo>
                      <a:cubicBezTo>
                        <a:pt x="1938" y="4261"/>
                        <a:pt x="1950" y="4236"/>
                        <a:pt x="1963" y="4236"/>
                      </a:cubicBezTo>
                      <a:cubicBezTo>
                        <a:pt x="1979" y="4236"/>
                        <a:pt x="2001" y="4252"/>
                        <a:pt x="2025" y="4252"/>
                      </a:cubicBezTo>
                      <a:cubicBezTo>
                        <a:pt x="2037" y="4252"/>
                        <a:pt x="2050" y="4248"/>
                        <a:pt x="2062" y="4236"/>
                      </a:cubicBezTo>
                      <a:cubicBezTo>
                        <a:pt x="2075" y="4223"/>
                        <a:pt x="2075" y="4211"/>
                        <a:pt x="2087" y="4211"/>
                      </a:cubicBezTo>
                      <a:cubicBezTo>
                        <a:pt x="2091" y="4207"/>
                        <a:pt x="2094" y="4205"/>
                        <a:pt x="2097" y="4205"/>
                      </a:cubicBezTo>
                      <a:cubicBezTo>
                        <a:pt x="2102" y="4205"/>
                        <a:pt x="2108" y="4211"/>
                        <a:pt x="2124" y="4211"/>
                      </a:cubicBezTo>
                      <a:lnTo>
                        <a:pt x="2186" y="4211"/>
                      </a:lnTo>
                      <a:cubicBezTo>
                        <a:pt x="2224" y="4211"/>
                        <a:pt x="2273" y="4199"/>
                        <a:pt x="2311" y="4186"/>
                      </a:cubicBezTo>
                      <a:cubicBezTo>
                        <a:pt x="2335" y="4186"/>
                        <a:pt x="2348" y="4174"/>
                        <a:pt x="2360" y="4161"/>
                      </a:cubicBezTo>
                      <a:cubicBezTo>
                        <a:pt x="2360" y="4136"/>
                        <a:pt x="2335" y="4099"/>
                        <a:pt x="2348" y="4087"/>
                      </a:cubicBezTo>
                      <a:cubicBezTo>
                        <a:pt x="2352" y="4078"/>
                        <a:pt x="2357" y="4075"/>
                        <a:pt x="2362" y="4075"/>
                      </a:cubicBezTo>
                      <a:cubicBezTo>
                        <a:pt x="2367" y="4075"/>
                        <a:pt x="2372" y="4078"/>
                        <a:pt x="2377" y="4078"/>
                      </a:cubicBezTo>
                      <a:cubicBezTo>
                        <a:pt x="2379" y="4078"/>
                        <a:pt x="2382" y="4077"/>
                        <a:pt x="2385" y="4074"/>
                      </a:cubicBezTo>
                      <a:cubicBezTo>
                        <a:pt x="2410" y="4050"/>
                        <a:pt x="2422" y="4025"/>
                        <a:pt x="2410" y="4000"/>
                      </a:cubicBezTo>
                      <a:cubicBezTo>
                        <a:pt x="2403" y="3986"/>
                        <a:pt x="2394" y="3981"/>
                        <a:pt x="2384" y="3981"/>
                      </a:cubicBezTo>
                      <a:cubicBezTo>
                        <a:pt x="2359" y="3981"/>
                        <a:pt x="2328" y="4012"/>
                        <a:pt x="2311" y="4012"/>
                      </a:cubicBezTo>
                      <a:cubicBezTo>
                        <a:pt x="2292" y="4019"/>
                        <a:pt x="2270" y="4022"/>
                        <a:pt x="2250" y="4022"/>
                      </a:cubicBezTo>
                      <a:cubicBezTo>
                        <a:pt x="2230" y="4022"/>
                        <a:pt x="2211" y="4019"/>
                        <a:pt x="2199" y="4012"/>
                      </a:cubicBezTo>
                      <a:cubicBezTo>
                        <a:pt x="2174" y="3987"/>
                        <a:pt x="2174" y="3975"/>
                        <a:pt x="2149" y="3975"/>
                      </a:cubicBezTo>
                      <a:cubicBezTo>
                        <a:pt x="2124" y="3975"/>
                        <a:pt x="2112" y="4000"/>
                        <a:pt x="2087" y="4012"/>
                      </a:cubicBezTo>
                      <a:lnTo>
                        <a:pt x="2000" y="4012"/>
                      </a:lnTo>
                      <a:cubicBezTo>
                        <a:pt x="1988" y="4019"/>
                        <a:pt x="1972" y="4022"/>
                        <a:pt x="1957" y="4022"/>
                      </a:cubicBezTo>
                      <a:cubicBezTo>
                        <a:pt x="1941" y="4022"/>
                        <a:pt x="1926" y="4019"/>
                        <a:pt x="1913" y="4012"/>
                      </a:cubicBezTo>
                      <a:cubicBezTo>
                        <a:pt x="1950" y="4000"/>
                        <a:pt x="2025" y="3987"/>
                        <a:pt x="2025" y="3950"/>
                      </a:cubicBezTo>
                      <a:lnTo>
                        <a:pt x="2162" y="3950"/>
                      </a:lnTo>
                      <a:cubicBezTo>
                        <a:pt x="2174" y="3950"/>
                        <a:pt x="2249" y="3950"/>
                        <a:pt x="2236" y="3901"/>
                      </a:cubicBezTo>
                      <a:cubicBezTo>
                        <a:pt x="2225" y="3872"/>
                        <a:pt x="2214" y="3865"/>
                        <a:pt x="2203" y="3865"/>
                      </a:cubicBezTo>
                      <a:cubicBezTo>
                        <a:pt x="2191" y="3865"/>
                        <a:pt x="2181" y="3876"/>
                        <a:pt x="2174" y="3876"/>
                      </a:cubicBezTo>
                      <a:lnTo>
                        <a:pt x="2112" y="3876"/>
                      </a:lnTo>
                      <a:cubicBezTo>
                        <a:pt x="2087" y="3851"/>
                        <a:pt x="2075" y="3838"/>
                        <a:pt x="2037" y="3838"/>
                      </a:cubicBezTo>
                      <a:cubicBezTo>
                        <a:pt x="2029" y="3838"/>
                        <a:pt x="2015" y="3844"/>
                        <a:pt x="2003" y="3844"/>
                      </a:cubicBezTo>
                      <a:cubicBezTo>
                        <a:pt x="1997" y="3844"/>
                        <a:pt x="1992" y="3843"/>
                        <a:pt x="1988" y="3838"/>
                      </a:cubicBezTo>
                      <a:cubicBezTo>
                        <a:pt x="1975" y="3826"/>
                        <a:pt x="1988" y="3814"/>
                        <a:pt x="1963" y="3801"/>
                      </a:cubicBezTo>
                      <a:cubicBezTo>
                        <a:pt x="1957" y="3795"/>
                        <a:pt x="1935" y="3786"/>
                        <a:pt x="1911" y="3776"/>
                      </a:cubicBezTo>
                      <a:lnTo>
                        <a:pt x="1911" y="3776"/>
                      </a:lnTo>
                      <a:cubicBezTo>
                        <a:pt x="1912" y="3776"/>
                        <a:pt x="1913" y="3776"/>
                        <a:pt x="1913" y="3776"/>
                      </a:cubicBezTo>
                      <a:lnTo>
                        <a:pt x="1938" y="3776"/>
                      </a:lnTo>
                      <a:cubicBezTo>
                        <a:pt x="1950" y="3776"/>
                        <a:pt x="1963" y="3789"/>
                        <a:pt x="1988" y="3789"/>
                      </a:cubicBezTo>
                      <a:cubicBezTo>
                        <a:pt x="1996" y="3789"/>
                        <a:pt x="2043" y="3811"/>
                        <a:pt x="2070" y="3811"/>
                      </a:cubicBezTo>
                      <a:cubicBezTo>
                        <a:pt x="2083" y="3811"/>
                        <a:pt x="2091" y="3805"/>
                        <a:pt x="2087" y="3789"/>
                      </a:cubicBezTo>
                      <a:lnTo>
                        <a:pt x="2087" y="3789"/>
                      </a:lnTo>
                      <a:cubicBezTo>
                        <a:pt x="2101" y="3796"/>
                        <a:pt x="2129" y="3806"/>
                        <a:pt x="2152" y="3806"/>
                      </a:cubicBezTo>
                      <a:cubicBezTo>
                        <a:pt x="2171" y="3806"/>
                        <a:pt x="2186" y="3799"/>
                        <a:pt x="2186" y="3776"/>
                      </a:cubicBezTo>
                      <a:cubicBezTo>
                        <a:pt x="2199" y="3776"/>
                        <a:pt x="2211" y="3789"/>
                        <a:pt x="2224" y="3789"/>
                      </a:cubicBezTo>
                      <a:cubicBezTo>
                        <a:pt x="2249" y="3789"/>
                        <a:pt x="2249" y="3776"/>
                        <a:pt x="2261" y="3764"/>
                      </a:cubicBezTo>
                      <a:cubicBezTo>
                        <a:pt x="2261" y="3764"/>
                        <a:pt x="2283" y="3769"/>
                        <a:pt x="2305" y="3769"/>
                      </a:cubicBezTo>
                      <a:cubicBezTo>
                        <a:pt x="2316" y="3769"/>
                        <a:pt x="2327" y="3768"/>
                        <a:pt x="2335" y="3764"/>
                      </a:cubicBezTo>
                      <a:cubicBezTo>
                        <a:pt x="2360" y="3751"/>
                        <a:pt x="2410" y="3751"/>
                        <a:pt x="2398" y="3714"/>
                      </a:cubicBezTo>
                      <a:cubicBezTo>
                        <a:pt x="2391" y="3702"/>
                        <a:pt x="2382" y="3699"/>
                        <a:pt x="2373" y="3699"/>
                      </a:cubicBezTo>
                      <a:cubicBezTo>
                        <a:pt x="2363" y="3699"/>
                        <a:pt x="2354" y="3702"/>
                        <a:pt x="2348" y="3702"/>
                      </a:cubicBezTo>
                      <a:cubicBezTo>
                        <a:pt x="2323" y="3689"/>
                        <a:pt x="2298" y="3689"/>
                        <a:pt x="2273" y="3677"/>
                      </a:cubicBezTo>
                      <a:cubicBezTo>
                        <a:pt x="2261" y="3677"/>
                        <a:pt x="2249" y="3652"/>
                        <a:pt x="2224" y="3652"/>
                      </a:cubicBezTo>
                      <a:cubicBezTo>
                        <a:pt x="2219" y="3652"/>
                        <a:pt x="2212" y="3654"/>
                        <a:pt x="2204" y="3654"/>
                      </a:cubicBezTo>
                      <a:cubicBezTo>
                        <a:pt x="2193" y="3654"/>
                        <a:pt x="2181" y="3650"/>
                        <a:pt x="2174" y="3627"/>
                      </a:cubicBezTo>
                      <a:cubicBezTo>
                        <a:pt x="2162" y="3590"/>
                        <a:pt x="2174" y="3590"/>
                        <a:pt x="2149" y="3578"/>
                      </a:cubicBezTo>
                      <a:cubicBezTo>
                        <a:pt x="2147" y="3576"/>
                        <a:pt x="2144" y="3576"/>
                        <a:pt x="2142" y="3576"/>
                      </a:cubicBezTo>
                      <a:cubicBezTo>
                        <a:pt x="2118" y="3576"/>
                        <a:pt x="2079" y="3617"/>
                        <a:pt x="2039" y="3617"/>
                      </a:cubicBezTo>
                      <a:cubicBezTo>
                        <a:pt x="2034" y="3617"/>
                        <a:pt x="2030" y="3616"/>
                        <a:pt x="2025" y="3615"/>
                      </a:cubicBezTo>
                      <a:cubicBezTo>
                        <a:pt x="2013" y="3615"/>
                        <a:pt x="2000" y="3590"/>
                        <a:pt x="1975" y="3578"/>
                      </a:cubicBezTo>
                      <a:cubicBezTo>
                        <a:pt x="1950" y="3578"/>
                        <a:pt x="1926" y="3565"/>
                        <a:pt x="1901" y="3565"/>
                      </a:cubicBezTo>
                      <a:cubicBezTo>
                        <a:pt x="1876" y="3553"/>
                        <a:pt x="1839" y="3553"/>
                        <a:pt x="1839" y="3528"/>
                      </a:cubicBezTo>
                      <a:cubicBezTo>
                        <a:pt x="1839" y="3516"/>
                        <a:pt x="1864" y="3516"/>
                        <a:pt x="1876" y="3516"/>
                      </a:cubicBezTo>
                      <a:cubicBezTo>
                        <a:pt x="1901" y="3528"/>
                        <a:pt x="1926" y="3540"/>
                        <a:pt x="1950" y="3553"/>
                      </a:cubicBezTo>
                      <a:cubicBezTo>
                        <a:pt x="1960" y="3556"/>
                        <a:pt x="1968" y="3558"/>
                        <a:pt x="1973" y="3558"/>
                      </a:cubicBezTo>
                      <a:cubicBezTo>
                        <a:pt x="1987" y="3558"/>
                        <a:pt x="1984" y="3546"/>
                        <a:pt x="1975" y="3528"/>
                      </a:cubicBezTo>
                      <a:cubicBezTo>
                        <a:pt x="2000" y="3528"/>
                        <a:pt x="2000" y="3516"/>
                        <a:pt x="2025" y="3516"/>
                      </a:cubicBezTo>
                      <a:lnTo>
                        <a:pt x="2025" y="3503"/>
                      </a:lnTo>
                      <a:lnTo>
                        <a:pt x="2050" y="3516"/>
                      </a:lnTo>
                      <a:lnTo>
                        <a:pt x="2075" y="3516"/>
                      </a:lnTo>
                      <a:cubicBezTo>
                        <a:pt x="2087" y="3516"/>
                        <a:pt x="2087" y="3503"/>
                        <a:pt x="2099" y="3491"/>
                      </a:cubicBezTo>
                      <a:lnTo>
                        <a:pt x="2112" y="3503"/>
                      </a:lnTo>
                      <a:cubicBezTo>
                        <a:pt x="2137" y="3516"/>
                        <a:pt x="2149" y="3553"/>
                        <a:pt x="2186" y="3565"/>
                      </a:cubicBezTo>
                      <a:cubicBezTo>
                        <a:pt x="2193" y="3568"/>
                        <a:pt x="2200" y="3570"/>
                        <a:pt x="2208" y="3570"/>
                      </a:cubicBezTo>
                      <a:cubicBezTo>
                        <a:pt x="2231" y="3570"/>
                        <a:pt x="2252" y="3556"/>
                        <a:pt x="2224" y="3528"/>
                      </a:cubicBezTo>
                      <a:cubicBezTo>
                        <a:pt x="2236" y="3528"/>
                        <a:pt x="2249" y="3503"/>
                        <a:pt x="2261" y="3503"/>
                      </a:cubicBezTo>
                      <a:cubicBezTo>
                        <a:pt x="2264" y="3500"/>
                        <a:pt x="2267" y="3500"/>
                        <a:pt x="2272" y="3500"/>
                      </a:cubicBezTo>
                      <a:cubicBezTo>
                        <a:pt x="2284" y="3500"/>
                        <a:pt x="2300" y="3507"/>
                        <a:pt x="2312" y="3507"/>
                      </a:cubicBezTo>
                      <a:cubicBezTo>
                        <a:pt x="2317" y="3507"/>
                        <a:pt x="2320" y="3506"/>
                        <a:pt x="2323" y="3503"/>
                      </a:cubicBezTo>
                      <a:cubicBezTo>
                        <a:pt x="2348" y="3478"/>
                        <a:pt x="2335" y="3478"/>
                        <a:pt x="2348" y="3466"/>
                      </a:cubicBezTo>
                      <a:cubicBezTo>
                        <a:pt x="2360" y="3453"/>
                        <a:pt x="2348" y="3453"/>
                        <a:pt x="2373" y="3453"/>
                      </a:cubicBezTo>
                      <a:cubicBezTo>
                        <a:pt x="2398" y="3441"/>
                        <a:pt x="2398" y="3453"/>
                        <a:pt x="2398" y="3416"/>
                      </a:cubicBezTo>
                      <a:cubicBezTo>
                        <a:pt x="2385" y="3404"/>
                        <a:pt x="2385" y="3404"/>
                        <a:pt x="2373" y="3391"/>
                      </a:cubicBezTo>
                      <a:cubicBezTo>
                        <a:pt x="2385" y="3379"/>
                        <a:pt x="2385" y="3379"/>
                        <a:pt x="2385" y="3366"/>
                      </a:cubicBezTo>
                      <a:cubicBezTo>
                        <a:pt x="2396" y="3334"/>
                        <a:pt x="2379" y="3302"/>
                        <a:pt x="2350" y="3302"/>
                      </a:cubicBezTo>
                      <a:cubicBezTo>
                        <a:pt x="2345" y="3302"/>
                        <a:pt x="2340" y="3303"/>
                        <a:pt x="2335" y="3304"/>
                      </a:cubicBezTo>
                      <a:cubicBezTo>
                        <a:pt x="2323" y="3304"/>
                        <a:pt x="2311" y="3317"/>
                        <a:pt x="2298" y="3329"/>
                      </a:cubicBezTo>
                      <a:lnTo>
                        <a:pt x="2236" y="3329"/>
                      </a:lnTo>
                      <a:cubicBezTo>
                        <a:pt x="2224" y="3329"/>
                        <a:pt x="2186" y="3354"/>
                        <a:pt x="2174" y="3354"/>
                      </a:cubicBezTo>
                      <a:cubicBezTo>
                        <a:pt x="2162" y="3354"/>
                        <a:pt x="2162" y="3342"/>
                        <a:pt x="2149" y="3329"/>
                      </a:cubicBezTo>
                      <a:cubicBezTo>
                        <a:pt x="2137" y="3304"/>
                        <a:pt x="2124" y="3304"/>
                        <a:pt x="2099" y="3304"/>
                      </a:cubicBezTo>
                      <a:lnTo>
                        <a:pt x="2075" y="3304"/>
                      </a:lnTo>
                      <a:cubicBezTo>
                        <a:pt x="2124" y="3292"/>
                        <a:pt x="2162" y="3280"/>
                        <a:pt x="2199" y="3255"/>
                      </a:cubicBezTo>
                      <a:cubicBezTo>
                        <a:pt x="2236" y="3242"/>
                        <a:pt x="2323" y="3193"/>
                        <a:pt x="2249" y="3143"/>
                      </a:cubicBezTo>
                      <a:cubicBezTo>
                        <a:pt x="2242" y="3137"/>
                        <a:pt x="2233" y="3134"/>
                        <a:pt x="2224" y="3134"/>
                      </a:cubicBezTo>
                      <a:cubicBezTo>
                        <a:pt x="2214" y="3134"/>
                        <a:pt x="2205" y="3137"/>
                        <a:pt x="2199" y="3143"/>
                      </a:cubicBezTo>
                      <a:cubicBezTo>
                        <a:pt x="2186" y="3155"/>
                        <a:pt x="2199" y="3168"/>
                        <a:pt x="2174" y="3180"/>
                      </a:cubicBezTo>
                      <a:lnTo>
                        <a:pt x="2149" y="3180"/>
                      </a:lnTo>
                      <a:cubicBezTo>
                        <a:pt x="2137" y="3180"/>
                        <a:pt x="2112" y="3205"/>
                        <a:pt x="2087" y="3205"/>
                      </a:cubicBezTo>
                      <a:cubicBezTo>
                        <a:pt x="2079" y="3197"/>
                        <a:pt x="2059" y="3176"/>
                        <a:pt x="2035" y="3176"/>
                      </a:cubicBezTo>
                      <a:cubicBezTo>
                        <a:pt x="2024" y="3176"/>
                        <a:pt x="2012" y="3181"/>
                        <a:pt x="2000" y="3193"/>
                      </a:cubicBezTo>
                      <a:cubicBezTo>
                        <a:pt x="1988" y="3205"/>
                        <a:pt x="1988" y="3230"/>
                        <a:pt x="1963" y="3230"/>
                      </a:cubicBezTo>
                      <a:cubicBezTo>
                        <a:pt x="1950" y="3230"/>
                        <a:pt x="1938" y="3205"/>
                        <a:pt x="1926" y="3193"/>
                      </a:cubicBezTo>
                      <a:lnTo>
                        <a:pt x="1926" y="3193"/>
                      </a:lnTo>
                      <a:cubicBezTo>
                        <a:pt x="1933" y="3195"/>
                        <a:pt x="1940" y="3196"/>
                        <a:pt x="1945" y="3196"/>
                      </a:cubicBezTo>
                      <a:cubicBezTo>
                        <a:pt x="1993" y="3196"/>
                        <a:pt x="1901" y="3092"/>
                        <a:pt x="1901" y="3081"/>
                      </a:cubicBezTo>
                      <a:cubicBezTo>
                        <a:pt x="1902" y="3080"/>
                        <a:pt x="1904" y="3079"/>
                        <a:pt x="1908" y="3079"/>
                      </a:cubicBezTo>
                      <a:cubicBezTo>
                        <a:pt x="1932" y="3079"/>
                        <a:pt x="2008" y="3099"/>
                        <a:pt x="2048" y="3099"/>
                      </a:cubicBezTo>
                      <a:cubicBezTo>
                        <a:pt x="2077" y="3099"/>
                        <a:pt x="2088" y="3089"/>
                        <a:pt x="2050" y="3056"/>
                      </a:cubicBezTo>
                      <a:cubicBezTo>
                        <a:pt x="2087" y="3056"/>
                        <a:pt x="2124" y="3044"/>
                        <a:pt x="2075" y="3006"/>
                      </a:cubicBezTo>
                      <a:cubicBezTo>
                        <a:pt x="2087" y="3006"/>
                        <a:pt x="2112" y="3006"/>
                        <a:pt x="2137" y="2994"/>
                      </a:cubicBezTo>
                      <a:cubicBezTo>
                        <a:pt x="2162" y="2981"/>
                        <a:pt x="2199" y="2969"/>
                        <a:pt x="2174" y="2932"/>
                      </a:cubicBezTo>
                      <a:cubicBezTo>
                        <a:pt x="2211" y="2932"/>
                        <a:pt x="2261" y="2932"/>
                        <a:pt x="2273" y="2882"/>
                      </a:cubicBezTo>
                      <a:cubicBezTo>
                        <a:pt x="2273" y="2845"/>
                        <a:pt x="2265" y="2835"/>
                        <a:pt x="2252" y="2835"/>
                      </a:cubicBezTo>
                      <a:cubicBezTo>
                        <a:pt x="2244" y="2835"/>
                        <a:pt x="2234" y="2840"/>
                        <a:pt x="2224" y="2845"/>
                      </a:cubicBezTo>
                      <a:cubicBezTo>
                        <a:pt x="2199" y="2857"/>
                        <a:pt x="2137" y="2882"/>
                        <a:pt x="2087" y="2895"/>
                      </a:cubicBezTo>
                      <a:cubicBezTo>
                        <a:pt x="2081" y="2901"/>
                        <a:pt x="2075" y="2904"/>
                        <a:pt x="2067" y="2904"/>
                      </a:cubicBezTo>
                      <a:cubicBezTo>
                        <a:pt x="2059" y="2904"/>
                        <a:pt x="2050" y="2901"/>
                        <a:pt x="2037" y="2895"/>
                      </a:cubicBezTo>
                      <a:cubicBezTo>
                        <a:pt x="2025" y="2882"/>
                        <a:pt x="2025" y="2870"/>
                        <a:pt x="2013" y="2857"/>
                      </a:cubicBezTo>
                      <a:cubicBezTo>
                        <a:pt x="2010" y="2855"/>
                        <a:pt x="2007" y="2854"/>
                        <a:pt x="2004" y="2854"/>
                      </a:cubicBezTo>
                      <a:cubicBezTo>
                        <a:pt x="1991" y="2854"/>
                        <a:pt x="1971" y="2872"/>
                        <a:pt x="1950" y="2882"/>
                      </a:cubicBezTo>
                      <a:cubicBezTo>
                        <a:pt x="1936" y="2897"/>
                        <a:pt x="1917" y="2903"/>
                        <a:pt x="1896" y="2903"/>
                      </a:cubicBezTo>
                      <a:cubicBezTo>
                        <a:pt x="1882" y="2903"/>
                        <a:pt x="1867" y="2900"/>
                        <a:pt x="1851" y="2895"/>
                      </a:cubicBezTo>
                      <a:cubicBezTo>
                        <a:pt x="1864" y="2882"/>
                        <a:pt x="1876" y="2882"/>
                        <a:pt x="1901" y="2870"/>
                      </a:cubicBezTo>
                      <a:cubicBezTo>
                        <a:pt x="1901" y="2870"/>
                        <a:pt x="1913" y="2857"/>
                        <a:pt x="1913" y="2857"/>
                      </a:cubicBezTo>
                      <a:cubicBezTo>
                        <a:pt x="1950" y="2845"/>
                        <a:pt x="1938" y="2845"/>
                        <a:pt x="1938" y="2820"/>
                      </a:cubicBezTo>
                      <a:cubicBezTo>
                        <a:pt x="1938" y="2795"/>
                        <a:pt x="1946" y="2790"/>
                        <a:pt x="1959" y="2790"/>
                      </a:cubicBezTo>
                      <a:cubicBezTo>
                        <a:pt x="1966" y="2790"/>
                        <a:pt x="1974" y="2792"/>
                        <a:pt x="1983" y="2792"/>
                      </a:cubicBezTo>
                      <a:cubicBezTo>
                        <a:pt x="1997" y="2792"/>
                        <a:pt x="2012" y="2788"/>
                        <a:pt x="2025" y="2770"/>
                      </a:cubicBezTo>
                      <a:cubicBezTo>
                        <a:pt x="2037" y="2758"/>
                        <a:pt x="2025" y="2745"/>
                        <a:pt x="2025" y="2733"/>
                      </a:cubicBezTo>
                      <a:cubicBezTo>
                        <a:pt x="2025" y="2708"/>
                        <a:pt x="2050" y="2721"/>
                        <a:pt x="2062" y="2696"/>
                      </a:cubicBezTo>
                      <a:cubicBezTo>
                        <a:pt x="2087" y="2671"/>
                        <a:pt x="2087" y="2634"/>
                        <a:pt x="2050" y="2621"/>
                      </a:cubicBezTo>
                      <a:lnTo>
                        <a:pt x="1975" y="2621"/>
                      </a:lnTo>
                      <a:cubicBezTo>
                        <a:pt x="1963" y="2621"/>
                        <a:pt x="1963" y="2634"/>
                        <a:pt x="1963" y="2646"/>
                      </a:cubicBezTo>
                      <a:cubicBezTo>
                        <a:pt x="1950" y="2659"/>
                        <a:pt x="1963" y="2659"/>
                        <a:pt x="1938" y="2671"/>
                      </a:cubicBezTo>
                      <a:cubicBezTo>
                        <a:pt x="1933" y="2673"/>
                        <a:pt x="1928" y="2674"/>
                        <a:pt x="1923" y="2674"/>
                      </a:cubicBezTo>
                      <a:cubicBezTo>
                        <a:pt x="1899" y="2674"/>
                        <a:pt x="1871" y="2656"/>
                        <a:pt x="1851" y="2646"/>
                      </a:cubicBezTo>
                      <a:cubicBezTo>
                        <a:pt x="1832" y="2646"/>
                        <a:pt x="1779" y="2688"/>
                        <a:pt x="1738" y="2688"/>
                      </a:cubicBezTo>
                      <a:cubicBezTo>
                        <a:pt x="1724" y="2688"/>
                        <a:pt x="1711" y="2683"/>
                        <a:pt x="1702" y="2671"/>
                      </a:cubicBezTo>
                      <a:cubicBezTo>
                        <a:pt x="1677" y="2638"/>
                        <a:pt x="1685" y="2638"/>
                        <a:pt x="1697" y="2638"/>
                      </a:cubicBezTo>
                      <a:cubicBezTo>
                        <a:pt x="1703" y="2638"/>
                        <a:pt x="1710" y="2638"/>
                        <a:pt x="1714" y="2634"/>
                      </a:cubicBezTo>
                      <a:cubicBezTo>
                        <a:pt x="1739" y="2621"/>
                        <a:pt x="1752" y="2609"/>
                        <a:pt x="1777" y="2596"/>
                      </a:cubicBezTo>
                      <a:cubicBezTo>
                        <a:pt x="1789" y="2584"/>
                        <a:pt x="1789" y="2572"/>
                        <a:pt x="1814" y="2559"/>
                      </a:cubicBezTo>
                      <a:lnTo>
                        <a:pt x="1839" y="2559"/>
                      </a:lnTo>
                      <a:cubicBezTo>
                        <a:pt x="1851" y="2559"/>
                        <a:pt x="1864" y="2534"/>
                        <a:pt x="1876" y="2534"/>
                      </a:cubicBezTo>
                      <a:cubicBezTo>
                        <a:pt x="1876" y="2534"/>
                        <a:pt x="1890" y="2555"/>
                        <a:pt x="1902" y="2555"/>
                      </a:cubicBezTo>
                      <a:cubicBezTo>
                        <a:pt x="1906" y="2555"/>
                        <a:pt x="1910" y="2553"/>
                        <a:pt x="1913" y="2547"/>
                      </a:cubicBezTo>
                      <a:cubicBezTo>
                        <a:pt x="1938" y="2522"/>
                        <a:pt x="1913" y="2522"/>
                        <a:pt x="1913" y="2497"/>
                      </a:cubicBezTo>
                      <a:cubicBezTo>
                        <a:pt x="1913" y="2491"/>
                        <a:pt x="1913" y="2491"/>
                        <a:pt x="1915" y="2491"/>
                      </a:cubicBezTo>
                      <a:cubicBezTo>
                        <a:pt x="1916" y="2491"/>
                        <a:pt x="1919" y="2491"/>
                        <a:pt x="1926" y="2485"/>
                      </a:cubicBezTo>
                      <a:cubicBezTo>
                        <a:pt x="1932" y="2478"/>
                        <a:pt x="1941" y="2478"/>
                        <a:pt x="1950" y="2478"/>
                      </a:cubicBezTo>
                      <a:cubicBezTo>
                        <a:pt x="1960" y="2478"/>
                        <a:pt x="1969" y="2478"/>
                        <a:pt x="1975" y="2472"/>
                      </a:cubicBezTo>
                      <a:cubicBezTo>
                        <a:pt x="1988" y="2460"/>
                        <a:pt x="1975" y="2447"/>
                        <a:pt x="1963" y="2423"/>
                      </a:cubicBezTo>
                      <a:cubicBezTo>
                        <a:pt x="2013" y="2410"/>
                        <a:pt x="2000" y="2336"/>
                        <a:pt x="2037" y="2311"/>
                      </a:cubicBezTo>
                      <a:cubicBezTo>
                        <a:pt x="2075" y="2286"/>
                        <a:pt x="2099" y="2261"/>
                        <a:pt x="2075" y="2224"/>
                      </a:cubicBezTo>
                      <a:cubicBezTo>
                        <a:pt x="2071" y="2213"/>
                        <a:pt x="2067" y="2208"/>
                        <a:pt x="2063" y="2208"/>
                      </a:cubicBezTo>
                      <a:cubicBezTo>
                        <a:pt x="2055" y="2208"/>
                        <a:pt x="2046" y="2231"/>
                        <a:pt x="2037" y="2249"/>
                      </a:cubicBezTo>
                      <a:cubicBezTo>
                        <a:pt x="2030" y="2237"/>
                        <a:pt x="2023" y="2233"/>
                        <a:pt x="2017" y="2233"/>
                      </a:cubicBezTo>
                      <a:cubicBezTo>
                        <a:pt x="2005" y="2233"/>
                        <a:pt x="1996" y="2253"/>
                        <a:pt x="1988" y="2261"/>
                      </a:cubicBezTo>
                      <a:cubicBezTo>
                        <a:pt x="1975" y="2274"/>
                        <a:pt x="1950" y="2286"/>
                        <a:pt x="1938" y="2286"/>
                      </a:cubicBezTo>
                      <a:cubicBezTo>
                        <a:pt x="1926" y="2298"/>
                        <a:pt x="1901" y="2311"/>
                        <a:pt x="1901" y="2323"/>
                      </a:cubicBezTo>
                      <a:cubicBezTo>
                        <a:pt x="1888" y="2336"/>
                        <a:pt x="1876" y="2360"/>
                        <a:pt x="1864" y="2360"/>
                      </a:cubicBezTo>
                      <a:cubicBezTo>
                        <a:pt x="1839" y="2360"/>
                        <a:pt x="1851" y="2360"/>
                        <a:pt x="1826" y="2336"/>
                      </a:cubicBezTo>
                      <a:cubicBezTo>
                        <a:pt x="1823" y="2332"/>
                        <a:pt x="1817" y="2331"/>
                        <a:pt x="1810" y="2331"/>
                      </a:cubicBezTo>
                      <a:cubicBezTo>
                        <a:pt x="1793" y="2331"/>
                        <a:pt x="1769" y="2339"/>
                        <a:pt x="1752" y="2348"/>
                      </a:cubicBezTo>
                      <a:cubicBezTo>
                        <a:pt x="1714" y="2373"/>
                        <a:pt x="1677" y="2373"/>
                        <a:pt x="1640" y="2373"/>
                      </a:cubicBezTo>
                      <a:cubicBezTo>
                        <a:pt x="1628" y="2373"/>
                        <a:pt x="1565" y="2373"/>
                        <a:pt x="1565" y="2348"/>
                      </a:cubicBezTo>
                      <a:cubicBezTo>
                        <a:pt x="1564" y="2347"/>
                        <a:pt x="1565" y="2346"/>
                        <a:pt x="1569" y="2346"/>
                      </a:cubicBezTo>
                      <a:cubicBezTo>
                        <a:pt x="1584" y="2346"/>
                        <a:pt x="1642" y="2358"/>
                        <a:pt x="1681" y="2358"/>
                      </a:cubicBezTo>
                      <a:cubicBezTo>
                        <a:pt x="1706" y="2358"/>
                        <a:pt x="1723" y="2353"/>
                        <a:pt x="1714" y="2336"/>
                      </a:cubicBezTo>
                      <a:cubicBezTo>
                        <a:pt x="1702" y="2323"/>
                        <a:pt x="1640" y="2298"/>
                        <a:pt x="1628" y="2298"/>
                      </a:cubicBezTo>
                      <a:cubicBezTo>
                        <a:pt x="1636" y="2290"/>
                        <a:pt x="1644" y="2287"/>
                        <a:pt x="1653" y="2287"/>
                      </a:cubicBezTo>
                      <a:cubicBezTo>
                        <a:pt x="1670" y="2287"/>
                        <a:pt x="1690" y="2298"/>
                        <a:pt x="1714" y="2298"/>
                      </a:cubicBezTo>
                      <a:cubicBezTo>
                        <a:pt x="1731" y="2298"/>
                        <a:pt x="1726" y="2293"/>
                        <a:pt x="1731" y="2293"/>
                      </a:cubicBezTo>
                      <a:cubicBezTo>
                        <a:pt x="1734" y="2293"/>
                        <a:pt x="1739" y="2294"/>
                        <a:pt x="1752" y="2298"/>
                      </a:cubicBezTo>
                      <a:cubicBezTo>
                        <a:pt x="1777" y="2298"/>
                        <a:pt x="1801" y="2286"/>
                        <a:pt x="1814" y="2261"/>
                      </a:cubicBezTo>
                      <a:cubicBezTo>
                        <a:pt x="1814" y="2224"/>
                        <a:pt x="1764" y="2224"/>
                        <a:pt x="1739" y="2211"/>
                      </a:cubicBezTo>
                      <a:cubicBezTo>
                        <a:pt x="1764" y="2211"/>
                        <a:pt x="1814" y="2211"/>
                        <a:pt x="1826" y="2199"/>
                      </a:cubicBezTo>
                      <a:cubicBezTo>
                        <a:pt x="1826" y="2174"/>
                        <a:pt x="1826" y="2149"/>
                        <a:pt x="1826" y="2125"/>
                      </a:cubicBezTo>
                      <a:cubicBezTo>
                        <a:pt x="1832" y="2118"/>
                        <a:pt x="1842" y="2118"/>
                        <a:pt x="1851" y="2118"/>
                      </a:cubicBezTo>
                      <a:cubicBezTo>
                        <a:pt x="1860" y="2118"/>
                        <a:pt x="1870" y="2118"/>
                        <a:pt x="1876" y="2112"/>
                      </a:cubicBezTo>
                      <a:cubicBezTo>
                        <a:pt x="1901" y="2112"/>
                        <a:pt x="1888" y="2100"/>
                        <a:pt x="1901" y="2087"/>
                      </a:cubicBezTo>
                      <a:cubicBezTo>
                        <a:pt x="1913" y="2087"/>
                        <a:pt x="1901" y="2075"/>
                        <a:pt x="1913" y="2075"/>
                      </a:cubicBezTo>
                      <a:cubicBezTo>
                        <a:pt x="1913" y="2062"/>
                        <a:pt x="1938" y="2050"/>
                        <a:pt x="1950" y="2025"/>
                      </a:cubicBezTo>
                      <a:cubicBezTo>
                        <a:pt x="1963" y="2013"/>
                        <a:pt x="1988" y="1926"/>
                        <a:pt x="1950" y="1926"/>
                      </a:cubicBezTo>
                      <a:cubicBezTo>
                        <a:pt x="1913" y="1926"/>
                        <a:pt x="1913" y="1963"/>
                        <a:pt x="1901" y="1975"/>
                      </a:cubicBezTo>
                      <a:lnTo>
                        <a:pt x="1864" y="1975"/>
                      </a:lnTo>
                      <a:cubicBezTo>
                        <a:pt x="1864" y="1975"/>
                        <a:pt x="1826" y="2038"/>
                        <a:pt x="1789" y="2050"/>
                      </a:cubicBezTo>
                      <a:lnTo>
                        <a:pt x="1727" y="2050"/>
                      </a:lnTo>
                      <a:cubicBezTo>
                        <a:pt x="1690" y="2050"/>
                        <a:pt x="1665" y="2050"/>
                        <a:pt x="1640" y="2025"/>
                      </a:cubicBezTo>
                      <a:cubicBezTo>
                        <a:pt x="1652" y="2013"/>
                        <a:pt x="1677" y="2013"/>
                        <a:pt x="1690" y="2013"/>
                      </a:cubicBezTo>
                      <a:cubicBezTo>
                        <a:pt x="1698" y="2013"/>
                        <a:pt x="1706" y="2018"/>
                        <a:pt x="1714" y="2018"/>
                      </a:cubicBezTo>
                      <a:cubicBezTo>
                        <a:pt x="1719" y="2018"/>
                        <a:pt x="1723" y="2017"/>
                        <a:pt x="1727" y="2013"/>
                      </a:cubicBezTo>
                      <a:cubicBezTo>
                        <a:pt x="1752" y="2000"/>
                        <a:pt x="1764" y="1988"/>
                        <a:pt x="1777" y="1988"/>
                      </a:cubicBezTo>
                      <a:cubicBezTo>
                        <a:pt x="1789" y="1988"/>
                        <a:pt x="1798" y="1991"/>
                        <a:pt x="1806" y="1991"/>
                      </a:cubicBezTo>
                      <a:cubicBezTo>
                        <a:pt x="1814" y="1991"/>
                        <a:pt x="1820" y="1988"/>
                        <a:pt x="1826" y="1975"/>
                      </a:cubicBezTo>
                      <a:cubicBezTo>
                        <a:pt x="1839" y="1963"/>
                        <a:pt x="1839" y="1951"/>
                        <a:pt x="1839" y="1926"/>
                      </a:cubicBezTo>
                      <a:cubicBezTo>
                        <a:pt x="1839" y="1920"/>
                        <a:pt x="1823" y="1916"/>
                        <a:pt x="1806" y="1916"/>
                      </a:cubicBezTo>
                      <a:cubicBezTo>
                        <a:pt x="1789" y="1916"/>
                        <a:pt x="1770" y="1920"/>
                        <a:pt x="1764" y="1926"/>
                      </a:cubicBezTo>
                      <a:cubicBezTo>
                        <a:pt x="1764" y="1889"/>
                        <a:pt x="1789" y="1889"/>
                        <a:pt x="1814" y="1876"/>
                      </a:cubicBezTo>
                      <a:cubicBezTo>
                        <a:pt x="1839" y="1864"/>
                        <a:pt x="1864" y="1851"/>
                        <a:pt x="1839" y="1826"/>
                      </a:cubicBezTo>
                      <a:lnTo>
                        <a:pt x="1839" y="1826"/>
                      </a:lnTo>
                      <a:cubicBezTo>
                        <a:pt x="1849" y="1826"/>
                        <a:pt x="1859" y="1842"/>
                        <a:pt x="1868" y="1842"/>
                      </a:cubicBezTo>
                      <a:cubicBezTo>
                        <a:pt x="1871" y="1842"/>
                        <a:pt x="1873" y="1841"/>
                        <a:pt x="1876" y="1839"/>
                      </a:cubicBezTo>
                      <a:cubicBezTo>
                        <a:pt x="1888" y="1826"/>
                        <a:pt x="1901" y="1802"/>
                        <a:pt x="1888" y="1789"/>
                      </a:cubicBezTo>
                      <a:cubicBezTo>
                        <a:pt x="1888" y="1777"/>
                        <a:pt x="1876" y="1777"/>
                        <a:pt x="1864" y="1764"/>
                      </a:cubicBezTo>
                      <a:cubicBezTo>
                        <a:pt x="1888" y="1752"/>
                        <a:pt x="1913" y="1677"/>
                        <a:pt x="1864" y="1665"/>
                      </a:cubicBezTo>
                      <a:cubicBezTo>
                        <a:pt x="1839" y="1665"/>
                        <a:pt x="1839" y="1690"/>
                        <a:pt x="1826" y="1702"/>
                      </a:cubicBezTo>
                      <a:lnTo>
                        <a:pt x="1826" y="1715"/>
                      </a:lnTo>
                      <a:lnTo>
                        <a:pt x="1801" y="1715"/>
                      </a:lnTo>
                      <a:cubicBezTo>
                        <a:pt x="1801" y="1715"/>
                        <a:pt x="1789" y="1715"/>
                        <a:pt x="1789" y="1740"/>
                      </a:cubicBezTo>
                      <a:cubicBezTo>
                        <a:pt x="1777" y="1752"/>
                        <a:pt x="1789" y="1764"/>
                        <a:pt x="1764" y="1777"/>
                      </a:cubicBezTo>
                      <a:cubicBezTo>
                        <a:pt x="1752" y="1802"/>
                        <a:pt x="1752" y="1789"/>
                        <a:pt x="1739" y="1802"/>
                      </a:cubicBezTo>
                      <a:cubicBezTo>
                        <a:pt x="1714" y="1802"/>
                        <a:pt x="1702" y="1814"/>
                        <a:pt x="1677" y="1826"/>
                      </a:cubicBezTo>
                      <a:cubicBezTo>
                        <a:pt x="1665" y="1826"/>
                        <a:pt x="1640" y="1839"/>
                        <a:pt x="1628" y="1839"/>
                      </a:cubicBezTo>
                      <a:cubicBezTo>
                        <a:pt x="1652" y="1802"/>
                        <a:pt x="1690" y="1814"/>
                        <a:pt x="1714" y="1802"/>
                      </a:cubicBezTo>
                      <a:cubicBezTo>
                        <a:pt x="1739" y="1777"/>
                        <a:pt x="1714" y="1764"/>
                        <a:pt x="1727" y="1752"/>
                      </a:cubicBezTo>
                      <a:cubicBezTo>
                        <a:pt x="1739" y="1727"/>
                        <a:pt x="1752" y="1740"/>
                        <a:pt x="1764" y="1727"/>
                      </a:cubicBezTo>
                      <a:cubicBezTo>
                        <a:pt x="1777" y="1715"/>
                        <a:pt x="1764" y="1690"/>
                        <a:pt x="1752" y="1677"/>
                      </a:cubicBezTo>
                      <a:cubicBezTo>
                        <a:pt x="1748" y="1673"/>
                        <a:pt x="1743" y="1672"/>
                        <a:pt x="1739" y="1672"/>
                      </a:cubicBezTo>
                      <a:cubicBezTo>
                        <a:pt x="1731" y="1672"/>
                        <a:pt x="1723" y="1677"/>
                        <a:pt x="1714" y="1677"/>
                      </a:cubicBezTo>
                      <a:cubicBezTo>
                        <a:pt x="1690" y="1690"/>
                        <a:pt x="1665" y="1702"/>
                        <a:pt x="1640" y="1715"/>
                      </a:cubicBezTo>
                      <a:cubicBezTo>
                        <a:pt x="1640" y="1702"/>
                        <a:pt x="1652" y="1702"/>
                        <a:pt x="1665" y="1690"/>
                      </a:cubicBezTo>
                      <a:cubicBezTo>
                        <a:pt x="1677" y="1665"/>
                        <a:pt x="1677" y="1653"/>
                        <a:pt x="1690" y="1615"/>
                      </a:cubicBezTo>
                      <a:cubicBezTo>
                        <a:pt x="1702" y="1590"/>
                        <a:pt x="1801" y="1553"/>
                        <a:pt x="1764" y="1504"/>
                      </a:cubicBezTo>
                      <a:cubicBezTo>
                        <a:pt x="1755" y="1485"/>
                        <a:pt x="1739" y="1474"/>
                        <a:pt x="1727" y="1474"/>
                      </a:cubicBezTo>
                      <a:cubicBezTo>
                        <a:pt x="1722" y="1474"/>
                        <a:pt x="1718" y="1475"/>
                        <a:pt x="1714" y="1479"/>
                      </a:cubicBezTo>
                      <a:cubicBezTo>
                        <a:pt x="1677" y="1479"/>
                        <a:pt x="1690" y="1491"/>
                        <a:pt x="1665" y="1516"/>
                      </a:cubicBezTo>
                      <a:cubicBezTo>
                        <a:pt x="1652" y="1541"/>
                        <a:pt x="1643" y="1547"/>
                        <a:pt x="1631" y="1547"/>
                      </a:cubicBezTo>
                      <a:cubicBezTo>
                        <a:pt x="1618" y="1547"/>
                        <a:pt x="1603" y="1541"/>
                        <a:pt x="1578" y="1541"/>
                      </a:cubicBezTo>
                      <a:cubicBezTo>
                        <a:pt x="1603" y="1516"/>
                        <a:pt x="1615" y="1491"/>
                        <a:pt x="1628" y="1466"/>
                      </a:cubicBezTo>
                      <a:cubicBezTo>
                        <a:pt x="1634" y="1454"/>
                        <a:pt x="1637" y="1451"/>
                        <a:pt x="1638" y="1451"/>
                      </a:cubicBezTo>
                      <a:cubicBezTo>
                        <a:pt x="1640" y="1451"/>
                        <a:pt x="1640" y="1454"/>
                        <a:pt x="1640" y="1454"/>
                      </a:cubicBezTo>
                      <a:cubicBezTo>
                        <a:pt x="1652" y="1441"/>
                        <a:pt x="1640" y="1429"/>
                        <a:pt x="1640" y="1404"/>
                      </a:cubicBezTo>
                      <a:cubicBezTo>
                        <a:pt x="1640" y="1392"/>
                        <a:pt x="1665" y="1392"/>
                        <a:pt x="1665" y="1367"/>
                      </a:cubicBezTo>
                      <a:cubicBezTo>
                        <a:pt x="1665" y="1355"/>
                        <a:pt x="1665" y="1330"/>
                        <a:pt x="1640" y="1330"/>
                      </a:cubicBezTo>
                      <a:cubicBezTo>
                        <a:pt x="1639" y="1330"/>
                        <a:pt x="1639" y="1330"/>
                        <a:pt x="1638" y="1330"/>
                      </a:cubicBezTo>
                      <a:lnTo>
                        <a:pt x="1638" y="1330"/>
                      </a:lnTo>
                      <a:cubicBezTo>
                        <a:pt x="1643" y="1327"/>
                        <a:pt x="1646" y="1324"/>
                        <a:pt x="1652" y="1317"/>
                      </a:cubicBezTo>
                      <a:cubicBezTo>
                        <a:pt x="1652" y="1305"/>
                        <a:pt x="1652" y="1280"/>
                        <a:pt x="1652" y="1268"/>
                      </a:cubicBezTo>
                      <a:cubicBezTo>
                        <a:pt x="1652" y="1255"/>
                        <a:pt x="1714" y="1243"/>
                        <a:pt x="1714" y="1218"/>
                      </a:cubicBezTo>
                      <a:cubicBezTo>
                        <a:pt x="1727" y="1193"/>
                        <a:pt x="1690" y="1181"/>
                        <a:pt x="1677" y="1181"/>
                      </a:cubicBezTo>
                      <a:lnTo>
                        <a:pt x="1652" y="1181"/>
                      </a:lnTo>
                      <a:cubicBezTo>
                        <a:pt x="1652" y="1168"/>
                        <a:pt x="1640" y="1168"/>
                        <a:pt x="1628" y="1168"/>
                      </a:cubicBezTo>
                      <a:cubicBezTo>
                        <a:pt x="1628" y="1168"/>
                        <a:pt x="1615" y="1168"/>
                        <a:pt x="1603" y="1181"/>
                      </a:cubicBezTo>
                      <a:cubicBezTo>
                        <a:pt x="1590" y="1181"/>
                        <a:pt x="1565" y="1143"/>
                        <a:pt x="1553" y="1131"/>
                      </a:cubicBezTo>
                      <a:cubicBezTo>
                        <a:pt x="1528" y="1131"/>
                        <a:pt x="1516" y="1143"/>
                        <a:pt x="1491" y="1143"/>
                      </a:cubicBezTo>
                      <a:cubicBezTo>
                        <a:pt x="1481" y="1143"/>
                        <a:pt x="1471" y="1159"/>
                        <a:pt x="1461" y="1159"/>
                      </a:cubicBezTo>
                      <a:cubicBezTo>
                        <a:pt x="1459" y="1159"/>
                        <a:pt x="1456" y="1158"/>
                        <a:pt x="1454" y="1156"/>
                      </a:cubicBezTo>
                      <a:cubicBezTo>
                        <a:pt x="1441" y="1156"/>
                        <a:pt x="1478" y="1106"/>
                        <a:pt x="1491" y="1094"/>
                      </a:cubicBezTo>
                      <a:cubicBezTo>
                        <a:pt x="1503" y="1081"/>
                        <a:pt x="1491" y="1056"/>
                        <a:pt x="1516" y="1044"/>
                      </a:cubicBezTo>
                      <a:cubicBezTo>
                        <a:pt x="1528" y="1044"/>
                        <a:pt x="1537" y="1050"/>
                        <a:pt x="1545" y="1050"/>
                      </a:cubicBezTo>
                      <a:cubicBezTo>
                        <a:pt x="1553" y="1050"/>
                        <a:pt x="1559" y="1044"/>
                        <a:pt x="1565" y="1019"/>
                      </a:cubicBezTo>
                      <a:cubicBezTo>
                        <a:pt x="1576" y="978"/>
                        <a:pt x="1560" y="954"/>
                        <a:pt x="1534" y="954"/>
                      </a:cubicBezTo>
                      <a:cubicBezTo>
                        <a:pt x="1528" y="954"/>
                        <a:pt x="1522" y="955"/>
                        <a:pt x="1516" y="957"/>
                      </a:cubicBezTo>
                      <a:cubicBezTo>
                        <a:pt x="1503" y="957"/>
                        <a:pt x="1491" y="970"/>
                        <a:pt x="1478" y="970"/>
                      </a:cubicBezTo>
                      <a:cubicBezTo>
                        <a:pt x="1478" y="970"/>
                        <a:pt x="1478" y="994"/>
                        <a:pt x="1466" y="994"/>
                      </a:cubicBezTo>
                      <a:lnTo>
                        <a:pt x="1416" y="994"/>
                      </a:lnTo>
                      <a:cubicBezTo>
                        <a:pt x="1441" y="957"/>
                        <a:pt x="1553" y="907"/>
                        <a:pt x="1491" y="858"/>
                      </a:cubicBezTo>
                      <a:cubicBezTo>
                        <a:pt x="1487" y="854"/>
                        <a:pt x="1480" y="852"/>
                        <a:pt x="1472" y="852"/>
                      </a:cubicBezTo>
                      <a:cubicBezTo>
                        <a:pt x="1456" y="852"/>
                        <a:pt x="1437" y="858"/>
                        <a:pt x="1429" y="858"/>
                      </a:cubicBezTo>
                      <a:lnTo>
                        <a:pt x="1392" y="870"/>
                      </a:lnTo>
                      <a:lnTo>
                        <a:pt x="1367" y="870"/>
                      </a:lnTo>
                      <a:cubicBezTo>
                        <a:pt x="1379" y="845"/>
                        <a:pt x="1392" y="833"/>
                        <a:pt x="1404" y="820"/>
                      </a:cubicBezTo>
                      <a:cubicBezTo>
                        <a:pt x="1404" y="796"/>
                        <a:pt x="1416" y="783"/>
                        <a:pt x="1429" y="771"/>
                      </a:cubicBezTo>
                      <a:cubicBezTo>
                        <a:pt x="1454" y="758"/>
                        <a:pt x="1466" y="734"/>
                        <a:pt x="1429" y="721"/>
                      </a:cubicBezTo>
                      <a:cubicBezTo>
                        <a:pt x="1423" y="719"/>
                        <a:pt x="1419" y="719"/>
                        <a:pt x="1415" y="719"/>
                      </a:cubicBezTo>
                      <a:cubicBezTo>
                        <a:pt x="1391" y="719"/>
                        <a:pt x="1386" y="746"/>
                        <a:pt x="1354" y="746"/>
                      </a:cubicBezTo>
                      <a:cubicBezTo>
                        <a:pt x="1367" y="721"/>
                        <a:pt x="1416" y="684"/>
                        <a:pt x="1392" y="659"/>
                      </a:cubicBezTo>
                      <a:cubicBezTo>
                        <a:pt x="1385" y="640"/>
                        <a:pt x="1373" y="634"/>
                        <a:pt x="1359" y="634"/>
                      </a:cubicBezTo>
                      <a:cubicBezTo>
                        <a:pt x="1345" y="634"/>
                        <a:pt x="1329" y="640"/>
                        <a:pt x="1317" y="647"/>
                      </a:cubicBezTo>
                      <a:cubicBezTo>
                        <a:pt x="1317" y="622"/>
                        <a:pt x="1354" y="609"/>
                        <a:pt x="1367" y="597"/>
                      </a:cubicBezTo>
                      <a:cubicBezTo>
                        <a:pt x="1379" y="572"/>
                        <a:pt x="1404" y="547"/>
                        <a:pt x="1404" y="522"/>
                      </a:cubicBezTo>
                      <a:cubicBezTo>
                        <a:pt x="1418" y="486"/>
                        <a:pt x="1415" y="475"/>
                        <a:pt x="1404" y="475"/>
                      </a:cubicBezTo>
                      <a:cubicBezTo>
                        <a:pt x="1385" y="475"/>
                        <a:pt x="1341" y="510"/>
                        <a:pt x="1317" y="510"/>
                      </a:cubicBezTo>
                      <a:cubicBezTo>
                        <a:pt x="1292" y="510"/>
                        <a:pt x="1354" y="435"/>
                        <a:pt x="1367" y="411"/>
                      </a:cubicBezTo>
                      <a:cubicBezTo>
                        <a:pt x="1379" y="386"/>
                        <a:pt x="1379" y="349"/>
                        <a:pt x="1367" y="349"/>
                      </a:cubicBezTo>
                      <a:cubicBezTo>
                        <a:pt x="1365" y="347"/>
                        <a:pt x="1363" y="346"/>
                        <a:pt x="1361" y="346"/>
                      </a:cubicBezTo>
                      <a:cubicBezTo>
                        <a:pt x="1355" y="346"/>
                        <a:pt x="1348" y="353"/>
                        <a:pt x="1339" y="353"/>
                      </a:cubicBezTo>
                      <a:cubicBezTo>
                        <a:pt x="1333" y="353"/>
                        <a:pt x="1326" y="349"/>
                        <a:pt x="1317" y="336"/>
                      </a:cubicBezTo>
                      <a:cubicBezTo>
                        <a:pt x="1367" y="311"/>
                        <a:pt x="1379" y="262"/>
                        <a:pt x="1367" y="212"/>
                      </a:cubicBezTo>
                      <a:cubicBezTo>
                        <a:pt x="1358" y="201"/>
                        <a:pt x="1352" y="197"/>
                        <a:pt x="1347" y="197"/>
                      </a:cubicBezTo>
                      <a:cubicBezTo>
                        <a:pt x="1328" y="197"/>
                        <a:pt x="1324" y="249"/>
                        <a:pt x="1305" y="249"/>
                      </a:cubicBezTo>
                      <a:cubicBezTo>
                        <a:pt x="1280" y="249"/>
                        <a:pt x="1305" y="199"/>
                        <a:pt x="1305" y="187"/>
                      </a:cubicBezTo>
                      <a:cubicBezTo>
                        <a:pt x="1305" y="187"/>
                        <a:pt x="1292" y="162"/>
                        <a:pt x="1280" y="150"/>
                      </a:cubicBezTo>
                      <a:cubicBezTo>
                        <a:pt x="1280" y="137"/>
                        <a:pt x="1305" y="75"/>
                        <a:pt x="1280" y="50"/>
                      </a:cubicBezTo>
                      <a:cubicBezTo>
                        <a:pt x="1274" y="44"/>
                        <a:pt x="1267" y="44"/>
                        <a:pt x="1261" y="44"/>
                      </a:cubicBezTo>
                      <a:cubicBezTo>
                        <a:pt x="1255" y="44"/>
                        <a:pt x="1249" y="44"/>
                        <a:pt x="1243" y="38"/>
                      </a:cubicBezTo>
                      <a:cubicBezTo>
                        <a:pt x="1243" y="26"/>
                        <a:pt x="1230" y="1"/>
                        <a:pt x="1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6"/>
                <p:cNvSpPr/>
                <p:nvPr/>
              </p:nvSpPr>
              <p:spPr>
                <a:xfrm>
                  <a:off x="5515492" y="3412145"/>
                  <a:ext cx="418663" cy="644264"/>
                </a:xfrm>
                <a:custGeom>
                  <a:avLst/>
                  <a:gdLst/>
                  <a:ahLst/>
                  <a:cxnLst/>
                  <a:rect l="l" t="t" r="r" b="b"/>
                  <a:pathLst>
                    <a:path w="2187" h="3335" extrusionOk="0">
                      <a:moveTo>
                        <a:pt x="1094" y="1"/>
                      </a:moveTo>
                      <a:cubicBezTo>
                        <a:pt x="1081" y="1"/>
                        <a:pt x="1081" y="13"/>
                        <a:pt x="1069" y="25"/>
                      </a:cubicBezTo>
                      <a:cubicBezTo>
                        <a:pt x="1063" y="32"/>
                        <a:pt x="1056" y="32"/>
                        <a:pt x="1050" y="32"/>
                      </a:cubicBezTo>
                      <a:cubicBezTo>
                        <a:pt x="1044" y="32"/>
                        <a:pt x="1038" y="32"/>
                        <a:pt x="1031" y="38"/>
                      </a:cubicBezTo>
                      <a:cubicBezTo>
                        <a:pt x="1019" y="50"/>
                        <a:pt x="1044" y="100"/>
                        <a:pt x="1031" y="112"/>
                      </a:cubicBezTo>
                      <a:cubicBezTo>
                        <a:pt x="1031" y="125"/>
                        <a:pt x="1019" y="137"/>
                        <a:pt x="1019" y="137"/>
                      </a:cubicBezTo>
                      <a:cubicBezTo>
                        <a:pt x="1019" y="150"/>
                        <a:pt x="1044" y="187"/>
                        <a:pt x="1019" y="187"/>
                      </a:cubicBezTo>
                      <a:cubicBezTo>
                        <a:pt x="1000" y="187"/>
                        <a:pt x="988" y="150"/>
                        <a:pt x="978" y="150"/>
                      </a:cubicBezTo>
                      <a:cubicBezTo>
                        <a:pt x="975" y="150"/>
                        <a:pt x="972" y="153"/>
                        <a:pt x="969" y="162"/>
                      </a:cubicBezTo>
                      <a:cubicBezTo>
                        <a:pt x="945" y="187"/>
                        <a:pt x="969" y="237"/>
                        <a:pt x="1007" y="249"/>
                      </a:cubicBezTo>
                      <a:cubicBezTo>
                        <a:pt x="997" y="258"/>
                        <a:pt x="990" y="261"/>
                        <a:pt x="984" y="261"/>
                      </a:cubicBezTo>
                      <a:cubicBezTo>
                        <a:pt x="977" y="261"/>
                        <a:pt x="971" y="258"/>
                        <a:pt x="966" y="258"/>
                      </a:cubicBezTo>
                      <a:cubicBezTo>
                        <a:pt x="963" y="258"/>
                        <a:pt x="960" y="259"/>
                        <a:pt x="957" y="261"/>
                      </a:cubicBezTo>
                      <a:cubicBezTo>
                        <a:pt x="945" y="261"/>
                        <a:pt x="957" y="286"/>
                        <a:pt x="957" y="311"/>
                      </a:cubicBezTo>
                      <a:cubicBezTo>
                        <a:pt x="969" y="324"/>
                        <a:pt x="1031" y="386"/>
                        <a:pt x="1007" y="386"/>
                      </a:cubicBezTo>
                      <a:cubicBezTo>
                        <a:pt x="983" y="386"/>
                        <a:pt x="941" y="361"/>
                        <a:pt x="921" y="361"/>
                      </a:cubicBezTo>
                      <a:cubicBezTo>
                        <a:pt x="909" y="361"/>
                        <a:pt x="906" y="370"/>
                        <a:pt x="920" y="398"/>
                      </a:cubicBezTo>
                      <a:cubicBezTo>
                        <a:pt x="932" y="410"/>
                        <a:pt x="945" y="435"/>
                        <a:pt x="969" y="448"/>
                      </a:cubicBezTo>
                      <a:cubicBezTo>
                        <a:pt x="982" y="460"/>
                        <a:pt x="1019" y="485"/>
                        <a:pt x="1007" y="485"/>
                      </a:cubicBezTo>
                      <a:cubicBezTo>
                        <a:pt x="994" y="485"/>
                        <a:pt x="979" y="482"/>
                        <a:pt x="965" y="482"/>
                      </a:cubicBezTo>
                      <a:cubicBezTo>
                        <a:pt x="951" y="482"/>
                        <a:pt x="938" y="485"/>
                        <a:pt x="932" y="497"/>
                      </a:cubicBezTo>
                      <a:cubicBezTo>
                        <a:pt x="920" y="522"/>
                        <a:pt x="957" y="547"/>
                        <a:pt x="969" y="572"/>
                      </a:cubicBezTo>
                      <a:cubicBezTo>
                        <a:pt x="948" y="572"/>
                        <a:pt x="945" y="545"/>
                        <a:pt x="921" y="545"/>
                      </a:cubicBezTo>
                      <a:cubicBezTo>
                        <a:pt x="917" y="545"/>
                        <a:pt x="913" y="545"/>
                        <a:pt x="907" y="547"/>
                      </a:cubicBezTo>
                      <a:cubicBezTo>
                        <a:pt x="870" y="559"/>
                        <a:pt x="882" y="572"/>
                        <a:pt x="907" y="584"/>
                      </a:cubicBezTo>
                      <a:cubicBezTo>
                        <a:pt x="920" y="597"/>
                        <a:pt x="920" y="609"/>
                        <a:pt x="932" y="622"/>
                      </a:cubicBezTo>
                      <a:cubicBezTo>
                        <a:pt x="945" y="634"/>
                        <a:pt x="969" y="659"/>
                        <a:pt x="957" y="659"/>
                      </a:cubicBezTo>
                      <a:lnTo>
                        <a:pt x="932" y="659"/>
                      </a:lnTo>
                      <a:cubicBezTo>
                        <a:pt x="920" y="659"/>
                        <a:pt x="920" y="646"/>
                        <a:pt x="907" y="646"/>
                      </a:cubicBezTo>
                      <a:cubicBezTo>
                        <a:pt x="899" y="646"/>
                        <a:pt x="880" y="641"/>
                        <a:pt x="864" y="641"/>
                      </a:cubicBezTo>
                      <a:cubicBezTo>
                        <a:pt x="856" y="641"/>
                        <a:pt x="849" y="642"/>
                        <a:pt x="845" y="646"/>
                      </a:cubicBezTo>
                      <a:cubicBezTo>
                        <a:pt x="796" y="684"/>
                        <a:pt x="895" y="733"/>
                        <a:pt x="907" y="758"/>
                      </a:cubicBezTo>
                      <a:lnTo>
                        <a:pt x="870" y="758"/>
                      </a:lnTo>
                      <a:cubicBezTo>
                        <a:pt x="858" y="746"/>
                        <a:pt x="858" y="746"/>
                        <a:pt x="858" y="746"/>
                      </a:cubicBezTo>
                      <a:lnTo>
                        <a:pt x="833" y="733"/>
                      </a:lnTo>
                      <a:cubicBezTo>
                        <a:pt x="823" y="730"/>
                        <a:pt x="815" y="729"/>
                        <a:pt x="808" y="729"/>
                      </a:cubicBezTo>
                      <a:cubicBezTo>
                        <a:pt x="785" y="729"/>
                        <a:pt x="774" y="743"/>
                        <a:pt x="783" y="771"/>
                      </a:cubicBezTo>
                      <a:cubicBezTo>
                        <a:pt x="783" y="793"/>
                        <a:pt x="792" y="797"/>
                        <a:pt x="805" y="797"/>
                      </a:cubicBezTo>
                      <a:cubicBezTo>
                        <a:pt x="813" y="797"/>
                        <a:pt x="823" y="795"/>
                        <a:pt x="833" y="795"/>
                      </a:cubicBezTo>
                      <a:cubicBezTo>
                        <a:pt x="845" y="808"/>
                        <a:pt x="845" y="820"/>
                        <a:pt x="845" y="833"/>
                      </a:cubicBezTo>
                      <a:cubicBezTo>
                        <a:pt x="858" y="845"/>
                        <a:pt x="895" y="882"/>
                        <a:pt x="882" y="882"/>
                      </a:cubicBezTo>
                      <a:cubicBezTo>
                        <a:pt x="880" y="885"/>
                        <a:pt x="877" y="886"/>
                        <a:pt x="875" y="886"/>
                      </a:cubicBezTo>
                      <a:cubicBezTo>
                        <a:pt x="865" y="886"/>
                        <a:pt x="855" y="870"/>
                        <a:pt x="845" y="870"/>
                      </a:cubicBezTo>
                      <a:lnTo>
                        <a:pt x="796" y="870"/>
                      </a:lnTo>
                      <a:cubicBezTo>
                        <a:pt x="783" y="870"/>
                        <a:pt x="758" y="907"/>
                        <a:pt x="746" y="907"/>
                      </a:cubicBezTo>
                      <a:lnTo>
                        <a:pt x="721" y="895"/>
                      </a:lnTo>
                      <a:cubicBezTo>
                        <a:pt x="709" y="895"/>
                        <a:pt x="709" y="895"/>
                        <a:pt x="696" y="907"/>
                      </a:cubicBezTo>
                      <a:lnTo>
                        <a:pt x="684" y="907"/>
                      </a:lnTo>
                      <a:cubicBezTo>
                        <a:pt x="671" y="907"/>
                        <a:pt x="634" y="920"/>
                        <a:pt x="646" y="932"/>
                      </a:cubicBezTo>
                      <a:cubicBezTo>
                        <a:pt x="646" y="957"/>
                        <a:pt x="709" y="969"/>
                        <a:pt x="709" y="969"/>
                      </a:cubicBezTo>
                      <a:lnTo>
                        <a:pt x="709" y="1007"/>
                      </a:lnTo>
                      <a:cubicBezTo>
                        <a:pt x="721" y="1019"/>
                        <a:pt x="721" y="1019"/>
                        <a:pt x="733" y="1031"/>
                      </a:cubicBezTo>
                      <a:cubicBezTo>
                        <a:pt x="746" y="1044"/>
                        <a:pt x="796" y="1044"/>
                        <a:pt x="796" y="1056"/>
                      </a:cubicBezTo>
                      <a:cubicBezTo>
                        <a:pt x="771" y="1056"/>
                        <a:pt x="758" y="1044"/>
                        <a:pt x="733" y="1044"/>
                      </a:cubicBezTo>
                      <a:cubicBezTo>
                        <a:pt x="721" y="1044"/>
                        <a:pt x="721" y="1019"/>
                        <a:pt x="709" y="1019"/>
                      </a:cubicBezTo>
                      <a:cubicBezTo>
                        <a:pt x="696" y="1031"/>
                        <a:pt x="684" y="1044"/>
                        <a:pt x="696" y="1056"/>
                      </a:cubicBezTo>
                      <a:cubicBezTo>
                        <a:pt x="696" y="1069"/>
                        <a:pt x="709" y="1069"/>
                        <a:pt x="709" y="1081"/>
                      </a:cubicBezTo>
                      <a:cubicBezTo>
                        <a:pt x="709" y="1094"/>
                        <a:pt x="709" y="1106"/>
                        <a:pt x="709" y="1118"/>
                      </a:cubicBezTo>
                      <a:cubicBezTo>
                        <a:pt x="709" y="1131"/>
                        <a:pt x="721" y="1131"/>
                        <a:pt x="721" y="1131"/>
                      </a:cubicBezTo>
                      <a:cubicBezTo>
                        <a:pt x="733" y="1143"/>
                        <a:pt x="746" y="1168"/>
                        <a:pt x="771" y="1193"/>
                      </a:cubicBezTo>
                      <a:cubicBezTo>
                        <a:pt x="733" y="1193"/>
                        <a:pt x="696" y="1193"/>
                        <a:pt x="684" y="1168"/>
                      </a:cubicBezTo>
                      <a:cubicBezTo>
                        <a:pt x="671" y="1143"/>
                        <a:pt x="684" y="1131"/>
                        <a:pt x="646" y="1131"/>
                      </a:cubicBezTo>
                      <a:cubicBezTo>
                        <a:pt x="634" y="1131"/>
                        <a:pt x="622" y="1143"/>
                        <a:pt x="597" y="1156"/>
                      </a:cubicBezTo>
                      <a:cubicBezTo>
                        <a:pt x="572" y="1193"/>
                        <a:pt x="659" y="1230"/>
                        <a:pt x="671" y="1243"/>
                      </a:cubicBezTo>
                      <a:cubicBezTo>
                        <a:pt x="684" y="1267"/>
                        <a:pt x="684" y="1280"/>
                        <a:pt x="696" y="1292"/>
                      </a:cubicBezTo>
                      <a:cubicBezTo>
                        <a:pt x="709" y="1305"/>
                        <a:pt x="709" y="1305"/>
                        <a:pt x="709" y="1317"/>
                      </a:cubicBezTo>
                      <a:lnTo>
                        <a:pt x="646" y="1292"/>
                      </a:lnTo>
                      <a:cubicBezTo>
                        <a:pt x="638" y="1292"/>
                        <a:pt x="635" y="1287"/>
                        <a:pt x="627" y="1287"/>
                      </a:cubicBezTo>
                      <a:cubicBezTo>
                        <a:pt x="623" y="1287"/>
                        <a:pt x="617" y="1288"/>
                        <a:pt x="609" y="1292"/>
                      </a:cubicBezTo>
                      <a:cubicBezTo>
                        <a:pt x="597" y="1292"/>
                        <a:pt x="597" y="1317"/>
                        <a:pt x="597" y="1329"/>
                      </a:cubicBezTo>
                      <a:cubicBezTo>
                        <a:pt x="603" y="1336"/>
                        <a:pt x="609" y="1336"/>
                        <a:pt x="615" y="1336"/>
                      </a:cubicBezTo>
                      <a:cubicBezTo>
                        <a:pt x="622" y="1336"/>
                        <a:pt x="628" y="1336"/>
                        <a:pt x="634" y="1342"/>
                      </a:cubicBezTo>
                      <a:cubicBezTo>
                        <a:pt x="646" y="1354"/>
                        <a:pt x="622" y="1367"/>
                        <a:pt x="646" y="1379"/>
                      </a:cubicBezTo>
                      <a:cubicBezTo>
                        <a:pt x="671" y="1404"/>
                        <a:pt x="709" y="1392"/>
                        <a:pt x="721" y="1416"/>
                      </a:cubicBezTo>
                      <a:cubicBezTo>
                        <a:pt x="709" y="1416"/>
                        <a:pt x="696" y="1404"/>
                        <a:pt x="684" y="1404"/>
                      </a:cubicBezTo>
                      <a:cubicBezTo>
                        <a:pt x="659" y="1392"/>
                        <a:pt x="646" y="1392"/>
                        <a:pt x="622" y="1379"/>
                      </a:cubicBezTo>
                      <a:cubicBezTo>
                        <a:pt x="609" y="1379"/>
                        <a:pt x="609" y="1379"/>
                        <a:pt x="597" y="1367"/>
                      </a:cubicBezTo>
                      <a:cubicBezTo>
                        <a:pt x="584" y="1354"/>
                        <a:pt x="584" y="1342"/>
                        <a:pt x="584" y="1342"/>
                      </a:cubicBezTo>
                      <a:cubicBezTo>
                        <a:pt x="584" y="1329"/>
                        <a:pt x="572" y="1329"/>
                        <a:pt x="560" y="1329"/>
                      </a:cubicBezTo>
                      <a:cubicBezTo>
                        <a:pt x="560" y="1323"/>
                        <a:pt x="560" y="1320"/>
                        <a:pt x="558" y="1320"/>
                      </a:cubicBezTo>
                      <a:cubicBezTo>
                        <a:pt x="556" y="1320"/>
                        <a:pt x="553" y="1323"/>
                        <a:pt x="547" y="1329"/>
                      </a:cubicBezTo>
                      <a:lnTo>
                        <a:pt x="535" y="1305"/>
                      </a:lnTo>
                      <a:cubicBezTo>
                        <a:pt x="522" y="1292"/>
                        <a:pt x="522" y="1280"/>
                        <a:pt x="510" y="1280"/>
                      </a:cubicBezTo>
                      <a:cubicBezTo>
                        <a:pt x="460" y="1292"/>
                        <a:pt x="485" y="1342"/>
                        <a:pt x="510" y="1367"/>
                      </a:cubicBezTo>
                      <a:cubicBezTo>
                        <a:pt x="497" y="1367"/>
                        <a:pt x="485" y="1367"/>
                        <a:pt x="473" y="1379"/>
                      </a:cubicBezTo>
                      <a:cubicBezTo>
                        <a:pt x="473" y="1392"/>
                        <a:pt x="485" y="1404"/>
                        <a:pt x="497" y="1416"/>
                      </a:cubicBezTo>
                      <a:cubicBezTo>
                        <a:pt x="502" y="1421"/>
                        <a:pt x="506" y="1422"/>
                        <a:pt x="510" y="1422"/>
                      </a:cubicBezTo>
                      <a:cubicBezTo>
                        <a:pt x="518" y="1422"/>
                        <a:pt x="526" y="1416"/>
                        <a:pt x="535" y="1416"/>
                      </a:cubicBezTo>
                      <a:lnTo>
                        <a:pt x="535" y="1416"/>
                      </a:lnTo>
                      <a:cubicBezTo>
                        <a:pt x="497" y="1429"/>
                        <a:pt x="522" y="1441"/>
                        <a:pt x="547" y="1454"/>
                      </a:cubicBezTo>
                      <a:cubicBezTo>
                        <a:pt x="572" y="1454"/>
                        <a:pt x="597" y="1466"/>
                        <a:pt x="597" y="1491"/>
                      </a:cubicBezTo>
                      <a:cubicBezTo>
                        <a:pt x="591" y="1485"/>
                        <a:pt x="575" y="1482"/>
                        <a:pt x="560" y="1482"/>
                      </a:cubicBezTo>
                      <a:cubicBezTo>
                        <a:pt x="544" y="1482"/>
                        <a:pt x="528" y="1485"/>
                        <a:pt x="522" y="1491"/>
                      </a:cubicBezTo>
                      <a:cubicBezTo>
                        <a:pt x="522" y="1503"/>
                        <a:pt x="522" y="1528"/>
                        <a:pt x="535" y="1528"/>
                      </a:cubicBezTo>
                      <a:lnTo>
                        <a:pt x="584" y="1528"/>
                      </a:lnTo>
                      <a:cubicBezTo>
                        <a:pt x="597" y="1528"/>
                        <a:pt x="609" y="1541"/>
                        <a:pt x="622" y="1541"/>
                      </a:cubicBezTo>
                      <a:lnTo>
                        <a:pt x="659" y="1541"/>
                      </a:lnTo>
                      <a:cubicBezTo>
                        <a:pt x="684" y="1541"/>
                        <a:pt x="696" y="1553"/>
                        <a:pt x="709" y="1553"/>
                      </a:cubicBezTo>
                      <a:cubicBezTo>
                        <a:pt x="694" y="1568"/>
                        <a:pt x="679" y="1574"/>
                        <a:pt x="665" y="1574"/>
                      </a:cubicBezTo>
                      <a:cubicBezTo>
                        <a:pt x="655" y="1574"/>
                        <a:pt x="644" y="1571"/>
                        <a:pt x="634" y="1565"/>
                      </a:cubicBezTo>
                      <a:cubicBezTo>
                        <a:pt x="617" y="1565"/>
                        <a:pt x="606" y="1571"/>
                        <a:pt x="594" y="1571"/>
                      </a:cubicBezTo>
                      <a:cubicBezTo>
                        <a:pt x="587" y="1571"/>
                        <a:pt x="580" y="1570"/>
                        <a:pt x="572" y="1565"/>
                      </a:cubicBezTo>
                      <a:cubicBezTo>
                        <a:pt x="547" y="1565"/>
                        <a:pt x="510" y="1516"/>
                        <a:pt x="497" y="1516"/>
                      </a:cubicBezTo>
                      <a:cubicBezTo>
                        <a:pt x="497" y="1516"/>
                        <a:pt x="492" y="1521"/>
                        <a:pt x="485" y="1521"/>
                      </a:cubicBezTo>
                      <a:cubicBezTo>
                        <a:pt x="481" y="1521"/>
                        <a:pt x="477" y="1520"/>
                        <a:pt x="473" y="1516"/>
                      </a:cubicBezTo>
                      <a:cubicBezTo>
                        <a:pt x="460" y="1516"/>
                        <a:pt x="460" y="1479"/>
                        <a:pt x="435" y="1479"/>
                      </a:cubicBezTo>
                      <a:cubicBezTo>
                        <a:pt x="398" y="1479"/>
                        <a:pt x="423" y="1541"/>
                        <a:pt x="435" y="1565"/>
                      </a:cubicBezTo>
                      <a:cubicBezTo>
                        <a:pt x="435" y="1578"/>
                        <a:pt x="460" y="1590"/>
                        <a:pt x="460" y="1590"/>
                      </a:cubicBezTo>
                      <a:cubicBezTo>
                        <a:pt x="460" y="1590"/>
                        <a:pt x="460" y="1603"/>
                        <a:pt x="460" y="1603"/>
                      </a:cubicBezTo>
                      <a:cubicBezTo>
                        <a:pt x="473" y="1615"/>
                        <a:pt x="460" y="1628"/>
                        <a:pt x="485" y="1628"/>
                      </a:cubicBezTo>
                      <a:lnTo>
                        <a:pt x="535" y="1628"/>
                      </a:lnTo>
                      <a:cubicBezTo>
                        <a:pt x="535" y="1640"/>
                        <a:pt x="535" y="1665"/>
                        <a:pt x="535" y="1690"/>
                      </a:cubicBezTo>
                      <a:lnTo>
                        <a:pt x="609" y="1690"/>
                      </a:lnTo>
                      <a:cubicBezTo>
                        <a:pt x="584" y="1702"/>
                        <a:pt x="547" y="1702"/>
                        <a:pt x="547" y="1727"/>
                      </a:cubicBezTo>
                      <a:cubicBezTo>
                        <a:pt x="547" y="1752"/>
                        <a:pt x="560" y="1752"/>
                        <a:pt x="597" y="1752"/>
                      </a:cubicBezTo>
                      <a:lnTo>
                        <a:pt x="634" y="1752"/>
                      </a:lnTo>
                      <a:cubicBezTo>
                        <a:pt x="651" y="1752"/>
                        <a:pt x="667" y="1746"/>
                        <a:pt x="684" y="1746"/>
                      </a:cubicBezTo>
                      <a:cubicBezTo>
                        <a:pt x="692" y="1746"/>
                        <a:pt x="700" y="1748"/>
                        <a:pt x="709" y="1752"/>
                      </a:cubicBezTo>
                      <a:cubicBezTo>
                        <a:pt x="696" y="1764"/>
                        <a:pt x="634" y="1777"/>
                        <a:pt x="634" y="1789"/>
                      </a:cubicBezTo>
                      <a:cubicBezTo>
                        <a:pt x="625" y="1802"/>
                        <a:pt x="640" y="1806"/>
                        <a:pt x="662" y="1806"/>
                      </a:cubicBezTo>
                      <a:cubicBezTo>
                        <a:pt x="694" y="1806"/>
                        <a:pt x="740" y="1799"/>
                        <a:pt x="760" y="1799"/>
                      </a:cubicBezTo>
                      <a:cubicBezTo>
                        <a:pt x="767" y="1799"/>
                        <a:pt x="771" y="1800"/>
                        <a:pt x="771" y="1801"/>
                      </a:cubicBezTo>
                      <a:cubicBezTo>
                        <a:pt x="771" y="1814"/>
                        <a:pt x="709" y="1814"/>
                        <a:pt x="696" y="1814"/>
                      </a:cubicBezTo>
                      <a:cubicBezTo>
                        <a:pt x="659" y="1814"/>
                        <a:pt x="634" y="1814"/>
                        <a:pt x="597" y="1801"/>
                      </a:cubicBezTo>
                      <a:cubicBezTo>
                        <a:pt x="572" y="1789"/>
                        <a:pt x="547" y="1789"/>
                        <a:pt x="522" y="1789"/>
                      </a:cubicBezTo>
                      <a:cubicBezTo>
                        <a:pt x="497" y="1801"/>
                        <a:pt x="522" y="1801"/>
                        <a:pt x="497" y="1801"/>
                      </a:cubicBezTo>
                      <a:cubicBezTo>
                        <a:pt x="485" y="1801"/>
                        <a:pt x="473" y="1789"/>
                        <a:pt x="460" y="1777"/>
                      </a:cubicBezTo>
                      <a:cubicBezTo>
                        <a:pt x="460" y="1764"/>
                        <a:pt x="435" y="1752"/>
                        <a:pt x="423" y="1752"/>
                      </a:cubicBezTo>
                      <a:cubicBezTo>
                        <a:pt x="411" y="1752"/>
                        <a:pt x="398" y="1739"/>
                        <a:pt x="386" y="1727"/>
                      </a:cubicBezTo>
                      <a:cubicBezTo>
                        <a:pt x="377" y="1718"/>
                        <a:pt x="368" y="1709"/>
                        <a:pt x="355" y="1709"/>
                      </a:cubicBezTo>
                      <a:cubicBezTo>
                        <a:pt x="349" y="1709"/>
                        <a:pt x="343" y="1711"/>
                        <a:pt x="336" y="1714"/>
                      </a:cubicBezTo>
                      <a:cubicBezTo>
                        <a:pt x="327" y="1706"/>
                        <a:pt x="325" y="1691"/>
                        <a:pt x="316" y="1691"/>
                      </a:cubicBezTo>
                      <a:cubicBezTo>
                        <a:pt x="312" y="1691"/>
                        <a:pt x="306" y="1694"/>
                        <a:pt x="299" y="1702"/>
                      </a:cubicBezTo>
                      <a:cubicBezTo>
                        <a:pt x="274" y="1739"/>
                        <a:pt x="311" y="1752"/>
                        <a:pt x="336" y="1777"/>
                      </a:cubicBezTo>
                      <a:cubicBezTo>
                        <a:pt x="373" y="1789"/>
                        <a:pt x="361" y="1851"/>
                        <a:pt x="411" y="1864"/>
                      </a:cubicBezTo>
                      <a:cubicBezTo>
                        <a:pt x="398" y="1876"/>
                        <a:pt x="386" y="1876"/>
                        <a:pt x="398" y="1888"/>
                      </a:cubicBezTo>
                      <a:cubicBezTo>
                        <a:pt x="398" y="1901"/>
                        <a:pt x="423" y="1901"/>
                        <a:pt x="435" y="1901"/>
                      </a:cubicBezTo>
                      <a:cubicBezTo>
                        <a:pt x="442" y="1907"/>
                        <a:pt x="445" y="1907"/>
                        <a:pt x="446" y="1907"/>
                      </a:cubicBezTo>
                      <a:cubicBezTo>
                        <a:pt x="448" y="1907"/>
                        <a:pt x="448" y="1907"/>
                        <a:pt x="448" y="1913"/>
                      </a:cubicBezTo>
                      <a:cubicBezTo>
                        <a:pt x="448" y="1926"/>
                        <a:pt x="423" y="1938"/>
                        <a:pt x="448" y="1950"/>
                      </a:cubicBezTo>
                      <a:cubicBezTo>
                        <a:pt x="451" y="1957"/>
                        <a:pt x="454" y="1959"/>
                        <a:pt x="457" y="1959"/>
                      </a:cubicBezTo>
                      <a:cubicBezTo>
                        <a:pt x="466" y="1959"/>
                        <a:pt x="476" y="1938"/>
                        <a:pt x="485" y="1938"/>
                      </a:cubicBezTo>
                      <a:cubicBezTo>
                        <a:pt x="497" y="1938"/>
                        <a:pt x="510" y="1963"/>
                        <a:pt x="510" y="1963"/>
                      </a:cubicBezTo>
                      <a:lnTo>
                        <a:pt x="547" y="1963"/>
                      </a:lnTo>
                      <a:cubicBezTo>
                        <a:pt x="560" y="1963"/>
                        <a:pt x="572" y="1975"/>
                        <a:pt x="572" y="1988"/>
                      </a:cubicBezTo>
                      <a:cubicBezTo>
                        <a:pt x="597" y="2000"/>
                        <a:pt x="609" y="2013"/>
                        <a:pt x="622" y="2013"/>
                      </a:cubicBezTo>
                      <a:cubicBezTo>
                        <a:pt x="646" y="2025"/>
                        <a:pt x="684" y="2013"/>
                        <a:pt x="646" y="2050"/>
                      </a:cubicBezTo>
                      <a:cubicBezTo>
                        <a:pt x="638" y="2058"/>
                        <a:pt x="627" y="2062"/>
                        <a:pt x="614" y="2062"/>
                      </a:cubicBezTo>
                      <a:cubicBezTo>
                        <a:pt x="572" y="2062"/>
                        <a:pt x="517" y="2025"/>
                        <a:pt x="497" y="2025"/>
                      </a:cubicBezTo>
                      <a:cubicBezTo>
                        <a:pt x="473" y="2037"/>
                        <a:pt x="448" y="2050"/>
                        <a:pt x="423" y="2050"/>
                      </a:cubicBezTo>
                      <a:cubicBezTo>
                        <a:pt x="398" y="2037"/>
                        <a:pt x="411" y="2037"/>
                        <a:pt x="411" y="2025"/>
                      </a:cubicBezTo>
                      <a:cubicBezTo>
                        <a:pt x="398" y="2013"/>
                        <a:pt x="398" y="2000"/>
                        <a:pt x="386" y="2000"/>
                      </a:cubicBezTo>
                      <a:lnTo>
                        <a:pt x="324" y="2000"/>
                      </a:lnTo>
                      <a:cubicBezTo>
                        <a:pt x="286" y="2013"/>
                        <a:pt x="286" y="2050"/>
                        <a:pt x="299" y="2062"/>
                      </a:cubicBezTo>
                      <a:cubicBezTo>
                        <a:pt x="324" y="2075"/>
                        <a:pt x="348" y="2075"/>
                        <a:pt x="348" y="2087"/>
                      </a:cubicBezTo>
                      <a:cubicBezTo>
                        <a:pt x="348" y="2100"/>
                        <a:pt x="311" y="2087"/>
                        <a:pt x="348" y="2124"/>
                      </a:cubicBezTo>
                      <a:cubicBezTo>
                        <a:pt x="361" y="2143"/>
                        <a:pt x="379" y="2143"/>
                        <a:pt x="395" y="2143"/>
                      </a:cubicBezTo>
                      <a:cubicBezTo>
                        <a:pt x="411" y="2143"/>
                        <a:pt x="423" y="2143"/>
                        <a:pt x="423" y="2162"/>
                      </a:cubicBezTo>
                      <a:cubicBezTo>
                        <a:pt x="423" y="2186"/>
                        <a:pt x="411" y="2174"/>
                        <a:pt x="448" y="2186"/>
                      </a:cubicBezTo>
                      <a:lnTo>
                        <a:pt x="460" y="2199"/>
                      </a:lnTo>
                      <a:cubicBezTo>
                        <a:pt x="473" y="2199"/>
                        <a:pt x="510" y="2224"/>
                        <a:pt x="510" y="2224"/>
                      </a:cubicBezTo>
                      <a:cubicBezTo>
                        <a:pt x="499" y="2227"/>
                        <a:pt x="488" y="2229"/>
                        <a:pt x="477" y="2229"/>
                      </a:cubicBezTo>
                      <a:cubicBezTo>
                        <a:pt x="452" y="2229"/>
                        <a:pt x="428" y="2220"/>
                        <a:pt x="411" y="2211"/>
                      </a:cubicBezTo>
                      <a:cubicBezTo>
                        <a:pt x="401" y="2193"/>
                        <a:pt x="386" y="2182"/>
                        <a:pt x="368" y="2182"/>
                      </a:cubicBezTo>
                      <a:cubicBezTo>
                        <a:pt x="362" y="2182"/>
                        <a:pt x="355" y="2183"/>
                        <a:pt x="348" y="2186"/>
                      </a:cubicBezTo>
                      <a:cubicBezTo>
                        <a:pt x="336" y="2199"/>
                        <a:pt x="348" y="2211"/>
                        <a:pt x="336" y="2224"/>
                      </a:cubicBezTo>
                      <a:lnTo>
                        <a:pt x="286" y="2224"/>
                      </a:lnTo>
                      <a:cubicBezTo>
                        <a:pt x="249" y="2211"/>
                        <a:pt x="187" y="2186"/>
                        <a:pt x="162" y="2186"/>
                      </a:cubicBezTo>
                      <a:cubicBezTo>
                        <a:pt x="157" y="2181"/>
                        <a:pt x="146" y="2175"/>
                        <a:pt x="137" y="2175"/>
                      </a:cubicBezTo>
                      <a:cubicBezTo>
                        <a:pt x="126" y="2175"/>
                        <a:pt x="118" y="2184"/>
                        <a:pt x="125" y="2211"/>
                      </a:cubicBezTo>
                      <a:cubicBezTo>
                        <a:pt x="125" y="2249"/>
                        <a:pt x="175" y="2249"/>
                        <a:pt x="212" y="2249"/>
                      </a:cubicBezTo>
                      <a:cubicBezTo>
                        <a:pt x="187" y="2273"/>
                        <a:pt x="224" y="2286"/>
                        <a:pt x="249" y="2298"/>
                      </a:cubicBezTo>
                      <a:lnTo>
                        <a:pt x="299" y="2298"/>
                      </a:lnTo>
                      <a:cubicBezTo>
                        <a:pt x="249" y="2323"/>
                        <a:pt x="286" y="2335"/>
                        <a:pt x="324" y="2335"/>
                      </a:cubicBezTo>
                      <a:cubicBezTo>
                        <a:pt x="283" y="2361"/>
                        <a:pt x="296" y="2367"/>
                        <a:pt x="326" y="2367"/>
                      </a:cubicBezTo>
                      <a:cubicBezTo>
                        <a:pt x="360" y="2367"/>
                        <a:pt x="417" y="2358"/>
                        <a:pt x="439" y="2358"/>
                      </a:cubicBezTo>
                      <a:cubicBezTo>
                        <a:pt x="445" y="2358"/>
                        <a:pt x="448" y="2359"/>
                        <a:pt x="448" y="2360"/>
                      </a:cubicBezTo>
                      <a:cubicBezTo>
                        <a:pt x="459" y="2360"/>
                        <a:pt x="372" y="2439"/>
                        <a:pt x="413" y="2439"/>
                      </a:cubicBezTo>
                      <a:cubicBezTo>
                        <a:pt x="418" y="2439"/>
                        <a:pt x="426" y="2438"/>
                        <a:pt x="435" y="2435"/>
                      </a:cubicBezTo>
                      <a:lnTo>
                        <a:pt x="435" y="2435"/>
                      </a:lnTo>
                      <a:cubicBezTo>
                        <a:pt x="423" y="2447"/>
                        <a:pt x="411" y="2460"/>
                        <a:pt x="398" y="2460"/>
                      </a:cubicBezTo>
                      <a:cubicBezTo>
                        <a:pt x="386" y="2460"/>
                        <a:pt x="373" y="2447"/>
                        <a:pt x="373" y="2435"/>
                      </a:cubicBezTo>
                      <a:cubicBezTo>
                        <a:pt x="361" y="2422"/>
                        <a:pt x="348" y="2418"/>
                        <a:pt x="337" y="2418"/>
                      </a:cubicBezTo>
                      <a:cubicBezTo>
                        <a:pt x="314" y="2418"/>
                        <a:pt x="295" y="2435"/>
                        <a:pt x="286" y="2435"/>
                      </a:cubicBezTo>
                      <a:cubicBezTo>
                        <a:pt x="261" y="2435"/>
                        <a:pt x="237" y="2422"/>
                        <a:pt x="224" y="2422"/>
                      </a:cubicBezTo>
                      <a:cubicBezTo>
                        <a:pt x="224" y="2422"/>
                        <a:pt x="224" y="2428"/>
                        <a:pt x="221" y="2428"/>
                      </a:cubicBezTo>
                      <a:cubicBezTo>
                        <a:pt x="219" y="2428"/>
                        <a:pt x="216" y="2427"/>
                        <a:pt x="212" y="2422"/>
                      </a:cubicBezTo>
                      <a:cubicBezTo>
                        <a:pt x="187" y="2422"/>
                        <a:pt x="199" y="2410"/>
                        <a:pt x="187" y="2398"/>
                      </a:cubicBezTo>
                      <a:cubicBezTo>
                        <a:pt x="181" y="2391"/>
                        <a:pt x="175" y="2388"/>
                        <a:pt x="167" y="2388"/>
                      </a:cubicBezTo>
                      <a:cubicBezTo>
                        <a:pt x="159" y="2388"/>
                        <a:pt x="150" y="2391"/>
                        <a:pt x="137" y="2398"/>
                      </a:cubicBezTo>
                      <a:cubicBezTo>
                        <a:pt x="75" y="2435"/>
                        <a:pt x="150" y="2472"/>
                        <a:pt x="187" y="2485"/>
                      </a:cubicBezTo>
                      <a:cubicBezTo>
                        <a:pt x="224" y="2497"/>
                        <a:pt x="261" y="2509"/>
                        <a:pt x="299" y="2522"/>
                      </a:cubicBezTo>
                      <a:cubicBezTo>
                        <a:pt x="315" y="2522"/>
                        <a:pt x="332" y="2511"/>
                        <a:pt x="345" y="2511"/>
                      </a:cubicBezTo>
                      <a:cubicBezTo>
                        <a:pt x="351" y="2511"/>
                        <a:pt x="357" y="2513"/>
                        <a:pt x="361" y="2522"/>
                      </a:cubicBezTo>
                      <a:lnTo>
                        <a:pt x="274" y="2522"/>
                      </a:lnTo>
                      <a:cubicBezTo>
                        <a:pt x="261" y="2522"/>
                        <a:pt x="237" y="2522"/>
                        <a:pt x="224" y="2534"/>
                      </a:cubicBezTo>
                      <a:cubicBezTo>
                        <a:pt x="212" y="2547"/>
                        <a:pt x="212" y="2559"/>
                        <a:pt x="212" y="2559"/>
                      </a:cubicBezTo>
                      <a:cubicBezTo>
                        <a:pt x="187" y="2559"/>
                        <a:pt x="175" y="2547"/>
                        <a:pt x="150" y="2547"/>
                      </a:cubicBezTo>
                      <a:lnTo>
                        <a:pt x="88" y="2547"/>
                      </a:lnTo>
                      <a:cubicBezTo>
                        <a:pt x="88" y="2534"/>
                        <a:pt x="75" y="2522"/>
                        <a:pt x="63" y="2522"/>
                      </a:cubicBezTo>
                      <a:cubicBezTo>
                        <a:pt x="38" y="2522"/>
                        <a:pt x="13" y="2547"/>
                        <a:pt x="13" y="2571"/>
                      </a:cubicBezTo>
                      <a:cubicBezTo>
                        <a:pt x="38" y="2584"/>
                        <a:pt x="38" y="2609"/>
                        <a:pt x="13" y="2621"/>
                      </a:cubicBezTo>
                      <a:cubicBezTo>
                        <a:pt x="13" y="2646"/>
                        <a:pt x="13" y="2634"/>
                        <a:pt x="38" y="2646"/>
                      </a:cubicBezTo>
                      <a:cubicBezTo>
                        <a:pt x="44" y="2652"/>
                        <a:pt x="47" y="2652"/>
                        <a:pt x="49" y="2652"/>
                      </a:cubicBezTo>
                      <a:cubicBezTo>
                        <a:pt x="50" y="2652"/>
                        <a:pt x="50" y="2652"/>
                        <a:pt x="50" y="2658"/>
                      </a:cubicBezTo>
                      <a:cubicBezTo>
                        <a:pt x="63" y="2671"/>
                        <a:pt x="63" y="2671"/>
                        <a:pt x="75" y="2683"/>
                      </a:cubicBezTo>
                      <a:cubicBezTo>
                        <a:pt x="92" y="2683"/>
                        <a:pt x="108" y="2678"/>
                        <a:pt x="121" y="2678"/>
                      </a:cubicBezTo>
                      <a:cubicBezTo>
                        <a:pt x="128" y="2678"/>
                        <a:pt x="133" y="2679"/>
                        <a:pt x="137" y="2683"/>
                      </a:cubicBezTo>
                      <a:cubicBezTo>
                        <a:pt x="150" y="2683"/>
                        <a:pt x="162" y="2696"/>
                        <a:pt x="175" y="2696"/>
                      </a:cubicBezTo>
                      <a:cubicBezTo>
                        <a:pt x="137" y="2733"/>
                        <a:pt x="187" y="2733"/>
                        <a:pt x="212" y="2733"/>
                      </a:cubicBezTo>
                      <a:cubicBezTo>
                        <a:pt x="237" y="2720"/>
                        <a:pt x="249" y="2696"/>
                        <a:pt x="274" y="2683"/>
                      </a:cubicBezTo>
                      <a:lnTo>
                        <a:pt x="286" y="2671"/>
                      </a:lnTo>
                      <a:cubicBezTo>
                        <a:pt x="286" y="2683"/>
                        <a:pt x="299" y="2683"/>
                        <a:pt x="299" y="2696"/>
                      </a:cubicBezTo>
                      <a:lnTo>
                        <a:pt x="324" y="2696"/>
                      </a:lnTo>
                      <a:lnTo>
                        <a:pt x="361" y="2683"/>
                      </a:lnTo>
                      <a:cubicBezTo>
                        <a:pt x="373" y="2696"/>
                        <a:pt x="373" y="2696"/>
                        <a:pt x="398" y="2696"/>
                      </a:cubicBezTo>
                      <a:cubicBezTo>
                        <a:pt x="389" y="2714"/>
                        <a:pt x="387" y="2725"/>
                        <a:pt x="396" y="2725"/>
                      </a:cubicBezTo>
                      <a:cubicBezTo>
                        <a:pt x="399" y="2725"/>
                        <a:pt x="404" y="2724"/>
                        <a:pt x="411" y="2720"/>
                      </a:cubicBezTo>
                      <a:cubicBezTo>
                        <a:pt x="435" y="2708"/>
                        <a:pt x="460" y="2696"/>
                        <a:pt x="485" y="2696"/>
                      </a:cubicBezTo>
                      <a:cubicBezTo>
                        <a:pt x="489" y="2692"/>
                        <a:pt x="493" y="2691"/>
                        <a:pt x="498" y="2691"/>
                      </a:cubicBezTo>
                      <a:cubicBezTo>
                        <a:pt x="510" y="2691"/>
                        <a:pt x="522" y="2699"/>
                        <a:pt x="522" y="2708"/>
                      </a:cubicBezTo>
                      <a:cubicBezTo>
                        <a:pt x="522" y="2720"/>
                        <a:pt x="485" y="2720"/>
                        <a:pt x="460" y="2733"/>
                      </a:cubicBezTo>
                      <a:cubicBezTo>
                        <a:pt x="448" y="2739"/>
                        <a:pt x="435" y="2739"/>
                        <a:pt x="424" y="2739"/>
                      </a:cubicBezTo>
                      <a:cubicBezTo>
                        <a:pt x="414" y="2739"/>
                        <a:pt x="404" y="2739"/>
                        <a:pt x="398" y="2745"/>
                      </a:cubicBezTo>
                      <a:cubicBezTo>
                        <a:pt x="373" y="2745"/>
                        <a:pt x="361" y="2770"/>
                        <a:pt x="348" y="2770"/>
                      </a:cubicBezTo>
                      <a:cubicBezTo>
                        <a:pt x="344" y="2772"/>
                        <a:pt x="340" y="2772"/>
                        <a:pt x="335" y="2772"/>
                      </a:cubicBezTo>
                      <a:cubicBezTo>
                        <a:pt x="305" y="2772"/>
                        <a:pt x="269" y="2743"/>
                        <a:pt x="246" y="2743"/>
                      </a:cubicBezTo>
                      <a:cubicBezTo>
                        <a:pt x="243" y="2743"/>
                        <a:pt x="239" y="2744"/>
                        <a:pt x="237" y="2745"/>
                      </a:cubicBezTo>
                      <a:cubicBezTo>
                        <a:pt x="212" y="2745"/>
                        <a:pt x="224" y="2758"/>
                        <a:pt x="212" y="2783"/>
                      </a:cubicBezTo>
                      <a:cubicBezTo>
                        <a:pt x="206" y="2795"/>
                        <a:pt x="202" y="2798"/>
                        <a:pt x="198" y="2798"/>
                      </a:cubicBezTo>
                      <a:cubicBezTo>
                        <a:pt x="193" y="2798"/>
                        <a:pt x="187" y="2795"/>
                        <a:pt x="175" y="2795"/>
                      </a:cubicBezTo>
                      <a:cubicBezTo>
                        <a:pt x="150" y="2807"/>
                        <a:pt x="137" y="2807"/>
                        <a:pt x="125" y="2820"/>
                      </a:cubicBezTo>
                      <a:cubicBezTo>
                        <a:pt x="100" y="2820"/>
                        <a:pt x="75" y="2832"/>
                        <a:pt x="63" y="2832"/>
                      </a:cubicBezTo>
                      <a:cubicBezTo>
                        <a:pt x="50" y="2832"/>
                        <a:pt x="25" y="2832"/>
                        <a:pt x="13" y="2845"/>
                      </a:cubicBezTo>
                      <a:cubicBezTo>
                        <a:pt x="1" y="2870"/>
                        <a:pt x="50" y="2882"/>
                        <a:pt x="75" y="2882"/>
                      </a:cubicBezTo>
                      <a:lnTo>
                        <a:pt x="137" y="2882"/>
                      </a:lnTo>
                      <a:cubicBezTo>
                        <a:pt x="150" y="2894"/>
                        <a:pt x="150" y="2907"/>
                        <a:pt x="162" y="2907"/>
                      </a:cubicBezTo>
                      <a:cubicBezTo>
                        <a:pt x="175" y="2907"/>
                        <a:pt x="187" y="2894"/>
                        <a:pt x="199" y="2894"/>
                      </a:cubicBezTo>
                      <a:cubicBezTo>
                        <a:pt x="206" y="2913"/>
                        <a:pt x="224" y="2919"/>
                        <a:pt x="244" y="2919"/>
                      </a:cubicBezTo>
                      <a:cubicBezTo>
                        <a:pt x="265" y="2919"/>
                        <a:pt x="286" y="2913"/>
                        <a:pt x="299" y="2907"/>
                      </a:cubicBezTo>
                      <a:lnTo>
                        <a:pt x="299" y="2907"/>
                      </a:lnTo>
                      <a:cubicBezTo>
                        <a:pt x="295" y="2919"/>
                        <a:pt x="301" y="2923"/>
                        <a:pt x="313" y="2923"/>
                      </a:cubicBezTo>
                      <a:cubicBezTo>
                        <a:pt x="336" y="2923"/>
                        <a:pt x="377" y="2907"/>
                        <a:pt x="386" y="2907"/>
                      </a:cubicBezTo>
                      <a:cubicBezTo>
                        <a:pt x="398" y="2907"/>
                        <a:pt x="410" y="2895"/>
                        <a:pt x="434" y="2894"/>
                      </a:cubicBezTo>
                      <a:lnTo>
                        <a:pt x="434" y="2894"/>
                      </a:lnTo>
                      <a:cubicBezTo>
                        <a:pt x="420" y="2898"/>
                        <a:pt x="407" y="2902"/>
                        <a:pt x="398" y="2907"/>
                      </a:cubicBezTo>
                      <a:cubicBezTo>
                        <a:pt x="386" y="2919"/>
                        <a:pt x="398" y="2932"/>
                        <a:pt x="386" y="2944"/>
                      </a:cubicBezTo>
                      <a:cubicBezTo>
                        <a:pt x="382" y="2948"/>
                        <a:pt x="376" y="2950"/>
                        <a:pt x="370" y="2950"/>
                      </a:cubicBezTo>
                      <a:cubicBezTo>
                        <a:pt x="358" y="2950"/>
                        <a:pt x="344" y="2944"/>
                        <a:pt x="336" y="2944"/>
                      </a:cubicBezTo>
                      <a:cubicBezTo>
                        <a:pt x="311" y="2944"/>
                        <a:pt x="299" y="2956"/>
                        <a:pt x="274" y="2969"/>
                      </a:cubicBezTo>
                      <a:cubicBezTo>
                        <a:pt x="261" y="2975"/>
                        <a:pt x="252" y="2978"/>
                        <a:pt x="244" y="2978"/>
                      </a:cubicBezTo>
                      <a:cubicBezTo>
                        <a:pt x="237" y="2978"/>
                        <a:pt x="230" y="2975"/>
                        <a:pt x="224" y="2969"/>
                      </a:cubicBezTo>
                      <a:cubicBezTo>
                        <a:pt x="210" y="2969"/>
                        <a:pt x="196" y="2961"/>
                        <a:pt x="184" y="2961"/>
                      </a:cubicBezTo>
                      <a:cubicBezTo>
                        <a:pt x="175" y="2961"/>
                        <a:pt x="167" y="2965"/>
                        <a:pt x="162" y="2981"/>
                      </a:cubicBezTo>
                      <a:cubicBezTo>
                        <a:pt x="150" y="3031"/>
                        <a:pt x="212" y="3031"/>
                        <a:pt x="237" y="3031"/>
                      </a:cubicBezTo>
                      <a:lnTo>
                        <a:pt x="361" y="3031"/>
                      </a:lnTo>
                      <a:cubicBezTo>
                        <a:pt x="348" y="3056"/>
                        <a:pt x="423" y="3068"/>
                        <a:pt x="448" y="3081"/>
                      </a:cubicBezTo>
                      <a:lnTo>
                        <a:pt x="286" y="3081"/>
                      </a:lnTo>
                      <a:cubicBezTo>
                        <a:pt x="274" y="3068"/>
                        <a:pt x="261" y="3056"/>
                        <a:pt x="237" y="3056"/>
                      </a:cubicBezTo>
                      <a:cubicBezTo>
                        <a:pt x="212" y="3056"/>
                        <a:pt x="212" y="3068"/>
                        <a:pt x="187" y="3068"/>
                      </a:cubicBezTo>
                      <a:cubicBezTo>
                        <a:pt x="175" y="3074"/>
                        <a:pt x="159" y="3078"/>
                        <a:pt x="143" y="3078"/>
                      </a:cubicBezTo>
                      <a:cubicBezTo>
                        <a:pt x="128" y="3078"/>
                        <a:pt x="112" y="3074"/>
                        <a:pt x="100" y="3068"/>
                      </a:cubicBezTo>
                      <a:cubicBezTo>
                        <a:pt x="73" y="3068"/>
                        <a:pt x="46" y="3042"/>
                        <a:pt x="28" y="3042"/>
                      </a:cubicBezTo>
                      <a:cubicBezTo>
                        <a:pt x="22" y="3042"/>
                        <a:pt x="16" y="3046"/>
                        <a:pt x="13" y="3056"/>
                      </a:cubicBezTo>
                      <a:cubicBezTo>
                        <a:pt x="13" y="3068"/>
                        <a:pt x="25" y="3081"/>
                        <a:pt x="38" y="3081"/>
                      </a:cubicBezTo>
                      <a:cubicBezTo>
                        <a:pt x="41" y="3083"/>
                        <a:pt x="44" y="3084"/>
                        <a:pt x="48" y="3084"/>
                      </a:cubicBezTo>
                      <a:cubicBezTo>
                        <a:pt x="54" y="3084"/>
                        <a:pt x="62" y="3081"/>
                        <a:pt x="67" y="3081"/>
                      </a:cubicBezTo>
                      <a:cubicBezTo>
                        <a:pt x="72" y="3081"/>
                        <a:pt x="75" y="3084"/>
                        <a:pt x="75" y="3093"/>
                      </a:cubicBezTo>
                      <a:cubicBezTo>
                        <a:pt x="88" y="3105"/>
                        <a:pt x="63" y="3118"/>
                        <a:pt x="63" y="3143"/>
                      </a:cubicBezTo>
                      <a:cubicBezTo>
                        <a:pt x="75" y="3168"/>
                        <a:pt x="75" y="3155"/>
                        <a:pt x="112" y="3168"/>
                      </a:cubicBezTo>
                      <a:cubicBezTo>
                        <a:pt x="150" y="3180"/>
                        <a:pt x="187" y="3180"/>
                        <a:pt x="224" y="3180"/>
                      </a:cubicBezTo>
                      <a:lnTo>
                        <a:pt x="274" y="3180"/>
                      </a:lnTo>
                      <a:cubicBezTo>
                        <a:pt x="290" y="3180"/>
                        <a:pt x="296" y="3174"/>
                        <a:pt x="301" y="3174"/>
                      </a:cubicBezTo>
                      <a:cubicBezTo>
                        <a:pt x="304" y="3174"/>
                        <a:pt x="307" y="3176"/>
                        <a:pt x="311" y="3180"/>
                      </a:cubicBezTo>
                      <a:cubicBezTo>
                        <a:pt x="324" y="3180"/>
                        <a:pt x="336" y="3205"/>
                        <a:pt x="336" y="3205"/>
                      </a:cubicBezTo>
                      <a:cubicBezTo>
                        <a:pt x="348" y="3213"/>
                        <a:pt x="361" y="3216"/>
                        <a:pt x="372" y="3216"/>
                      </a:cubicBezTo>
                      <a:cubicBezTo>
                        <a:pt x="395" y="3216"/>
                        <a:pt x="415" y="3205"/>
                        <a:pt x="423" y="3205"/>
                      </a:cubicBezTo>
                      <a:cubicBezTo>
                        <a:pt x="435" y="3205"/>
                        <a:pt x="448" y="3217"/>
                        <a:pt x="460" y="3217"/>
                      </a:cubicBezTo>
                      <a:lnTo>
                        <a:pt x="522" y="3217"/>
                      </a:lnTo>
                      <a:cubicBezTo>
                        <a:pt x="532" y="3221"/>
                        <a:pt x="542" y="3222"/>
                        <a:pt x="552" y="3222"/>
                      </a:cubicBezTo>
                      <a:cubicBezTo>
                        <a:pt x="579" y="3222"/>
                        <a:pt x="603" y="3211"/>
                        <a:pt x="622" y="3192"/>
                      </a:cubicBezTo>
                      <a:cubicBezTo>
                        <a:pt x="634" y="3192"/>
                        <a:pt x="634" y="3168"/>
                        <a:pt x="646" y="3168"/>
                      </a:cubicBezTo>
                      <a:lnTo>
                        <a:pt x="659" y="3168"/>
                      </a:lnTo>
                      <a:cubicBezTo>
                        <a:pt x="671" y="3155"/>
                        <a:pt x="684" y="3155"/>
                        <a:pt x="696" y="3155"/>
                      </a:cubicBezTo>
                      <a:cubicBezTo>
                        <a:pt x="726" y="3165"/>
                        <a:pt x="740" y="3183"/>
                        <a:pt x="758" y="3183"/>
                      </a:cubicBezTo>
                      <a:cubicBezTo>
                        <a:pt x="762" y="3183"/>
                        <a:pt x="766" y="3182"/>
                        <a:pt x="771" y="3180"/>
                      </a:cubicBezTo>
                      <a:cubicBezTo>
                        <a:pt x="779" y="3171"/>
                        <a:pt x="788" y="3162"/>
                        <a:pt x="797" y="3162"/>
                      </a:cubicBezTo>
                      <a:cubicBezTo>
                        <a:pt x="801" y="3162"/>
                        <a:pt x="804" y="3164"/>
                        <a:pt x="808" y="3168"/>
                      </a:cubicBezTo>
                      <a:cubicBezTo>
                        <a:pt x="820" y="3168"/>
                        <a:pt x="845" y="3180"/>
                        <a:pt x="858" y="3180"/>
                      </a:cubicBezTo>
                      <a:cubicBezTo>
                        <a:pt x="858" y="3168"/>
                        <a:pt x="858" y="3143"/>
                        <a:pt x="858" y="3143"/>
                      </a:cubicBezTo>
                      <a:lnTo>
                        <a:pt x="882" y="3143"/>
                      </a:lnTo>
                      <a:cubicBezTo>
                        <a:pt x="920" y="3143"/>
                        <a:pt x="907" y="3118"/>
                        <a:pt x="932" y="3105"/>
                      </a:cubicBezTo>
                      <a:cubicBezTo>
                        <a:pt x="941" y="3099"/>
                        <a:pt x="947" y="3096"/>
                        <a:pt x="952" y="3096"/>
                      </a:cubicBezTo>
                      <a:cubicBezTo>
                        <a:pt x="978" y="3096"/>
                        <a:pt x="967" y="3162"/>
                        <a:pt x="957" y="3192"/>
                      </a:cubicBezTo>
                      <a:cubicBezTo>
                        <a:pt x="957" y="3230"/>
                        <a:pt x="945" y="3292"/>
                        <a:pt x="969" y="3317"/>
                      </a:cubicBezTo>
                      <a:cubicBezTo>
                        <a:pt x="982" y="3329"/>
                        <a:pt x="997" y="3332"/>
                        <a:pt x="1013" y="3332"/>
                      </a:cubicBezTo>
                      <a:cubicBezTo>
                        <a:pt x="1028" y="3332"/>
                        <a:pt x="1044" y="3329"/>
                        <a:pt x="1056" y="3329"/>
                      </a:cubicBezTo>
                      <a:lnTo>
                        <a:pt x="1181" y="3329"/>
                      </a:lnTo>
                      <a:cubicBezTo>
                        <a:pt x="1189" y="3329"/>
                        <a:pt x="1197" y="3335"/>
                        <a:pt x="1209" y="3335"/>
                      </a:cubicBezTo>
                      <a:cubicBezTo>
                        <a:pt x="1215" y="3335"/>
                        <a:pt x="1222" y="3333"/>
                        <a:pt x="1230" y="3329"/>
                      </a:cubicBezTo>
                      <a:cubicBezTo>
                        <a:pt x="1255" y="3317"/>
                        <a:pt x="1243" y="3267"/>
                        <a:pt x="1243" y="3242"/>
                      </a:cubicBezTo>
                      <a:cubicBezTo>
                        <a:pt x="1243" y="3205"/>
                        <a:pt x="1243" y="3130"/>
                        <a:pt x="1243" y="3118"/>
                      </a:cubicBezTo>
                      <a:cubicBezTo>
                        <a:pt x="1249" y="3112"/>
                        <a:pt x="1255" y="3112"/>
                        <a:pt x="1263" y="3112"/>
                      </a:cubicBezTo>
                      <a:cubicBezTo>
                        <a:pt x="1271" y="3112"/>
                        <a:pt x="1280" y="3112"/>
                        <a:pt x="1292" y="3105"/>
                      </a:cubicBezTo>
                      <a:cubicBezTo>
                        <a:pt x="1307" y="3098"/>
                        <a:pt x="1309" y="3091"/>
                        <a:pt x="1310" y="3091"/>
                      </a:cubicBezTo>
                      <a:cubicBezTo>
                        <a:pt x="1311" y="3091"/>
                        <a:pt x="1312" y="3095"/>
                        <a:pt x="1317" y="3105"/>
                      </a:cubicBezTo>
                      <a:cubicBezTo>
                        <a:pt x="1330" y="3118"/>
                        <a:pt x="1342" y="3143"/>
                        <a:pt x="1342" y="3143"/>
                      </a:cubicBezTo>
                      <a:lnTo>
                        <a:pt x="1367" y="3143"/>
                      </a:lnTo>
                      <a:cubicBezTo>
                        <a:pt x="1367" y="3143"/>
                        <a:pt x="1354" y="3155"/>
                        <a:pt x="1367" y="3155"/>
                      </a:cubicBezTo>
                      <a:lnTo>
                        <a:pt x="1404" y="3155"/>
                      </a:lnTo>
                      <a:cubicBezTo>
                        <a:pt x="1429" y="3155"/>
                        <a:pt x="1416" y="3155"/>
                        <a:pt x="1441" y="3168"/>
                      </a:cubicBezTo>
                      <a:cubicBezTo>
                        <a:pt x="1453" y="3179"/>
                        <a:pt x="1461" y="3184"/>
                        <a:pt x="1468" y="3184"/>
                      </a:cubicBezTo>
                      <a:cubicBezTo>
                        <a:pt x="1482" y="3184"/>
                        <a:pt x="1490" y="3164"/>
                        <a:pt x="1516" y="3155"/>
                      </a:cubicBezTo>
                      <a:cubicBezTo>
                        <a:pt x="1520" y="3151"/>
                        <a:pt x="1524" y="3150"/>
                        <a:pt x="1528" y="3150"/>
                      </a:cubicBezTo>
                      <a:cubicBezTo>
                        <a:pt x="1537" y="3150"/>
                        <a:pt x="1545" y="3155"/>
                        <a:pt x="1553" y="3155"/>
                      </a:cubicBezTo>
                      <a:lnTo>
                        <a:pt x="1578" y="3155"/>
                      </a:lnTo>
                      <a:cubicBezTo>
                        <a:pt x="1578" y="3155"/>
                        <a:pt x="1590" y="3180"/>
                        <a:pt x="1590" y="3180"/>
                      </a:cubicBezTo>
                      <a:cubicBezTo>
                        <a:pt x="1615" y="3205"/>
                        <a:pt x="1652" y="3205"/>
                        <a:pt x="1690" y="3205"/>
                      </a:cubicBezTo>
                      <a:cubicBezTo>
                        <a:pt x="1715" y="3211"/>
                        <a:pt x="1736" y="3214"/>
                        <a:pt x="1758" y="3214"/>
                      </a:cubicBezTo>
                      <a:cubicBezTo>
                        <a:pt x="1780" y="3214"/>
                        <a:pt x="1801" y="3211"/>
                        <a:pt x="1826" y="3205"/>
                      </a:cubicBezTo>
                      <a:cubicBezTo>
                        <a:pt x="1846" y="3205"/>
                        <a:pt x="1874" y="3221"/>
                        <a:pt x="1903" y="3221"/>
                      </a:cubicBezTo>
                      <a:cubicBezTo>
                        <a:pt x="1911" y="3221"/>
                        <a:pt x="1918" y="3220"/>
                        <a:pt x="1926" y="3217"/>
                      </a:cubicBezTo>
                      <a:cubicBezTo>
                        <a:pt x="1951" y="3205"/>
                        <a:pt x="1926" y="3192"/>
                        <a:pt x="1963" y="3168"/>
                      </a:cubicBezTo>
                      <a:cubicBezTo>
                        <a:pt x="2000" y="3155"/>
                        <a:pt x="2062" y="3155"/>
                        <a:pt x="2087" y="3155"/>
                      </a:cubicBezTo>
                      <a:cubicBezTo>
                        <a:pt x="2100" y="3155"/>
                        <a:pt x="2137" y="3155"/>
                        <a:pt x="2149" y="3130"/>
                      </a:cubicBezTo>
                      <a:cubicBezTo>
                        <a:pt x="2162" y="3118"/>
                        <a:pt x="2137" y="3118"/>
                        <a:pt x="2137" y="3093"/>
                      </a:cubicBezTo>
                      <a:cubicBezTo>
                        <a:pt x="2137" y="3074"/>
                        <a:pt x="2137" y="3071"/>
                        <a:pt x="2140" y="3071"/>
                      </a:cubicBezTo>
                      <a:cubicBezTo>
                        <a:pt x="2141" y="3071"/>
                        <a:pt x="2144" y="3072"/>
                        <a:pt x="2147" y="3072"/>
                      </a:cubicBezTo>
                      <a:cubicBezTo>
                        <a:pt x="2151" y="3072"/>
                        <a:pt x="2155" y="3071"/>
                        <a:pt x="2162" y="3068"/>
                      </a:cubicBezTo>
                      <a:cubicBezTo>
                        <a:pt x="2174" y="3056"/>
                        <a:pt x="2187" y="3068"/>
                        <a:pt x="2187" y="3043"/>
                      </a:cubicBezTo>
                      <a:cubicBezTo>
                        <a:pt x="2187" y="3031"/>
                        <a:pt x="2187" y="3006"/>
                        <a:pt x="2174" y="3006"/>
                      </a:cubicBezTo>
                      <a:cubicBezTo>
                        <a:pt x="2167" y="3002"/>
                        <a:pt x="2162" y="3001"/>
                        <a:pt x="2158" y="3001"/>
                      </a:cubicBezTo>
                      <a:cubicBezTo>
                        <a:pt x="2148" y="3001"/>
                        <a:pt x="2146" y="3010"/>
                        <a:pt x="2137" y="3019"/>
                      </a:cubicBezTo>
                      <a:cubicBezTo>
                        <a:pt x="2124" y="3031"/>
                        <a:pt x="2112" y="3031"/>
                        <a:pt x="2100" y="3031"/>
                      </a:cubicBezTo>
                      <a:cubicBezTo>
                        <a:pt x="2070" y="3031"/>
                        <a:pt x="2040" y="3015"/>
                        <a:pt x="2029" y="3015"/>
                      </a:cubicBezTo>
                      <a:cubicBezTo>
                        <a:pt x="2027" y="3015"/>
                        <a:pt x="2025" y="3016"/>
                        <a:pt x="2025" y="3019"/>
                      </a:cubicBezTo>
                      <a:cubicBezTo>
                        <a:pt x="2013" y="3019"/>
                        <a:pt x="2013" y="3031"/>
                        <a:pt x="2000" y="3031"/>
                      </a:cubicBezTo>
                      <a:lnTo>
                        <a:pt x="1963" y="3031"/>
                      </a:lnTo>
                      <a:cubicBezTo>
                        <a:pt x="1938" y="3043"/>
                        <a:pt x="1926" y="3043"/>
                        <a:pt x="1901" y="3043"/>
                      </a:cubicBezTo>
                      <a:cubicBezTo>
                        <a:pt x="1888" y="3043"/>
                        <a:pt x="1901" y="3031"/>
                        <a:pt x="1864" y="3031"/>
                      </a:cubicBezTo>
                      <a:cubicBezTo>
                        <a:pt x="1839" y="3031"/>
                        <a:pt x="1814" y="3036"/>
                        <a:pt x="1785" y="3036"/>
                      </a:cubicBezTo>
                      <a:cubicBezTo>
                        <a:pt x="1771" y="3036"/>
                        <a:pt x="1756" y="3035"/>
                        <a:pt x="1739" y="3031"/>
                      </a:cubicBezTo>
                      <a:cubicBezTo>
                        <a:pt x="1764" y="3019"/>
                        <a:pt x="1839" y="3006"/>
                        <a:pt x="1839" y="2981"/>
                      </a:cubicBezTo>
                      <a:lnTo>
                        <a:pt x="1951" y="2981"/>
                      </a:lnTo>
                      <a:cubicBezTo>
                        <a:pt x="1975" y="2981"/>
                        <a:pt x="2000" y="2981"/>
                        <a:pt x="2025" y="2956"/>
                      </a:cubicBezTo>
                      <a:cubicBezTo>
                        <a:pt x="2037" y="2932"/>
                        <a:pt x="2013" y="2919"/>
                        <a:pt x="2000" y="2919"/>
                      </a:cubicBezTo>
                      <a:lnTo>
                        <a:pt x="1901" y="2894"/>
                      </a:lnTo>
                      <a:lnTo>
                        <a:pt x="1814" y="2894"/>
                      </a:lnTo>
                      <a:cubicBezTo>
                        <a:pt x="1789" y="2894"/>
                        <a:pt x="1801" y="2870"/>
                        <a:pt x="1777" y="2857"/>
                      </a:cubicBezTo>
                      <a:cubicBezTo>
                        <a:pt x="1767" y="2852"/>
                        <a:pt x="1756" y="2848"/>
                        <a:pt x="1744" y="2844"/>
                      </a:cubicBezTo>
                      <a:lnTo>
                        <a:pt x="1744" y="2844"/>
                      </a:lnTo>
                      <a:cubicBezTo>
                        <a:pt x="1747" y="2844"/>
                        <a:pt x="1750" y="2845"/>
                        <a:pt x="1752" y="2845"/>
                      </a:cubicBezTo>
                      <a:lnTo>
                        <a:pt x="1764" y="2845"/>
                      </a:lnTo>
                      <a:cubicBezTo>
                        <a:pt x="1789" y="2845"/>
                        <a:pt x="1801" y="2857"/>
                        <a:pt x="1814" y="2857"/>
                      </a:cubicBezTo>
                      <a:cubicBezTo>
                        <a:pt x="1821" y="2865"/>
                        <a:pt x="1857" y="2877"/>
                        <a:pt x="1877" y="2877"/>
                      </a:cubicBezTo>
                      <a:cubicBezTo>
                        <a:pt x="1891" y="2877"/>
                        <a:pt x="1898" y="2872"/>
                        <a:pt x="1888" y="2857"/>
                      </a:cubicBezTo>
                      <a:lnTo>
                        <a:pt x="1888" y="2857"/>
                      </a:lnTo>
                      <a:cubicBezTo>
                        <a:pt x="1913" y="2870"/>
                        <a:pt x="1951" y="2882"/>
                        <a:pt x="1975" y="2882"/>
                      </a:cubicBezTo>
                      <a:cubicBezTo>
                        <a:pt x="1988" y="2882"/>
                        <a:pt x="2013" y="2870"/>
                        <a:pt x="2013" y="2870"/>
                      </a:cubicBezTo>
                      <a:cubicBezTo>
                        <a:pt x="2013" y="2857"/>
                        <a:pt x="1988" y="2845"/>
                        <a:pt x="2000" y="2845"/>
                      </a:cubicBezTo>
                      <a:cubicBezTo>
                        <a:pt x="2025" y="2845"/>
                        <a:pt x="2037" y="2857"/>
                        <a:pt x="2062" y="2857"/>
                      </a:cubicBezTo>
                      <a:cubicBezTo>
                        <a:pt x="2087" y="2857"/>
                        <a:pt x="2112" y="2845"/>
                        <a:pt x="2137" y="2832"/>
                      </a:cubicBezTo>
                      <a:cubicBezTo>
                        <a:pt x="2149" y="2832"/>
                        <a:pt x="2187" y="2820"/>
                        <a:pt x="2174" y="2807"/>
                      </a:cubicBezTo>
                      <a:cubicBezTo>
                        <a:pt x="2162" y="2795"/>
                        <a:pt x="2137" y="2795"/>
                        <a:pt x="2124" y="2795"/>
                      </a:cubicBezTo>
                      <a:cubicBezTo>
                        <a:pt x="2087" y="2783"/>
                        <a:pt x="2062" y="2770"/>
                        <a:pt x="2025" y="2758"/>
                      </a:cubicBezTo>
                      <a:cubicBezTo>
                        <a:pt x="2017" y="2758"/>
                        <a:pt x="2014" y="2763"/>
                        <a:pt x="2009" y="2763"/>
                      </a:cubicBezTo>
                      <a:cubicBezTo>
                        <a:pt x="2007" y="2763"/>
                        <a:pt x="2004" y="2762"/>
                        <a:pt x="2000" y="2758"/>
                      </a:cubicBezTo>
                      <a:cubicBezTo>
                        <a:pt x="1988" y="2758"/>
                        <a:pt x="1975" y="2745"/>
                        <a:pt x="1975" y="2745"/>
                      </a:cubicBezTo>
                      <a:cubicBezTo>
                        <a:pt x="1963" y="2720"/>
                        <a:pt x="1938" y="2720"/>
                        <a:pt x="1926" y="2720"/>
                      </a:cubicBezTo>
                      <a:cubicBezTo>
                        <a:pt x="1901" y="2720"/>
                        <a:pt x="1888" y="2720"/>
                        <a:pt x="1864" y="2733"/>
                      </a:cubicBezTo>
                      <a:cubicBezTo>
                        <a:pt x="1839" y="2733"/>
                        <a:pt x="1851" y="2733"/>
                        <a:pt x="1826" y="2708"/>
                      </a:cubicBezTo>
                      <a:cubicBezTo>
                        <a:pt x="1789" y="2683"/>
                        <a:pt x="1739" y="2696"/>
                        <a:pt x="1702" y="2683"/>
                      </a:cubicBezTo>
                      <a:cubicBezTo>
                        <a:pt x="1690" y="2671"/>
                        <a:pt x="1665" y="2671"/>
                        <a:pt x="1677" y="2658"/>
                      </a:cubicBezTo>
                      <a:cubicBezTo>
                        <a:pt x="1683" y="2648"/>
                        <a:pt x="1688" y="2644"/>
                        <a:pt x="1693" y="2644"/>
                      </a:cubicBezTo>
                      <a:cubicBezTo>
                        <a:pt x="1700" y="2644"/>
                        <a:pt x="1707" y="2651"/>
                        <a:pt x="1715" y="2658"/>
                      </a:cubicBezTo>
                      <a:cubicBezTo>
                        <a:pt x="1739" y="2658"/>
                        <a:pt x="1777" y="2683"/>
                        <a:pt x="1789" y="2683"/>
                      </a:cubicBezTo>
                      <a:cubicBezTo>
                        <a:pt x="1814" y="2683"/>
                        <a:pt x="1777" y="2658"/>
                        <a:pt x="1789" y="2658"/>
                      </a:cubicBezTo>
                      <a:cubicBezTo>
                        <a:pt x="1814" y="2658"/>
                        <a:pt x="1814" y="2646"/>
                        <a:pt x="1826" y="2646"/>
                      </a:cubicBezTo>
                      <a:lnTo>
                        <a:pt x="1826" y="2634"/>
                      </a:lnTo>
                      <a:lnTo>
                        <a:pt x="1851" y="2646"/>
                      </a:lnTo>
                      <a:lnTo>
                        <a:pt x="1888" y="2646"/>
                      </a:lnTo>
                      <a:cubicBezTo>
                        <a:pt x="1888" y="2646"/>
                        <a:pt x="1901" y="2646"/>
                        <a:pt x="1901" y="2634"/>
                      </a:cubicBezTo>
                      <a:lnTo>
                        <a:pt x="1913" y="2646"/>
                      </a:lnTo>
                      <a:cubicBezTo>
                        <a:pt x="1938" y="2646"/>
                        <a:pt x="1951" y="2671"/>
                        <a:pt x="1975" y="2683"/>
                      </a:cubicBezTo>
                      <a:cubicBezTo>
                        <a:pt x="1982" y="2687"/>
                        <a:pt x="1990" y="2688"/>
                        <a:pt x="1999" y="2688"/>
                      </a:cubicBezTo>
                      <a:cubicBezTo>
                        <a:pt x="2021" y="2688"/>
                        <a:pt x="2040" y="2677"/>
                        <a:pt x="2013" y="2658"/>
                      </a:cubicBezTo>
                      <a:cubicBezTo>
                        <a:pt x="2025" y="2658"/>
                        <a:pt x="2025" y="2646"/>
                        <a:pt x="2050" y="2634"/>
                      </a:cubicBezTo>
                      <a:cubicBezTo>
                        <a:pt x="2058" y="2629"/>
                        <a:pt x="2064" y="2628"/>
                        <a:pt x="2069" y="2628"/>
                      </a:cubicBezTo>
                      <a:cubicBezTo>
                        <a:pt x="2079" y="2628"/>
                        <a:pt x="2087" y="2634"/>
                        <a:pt x="2112" y="2634"/>
                      </a:cubicBezTo>
                      <a:cubicBezTo>
                        <a:pt x="2137" y="2634"/>
                        <a:pt x="2124" y="2609"/>
                        <a:pt x="2137" y="2596"/>
                      </a:cubicBezTo>
                      <a:cubicBezTo>
                        <a:pt x="2140" y="2593"/>
                        <a:pt x="2142" y="2593"/>
                        <a:pt x="2145" y="2593"/>
                      </a:cubicBezTo>
                      <a:cubicBezTo>
                        <a:pt x="2150" y="2593"/>
                        <a:pt x="2155" y="2595"/>
                        <a:pt x="2160" y="2595"/>
                      </a:cubicBezTo>
                      <a:cubicBezTo>
                        <a:pt x="2165" y="2595"/>
                        <a:pt x="2169" y="2593"/>
                        <a:pt x="2174" y="2584"/>
                      </a:cubicBezTo>
                      <a:cubicBezTo>
                        <a:pt x="2174" y="2571"/>
                        <a:pt x="2149" y="2571"/>
                        <a:pt x="2149" y="2559"/>
                      </a:cubicBezTo>
                      <a:cubicBezTo>
                        <a:pt x="2149" y="2534"/>
                        <a:pt x="2174" y="2534"/>
                        <a:pt x="2162" y="2509"/>
                      </a:cubicBezTo>
                      <a:cubicBezTo>
                        <a:pt x="2162" y="2497"/>
                        <a:pt x="2149" y="2485"/>
                        <a:pt x="2137" y="2485"/>
                      </a:cubicBezTo>
                      <a:cubicBezTo>
                        <a:pt x="2132" y="2482"/>
                        <a:pt x="2127" y="2481"/>
                        <a:pt x="2122" y="2481"/>
                      </a:cubicBezTo>
                      <a:cubicBezTo>
                        <a:pt x="2102" y="2481"/>
                        <a:pt x="2082" y="2497"/>
                        <a:pt x="2062" y="2497"/>
                      </a:cubicBezTo>
                      <a:lnTo>
                        <a:pt x="2000" y="2497"/>
                      </a:lnTo>
                      <a:cubicBezTo>
                        <a:pt x="1963" y="2497"/>
                        <a:pt x="1938" y="2485"/>
                        <a:pt x="1901" y="2485"/>
                      </a:cubicBezTo>
                      <a:lnTo>
                        <a:pt x="1851" y="2485"/>
                      </a:lnTo>
                      <a:cubicBezTo>
                        <a:pt x="1876" y="2485"/>
                        <a:pt x="1901" y="2472"/>
                        <a:pt x="1926" y="2472"/>
                      </a:cubicBezTo>
                      <a:cubicBezTo>
                        <a:pt x="1963" y="2472"/>
                        <a:pt x="1988" y="2460"/>
                        <a:pt x="2013" y="2435"/>
                      </a:cubicBezTo>
                      <a:cubicBezTo>
                        <a:pt x="2050" y="2422"/>
                        <a:pt x="2087" y="2398"/>
                        <a:pt x="2050" y="2360"/>
                      </a:cubicBezTo>
                      <a:cubicBezTo>
                        <a:pt x="2037" y="2354"/>
                        <a:pt x="2025" y="2351"/>
                        <a:pt x="2014" y="2351"/>
                      </a:cubicBezTo>
                      <a:cubicBezTo>
                        <a:pt x="2003" y="2351"/>
                        <a:pt x="1994" y="2354"/>
                        <a:pt x="1988" y="2360"/>
                      </a:cubicBezTo>
                      <a:lnTo>
                        <a:pt x="1988" y="2373"/>
                      </a:lnTo>
                      <a:lnTo>
                        <a:pt x="1975" y="2385"/>
                      </a:lnTo>
                      <a:cubicBezTo>
                        <a:pt x="1971" y="2381"/>
                        <a:pt x="1963" y="2380"/>
                        <a:pt x="1953" y="2380"/>
                      </a:cubicBezTo>
                      <a:cubicBezTo>
                        <a:pt x="1933" y="2380"/>
                        <a:pt x="1905" y="2385"/>
                        <a:pt x="1888" y="2385"/>
                      </a:cubicBezTo>
                      <a:cubicBezTo>
                        <a:pt x="1864" y="2398"/>
                        <a:pt x="1876" y="2410"/>
                        <a:pt x="1851" y="2410"/>
                      </a:cubicBezTo>
                      <a:cubicBezTo>
                        <a:pt x="1826" y="2422"/>
                        <a:pt x="1814" y="2422"/>
                        <a:pt x="1789" y="2422"/>
                      </a:cubicBezTo>
                      <a:cubicBezTo>
                        <a:pt x="1778" y="2412"/>
                        <a:pt x="1768" y="2401"/>
                        <a:pt x="1757" y="2398"/>
                      </a:cubicBezTo>
                      <a:lnTo>
                        <a:pt x="1757" y="2398"/>
                      </a:lnTo>
                      <a:cubicBezTo>
                        <a:pt x="1759" y="2399"/>
                        <a:pt x="1761" y="2399"/>
                        <a:pt x="1763" y="2399"/>
                      </a:cubicBezTo>
                      <a:cubicBezTo>
                        <a:pt x="1815" y="2399"/>
                        <a:pt x="1742" y="2315"/>
                        <a:pt x="1728" y="2311"/>
                      </a:cubicBezTo>
                      <a:lnTo>
                        <a:pt x="1728" y="2311"/>
                      </a:lnTo>
                      <a:cubicBezTo>
                        <a:pt x="1736" y="2312"/>
                        <a:pt x="1800" y="2322"/>
                        <a:pt x="1843" y="2322"/>
                      </a:cubicBezTo>
                      <a:cubicBezTo>
                        <a:pt x="1881" y="2322"/>
                        <a:pt x="1902" y="2314"/>
                        <a:pt x="1851" y="2286"/>
                      </a:cubicBezTo>
                      <a:cubicBezTo>
                        <a:pt x="1901" y="2286"/>
                        <a:pt x="1926" y="2273"/>
                        <a:pt x="1876" y="2249"/>
                      </a:cubicBezTo>
                      <a:lnTo>
                        <a:pt x="1876" y="2249"/>
                      </a:lnTo>
                      <a:cubicBezTo>
                        <a:pt x="1888" y="2255"/>
                        <a:pt x="1898" y="2258"/>
                        <a:pt x="1907" y="2258"/>
                      </a:cubicBezTo>
                      <a:cubicBezTo>
                        <a:pt x="1916" y="2258"/>
                        <a:pt x="1926" y="2255"/>
                        <a:pt x="1938" y="2249"/>
                      </a:cubicBezTo>
                      <a:cubicBezTo>
                        <a:pt x="1963" y="2236"/>
                        <a:pt x="1988" y="2236"/>
                        <a:pt x="1975" y="2199"/>
                      </a:cubicBezTo>
                      <a:cubicBezTo>
                        <a:pt x="2013" y="2199"/>
                        <a:pt x="2050" y="2199"/>
                        <a:pt x="2062" y="2162"/>
                      </a:cubicBezTo>
                      <a:cubicBezTo>
                        <a:pt x="2062" y="2139"/>
                        <a:pt x="2053" y="2135"/>
                        <a:pt x="2041" y="2135"/>
                      </a:cubicBezTo>
                      <a:cubicBezTo>
                        <a:pt x="2033" y="2135"/>
                        <a:pt x="2023" y="2137"/>
                        <a:pt x="2013" y="2137"/>
                      </a:cubicBezTo>
                      <a:cubicBezTo>
                        <a:pt x="2000" y="2137"/>
                        <a:pt x="1975" y="2137"/>
                        <a:pt x="1963" y="2149"/>
                      </a:cubicBezTo>
                      <a:cubicBezTo>
                        <a:pt x="1963" y="2149"/>
                        <a:pt x="1951" y="2162"/>
                        <a:pt x="1951" y="2162"/>
                      </a:cubicBezTo>
                      <a:lnTo>
                        <a:pt x="1901" y="2162"/>
                      </a:lnTo>
                      <a:cubicBezTo>
                        <a:pt x="1876" y="2174"/>
                        <a:pt x="1888" y="2174"/>
                        <a:pt x="1876" y="2174"/>
                      </a:cubicBezTo>
                      <a:lnTo>
                        <a:pt x="1839" y="2174"/>
                      </a:lnTo>
                      <a:cubicBezTo>
                        <a:pt x="1826" y="2162"/>
                        <a:pt x="1814" y="2149"/>
                        <a:pt x="1801" y="2149"/>
                      </a:cubicBezTo>
                      <a:cubicBezTo>
                        <a:pt x="1764" y="2149"/>
                        <a:pt x="1777" y="2149"/>
                        <a:pt x="1764" y="2162"/>
                      </a:cubicBezTo>
                      <a:cubicBezTo>
                        <a:pt x="1746" y="2168"/>
                        <a:pt x="1730" y="2171"/>
                        <a:pt x="1716" y="2171"/>
                      </a:cubicBezTo>
                      <a:cubicBezTo>
                        <a:pt x="1702" y="2171"/>
                        <a:pt x="1690" y="2168"/>
                        <a:pt x="1677" y="2162"/>
                      </a:cubicBezTo>
                      <a:cubicBezTo>
                        <a:pt x="1677" y="2149"/>
                        <a:pt x="1702" y="2149"/>
                        <a:pt x="1702" y="2149"/>
                      </a:cubicBezTo>
                      <a:lnTo>
                        <a:pt x="1715" y="2137"/>
                      </a:lnTo>
                      <a:cubicBezTo>
                        <a:pt x="1752" y="2124"/>
                        <a:pt x="1777" y="2137"/>
                        <a:pt x="1777" y="2100"/>
                      </a:cubicBezTo>
                      <a:lnTo>
                        <a:pt x="1777" y="2087"/>
                      </a:lnTo>
                      <a:cubicBezTo>
                        <a:pt x="1777" y="2087"/>
                        <a:pt x="1789" y="2075"/>
                        <a:pt x="1789" y="2075"/>
                      </a:cubicBezTo>
                      <a:cubicBezTo>
                        <a:pt x="1797" y="2075"/>
                        <a:pt x="1806" y="2080"/>
                        <a:pt x="1818" y="2080"/>
                      </a:cubicBezTo>
                      <a:cubicBezTo>
                        <a:pt x="1824" y="2080"/>
                        <a:pt x="1830" y="2079"/>
                        <a:pt x="1839" y="2075"/>
                      </a:cubicBezTo>
                      <a:cubicBezTo>
                        <a:pt x="1851" y="2062"/>
                        <a:pt x="1839" y="2050"/>
                        <a:pt x="1851" y="2025"/>
                      </a:cubicBezTo>
                      <a:cubicBezTo>
                        <a:pt x="1864" y="2013"/>
                        <a:pt x="1901" y="2025"/>
                        <a:pt x="1901" y="1988"/>
                      </a:cubicBezTo>
                      <a:cubicBezTo>
                        <a:pt x="1909" y="1955"/>
                        <a:pt x="1895" y="1949"/>
                        <a:pt x="1878" y="1949"/>
                      </a:cubicBezTo>
                      <a:cubicBezTo>
                        <a:pt x="1869" y="1949"/>
                        <a:pt x="1859" y="1950"/>
                        <a:pt x="1851" y="1950"/>
                      </a:cubicBezTo>
                      <a:lnTo>
                        <a:pt x="1814" y="1950"/>
                      </a:lnTo>
                      <a:cubicBezTo>
                        <a:pt x="1801" y="1950"/>
                        <a:pt x="1814" y="1963"/>
                        <a:pt x="1789" y="1975"/>
                      </a:cubicBezTo>
                      <a:cubicBezTo>
                        <a:pt x="1786" y="1977"/>
                        <a:pt x="1782" y="1978"/>
                        <a:pt x="1778" y="1978"/>
                      </a:cubicBezTo>
                      <a:cubicBezTo>
                        <a:pt x="1757" y="1978"/>
                        <a:pt x="1734" y="1950"/>
                        <a:pt x="1702" y="1950"/>
                      </a:cubicBezTo>
                      <a:cubicBezTo>
                        <a:pt x="1665" y="1950"/>
                        <a:pt x="1640" y="2000"/>
                        <a:pt x="1615" y="2000"/>
                      </a:cubicBezTo>
                      <a:cubicBezTo>
                        <a:pt x="1609" y="2000"/>
                        <a:pt x="1597" y="2003"/>
                        <a:pt x="1584" y="2003"/>
                      </a:cubicBezTo>
                      <a:cubicBezTo>
                        <a:pt x="1572" y="2003"/>
                        <a:pt x="1559" y="2000"/>
                        <a:pt x="1553" y="1988"/>
                      </a:cubicBezTo>
                      <a:cubicBezTo>
                        <a:pt x="1528" y="1963"/>
                        <a:pt x="1578" y="1950"/>
                        <a:pt x="1590" y="1950"/>
                      </a:cubicBezTo>
                      <a:cubicBezTo>
                        <a:pt x="1603" y="1950"/>
                        <a:pt x="1615" y="1938"/>
                        <a:pt x="1628" y="1926"/>
                      </a:cubicBezTo>
                      <a:cubicBezTo>
                        <a:pt x="1628" y="1926"/>
                        <a:pt x="1640" y="1913"/>
                        <a:pt x="1640" y="1913"/>
                      </a:cubicBezTo>
                      <a:cubicBezTo>
                        <a:pt x="1665" y="1901"/>
                        <a:pt x="1690" y="1901"/>
                        <a:pt x="1727" y="1888"/>
                      </a:cubicBezTo>
                      <a:cubicBezTo>
                        <a:pt x="1752" y="1876"/>
                        <a:pt x="1739" y="1864"/>
                        <a:pt x="1752" y="1851"/>
                      </a:cubicBezTo>
                      <a:cubicBezTo>
                        <a:pt x="1764" y="1839"/>
                        <a:pt x="1777" y="1851"/>
                        <a:pt x="1801" y="1826"/>
                      </a:cubicBezTo>
                      <a:cubicBezTo>
                        <a:pt x="1826" y="1814"/>
                        <a:pt x="1814" y="1814"/>
                        <a:pt x="1789" y="1801"/>
                      </a:cubicBezTo>
                      <a:cubicBezTo>
                        <a:pt x="1839" y="1789"/>
                        <a:pt x="1839" y="1727"/>
                        <a:pt x="1851" y="1714"/>
                      </a:cubicBezTo>
                      <a:cubicBezTo>
                        <a:pt x="1876" y="1702"/>
                        <a:pt x="1913" y="1652"/>
                        <a:pt x="1901" y="1640"/>
                      </a:cubicBezTo>
                      <a:cubicBezTo>
                        <a:pt x="1893" y="1632"/>
                        <a:pt x="1888" y="1629"/>
                        <a:pt x="1884" y="1629"/>
                      </a:cubicBezTo>
                      <a:cubicBezTo>
                        <a:pt x="1875" y="1629"/>
                        <a:pt x="1872" y="1644"/>
                        <a:pt x="1864" y="1652"/>
                      </a:cubicBezTo>
                      <a:cubicBezTo>
                        <a:pt x="1859" y="1650"/>
                        <a:pt x="1854" y="1649"/>
                        <a:pt x="1849" y="1649"/>
                      </a:cubicBezTo>
                      <a:cubicBezTo>
                        <a:pt x="1829" y="1649"/>
                        <a:pt x="1809" y="1667"/>
                        <a:pt x="1789" y="1677"/>
                      </a:cubicBezTo>
                      <a:cubicBezTo>
                        <a:pt x="1764" y="1690"/>
                        <a:pt x="1777" y="1702"/>
                        <a:pt x="1752" y="1714"/>
                      </a:cubicBezTo>
                      <a:cubicBezTo>
                        <a:pt x="1727" y="1727"/>
                        <a:pt x="1715" y="1739"/>
                        <a:pt x="1690" y="1739"/>
                      </a:cubicBezTo>
                      <a:lnTo>
                        <a:pt x="1652" y="1739"/>
                      </a:lnTo>
                      <a:cubicBezTo>
                        <a:pt x="1647" y="1737"/>
                        <a:pt x="1643" y="1736"/>
                        <a:pt x="1638" y="1736"/>
                      </a:cubicBezTo>
                      <a:cubicBezTo>
                        <a:pt x="1618" y="1736"/>
                        <a:pt x="1598" y="1752"/>
                        <a:pt x="1578" y="1752"/>
                      </a:cubicBezTo>
                      <a:cubicBezTo>
                        <a:pt x="1570" y="1756"/>
                        <a:pt x="1549" y="1757"/>
                        <a:pt x="1525" y="1757"/>
                      </a:cubicBezTo>
                      <a:cubicBezTo>
                        <a:pt x="1477" y="1757"/>
                        <a:pt x="1416" y="1752"/>
                        <a:pt x="1416" y="1752"/>
                      </a:cubicBezTo>
                      <a:cubicBezTo>
                        <a:pt x="1416" y="1750"/>
                        <a:pt x="1421" y="1749"/>
                        <a:pt x="1428" y="1749"/>
                      </a:cubicBezTo>
                      <a:cubicBezTo>
                        <a:pt x="1445" y="1749"/>
                        <a:pt x="1480" y="1754"/>
                        <a:pt x="1509" y="1754"/>
                      </a:cubicBezTo>
                      <a:cubicBezTo>
                        <a:pt x="1540" y="1754"/>
                        <a:pt x="1564" y="1748"/>
                        <a:pt x="1553" y="1727"/>
                      </a:cubicBezTo>
                      <a:cubicBezTo>
                        <a:pt x="1553" y="1714"/>
                        <a:pt x="1491" y="1702"/>
                        <a:pt x="1479" y="1702"/>
                      </a:cubicBezTo>
                      <a:lnTo>
                        <a:pt x="1590" y="1702"/>
                      </a:lnTo>
                      <a:cubicBezTo>
                        <a:pt x="1603" y="1702"/>
                        <a:pt x="1652" y="1690"/>
                        <a:pt x="1640" y="1665"/>
                      </a:cubicBezTo>
                      <a:cubicBezTo>
                        <a:pt x="1640" y="1653"/>
                        <a:pt x="1629" y="1647"/>
                        <a:pt x="1616" y="1644"/>
                      </a:cubicBezTo>
                      <a:lnTo>
                        <a:pt x="1616" y="1644"/>
                      </a:lnTo>
                      <a:cubicBezTo>
                        <a:pt x="1625" y="1645"/>
                        <a:pt x="1632" y="1646"/>
                        <a:pt x="1639" y="1646"/>
                      </a:cubicBezTo>
                      <a:cubicBezTo>
                        <a:pt x="1647" y="1646"/>
                        <a:pt x="1652" y="1644"/>
                        <a:pt x="1652" y="1640"/>
                      </a:cubicBezTo>
                      <a:cubicBezTo>
                        <a:pt x="1652" y="1628"/>
                        <a:pt x="1640" y="1615"/>
                        <a:pt x="1652" y="1590"/>
                      </a:cubicBezTo>
                      <a:cubicBezTo>
                        <a:pt x="1665" y="1578"/>
                        <a:pt x="1715" y="1578"/>
                        <a:pt x="1690" y="1541"/>
                      </a:cubicBezTo>
                      <a:lnTo>
                        <a:pt x="1690" y="1541"/>
                      </a:lnTo>
                      <a:cubicBezTo>
                        <a:pt x="1698" y="1541"/>
                        <a:pt x="1712" y="1546"/>
                        <a:pt x="1724" y="1546"/>
                      </a:cubicBezTo>
                      <a:cubicBezTo>
                        <a:pt x="1730" y="1546"/>
                        <a:pt x="1735" y="1545"/>
                        <a:pt x="1739" y="1541"/>
                      </a:cubicBezTo>
                      <a:cubicBezTo>
                        <a:pt x="1752" y="1528"/>
                        <a:pt x="1764" y="1516"/>
                        <a:pt x="1777" y="1491"/>
                      </a:cubicBezTo>
                      <a:cubicBezTo>
                        <a:pt x="1777" y="1479"/>
                        <a:pt x="1789" y="1441"/>
                        <a:pt x="1777" y="1429"/>
                      </a:cubicBezTo>
                      <a:cubicBezTo>
                        <a:pt x="1752" y="1429"/>
                        <a:pt x="1752" y="1466"/>
                        <a:pt x="1739" y="1466"/>
                      </a:cubicBezTo>
                      <a:lnTo>
                        <a:pt x="1690" y="1466"/>
                      </a:lnTo>
                      <a:cubicBezTo>
                        <a:pt x="1690" y="1479"/>
                        <a:pt x="1677" y="1479"/>
                        <a:pt x="1677" y="1479"/>
                      </a:cubicBezTo>
                      <a:cubicBezTo>
                        <a:pt x="1652" y="1491"/>
                        <a:pt x="1665" y="1503"/>
                        <a:pt x="1652" y="1516"/>
                      </a:cubicBezTo>
                      <a:cubicBezTo>
                        <a:pt x="1640" y="1528"/>
                        <a:pt x="1628" y="1528"/>
                        <a:pt x="1615" y="1553"/>
                      </a:cubicBezTo>
                      <a:cubicBezTo>
                        <a:pt x="1603" y="1541"/>
                        <a:pt x="1589" y="1538"/>
                        <a:pt x="1575" y="1538"/>
                      </a:cubicBezTo>
                      <a:cubicBezTo>
                        <a:pt x="1563" y="1538"/>
                        <a:pt x="1552" y="1540"/>
                        <a:pt x="1540" y="1540"/>
                      </a:cubicBezTo>
                      <a:cubicBezTo>
                        <a:pt x="1523" y="1540"/>
                        <a:pt x="1506" y="1536"/>
                        <a:pt x="1491" y="1516"/>
                      </a:cubicBezTo>
                      <a:cubicBezTo>
                        <a:pt x="1516" y="1516"/>
                        <a:pt x="1516" y="1503"/>
                        <a:pt x="1541" y="1491"/>
                      </a:cubicBezTo>
                      <a:cubicBezTo>
                        <a:pt x="1546" y="1488"/>
                        <a:pt x="1551" y="1487"/>
                        <a:pt x="1557" y="1487"/>
                      </a:cubicBezTo>
                      <a:cubicBezTo>
                        <a:pt x="1579" y="1487"/>
                        <a:pt x="1605" y="1503"/>
                        <a:pt x="1615" y="1503"/>
                      </a:cubicBezTo>
                      <a:cubicBezTo>
                        <a:pt x="1640" y="1491"/>
                        <a:pt x="1665" y="1466"/>
                        <a:pt x="1652" y="1454"/>
                      </a:cubicBezTo>
                      <a:cubicBezTo>
                        <a:pt x="1652" y="1445"/>
                        <a:pt x="1648" y="1443"/>
                        <a:pt x="1642" y="1443"/>
                      </a:cubicBezTo>
                      <a:cubicBezTo>
                        <a:pt x="1630" y="1443"/>
                        <a:pt x="1611" y="1454"/>
                        <a:pt x="1603" y="1454"/>
                      </a:cubicBezTo>
                      <a:cubicBezTo>
                        <a:pt x="1590" y="1404"/>
                        <a:pt x="1715" y="1404"/>
                        <a:pt x="1665" y="1367"/>
                      </a:cubicBezTo>
                      <a:cubicBezTo>
                        <a:pt x="1677" y="1367"/>
                        <a:pt x="1727" y="1354"/>
                        <a:pt x="1715" y="1342"/>
                      </a:cubicBezTo>
                      <a:cubicBezTo>
                        <a:pt x="1715" y="1329"/>
                        <a:pt x="1702" y="1329"/>
                        <a:pt x="1690" y="1329"/>
                      </a:cubicBezTo>
                      <a:cubicBezTo>
                        <a:pt x="1702" y="1305"/>
                        <a:pt x="1727" y="1255"/>
                        <a:pt x="1690" y="1243"/>
                      </a:cubicBezTo>
                      <a:cubicBezTo>
                        <a:pt x="1677" y="1243"/>
                        <a:pt x="1665" y="1255"/>
                        <a:pt x="1652" y="1255"/>
                      </a:cubicBezTo>
                      <a:cubicBezTo>
                        <a:pt x="1652" y="1267"/>
                        <a:pt x="1640" y="1292"/>
                        <a:pt x="1640" y="1292"/>
                      </a:cubicBezTo>
                      <a:cubicBezTo>
                        <a:pt x="1640" y="1292"/>
                        <a:pt x="1640" y="1287"/>
                        <a:pt x="1633" y="1287"/>
                      </a:cubicBezTo>
                      <a:cubicBezTo>
                        <a:pt x="1629" y="1287"/>
                        <a:pt x="1623" y="1288"/>
                        <a:pt x="1615" y="1292"/>
                      </a:cubicBezTo>
                      <a:cubicBezTo>
                        <a:pt x="1603" y="1292"/>
                        <a:pt x="1603" y="1305"/>
                        <a:pt x="1603" y="1317"/>
                      </a:cubicBezTo>
                      <a:cubicBezTo>
                        <a:pt x="1590" y="1329"/>
                        <a:pt x="1578" y="1342"/>
                        <a:pt x="1553" y="1342"/>
                      </a:cubicBezTo>
                      <a:cubicBezTo>
                        <a:pt x="1544" y="1360"/>
                        <a:pt x="1508" y="1372"/>
                        <a:pt x="1480" y="1372"/>
                      </a:cubicBezTo>
                      <a:cubicBezTo>
                        <a:pt x="1470" y="1372"/>
                        <a:pt x="1460" y="1370"/>
                        <a:pt x="1454" y="1367"/>
                      </a:cubicBezTo>
                      <a:cubicBezTo>
                        <a:pt x="1429" y="1342"/>
                        <a:pt x="1503" y="1354"/>
                        <a:pt x="1516" y="1342"/>
                      </a:cubicBezTo>
                      <a:lnTo>
                        <a:pt x="1553" y="1342"/>
                      </a:lnTo>
                      <a:cubicBezTo>
                        <a:pt x="1553" y="1329"/>
                        <a:pt x="1541" y="1342"/>
                        <a:pt x="1553" y="1317"/>
                      </a:cubicBezTo>
                      <a:cubicBezTo>
                        <a:pt x="1553" y="1305"/>
                        <a:pt x="1550" y="1305"/>
                        <a:pt x="1550" y="1305"/>
                      </a:cubicBezTo>
                      <a:cubicBezTo>
                        <a:pt x="1550" y="1305"/>
                        <a:pt x="1553" y="1305"/>
                        <a:pt x="1566" y="1292"/>
                      </a:cubicBezTo>
                      <a:cubicBezTo>
                        <a:pt x="1596" y="1272"/>
                        <a:pt x="1568" y="1252"/>
                        <a:pt x="1551" y="1252"/>
                      </a:cubicBezTo>
                      <a:cubicBezTo>
                        <a:pt x="1546" y="1252"/>
                        <a:pt x="1543" y="1253"/>
                        <a:pt x="1541" y="1255"/>
                      </a:cubicBezTo>
                      <a:cubicBezTo>
                        <a:pt x="1528" y="1267"/>
                        <a:pt x="1503" y="1292"/>
                        <a:pt x="1491" y="1292"/>
                      </a:cubicBezTo>
                      <a:cubicBezTo>
                        <a:pt x="1491" y="1288"/>
                        <a:pt x="1487" y="1287"/>
                        <a:pt x="1481" y="1287"/>
                      </a:cubicBezTo>
                      <a:cubicBezTo>
                        <a:pt x="1470" y="1287"/>
                        <a:pt x="1454" y="1292"/>
                        <a:pt x="1454" y="1292"/>
                      </a:cubicBezTo>
                      <a:cubicBezTo>
                        <a:pt x="1479" y="1267"/>
                        <a:pt x="1528" y="1255"/>
                        <a:pt x="1528" y="1230"/>
                      </a:cubicBezTo>
                      <a:cubicBezTo>
                        <a:pt x="1541" y="1218"/>
                        <a:pt x="1541" y="1205"/>
                        <a:pt x="1541" y="1193"/>
                      </a:cubicBezTo>
                      <a:cubicBezTo>
                        <a:pt x="1553" y="1180"/>
                        <a:pt x="1578" y="1180"/>
                        <a:pt x="1578" y="1168"/>
                      </a:cubicBezTo>
                      <a:cubicBezTo>
                        <a:pt x="1590" y="1143"/>
                        <a:pt x="1590" y="1118"/>
                        <a:pt x="1566" y="1118"/>
                      </a:cubicBezTo>
                      <a:cubicBezTo>
                        <a:pt x="1559" y="1112"/>
                        <a:pt x="1550" y="1109"/>
                        <a:pt x="1539" y="1109"/>
                      </a:cubicBezTo>
                      <a:cubicBezTo>
                        <a:pt x="1528" y="1109"/>
                        <a:pt x="1516" y="1112"/>
                        <a:pt x="1503" y="1118"/>
                      </a:cubicBezTo>
                      <a:cubicBezTo>
                        <a:pt x="1503" y="1118"/>
                        <a:pt x="1491" y="1143"/>
                        <a:pt x="1491" y="1156"/>
                      </a:cubicBezTo>
                      <a:lnTo>
                        <a:pt x="1479" y="1168"/>
                      </a:lnTo>
                      <a:lnTo>
                        <a:pt x="1441" y="1168"/>
                      </a:lnTo>
                      <a:cubicBezTo>
                        <a:pt x="1416" y="1168"/>
                        <a:pt x="1416" y="1168"/>
                        <a:pt x="1416" y="1156"/>
                      </a:cubicBezTo>
                      <a:cubicBezTo>
                        <a:pt x="1441" y="1143"/>
                        <a:pt x="1441" y="1118"/>
                        <a:pt x="1454" y="1106"/>
                      </a:cubicBezTo>
                      <a:cubicBezTo>
                        <a:pt x="1454" y="1106"/>
                        <a:pt x="1466" y="1106"/>
                        <a:pt x="1479" y="1094"/>
                      </a:cubicBezTo>
                      <a:cubicBezTo>
                        <a:pt x="1491" y="1081"/>
                        <a:pt x="1479" y="1069"/>
                        <a:pt x="1491" y="1056"/>
                      </a:cubicBezTo>
                      <a:cubicBezTo>
                        <a:pt x="1491" y="1044"/>
                        <a:pt x="1503" y="1007"/>
                        <a:pt x="1491" y="1007"/>
                      </a:cubicBezTo>
                      <a:cubicBezTo>
                        <a:pt x="1466" y="1007"/>
                        <a:pt x="1454" y="1031"/>
                        <a:pt x="1429" y="1031"/>
                      </a:cubicBezTo>
                      <a:cubicBezTo>
                        <a:pt x="1441" y="1019"/>
                        <a:pt x="1454" y="1019"/>
                        <a:pt x="1479" y="1007"/>
                      </a:cubicBezTo>
                      <a:cubicBezTo>
                        <a:pt x="1491" y="982"/>
                        <a:pt x="1479" y="969"/>
                        <a:pt x="1491" y="957"/>
                      </a:cubicBezTo>
                      <a:cubicBezTo>
                        <a:pt x="1503" y="932"/>
                        <a:pt x="1541" y="932"/>
                        <a:pt x="1541" y="920"/>
                      </a:cubicBezTo>
                      <a:cubicBezTo>
                        <a:pt x="1553" y="895"/>
                        <a:pt x="1528" y="882"/>
                        <a:pt x="1516" y="882"/>
                      </a:cubicBezTo>
                      <a:lnTo>
                        <a:pt x="1503" y="882"/>
                      </a:lnTo>
                      <a:cubicBezTo>
                        <a:pt x="1491" y="882"/>
                        <a:pt x="1479" y="870"/>
                        <a:pt x="1466" y="870"/>
                      </a:cubicBezTo>
                      <a:cubicBezTo>
                        <a:pt x="1466" y="870"/>
                        <a:pt x="1454" y="882"/>
                        <a:pt x="1454" y="882"/>
                      </a:cubicBezTo>
                      <a:cubicBezTo>
                        <a:pt x="1441" y="882"/>
                        <a:pt x="1454" y="882"/>
                        <a:pt x="1429" y="870"/>
                      </a:cubicBezTo>
                      <a:cubicBezTo>
                        <a:pt x="1420" y="865"/>
                        <a:pt x="1411" y="863"/>
                        <a:pt x="1403" y="863"/>
                      </a:cubicBezTo>
                      <a:cubicBezTo>
                        <a:pt x="1389" y="863"/>
                        <a:pt x="1379" y="871"/>
                        <a:pt x="1379" y="895"/>
                      </a:cubicBezTo>
                      <a:cubicBezTo>
                        <a:pt x="1372" y="888"/>
                        <a:pt x="1365" y="885"/>
                        <a:pt x="1358" y="885"/>
                      </a:cubicBezTo>
                      <a:cubicBezTo>
                        <a:pt x="1342" y="885"/>
                        <a:pt x="1330" y="902"/>
                        <a:pt x="1330" y="920"/>
                      </a:cubicBezTo>
                      <a:cubicBezTo>
                        <a:pt x="1323" y="913"/>
                        <a:pt x="1314" y="913"/>
                        <a:pt x="1305" y="913"/>
                      </a:cubicBezTo>
                      <a:cubicBezTo>
                        <a:pt x="1295" y="913"/>
                        <a:pt x="1286" y="913"/>
                        <a:pt x="1280" y="907"/>
                      </a:cubicBezTo>
                      <a:cubicBezTo>
                        <a:pt x="1305" y="907"/>
                        <a:pt x="1292" y="882"/>
                        <a:pt x="1305" y="870"/>
                      </a:cubicBezTo>
                      <a:cubicBezTo>
                        <a:pt x="1317" y="845"/>
                        <a:pt x="1330" y="833"/>
                        <a:pt x="1342" y="820"/>
                      </a:cubicBezTo>
                      <a:cubicBezTo>
                        <a:pt x="1342" y="820"/>
                        <a:pt x="1342" y="808"/>
                        <a:pt x="1342" y="808"/>
                      </a:cubicBezTo>
                      <a:cubicBezTo>
                        <a:pt x="1354" y="795"/>
                        <a:pt x="1354" y="795"/>
                        <a:pt x="1354" y="795"/>
                      </a:cubicBezTo>
                      <a:lnTo>
                        <a:pt x="1379" y="795"/>
                      </a:lnTo>
                      <a:cubicBezTo>
                        <a:pt x="1416" y="783"/>
                        <a:pt x="1416" y="721"/>
                        <a:pt x="1367" y="721"/>
                      </a:cubicBezTo>
                      <a:cubicBezTo>
                        <a:pt x="1342" y="721"/>
                        <a:pt x="1342" y="733"/>
                        <a:pt x="1330" y="746"/>
                      </a:cubicBezTo>
                      <a:lnTo>
                        <a:pt x="1267" y="746"/>
                      </a:lnTo>
                      <a:cubicBezTo>
                        <a:pt x="1292" y="733"/>
                        <a:pt x="1367" y="709"/>
                        <a:pt x="1342" y="659"/>
                      </a:cubicBezTo>
                      <a:cubicBezTo>
                        <a:pt x="1333" y="650"/>
                        <a:pt x="1300" y="641"/>
                        <a:pt x="1281" y="641"/>
                      </a:cubicBezTo>
                      <a:cubicBezTo>
                        <a:pt x="1273" y="641"/>
                        <a:pt x="1267" y="643"/>
                        <a:pt x="1267" y="646"/>
                      </a:cubicBezTo>
                      <a:cubicBezTo>
                        <a:pt x="1255" y="646"/>
                        <a:pt x="1218" y="684"/>
                        <a:pt x="1218" y="684"/>
                      </a:cubicBezTo>
                      <a:cubicBezTo>
                        <a:pt x="1230" y="671"/>
                        <a:pt x="1243" y="659"/>
                        <a:pt x="1243" y="659"/>
                      </a:cubicBezTo>
                      <a:cubicBezTo>
                        <a:pt x="1243" y="659"/>
                        <a:pt x="1243" y="646"/>
                        <a:pt x="1243" y="634"/>
                      </a:cubicBezTo>
                      <a:lnTo>
                        <a:pt x="1243" y="622"/>
                      </a:lnTo>
                      <a:lnTo>
                        <a:pt x="1255" y="597"/>
                      </a:lnTo>
                      <a:cubicBezTo>
                        <a:pt x="1267" y="584"/>
                        <a:pt x="1305" y="572"/>
                        <a:pt x="1305" y="559"/>
                      </a:cubicBezTo>
                      <a:cubicBezTo>
                        <a:pt x="1297" y="545"/>
                        <a:pt x="1282" y="539"/>
                        <a:pt x="1267" y="539"/>
                      </a:cubicBezTo>
                      <a:cubicBezTo>
                        <a:pt x="1257" y="539"/>
                        <a:pt x="1248" y="542"/>
                        <a:pt x="1243" y="547"/>
                      </a:cubicBezTo>
                      <a:cubicBezTo>
                        <a:pt x="1243" y="522"/>
                        <a:pt x="1267" y="473"/>
                        <a:pt x="1218" y="473"/>
                      </a:cubicBezTo>
                      <a:cubicBezTo>
                        <a:pt x="1193" y="473"/>
                        <a:pt x="1181" y="497"/>
                        <a:pt x="1156" y="497"/>
                      </a:cubicBezTo>
                      <a:cubicBezTo>
                        <a:pt x="1156" y="473"/>
                        <a:pt x="1168" y="485"/>
                        <a:pt x="1181" y="473"/>
                      </a:cubicBezTo>
                      <a:cubicBezTo>
                        <a:pt x="1205" y="473"/>
                        <a:pt x="1205" y="460"/>
                        <a:pt x="1218" y="448"/>
                      </a:cubicBezTo>
                      <a:cubicBezTo>
                        <a:pt x="1218" y="448"/>
                        <a:pt x="1230" y="435"/>
                        <a:pt x="1230" y="435"/>
                      </a:cubicBezTo>
                      <a:cubicBezTo>
                        <a:pt x="1255" y="410"/>
                        <a:pt x="1267" y="398"/>
                        <a:pt x="1267" y="373"/>
                      </a:cubicBezTo>
                      <a:cubicBezTo>
                        <a:pt x="1267" y="357"/>
                        <a:pt x="1261" y="351"/>
                        <a:pt x="1251" y="351"/>
                      </a:cubicBezTo>
                      <a:cubicBezTo>
                        <a:pt x="1233" y="351"/>
                        <a:pt x="1205" y="373"/>
                        <a:pt x="1205" y="373"/>
                      </a:cubicBezTo>
                      <a:cubicBezTo>
                        <a:pt x="1197" y="373"/>
                        <a:pt x="1189" y="384"/>
                        <a:pt x="1184" y="384"/>
                      </a:cubicBezTo>
                      <a:cubicBezTo>
                        <a:pt x="1182" y="384"/>
                        <a:pt x="1181" y="381"/>
                        <a:pt x="1181" y="373"/>
                      </a:cubicBezTo>
                      <a:cubicBezTo>
                        <a:pt x="1168" y="361"/>
                        <a:pt x="1205" y="324"/>
                        <a:pt x="1218" y="311"/>
                      </a:cubicBezTo>
                      <a:cubicBezTo>
                        <a:pt x="1230" y="299"/>
                        <a:pt x="1243" y="274"/>
                        <a:pt x="1230" y="261"/>
                      </a:cubicBezTo>
                      <a:cubicBezTo>
                        <a:pt x="1227" y="256"/>
                        <a:pt x="1222" y="254"/>
                        <a:pt x="1216" y="254"/>
                      </a:cubicBezTo>
                      <a:cubicBezTo>
                        <a:pt x="1204" y="254"/>
                        <a:pt x="1189" y="260"/>
                        <a:pt x="1179" y="260"/>
                      </a:cubicBezTo>
                      <a:cubicBezTo>
                        <a:pt x="1169" y="260"/>
                        <a:pt x="1164" y="255"/>
                        <a:pt x="1168" y="237"/>
                      </a:cubicBezTo>
                      <a:lnTo>
                        <a:pt x="1181" y="237"/>
                      </a:lnTo>
                      <a:cubicBezTo>
                        <a:pt x="1193" y="237"/>
                        <a:pt x="1205" y="224"/>
                        <a:pt x="1205" y="212"/>
                      </a:cubicBezTo>
                      <a:cubicBezTo>
                        <a:pt x="1216" y="190"/>
                        <a:pt x="1228" y="148"/>
                        <a:pt x="1195" y="148"/>
                      </a:cubicBezTo>
                      <a:cubicBezTo>
                        <a:pt x="1191" y="148"/>
                        <a:pt x="1186" y="148"/>
                        <a:pt x="1181" y="150"/>
                      </a:cubicBezTo>
                      <a:cubicBezTo>
                        <a:pt x="1181" y="150"/>
                        <a:pt x="1168" y="174"/>
                        <a:pt x="1156" y="174"/>
                      </a:cubicBezTo>
                      <a:cubicBezTo>
                        <a:pt x="1156" y="150"/>
                        <a:pt x="1156" y="137"/>
                        <a:pt x="1156" y="125"/>
                      </a:cubicBezTo>
                      <a:cubicBezTo>
                        <a:pt x="1156" y="112"/>
                        <a:pt x="1131" y="100"/>
                        <a:pt x="1131" y="100"/>
                      </a:cubicBezTo>
                      <a:cubicBezTo>
                        <a:pt x="1131" y="88"/>
                        <a:pt x="1131" y="63"/>
                        <a:pt x="1131" y="50"/>
                      </a:cubicBezTo>
                      <a:cubicBezTo>
                        <a:pt x="1131" y="25"/>
                        <a:pt x="1118"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6"/>
                <p:cNvSpPr/>
                <p:nvPr/>
              </p:nvSpPr>
              <p:spPr>
                <a:xfrm>
                  <a:off x="5363303" y="3184189"/>
                  <a:ext cx="459055" cy="875696"/>
                </a:xfrm>
                <a:custGeom>
                  <a:avLst/>
                  <a:gdLst/>
                  <a:ahLst/>
                  <a:cxnLst/>
                  <a:rect l="l" t="t" r="r" b="b"/>
                  <a:pathLst>
                    <a:path w="2398" h="4533" extrusionOk="0">
                      <a:moveTo>
                        <a:pt x="1994" y="3386"/>
                      </a:moveTo>
                      <a:cubicBezTo>
                        <a:pt x="2003" y="3386"/>
                        <a:pt x="2009" y="3391"/>
                        <a:pt x="2025" y="3391"/>
                      </a:cubicBezTo>
                      <a:lnTo>
                        <a:pt x="1976" y="3391"/>
                      </a:lnTo>
                      <a:cubicBezTo>
                        <a:pt x="1984" y="3387"/>
                        <a:pt x="1989" y="3386"/>
                        <a:pt x="1994" y="3386"/>
                      </a:cubicBezTo>
                      <a:close/>
                      <a:moveTo>
                        <a:pt x="1193" y="1"/>
                      </a:moveTo>
                      <a:cubicBezTo>
                        <a:pt x="1168" y="1"/>
                        <a:pt x="1168" y="26"/>
                        <a:pt x="1156" y="38"/>
                      </a:cubicBezTo>
                      <a:cubicBezTo>
                        <a:pt x="1153" y="41"/>
                        <a:pt x="1150" y="42"/>
                        <a:pt x="1147" y="42"/>
                      </a:cubicBezTo>
                      <a:cubicBezTo>
                        <a:pt x="1142" y="42"/>
                        <a:pt x="1137" y="39"/>
                        <a:pt x="1132" y="39"/>
                      </a:cubicBezTo>
                      <a:cubicBezTo>
                        <a:pt x="1128" y="39"/>
                        <a:pt x="1123" y="41"/>
                        <a:pt x="1119" y="50"/>
                      </a:cubicBezTo>
                      <a:cubicBezTo>
                        <a:pt x="1106" y="63"/>
                        <a:pt x="1131" y="125"/>
                        <a:pt x="1119" y="150"/>
                      </a:cubicBezTo>
                      <a:cubicBezTo>
                        <a:pt x="1119" y="162"/>
                        <a:pt x="1106" y="187"/>
                        <a:pt x="1106" y="187"/>
                      </a:cubicBezTo>
                      <a:cubicBezTo>
                        <a:pt x="1106" y="199"/>
                        <a:pt x="1131" y="262"/>
                        <a:pt x="1106" y="262"/>
                      </a:cubicBezTo>
                      <a:cubicBezTo>
                        <a:pt x="1086" y="262"/>
                        <a:pt x="1074" y="198"/>
                        <a:pt x="1058" y="198"/>
                      </a:cubicBezTo>
                      <a:cubicBezTo>
                        <a:pt x="1053" y="198"/>
                        <a:pt x="1049" y="202"/>
                        <a:pt x="1044" y="212"/>
                      </a:cubicBezTo>
                      <a:cubicBezTo>
                        <a:pt x="1032" y="262"/>
                        <a:pt x="1044" y="311"/>
                        <a:pt x="1094" y="336"/>
                      </a:cubicBezTo>
                      <a:cubicBezTo>
                        <a:pt x="1078" y="352"/>
                        <a:pt x="1071" y="357"/>
                        <a:pt x="1066" y="357"/>
                      </a:cubicBezTo>
                      <a:cubicBezTo>
                        <a:pt x="1060" y="357"/>
                        <a:pt x="1058" y="348"/>
                        <a:pt x="1044" y="348"/>
                      </a:cubicBezTo>
                      <a:cubicBezTo>
                        <a:pt x="1019" y="361"/>
                        <a:pt x="1019" y="398"/>
                        <a:pt x="1032" y="411"/>
                      </a:cubicBezTo>
                      <a:cubicBezTo>
                        <a:pt x="1044" y="435"/>
                        <a:pt x="1106" y="510"/>
                        <a:pt x="1081" y="510"/>
                      </a:cubicBezTo>
                      <a:cubicBezTo>
                        <a:pt x="1059" y="510"/>
                        <a:pt x="1019" y="483"/>
                        <a:pt x="998" y="483"/>
                      </a:cubicBezTo>
                      <a:cubicBezTo>
                        <a:pt x="984" y="483"/>
                        <a:pt x="979" y="495"/>
                        <a:pt x="994" y="535"/>
                      </a:cubicBezTo>
                      <a:cubicBezTo>
                        <a:pt x="1007" y="560"/>
                        <a:pt x="1019" y="584"/>
                        <a:pt x="1044" y="609"/>
                      </a:cubicBezTo>
                      <a:cubicBezTo>
                        <a:pt x="1056" y="622"/>
                        <a:pt x="1081" y="634"/>
                        <a:pt x="1081" y="659"/>
                      </a:cubicBezTo>
                      <a:cubicBezTo>
                        <a:pt x="1069" y="653"/>
                        <a:pt x="1053" y="647"/>
                        <a:pt x="1039" y="647"/>
                      </a:cubicBezTo>
                      <a:cubicBezTo>
                        <a:pt x="1025" y="647"/>
                        <a:pt x="1013" y="653"/>
                        <a:pt x="1007" y="671"/>
                      </a:cubicBezTo>
                      <a:cubicBezTo>
                        <a:pt x="982" y="709"/>
                        <a:pt x="1032" y="733"/>
                        <a:pt x="1044" y="771"/>
                      </a:cubicBezTo>
                      <a:cubicBezTo>
                        <a:pt x="1022" y="771"/>
                        <a:pt x="1010" y="732"/>
                        <a:pt x="981" y="732"/>
                      </a:cubicBezTo>
                      <a:cubicBezTo>
                        <a:pt x="978" y="732"/>
                        <a:pt x="974" y="732"/>
                        <a:pt x="970" y="733"/>
                      </a:cubicBezTo>
                      <a:cubicBezTo>
                        <a:pt x="932" y="746"/>
                        <a:pt x="945" y="771"/>
                        <a:pt x="970" y="796"/>
                      </a:cubicBezTo>
                      <a:cubicBezTo>
                        <a:pt x="982" y="808"/>
                        <a:pt x="994" y="820"/>
                        <a:pt x="994" y="833"/>
                      </a:cubicBezTo>
                      <a:cubicBezTo>
                        <a:pt x="1007" y="858"/>
                        <a:pt x="1019" y="870"/>
                        <a:pt x="1032" y="883"/>
                      </a:cubicBezTo>
                      <a:cubicBezTo>
                        <a:pt x="1023" y="883"/>
                        <a:pt x="1021" y="888"/>
                        <a:pt x="1016" y="888"/>
                      </a:cubicBezTo>
                      <a:cubicBezTo>
                        <a:pt x="1014" y="888"/>
                        <a:pt x="1011" y="887"/>
                        <a:pt x="1007" y="883"/>
                      </a:cubicBezTo>
                      <a:cubicBezTo>
                        <a:pt x="994" y="883"/>
                        <a:pt x="982" y="870"/>
                        <a:pt x="970" y="870"/>
                      </a:cubicBezTo>
                      <a:cubicBezTo>
                        <a:pt x="961" y="870"/>
                        <a:pt x="947" y="865"/>
                        <a:pt x="932" y="865"/>
                      </a:cubicBezTo>
                      <a:cubicBezTo>
                        <a:pt x="924" y="865"/>
                        <a:pt x="916" y="866"/>
                        <a:pt x="907" y="870"/>
                      </a:cubicBezTo>
                      <a:cubicBezTo>
                        <a:pt x="858" y="932"/>
                        <a:pt x="957" y="982"/>
                        <a:pt x="982" y="1019"/>
                      </a:cubicBezTo>
                      <a:lnTo>
                        <a:pt x="932" y="1019"/>
                      </a:lnTo>
                      <a:cubicBezTo>
                        <a:pt x="932" y="1007"/>
                        <a:pt x="920" y="994"/>
                        <a:pt x="920" y="994"/>
                      </a:cubicBezTo>
                      <a:cubicBezTo>
                        <a:pt x="907" y="994"/>
                        <a:pt x="895" y="982"/>
                        <a:pt x="883" y="982"/>
                      </a:cubicBezTo>
                      <a:cubicBezTo>
                        <a:pt x="876" y="980"/>
                        <a:pt x="870" y="979"/>
                        <a:pt x="865" y="979"/>
                      </a:cubicBezTo>
                      <a:cubicBezTo>
                        <a:pt x="838" y="979"/>
                        <a:pt x="823" y="1003"/>
                        <a:pt x="833" y="1044"/>
                      </a:cubicBezTo>
                      <a:cubicBezTo>
                        <a:pt x="841" y="1077"/>
                        <a:pt x="855" y="1077"/>
                        <a:pt x="867" y="1077"/>
                      </a:cubicBezTo>
                      <a:lnTo>
                        <a:pt x="867" y="1077"/>
                      </a:lnTo>
                      <a:cubicBezTo>
                        <a:pt x="873" y="1077"/>
                        <a:pt x="878" y="1077"/>
                        <a:pt x="883" y="1081"/>
                      </a:cubicBezTo>
                      <a:cubicBezTo>
                        <a:pt x="907" y="1081"/>
                        <a:pt x="895" y="1106"/>
                        <a:pt x="907" y="1119"/>
                      </a:cubicBezTo>
                      <a:cubicBezTo>
                        <a:pt x="920" y="1131"/>
                        <a:pt x="957" y="1181"/>
                        <a:pt x="945" y="1193"/>
                      </a:cubicBezTo>
                      <a:cubicBezTo>
                        <a:pt x="932" y="1193"/>
                        <a:pt x="920" y="1181"/>
                        <a:pt x="907" y="1181"/>
                      </a:cubicBezTo>
                      <a:cubicBezTo>
                        <a:pt x="895" y="1168"/>
                        <a:pt x="870" y="1168"/>
                        <a:pt x="858" y="1168"/>
                      </a:cubicBezTo>
                      <a:cubicBezTo>
                        <a:pt x="836" y="1168"/>
                        <a:pt x="804" y="1207"/>
                        <a:pt x="797" y="1207"/>
                      </a:cubicBezTo>
                      <a:cubicBezTo>
                        <a:pt x="796" y="1207"/>
                        <a:pt x="796" y="1207"/>
                        <a:pt x="796" y="1205"/>
                      </a:cubicBezTo>
                      <a:cubicBezTo>
                        <a:pt x="796" y="1205"/>
                        <a:pt x="771" y="1193"/>
                        <a:pt x="771" y="1193"/>
                      </a:cubicBezTo>
                      <a:cubicBezTo>
                        <a:pt x="758" y="1193"/>
                        <a:pt x="746" y="1205"/>
                        <a:pt x="746" y="1205"/>
                      </a:cubicBezTo>
                      <a:lnTo>
                        <a:pt x="734" y="1205"/>
                      </a:lnTo>
                      <a:cubicBezTo>
                        <a:pt x="709" y="1218"/>
                        <a:pt x="671" y="1218"/>
                        <a:pt x="684" y="1243"/>
                      </a:cubicBezTo>
                      <a:cubicBezTo>
                        <a:pt x="684" y="1280"/>
                        <a:pt x="758" y="1292"/>
                        <a:pt x="758" y="1305"/>
                      </a:cubicBezTo>
                      <a:lnTo>
                        <a:pt x="758" y="1354"/>
                      </a:lnTo>
                      <a:cubicBezTo>
                        <a:pt x="758" y="1367"/>
                        <a:pt x="771" y="1367"/>
                        <a:pt x="783" y="1379"/>
                      </a:cubicBezTo>
                      <a:cubicBezTo>
                        <a:pt x="796" y="1392"/>
                        <a:pt x="845" y="1379"/>
                        <a:pt x="845" y="1417"/>
                      </a:cubicBezTo>
                      <a:cubicBezTo>
                        <a:pt x="820" y="1404"/>
                        <a:pt x="808" y="1404"/>
                        <a:pt x="783" y="1392"/>
                      </a:cubicBezTo>
                      <a:cubicBezTo>
                        <a:pt x="771" y="1392"/>
                        <a:pt x="783" y="1367"/>
                        <a:pt x="758" y="1367"/>
                      </a:cubicBezTo>
                      <a:cubicBezTo>
                        <a:pt x="734" y="1367"/>
                        <a:pt x="734" y="1392"/>
                        <a:pt x="734" y="1404"/>
                      </a:cubicBezTo>
                      <a:cubicBezTo>
                        <a:pt x="734" y="1429"/>
                        <a:pt x="758" y="1429"/>
                        <a:pt x="758" y="1454"/>
                      </a:cubicBezTo>
                      <a:cubicBezTo>
                        <a:pt x="758" y="1466"/>
                        <a:pt x="746" y="1466"/>
                        <a:pt x="758" y="1491"/>
                      </a:cubicBezTo>
                      <a:cubicBezTo>
                        <a:pt x="758" y="1504"/>
                        <a:pt x="771" y="1504"/>
                        <a:pt x="771" y="1504"/>
                      </a:cubicBezTo>
                      <a:cubicBezTo>
                        <a:pt x="783" y="1541"/>
                        <a:pt x="808" y="1566"/>
                        <a:pt x="820" y="1590"/>
                      </a:cubicBezTo>
                      <a:cubicBezTo>
                        <a:pt x="798" y="1590"/>
                        <a:pt x="784" y="1595"/>
                        <a:pt x="772" y="1595"/>
                      </a:cubicBezTo>
                      <a:cubicBezTo>
                        <a:pt x="757" y="1595"/>
                        <a:pt x="747" y="1588"/>
                        <a:pt x="734" y="1553"/>
                      </a:cubicBezTo>
                      <a:cubicBezTo>
                        <a:pt x="721" y="1528"/>
                        <a:pt x="721" y="1516"/>
                        <a:pt x="696" y="1516"/>
                      </a:cubicBezTo>
                      <a:cubicBezTo>
                        <a:pt x="671" y="1516"/>
                        <a:pt x="647" y="1516"/>
                        <a:pt x="634" y="1541"/>
                      </a:cubicBezTo>
                      <a:cubicBezTo>
                        <a:pt x="609" y="1603"/>
                        <a:pt x="709" y="1640"/>
                        <a:pt x="709" y="1665"/>
                      </a:cubicBezTo>
                      <a:cubicBezTo>
                        <a:pt x="721" y="1690"/>
                        <a:pt x="721" y="1715"/>
                        <a:pt x="734" y="1727"/>
                      </a:cubicBezTo>
                      <a:cubicBezTo>
                        <a:pt x="746" y="1752"/>
                        <a:pt x="758" y="1752"/>
                        <a:pt x="758" y="1764"/>
                      </a:cubicBezTo>
                      <a:cubicBezTo>
                        <a:pt x="734" y="1752"/>
                        <a:pt x="709" y="1739"/>
                        <a:pt x="684" y="1727"/>
                      </a:cubicBezTo>
                      <a:cubicBezTo>
                        <a:pt x="676" y="1727"/>
                        <a:pt x="673" y="1722"/>
                        <a:pt x="665" y="1722"/>
                      </a:cubicBezTo>
                      <a:cubicBezTo>
                        <a:pt x="660" y="1722"/>
                        <a:pt x="655" y="1723"/>
                        <a:pt x="647" y="1727"/>
                      </a:cubicBezTo>
                      <a:cubicBezTo>
                        <a:pt x="634" y="1739"/>
                        <a:pt x="634" y="1764"/>
                        <a:pt x="634" y="1777"/>
                      </a:cubicBezTo>
                      <a:cubicBezTo>
                        <a:pt x="647" y="1789"/>
                        <a:pt x="659" y="1777"/>
                        <a:pt x="671" y="1802"/>
                      </a:cubicBezTo>
                      <a:cubicBezTo>
                        <a:pt x="696" y="1814"/>
                        <a:pt x="671" y="1826"/>
                        <a:pt x="696" y="1851"/>
                      </a:cubicBezTo>
                      <a:cubicBezTo>
                        <a:pt x="721" y="1876"/>
                        <a:pt x="746" y="1851"/>
                        <a:pt x="771" y="1889"/>
                      </a:cubicBezTo>
                      <a:cubicBezTo>
                        <a:pt x="758" y="1889"/>
                        <a:pt x="746" y="1876"/>
                        <a:pt x="721" y="1876"/>
                      </a:cubicBezTo>
                      <a:cubicBezTo>
                        <a:pt x="709" y="1864"/>
                        <a:pt x="684" y="1864"/>
                        <a:pt x="659" y="1851"/>
                      </a:cubicBezTo>
                      <a:cubicBezTo>
                        <a:pt x="647" y="1851"/>
                        <a:pt x="647" y="1839"/>
                        <a:pt x="634" y="1826"/>
                      </a:cubicBezTo>
                      <a:cubicBezTo>
                        <a:pt x="622" y="1814"/>
                        <a:pt x="622" y="1802"/>
                        <a:pt x="622" y="1789"/>
                      </a:cubicBezTo>
                      <a:cubicBezTo>
                        <a:pt x="609" y="1764"/>
                        <a:pt x="609" y="1764"/>
                        <a:pt x="597" y="1764"/>
                      </a:cubicBezTo>
                      <a:lnTo>
                        <a:pt x="572" y="1764"/>
                      </a:lnTo>
                      <a:lnTo>
                        <a:pt x="572" y="1752"/>
                      </a:lnTo>
                      <a:cubicBezTo>
                        <a:pt x="560" y="1727"/>
                        <a:pt x="560" y="1715"/>
                        <a:pt x="535" y="1715"/>
                      </a:cubicBezTo>
                      <a:cubicBezTo>
                        <a:pt x="485" y="1727"/>
                        <a:pt x="510" y="1802"/>
                        <a:pt x="535" y="1814"/>
                      </a:cubicBezTo>
                      <a:cubicBezTo>
                        <a:pt x="522" y="1826"/>
                        <a:pt x="510" y="1826"/>
                        <a:pt x="510" y="1839"/>
                      </a:cubicBezTo>
                      <a:cubicBezTo>
                        <a:pt x="510" y="1864"/>
                        <a:pt x="510" y="1876"/>
                        <a:pt x="522" y="1889"/>
                      </a:cubicBezTo>
                      <a:cubicBezTo>
                        <a:pt x="527" y="1891"/>
                        <a:pt x="531" y="1892"/>
                        <a:pt x="535" y="1892"/>
                      </a:cubicBezTo>
                      <a:cubicBezTo>
                        <a:pt x="548" y="1892"/>
                        <a:pt x="550" y="1876"/>
                        <a:pt x="560" y="1876"/>
                      </a:cubicBezTo>
                      <a:lnTo>
                        <a:pt x="560" y="1876"/>
                      </a:lnTo>
                      <a:cubicBezTo>
                        <a:pt x="535" y="1913"/>
                        <a:pt x="560" y="1913"/>
                        <a:pt x="585" y="1926"/>
                      </a:cubicBezTo>
                      <a:cubicBezTo>
                        <a:pt x="609" y="1938"/>
                        <a:pt x="634" y="1938"/>
                        <a:pt x="634" y="1988"/>
                      </a:cubicBezTo>
                      <a:cubicBezTo>
                        <a:pt x="627" y="1981"/>
                        <a:pt x="603" y="1974"/>
                        <a:pt x="585" y="1974"/>
                      </a:cubicBezTo>
                      <a:cubicBezTo>
                        <a:pt x="571" y="1974"/>
                        <a:pt x="560" y="1977"/>
                        <a:pt x="560" y="1988"/>
                      </a:cubicBezTo>
                      <a:cubicBezTo>
                        <a:pt x="560" y="2000"/>
                        <a:pt x="560" y="2025"/>
                        <a:pt x="572" y="2038"/>
                      </a:cubicBezTo>
                      <a:cubicBezTo>
                        <a:pt x="585" y="2050"/>
                        <a:pt x="591" y="2053"/>
                        <a:pt x="597" y="2053"/>
                      </a:cubicBezTo>
                      <a:cubicBezTo>
                        <a:pt x="603" y="2053"/>
                        <a:pt x="609" y="2050"/>
                        <a:pt x="622" y="2050"/>
                      </a:cubicBezTo>
                      <a:cubicBezTo>
                        <a:pt x="647" y="2050"/>
                        <a:pt x="659" y="2050"/>
                        <a:pt x="671" y="2062"/>
                      </a:cubicBezTo>
                      <a:cubicBezTo>
                        <a:pt x="680" y="2067"/>
                        <a:pt x="685" y="2068"/>
                        <a:pt x="689" y="2068"/>
                      </a:cubicBezTo>
                      <a:cubicBezTo>
                        <a:pt x="698" y="2068"/>
                        <a:pt x="700" y="2062"/>
                        <a:pt x="709" y="2062"/>
                      </a:cubicBezTo>
                      <a:cubicBezTo>
                        <a:pt x="734" y="2075"/>
                        <a:pt x="746" y="2075"/>
                        <a:pt x="758" y="2075"/>
                      </a:cubicBezTo>
                      <a:cubicBezTo>
                        <a:pt x="751" y="2098"/>
                        <a:pt x="733" y="2107"/>
                        <a:pt x="714" y="2107"/>
                      </a:cubicBezTo>
                      <a:cubicBezTo>
                        <a:pt x="704" y="2107"/>
                        <a:pt x="693" y="2104"/>
                        <a:pt x="684" y="2100"/>
                      </a:cubicBezTo>
                      <a:cubicBezTo>
                        <a:pt x="667" y="2100"/>
                        <a:pt x="656" y="2105"/>
                        <a:pt x="640" y="2105"/>
                      </a:cubicBezTo>
                      <a:cubicBezTo>
                        <a:pt x="631" y="2105"/>
                        <a:pt x="622" y="2104"/>
                        <a:pt x="609" y="2100"/>
                      </a:cubicBezTo>
                      <a:cubicBezTo>
                        <a:pt x="585" y="2100"/>
                        <a:pt x="547" y="2025"/>
                        <a:pt x="535" y="2025"/>
                      </a:cubicBezTo>
                      <a:cubicBezTo>
                        <a:pt x="527" y="2025"/>
                        <a:pt x="518" y="2031"/>
                        <a:pt x="510" y="2031"/>
                      </a:cubicBezTo>
                      <a:cubicBezTo>
                        <a:pt x="506" y="2031"/>
                        <a:pt x="502" y="2029"/>
                        <a:pt x="498" y="2025"/>
                      </a:cubicBezTo>
                      <a:cubicBezTo>
                        <a:pt x="487" y="2025"/>
                        <a:pt x="495" y="1986"/>
                        <a:pt x="471" y="1986"/>
                      </a:cubicBezTo>
                      <a:cubicBezTo>
                        <a:pt x="468" y="1986"/>
                        <a:pt x="464" y="1986"/>
                        <a:pt x="460" y="1988"/>
                      </a:cubicBezTo>
                      <a:cubicBezTo>
                        <a:pt x="411" y="1988"/>
                        <a:pt x="448" y="2062"/>
                        <a:pt x="460" y="2087"/>
                      </a:cubicBezTo>
                      <a:cubicBezTo>
                        <a:pt x="460" y="2112"/>
                        <a:pt x="485" y="2112"/>
                        <a:pt x="498" y="2137"/>
                      </a:cubicBezTo>
                      <a:cubicBezTo>
                        <a:pt x="498" y="2137"/>
                        <a:pt x="498" y="2149"/>
                        <a:pt x="498" y="2149"/>
                      </a:cubicBezTo>
                      <a:cubicBezTo>
                        <a:pt x="510" y="2162"/>
                        <a:pt x="510" y="2174"/>
                        <a:pt x="522" y="2174"/>
                      </a:cubicBezTo>
                      <a:cubicBezTo>
                        <a:pt x="529" y="2180"/>
                        <a:pt x="538" y="2180"/>
                        <a:pt x="549" y="2180"/>
                      </a:cubicBezTo>
                      <a:cubicBezTo>
                        <a:pt x="560" y="2180"/>
                        <a:pt x="572" y="2180"/>
                        <a:pt x="585" y="2187"/>
                      </a:cubicBezTo>
                      <a:cubicBezTo>
                        <a:pt x="585" y="2211"/>
                        <a:pt x="585" y="2236"/>
                        <a:pt x="585" y="2261"/>
                      </a:cubicBezTo>
                      <a:cubicBezTo>
                        <a:pt x="585" y="2286"/>
                        <a:pt x="647" y="2286"/>
                        <a:pt x="659" y="2286"/>
                      </a:cubicBezTo>
                      <a:cubicBezTo>
                        <a:pt x="634" y="2286"/>
                        <a:pt x="597" y="2286"/>
                        <a:pt x="597" y="2323"/>
                      </a:cubicBezTo>
                      <a:cubicBezTo>
                        <a:pt x="597" y="2343"/>
                        <a:pt x="614" y="2364"/>
                        <a:pt x="633" y="2364"/>
                      </a:cubicBezTo>
                      <a:cubicBezTo>
                        <a:pt x="638" y="2364"/>
                        <a:pt x="642" y="2363"/>
                        <a:pt x="647" y="2360"/>
                      </a:cubicBezTo>
                      <a:cubicBezTo>
                        <a:pt x="659" y="2356"/>
                        <a:pt x="665" y="2355"/>
                        <a:pt x="668" y="2355"/>
                      </a:cubicBezTo>
                      <a:cubicBezTo>
                        <a:pt x="674" y="2355"/>
                        <a:pt x="671" y="2360"/>
                        <a:pt x="696" y="2360"/>
                      </a:cubicBezTo>
                      <a:cubicBezTo>
                        <a:pt x="713" y="2360"/>
                        <a:pt x="729" y="2349"/>
                        <a:pt x="746" y="2349"/>
                      </a:cubicBezTo>
                      <a:cubicBezTo>
                        <a:pt x="754" y="2349"/>
                        <a:pt x="763" y="2352"/>
                        <a:pt x="771" y="2360"/>
                      </a:cubicBezTo>
                      <a:cubicBezTo>
                        <a:pt x="758" y="2373"/>
                        <a:pt x="696" y="2385"/>
                        <a:pt x="684" y="2410"/>
                      </a:cubicBezTo>
                      <a:cubicBezTo>
                        <a:pt x="676" y="2425"/>
                        <a:pt x="688" y="2430"/>
                        <a:pt x="709" y="2430"/>
                      </a:cubicBezTo>
                      <a:cubicBezTo>
                        <a:pt x="743" y="2430"/>
                        <a:pt x="802" y="2416"/>
                        <a:pt x="830" y="2416"/>
                      </a:cubicBezTo>
                      <a:cubicBezTo>
                        <a:pt x="839" y="2416"/>
                        <a:pt x="845" y="2418"/>
                        <a:pt x="845" y="2423"/>
                      </a:cubicBezTo>
                      <a:cubicBezTo>
                        <a:pt x="845" y="2447"/>
                        <a:pt x="771" y="2447"/>
                        <a:pt x="758" y="2447"/>
                      </a:cubicBezTo>
                      <a:cubicBezTo>
                        <a:pt x="721" y="2447"/>
                        <a:pt x="684" y="2435"/>
                        <a:pt x="659" y="2423"/>
                      </a:cubicBezTo>
                      <a:cubicBezTo>
                        <a:pt x="642" y="2414"/>
                        <a:pt x="619" y="2400"/>
                        <a:pt x="598" y="2400"/>
                      </a:cubicBezTo>
                      <a:cubicBezTo>
                        <a:pt x="589" y="2400"/>
                        <a:pt x="580" y="2402"/>
                        <a:pt x="572" y="2410"/>
                      </a:cubicBezTo>
                      <a:cubicBezTo>
                        <a:pt x="560" y="2435"/>
                        <a:pt x="572" y="2435"/>
                        <a:pt x="547" y="2435"/>
                      </a:cubicBezTo>
                      <a:cubicBezTo>
                        <a:pt x="522" y="2435"/>
                        <a:pt x="522" y="2410"/>
                        <a:pt x="510" y="2398"/>
                      </a:cubicBezTo>
                      <a:cubicBezTo>
                        <a:pt x="498" y="2373"/>
                        <a:pt x="485" y="2360"/>
                        <a:pt x="460" y="2360"/>
                      </a:cubicBezTo>
                      <a:cubicBezTo>
                        <a:pt x="448" y="2348"/>
                        <a:pt x="435" y="2348"/>
                        <a:pt x="423" y="2336"/>
                      </a:cubicBezTo>
                      <a:cubicBezTo>
                        <a:pt x="414" y="2318"/>
                        <a:pt x="399" y="2300"/>
                        <a:pt x="382" y="2300"/>
                      </a:cubicBezTo>
                      <a:cubicBezTo>
                        <a:pt x="376" y="2300"/>
                        <a:pt x="368" y="2304"/>
                        <a:pt x="361" y="2311"/>
                      </a:cubicBezTo>
                      <a:cubicBezTo>
                        <a:pt x="352" y="2293"/>
                        <a:pt x="350" y="2270"/>
                        <a:pt x="341" y="2270"/>
                      </a:cubicBezTo>
                      <a:cubicBezTo>
                        <a:pt x="337" y="2270"/>
                        <a:pt x="331" y="2275"/>
                        <a:pt x="324" y="2286"/>
                      </a:cubicBezTo>
                      <a:cubicBezTo>
                        <a:pt x="299" y="2336"/>
                        <a:pt x="336" y="2348"/>
                        <a:pt x="373" y="2385"/>
                      </a:cubicBezTo>
                      <a:cubicBezTo>
                        <a:pt x="411" y="2410"/>
                        <a:pt x="398" y="2485"/>
                        <a:pt x="448" y="2497"/>
                      </a:cubicBezTo>
                      <a:cubicBezTo>
                        <a:pt x="423" y="2522"/>
                        <a:pt x="411" y="2534"/>
                        <a:pt x="423" y="2547"/>
                      </a:cubicBezTo>
                      <a:cubicBezTo>
                        <a:pt x="429" y="2553"/>
                        <a:pt x="439" y="2553"/>
                        <a:pt x="448" y="2553"/>
                      </a:cubicBezTo>
                      <a:cubicBezTo>
                        <a:pt x="457" y="2553"/>
                        <a:pt x="467" y="2553"/>
                        <a:pt x="473" y="2559"/>
                      </a:cubicBezTo>
                      <a:cubicBezTo>
                        <a:pt x="479" y="2565"/>
                        <a:pt x="482" y="2565"/>
                        <a:pt x="484" y="2565"/>
                      </a:cubicBezTo>
                      <a:cubicBezTo>
                        <a:pt x="485" y="2565"/>
                        <a:pt x="485" y="2565"/>
                        <a:pt x="485" y="2572"/>
                      </a:cubicBezTo>
                      <a:cubicBezTo>
                        <a:pt x="485" y="2596"/>
                        <a:pt x="460" y="2596"/>
                        <a:pt x="485" y="2621"/>
                      </a:cubicBezTo>
                      <a:cubicBezTo>
                        <a:pt x="492" y="2631"/>
                        <a:pt x="498" y="2635"/>
                        <a:pt x="503" y="2635"/>
                      </a:cubicBezTo>
                      <a:cubicBezTo>
                        <a:pt x="517" y="2635"/>
                        <a:pt x="526" y="2609"/>
                        <a:pt x="535" y="2609"/>
                      </a:cubicBezTo>
                      <a:cubicBezTo>
                        <a:pt x="547" y="2609"/>
                        <a:pt x="560" y="2634"/>
                        <a:pt x="560" y="2634"/>
                      </a:cubicBezTo>
                      <a:cubicBezTo>
                        <a:pt x="566" y="2640"/>
                        <a:pt x="572" y="2643"/>
                        <a:pt x="578" y="2643"/>
                      </a:cubicBezTo>
                      <a:cubicBezTo>
                        <a:pt x="585" y="2643"/>
                        <a:pt x="591" y="2640"/>
                        <a:pt x="597" y="2634"/>
                      </a:cubicBezTo>
                      <a:cubicBezTo>
                        <a:pt x="622" y="2646"/>
                        <a:pt x="622" y="2659"/>
                        <a:pt x="634" y="2671"/>
                      </a:cubicBezTo>
                      <a:cubicBezTo>
                        <a:pt x="647" y="2696"/>
                        <a:pt x="671" y="2708"/>
                        <a:pt x="684" y="2708"/>
                      </a:cubicBezTo>
                      <a:cubicBezTo>
                        <a:pt x="709" y="2721"/>
                        <a:pt x="746" y="2708"/>
                        <a:pt x="709" y="2758"/>
                      </a:cubicBezTo>
                      <a:cubicBezTo>
                        <a:pt x="699" y="2770"/>
                        <a:pt x="687" y="2775"/>
                        <a:pt x="673" y="2775"/>
                      </a:cubicBezTo>
                      <a:cubicBezTo>
                        <a:pt x="631" y="2775"/>
                        <a:pt x="575" y="2733"/>
                        <a:pt x="547" y="2733"/>
                      </a:cubicBezTo>
                      <a:cubicBezTo>
                        <a:pt x="527" y="2733"/>
                        <a:pt x="500" y="2749"/>
                        <a:pt x="477" y="2749"/>
                      </a:cubicBezTo>
                      <a:cubicBezTo>
                        <a:pt x="471" y="2749"/>
                        <a:pt x="465" y="2748"/>
                        <a:pt x="460" y="2745"/>
                      </a:cubicBezTo>
                      <a:cubicBezTo>
                        <a:pt x="435" y="2733"/>
                        <a:pt x="448" y="2733"/>
                        <a:pt x="448" y="2721"/>
                      </a:cubicBezTo>
                      <a:cubicBezTo>
                        <a:pt x="435" y="2708"/>
                        <a:pt x="448" y="2696"/>
                        <a:pt x="435" y="2696"/>
                      </a:cubicBezTo>
                      <a:lnTo>
                        <a:pt x="349" y="2696"/>
                      </a:lnTo>
                      <a:cubicBezTo>
                        <a:pt x="324" y="2708"/>
                        <a:pt x="311" y="2758"/>
                        <a:pt x="336" y="2770"/>
                      </a:cubicBezTo>
                      <a:cubicBezTo>
                        <a:pt x="349" y="2795"/>
                        <a:pt x="386" y="2795"/>
                        <a:pt x="386" y="2808"/>
                      </a:cubicBezTo>
                      <a:cubicBezTo>
                        <a:pt x="386" y="2820"/>
                        <a:pt x="373" y="2845"/>
                        <a:pt x="386" y="2857"/>
                      </a:cubicBezTo>
                      <a:cubicBezTo>
                        <a:pt x="392" y="2867"/>
                        <a:pt x="401" y="2870"/>
                        <a:pt x="410" y="2870"/>
                      </a:cubicBezTo>
                      <a:cubicBezTo>
                        <a:pt x="422" y="2870"/>
                        <a:pt x="435" y="2865"/>
                        <a:pt x="446" y="2865"/>
                      </a:cubicBezTo>
                      <a:cubicBezTo>
                        <a:pt x="458" y="2865"/>
                        <a:pt x="468" y="2871"/>
                        <a:pt x="473" y="2894"/>
                      </a:cubicBezTo>
                      <a:cubicBezTo>
                        <a:pt x="473" y="2932"/>
                        <a:pt x="460" y="2919"/>
                        <a:pt x="485" y="2944"/>
                      </a:cubicBezTo>
                      <a:cubicBezTo>
                        <a:pt x="498" y="2944"/>
                        <a:pt x="498" y="2957"/>
                        <a:pt x="510" y="2957"/>
                      </a:cubicBezTo>
                      <a:cubicBezTo>
                        <a:pt x="522" y="2969"/>
                        <a:pt x="547" y="2969"/>
                        <a:pt x="560" y="2981"/>
                      </a:cubicBezTo>
                      <a:cubicBezTo>
                        <a:pt x="544" y="2987"/>
                        <a:pt x="529" y="2990"/>
                        <a:pt x="513" y="2990"/>
                      </a:cubicBezTo>
                      <a:cubicBezTo>
                        <a:pt x="492" y="2990"/>
                        <a:pt x="470" y="2984"/>
                        <a:pt x="448" y="2969"/>
                      </a:cubicBezTo>
                      <a:cubicBezTo>
                        <a:pt x="438" y="2959"/>
                        <a:pt x="420" y="2941"/>
                        <a:pt x="400" y="2941"/>
                      </a:cubicBezTo>
                      <a:cubicBezTo>
                        <a:pt x="395" y="2941"/>
                        <a:pt x="391" y="2942"/>
                        <a:pt x="386" y="2944"/>
                      </a:cubicBezTo>
                      <a:cubicBezTo>
                        <a:pt x="373" y="2957"/>
                        <a:pt x="386" y="2969"/>
                        <a:pt x="361" y="2981"/>
                      </a:cubicBezTo>
                      <a:cubicBezTo>
                        <a:pt x="355" y="2988"/>
                        <a:pt x="349" y="2991"/>
                        <a:pt x="341" y="2991"/>
                      </a:cubicBezTo>
                      <a:cubicBezTo>
                        <a:pt x="333" y="2991"/>
                        <a:pt x="324" y="2988"/>
                        <a:pt x="311" y="2981"/>
                      </a:cubicBezTo>
                      <a:cubicBezTo>
                        <a:pt x="274" y="2969"/>
                        <a:pt x="212" y="2944"/>
                        <a:pt x="187" y="2932"/>
                      </a:cubicBezTo>
                      <a:cubicBezTo>
                        <a:pt x="177" y="2927"/>
                        <a:pt x="165" y="2922"/>
                        <a:pt x="155" y="2922"/>
                      </a:cubicBezTo>
                      <a:cubicBezTo>
                        <a:pt x="140" y="2922"/>
                        <a:pt x="130" y="2932"/>
                        <a:pt x="137" y="2969"/>
                      </a:cubicBezTo>
                      <a:cubicBezTo>
                        <a:pt x="137" y="3019"/>
                        <a:pt x="200" y="3019"/>
                        <a:pt x="224" y="3019"/>
                      </a:cubicBezTo>
                      <a:cubicBezTo>
                        <a:pt x="212" y="3068"/>
                        <a:pt x="249" y="3068"/>
                        <a:pt x="274" y="3081"/>
                      </a:cubicBezTo>
                      <a:cubicBezTo>
                        <a:pt x="283" y="3090"/>
                        <a:pt x="298" y="3098"/>
                        <a:pt x="315" y="3098"/>
                      </a:cubicBezTo>
                      <a:cubicBezTo>
                        <a:pt x="322" y="3098"/>
                        <a:pt x="329" y="3097"/>
                        <a:pt x="336" y="3093"/>
                      </a:cubicBezTo>
                      <a:lnTo>
                        <a:pt x="336" y="3093"/>
                      </a:lnTo>
                      <a:cubicBezTo>
                        <a:pt x="274" y="3130"/>
                        <a:pt x="311" y="3143"/>
                        <a:pt x="361" y="3143"/>
                      </a:cubicBezTo>
                      <a:cubicBezTo>
                        <a:pt x="313" y="3180"/>
                        <a:pt x="332" y="3190"/>
                        <a:pt x="368" y="3190"/>
                      </a:cubicBezTo>
                      <a:cubicBezTo>
                        <a:pt x="409" y="3190"/>
                        <a:pt x="471" y="3178"/>
                        <a:pt x="491" y="3178"/>
                      </a:cubicBezTo>
                      <a:cubicBezTo>
                        <a:pt x="495" y="3178"/>
                        <a:pt x="498" y="3179"/>
                        <a:pt x="498" y="3180"/>
                      </a:cubicBezTo>
                      <a:cubicBezTo>
                        <a:pt x="498" y="3191"/>
                        <a:pt x="405" y="3295"/>
                        <a:pt x="454" y="3295"/>
                      </a:cubicBezTo>
                      <a:cubicBezTo>
                        <a:pt x="459" y="3295"/>
                        <a:pt x="465" y="3294"/>
                        <a:pt x="473" y="3292"/>
                      </a:cubicBezTo>
                      <a:lnTo>
                        <a:pt x="473" y="3292"/>
                      </a:lnTo>
                      <a:cubicBezTo>
                        <a:pt x="460" y="3304"/>
                        <a:pt x="460" y="3317"/>
                        <a:pt x="435" y="3317"/>
                      </a:cubicBezTo>
                      <a:cubicBezTo>
                        <a:pt x="433" y="3319"/>
                        <a:pt x="431" y="3320"/>
                        <a:pt x="428" y="3320"/>
                      </a:cubicBezTo>
                      <a:cubicBezTo>
                        <a:pt x="419" y="3320"/>
                        <a:pt x="411" y="3302"/>
                        <a:pt x="411" y="3292"/>
                      </a:cubicBezTo>
                      <a:cubicBezTo>
                        <a:pt x="394" y="3275"/>
                        <a:pt x="380" y="3270"/>
                        <a:pt x="368" y="3270"/>
                      </a:cubicBezTo>
                      <a:cubicBezTo>
                        <a:pt x="344" y="3270"/>
                        <a:pt x="328" y="3292"/>
                        <a:pt x="311" y="3292"/>
                      </a:cubicBezTo>
                      <a:cubicBezTo>
                        <a:pt x="309" y="3294"/>
                        <a:pt x="305" y="3295"/>
                        <a:pt x="301" y="3295"/>
                      </a:cubicBezTo>
                      <a:cubicBezTo>
                        <a:pt x="285" y="3295"/>
                        <a:pt x="259" y="3280"/>
                        <a:pt x="249" y="3280"/>
                      </a:cubicBezTo>
                      <a:lnTo>
                        <a:pt x="224" y="3280"/>
                      </a:lnTo>
                      <a:cubicBezTo>
                        <a:pt x="212" y="3267"/>
                        <a:pt x="224" y="3255"/>
                        <a:pt x="212" y="3242"/>
                      </a:cubicBezTo>
                      <a:cubicBezTo>
                        <a:pt x="206" y="3230"/>
                        <a:pt x="196" y="3224"/>
                        <a:pt x="187" y="3224"/>
                      </a:cubicBezTo>
                      <a:cubicBezTo>
                        <a:pt x="178" y="3224"/>
                        <a:pt x="168" y="3230"/>
                        <a:pt x="162" y="3242"/>
                      </a:cubicBezTo>
                      <a:cubicBezTo>
                        <a:pt x="88" y="3292"/>
                        <a:pt x="162" y="3342"/>
                        <a:pt x="200" y="3354"/>
                      </a:cubicBezTo>
                      <a:cubicBezTo>
                        <a:pt x="237" y="3379"/>
                        <a:pt x="286" y="3391"/>
                        <a:pt x="324" y="3404"/>
                      </a:cubicBezTo>
                      <a:cubicBezTo>
                        <a:pt x="349" y="3404"/>
                        <a:pt x="362" y="3393"/>
                        <a:pt x="376" y="3393"/>
                      </a:cubicBezTo>
                      <a:cubicBezTo>
                        <a:pt x="383" y="3393"/>
                        <a:pt x="390" y="3395"/>
                        <a:pt x="398" y="3404"/>
                      </a:cubicBezTo>
                      <a:lnTo>
                        <a:pt x="311" y="3404"/>
                      </a:lnTo>
                      <a:cubicBezTo>
                        <a:pt x="286" y="3404"/>
                        <a:pt x="262" y="3416"/>
                        <a:pt x="249" y="3429"/>
                      </a:cubicBezTo>
                      <a:cubicBezTo>
                        <a:pt x="237" y="3441"/>
                        <a:pt x="237" y="3453"/>
                        <a:pt x="224" y="3453"/>
                      </a:cubicBezTo>
                      <a:cubicBezTo>
                        <a:pt x="222" y="3456"/>
                        <a:pt x="218" y="3457"/>
                        <a:pt x="214" y="3457"/>
                      </a:cubicBezTo>
                      <a:cubicBezTo>
                        <a:pt x="198" y="3457"/>
                        <a:pt x="172" y="3441"/>
                        <a:pt x="162" y="3441"/>
                      </a:cubicBezTo>
                      <a:lnTo>
                        <a:pt x="125" y="3429"/>
                      </a:lnTo>
                      <a:lnTo>
                        <a:pt x="100" y="3429"/>
                      </a:lnTo>
                      <a:cubicBezTo>
                        <a:pt x="88" y="3416"/>
                        <a:pt x="100" y="3404"/>
                        <a:pt x="75" y="3404"/>
                      </a:cubicBezTo>
                      <a:cubicBezTo>
                        <a:pt x="70" y="3402"/>
                        <a:pt x="66" y="3401"/>
                        <a:pt x="61" y="3401"/>
                      </a:cubicBezTo>
                      <a:cubicBezTo>
                        <a:pt x="32" y="3401"/>
                        <a:pt x="13" y="3434"/>
                        <a:pt x="13" y="3466"/>
                      </a:cubicBezTo>
                      <a:cubicBezTo>
                        <a:pt x="13" y="3478"/>
                        <a:pt x="26" y="3491"/>
                        <a:pt x="26" y="3503"/>
                      </a:cubicBezTo>
                      <a:cubicBezTo>
                        <a:pt x="26" y="3503"/>
                        <a:pt x="13" y="3515"/>
                        <a:pt x="13" y="3528"/>
                      </a:cubicBezTo>
                      <a:cubicBezTo>
                        <a:pt x="1" y="3565"/>
                        <a:pt x="13" y="3540"/>
                        <a:pt x="38" y="3565"/>
                      </a:cubicBezTo>
                      <a:cubicBezTo>
                        <a:pt x="44" y="3571"/>
                        <a:pt x="44" y="3571"/>
                        <a:pt x="44" y="3571"/>
                      </a:cubicBezTo>
                      <a:cubicBezTo>
                        <a:pt x="44" y="3571"/>
                        <a:pt x="44" y="3571"/>
                        <a:pt x="50" y="3578"/>
                      </a:cubicBezTo>
                      <a:cubicBezTo>
                        <a:pt x="63" y="3590"/>
                        <a:pt x="63" y="3590"/>
                        <a:pt x="75" y="3602"/>
                      </a:cubicBezTo>
                      <a:cubicBezTo>
                        <a:pt x="84" y="3607"/>
                        <a:pt x="92" y="3608"/>
                        <a:pt x="100" y="3608"/>
                      </a:cubicBezTo>
                      <a:cubicBezTo>
                        <a:pt x="117" y="3608"/>
                        <a:pt x="133" y="3602"/>
                        <a:pt x="150" y="3602"/>
                      </a:cubicBezTo>
                      <a:cubicBezTo>
                        <a:pt x="162" y="3615"/>
                        <a:pt x="162" y="3640"/>
                        <a:pt x="187" y="3640"/>
                      </a:cubicBezTo>
                      <a:cubicBezTo>
                        <a:pt x="150" y="3668"/>
                        <a:pt x="175" y="3682"/>
                        <a:pt x="201" y="3682"/>
                      </a:cubicBezTo>
                      <a:cubicBezTo>
                        <a:pt x="210" y="3682"/>
                        <a:pt x="218" y="3680"/>
                        <a:pt x="224" y="3677"/>
                      </a:cubicBezTo>
                      <a:cubicBezTo>
                        <a:pt x="249" y="3665"/>
                        <a:pt x="262" y="3627"/>
                        <a:pt x="286" y="3615"/>
                      </a:cubicBezTo>
                      <a:cubicBezTo>
                        <a:pt x="299" y="3615"/>
                        <a:pt x="299" y="3602"/>
                        <a:pt x="311" y="3602"/>
                      </a:cubicBezTo>
                      <a:cubicBezTo>
                        <a:pt x="311" y="3615"/>
                        <a:pt x="324" y="3615"/>
                        <a:pt x="324" y="3627"/>
                      </a:cubicBezTo>
                      <a:lnTo>
                        <a:pt x="361" y="3627"/>
                      </a:lnTo>
                      <a:cubicBezTo>
                        <a:pt x="361" y="3615"/>
                        <a:pt x="373" y="3615"/>
                        <a:pt x="386" y="3602"/>
                      </a:cubicBezTo>
                      <a:lnTo>
                        <a:pt x="386" y="3615"/>
                      </a:lnTo>
                      <a:cubicBezTo>
                        <a:pt x="398" y="3627"/>
                        <a:pt x="411" y="3640"/>
                        <a:pt x="423" y="3640"/>
                      </a:cubicBezTo>
                      <a:cubicBezTo>
                        <a:pt x="423" y="3658"/>
                        <a:pt x="416" y="3669"/>
                        <a:pt x="427" y="3669"/>
                      </a:cubicBezTo>
                      <a:cubicBezTo>
                        <a:pt x="432" y="3669"/>
                        <a:pt x="438" y="3668"/>
                        <a:pt x="448" y="3665"/>
                      </a:cubicBezTo>
                      <a:cubicBezTo>
                        <a:pt x="473" y="3652"/>
                        <a:pt x="510" y="3640"/>
                        <a:pt x="535" y="3627"/>
                      </a:cubicBezTo>
                      <a:cubicBezTo>
                        <a:pt x="538" y="3624"/>
                        <a:pt x="543" y="3622"/>
                        <a:pt x="548" y="3622"/>
                      </a:cubicBezTo>
                      <a:cubicBezTo>
                        <a:pt x="560" y="3622"/>
                        <a:pt x="572" y="3631"/>
                        <a:pt x="572" y="3640"/>
                      </a:cubicBezTo>
                      <a:cubicBezTo>
                        <a:pt x="560" y="3665"/>
                        <a:pt x="535" y="3665"/>
                        <a:pt x="510" y="3677"/>
                      </a:cubicBezTo>
                      <a:cubicBezTo>
                        <a:pt x="485" y="3677"/>
                        <a:pt x="448" y="3677"/>
                        <a:pt x="435" y="3689"/>
                      </a:cubicBezTo>
                      <a:cubicBezTo>
                        <a:pt x="411" y="3689"/>
                        <a:pt x="398" y="3727"/>
                        <a:pt x="386" y="3727"/>
                      </a:cubicBezTo>
                      <a:cubicBezTo>
                        <a:pt x="381" y="3728"/>
                        <a:pt x="377" y="3728"/>
                        <a:pt x="372" y="3728"/>
                      </a:cubicBezTo>
                      <a:cubicBezTo>
                        <a:pt x="332" y="3728"/>
                        <a:pt x="293" y="3688"/>
                        <a:pt x="269" y="3688"/>
                      </a:cubicBezTo>
                      <a:cubicBezTo>
                        <a:pt x="266" y="3688"/>
                        <a:pt x="264" y="3688"/>
                        <a:pt x="262" y="3689"/>
                      </a:cubicBezTo>
                      <a:cubicBezTo>
                        <a:pt x="224" y="3702"/>
                        <a:pt x="249" y="3702"/>
                        <a:pt x="224" y="3739"/>
                      </a:cubicBezTo>
                      <a:cubicBezTo>
                        <a:pt x="217" y="3761"/>
                        <a:pt x="214" y="3766"/>
                        <a:pt x="207" y="3766"/>
                      </a:cubicBezTo>
                      <a:cubicBezTo>
                        <a:pt x="203" y="3766"/>
                        <a:pt x="197" y="3764"/>
                        <a:pt x="187" y="3764"/>
                      </a:cubicBezTo>
                      <a:cubicBezTo>
                        <a:pt x="162" y="3776"/>
                        <a:pt x="150" y="3776"/>
                        <a:pt x="137" y="3789"/>
                      </a:cubicBezTo>
                      <a:cubicBezTo>
                        <a:pt x="113" y="3801"/>
                        <a:pt x="75" y="3814"/>
                        <a:pt x="63" y="3814"/>
                      </a:cubicBezTo>
                      <a:cubicBezTo>
                        <a:pt x="60" y="3817"/>
                        <a:pt x="56" y="3817"/>
                        <a:pt x="52" y="3817"/>
                      </a:cubicBezTo>
                      <a:cubicBezTo>
                        <a:pt x="47" y="3817"/>
                        <a:pt x="43" y="3817"/>
                        <a:pt x="38" y="3817"/>
                      </a:cubicBezTo>
                      <a:cubicBezTo>
                        <a:pt x="29" y="3817"/>
                        <a:pt x="19" y="3820"/>
                        <a:pt x="13" y="3838"/>
                      </a:cubicBezTo>
                      <a:cubicBezTo>
                        <a:pt x="1" y="3863"/>
                        <a:pt x="50" y="3876"/>
                        <a:pt x="75" y="3888"/>
                      </a:cubicBezTo>
                      <a:cubicBezTo>
                        <a:pt x="81" y="3891"/>
                        <a:pt x="86" y="3892"/>
                        <a:pt x="92" y="3892"/>
                      </a:cubicBezTo>
                      <a:cubicBezTo>
                        <a:pt x="109" y="3892"/>
                        <a:pt x="127" y="3884"/>
                        <a:pt x="139" y="3884"/>
                      </a:cubicBezTo>
                      <a:cubicBezTo>
                        <a:pt x="143" y="3884"/>
                        <a:pt x="147" y="3885"/>
                        <a:pt x="150" y="3888"/>
                      </a:cubicBezTo>
                      <a:cubicBezTo>
                        <a:pt x="162" y="3888"/>
                        <a:pt x="162" y="3900"/>
                        <a:pt x="175" y="3913"/>
                      </a:cubicBezTo>
                      <a:cubicBezTo>
                        <a:pt x="187" y="3913"/>
                        <a:pt x="200" y="3888"/>
                        <a:pt x="212" y="3888"/>
                      </a:cubicBezTo>
                      <a:cubicBezTo>
                        <a:pt x="218" y="3919"/>
                        <a:pt x="240" y="3928"/>
                        <a:pt x="263" y="3928"/>
                      </a:cubicBezTo>
                      <a:cubicBezTo>
                        <a:pt x="286" y="3928"/>
                        <a:pt x="311" y="3919"/>
                        <a:pt x="324" y="3913"/>
                      </a:cubicBezTo>
                      <a:lnTo>
                        <a:pt x="324" y="3913"/>
                      </a:lnTo>
                      <a:cubicBezTo>
                        <a:pt x="320" y="3925"/>
                        <a:pt x="328" y="3929"/>
                        <a:pt x="341" y="3929"/>
                      </a:cubicBezTo>
                      <a:cubicBezTo>
                        <a:pt x="368" y="3929"/>
                        <a:pt x="415" y="3913"/>
                        <a:pt x="423" y="3913"/>
                      </a:cubicBezTo>
                      <a:cubicBezTo>
                        <a:pt x="435" y="3900"/>
                        <a:pt x="460" y="3900"/>
                        <a:pt x="473" y="3888"/>
                      </a:cubicBezTo>
                      <a:cubicBezTo>
                        <a:pt x="473" y="3888"/>
                        <a:pt x="473" y="3900"/>
                        <a:pt x="485" y="3900"/>
                      </a:cubicBezTo>
                      <a:cubicBezTo>
                        <a:pt x="510" y="3900"/>
                        <a:pt x="535" y="3888"/>
                        <a:pt x="560" y="3888"/>
                      </a:cubicBezTo>
                      <a:lnTo>
                        <a:pt x="560" y="3888"/>
                      </a:lnTo>
                      <a:cubicBezTo>
                        <a:pt x="535" y="3888"/>
                        <a:pt x="460" y="3913"/>
                        <a:pt x="448" y="3925"/>
                      </a:cubicBezTo>
                      <a:cubicBezTo>
                        <a:pt x="423" y="3938"/>
                        <a:pt x="435" y="3963"/>
                        <a:pt x="423" y="3975"/>
                      </a:cubicBezTo>
                      <a:cubicBezTo>
                        <a:pt x="419" y="3979"/>
                        <a:pt x="413" y="3981"/>
                        <a:pt x="407" y="3981"/>
                      </a:cubicBezTo>
                      <a:cubicBezTo>
                        <a:pt x="395" y="3981"/>
                        <a:pt x="382" y="3975"/>
                        <a:pt x="373" y="3975"/>
                      </a:cubicBezTo>
                      <a:cubicBezTo>
                        <a:pt x="367" y="3973"/>
                        <a:pt x="361" y="3972"/>
                        <a:pt x="355" y="3972"/>
                      </a:cubicBezTo>
                      <a:cubicBezTo>
                        <a:pt x="331" y="3972"/>
                        <a:pt x="319" y="3992"/>
                        <a:pt x="299" y="4012"/>
                      </a:cubicBezTo>
                      <a:lnTo>
                        <a:pt x="237" y="4012"/>
                      </a:lnTo>
                      <a:cubicBezTo>
                        <a:pt x="224" y="4012"/>
                        <a:pt x="212" y="4009"/>
                        <a:pt x="201" y="4009"/>
                      </a:cubicBezTo>
                      <a:cubicBezTo>
                        <a:pt x="190" y="4009"/>
                        <a:pt x="181" y="4012"/>
                        <a:pt x="175" y="4025"/>
                      </a:cubicBezTo>
                      <a:cubicBezTo>
                        <a:pt x="162" y="4087"/>
                        <a:pt x="237" y="4087"/>
                        <a:pt x="249" y="4087"/>
                      </a:cubicBezTo>
                      <a:lnTo>
                        <a:pt x="386" y="4087"/>
                      </a:lnTo>
                      <a:cubicBezTo>
                        <a:pt x="373" y="4124"/>
                        <a:pt x="460" y="4136"/>
                        <a:pt x="498" y="4149"/>
                      </a:cubicBezTo>
                      <a:cubicBezTo>
                        <a:pt x="479" y="4155"/>
                        <a:pt x="463" y="4158"/>
                        <a:pt x="448" y="4158"/>
                      </a:cubicBezTo>
                      <a:cubicBezTo>
                        <a:pt x="432" y="4158"/>
                        <a:pt x="417" y="4155"/>
                        <a:pt x="398" y="4149"/>
                      </a:cubicBezTo>
                      <a:lnTo>
                        <a:pt x="311" y="4149"/>
                      </a:lnTo>
                      <a:cubicBezTo>
                        <a:pt x="286" y="4136"/>
                        <a:pt x="274" y="4112"/>
                        <a:pt x="249" y="4112"/>
                      </a:cubicBezTo>
                      <a:cubicBezTo>
                        <a:pt x="237" y="4112"/>
                        <a:pt x="237" y="4124"/>
                        <a:pt x="200" y="4149"/>
                      </a:cubicBezTo>
                      <a:cubicBezTo>
                        <a:pt x="187" y="4155"/>
                        <a:pt x="168" y="4158"/>
                        <a:pt x="150" y="4158"/>
                      </a:cubicBezTo>
                      <a:cubicBezTo>
                        <a:pt x="131" y="4158"/>
                        <a:pt x="113" y="4155"/>
                        <a:pt x="100" y="4149"/>
                      </a:cubicBezTo>
                      <a:cubicBezTo>
                        <a:pt x="74" y="4149"/>
                        <a:pt x="47" y="4117"/>
                        <a:pt x="25" y="4117"/>
                      </a:cubicBezTo>
                      <a:cubicBezTo>
                        <a:pt x="16" y="4117"/>
                        <a:pt x="8" y="4122"/>
                        <a:pt x="1" y="4136"/>
                      </a:cubicBezTo>
                      <a:cubicBezTo>
                        <a:pt x="1" y="4149"/>
                        <a:pt x="1" y="4174"/>
                        <a:pt x="13" y="4199"/>
                      </a:cubicBezTo>
                      <a:cubicBezTo>
                        <a:pt x="19" y="4201"/>
                        <a:pt x="24" y="4202"/>
                        <a:pt x="28" y="4202"/>
                      </a:cubicBezTo>
                      <a:cubicBezTo>
                        <a:pt x="36" y="4202"/>
                        <a:pt x="43" y="4199"/>
                        <a:pt x="49" y="4199"/>
                      </a:cubicBezTo>
                      <a:cubicBezTo>
                        <a:pt x="54" y="4199"/>
                        <a:pt x="58" y="4202"/>
                        <a:pt x="63" y="4211"/>
                      </a:cubicBezTo>
                      <a:cubicBezTo>
                        <a:pt x="63" y="4223"/>
                        <a:pt x="38" y="4248"/>
                        <a:pt x="50" y="4273"/>
                      </a:cubicBezTo>
                      <a:cubicBezTo>
                        <a:pt x="50" y="4310"/>
                        <a:pt x="75" y="4310"/>
                        <a:pt x="100" y="4310"/>
                      </a:cubicBezTo>
                      <a:cubicBezTo>
                        <a:pt x="137" y="4323"/>
                        <a:pt x="175" y="4323"/>
                        <a:pt x="212" y="4323"/>
                      </a:cubicBezTo>
                      <a:cubicBezTo>
                        <a:pt x="224" y="4329"/>
                        <a:pt x="237" y="4332"/>
                        <a:pt x="249" y="4332"/>
                      </a:cubicBezTo>
                      <a:cubicBezTo>
                        <a:pt x="262" y="4332"/>
                        <a:pt x="274" y="4329"/>
                        <a:pt x="286" y="4323"/>
                      </a:cubicBezTo>
                      <a:lnTo>
                        <a:pt x="324" y="4323"/>
                      </a:lnTo>
                      <a:cubicBezTo>
                        <a:pt x="324" y="4335"/>
                        <a:pt x="336" y="4348"/>
                        <a:pt x="349" y="4360"/>
                      </a:cubicBezTo>
                      <a:cubicBezTo>
                        <a:pt x="361" y="4372"/>
                        <a:pt x="373" y="4377"/>
                        <a:pt x="385" y="4377"/>
                      </a:cubicBezTo>
                      <a:cubicBezTo>
                        <a:pt x="408" y="4377"/>
                        <a:pt x="427" y="4360"/>
                        <a:pt x="435" y="4360"/>
                      </a:cubicBezTo>
                      <a:cubicBezTo>
                        <a:pt x="460" y="4360"/>
                        <a:pt x="473" y="4385"/>
                        <a:pt x="485" y="4385"/>
                      </a:cubicBezTo>
                      <a:lnTo>
                        <a:pt x="560" y="4385"/>
                      </a:lnTo>
                      <a:cubicBezTo>
                        <a:pt x="597" y="4385"/>
                        <a:pt x="634" y="4385"/>
                        <a:pt x="659" y="4348"/>
                      </a:cubicBezTo>
                      <a:cubicBezTo>
                        <a:pt x="671" y="4335"/>
                        <a:pt x="671" y="4310"/>
                        <a:pt x="684" y="4310"/>
                      </a:cubicBezTo>
                      <a:lnTo>
                        <a:pt x="696" y="4310"/>
                      </a:lnTo>
                      <a:cubicBezTo>
                        <a:pt x="709" y="4310"/>
                        <a:pt x="709" y="4298"/>
                        <a:pt x="746" y="4298"/>
                      </a:cubicBezTo>
                      <a:cubicBezTo>
                        <a:pt x="778" y="4309"/>
                        <a:pt x="792" y="4338"/>
                        <a:pt x="811" y="4338"/>
                      </a:cubicBezTo>
                      <a:cubicBezTo>
                        <a:pt x="814" y="4338"/>
                        <a:pt x="817" y="4337"/>
                        <a:pt x="820" y="4335"/>
                      </a:cubicBezTo>
                      <a:cubicBezTo>
                        <a:pt x="841" y="4325"/>
                        <a:pt x="853" y="4307"/>
                        <a:pt x="863" y="4307"/>
                      </a:cubicBezTo>
                      <a:cubicBezTo>
                        <a:pt x="865" y="4307"/>
                        <a:pt x="868" y="4308"/>
                        <a:pt x="870" y="4310"/>
                      </a:cubicBezTo>
                      <a:cubicBezTo>
                        <a:pt x="880" y="4310"/>
                        <a:pt x="906" y="4326"/>
                        <a:pt x="916" y="4326"/>
                      </a:cubicBezTo>
                      <a:cubicBezTo>
                        <a:pt x="918" y="4326"/>
                        <a:pt x="920" y="4325"/>
                        <a:pt x="920" y="4323"/>
                      </a:cubicBezTo>
                      <a:cubicBezTo>
                        <a:pt x="920" y="4323"/>
                        <a:pt x="907" y="4285"/>
                        <a:pt x="920" y="4285"/>
                      </a:cubicBezTo>
                      <a:lnTo>
                        <a:pt x="945" y="4285"/>
                      </a:lnTo>
                      <a:cubicBezTo>
                        <a:pt x="982" y="4285"/>
                        <a:pt x="970" y="4248"/>
                        <a:pt x="994" y="4223"/>
                      </a:cubicBezTo>
                      <a:cubicBezTo>
                        <a:pt x="1002" y="4219"/>
                        <a:pt x="1008" y="4217"/>
                        <a:pt x="1013" y="4217"/>
                      </a:cubicBezTo>
                      <a:cubicBezTo>
                        <a:pt x="1051" y="4217"/>
                        <a:pt x="1032" y="4326"/>
                        <a:pt x="1032" y="4348"/>
                      </a:cubicBezTo>
                      <a:cubicBezTo>
                        <a:pt x="1019" y="4397"/>
                        <a:pt x="1019" y="4459"/>
                        <a:pt x="1032" y="4509"/>
                      </a:cubicBezTo>
                      <a:cubicBezTo>
                        <a:pt x="1044" y="4521"/>
                        <a:pt x="1060" y="4525"/>
                        <a:pt x="1077" y="4525"/>
                      </a:cubicBezTo>
                      <a:cubicBezTo>
                        <a:pt x="1094" y="4525"/>
                        <a:pt x="1112" y="4521"/>
                        <a:pt x="1131" y="4521"/>
                      </a:cubicBezTo>
                      <a:lnTo>
                        <a:pt x="1268" y="4521"/>
                      </a:lnTo>
                      <a:cubicBezTo>
                        <a:pt x="1276" y="4521"/>
                        <a:pt x="1290" y="4533"/>
                        <a:pt x="1305" y="4533"/>
                      </a:cubicBezTo>
                      <a:cubicBezTo>
                        <a:pt x="1313" y="4533"/>
                        <a:pt x="1321" y="4530"/>
                        <a:pt x="1330" y="4521"/>
                      </a:cubicBezTo>
                      <a:cubicBezTo>
                        <a:pt x="1355" y="4509"/>
                        <a:pt x="1342" y="4435"/>
                        <a:pt x="1342" y="4397"/>
                      </a:cubicBezTo>
                      <a:cubicBezTo>
                        <a:pt x="1342" y="4360"/>
                        <a:pt x="1330" y="4248"/>
                        <a:pt x="1342" y="4236"/>
                      </a:cubicBezTo>
                      <a:cubicBezTo>
                        <a:pt x="1355" y="4211"/>
                        <a:pt x="1379" y="4211"/>
                        <a:pt x="1392" y="4211"/>
                      </a:cubicBezTo>
                      <a:cubicBezTo>
                        <a:pt x="1404" y="4205"/>
                        <a:pt x="1407" y="4202"/>
                        <a:pt x="1409" y="4202"/>
                      </a:cubicBezTo>
                      <a:cubicBezTo>
                        <a:pt x="1410" y="4202"/>
                        <a:pt x="1410" y="4205"/>
                        <a:pt x="1417" y="4211"/>
                      </a:cubicBezTo>
                      <a:cubicBezTo>
                        <a:pt x="1429" y="4236"/>
                        <a:pt x="1441" y="4273"/>
                        <a:pt x="1441" y="4273"/>
                      </a:cubicBezTo>
                      <a:cubicBezTo>
                        <a:pt x="1450" y="4273"/>
                        <a:pt x="1458" y="4268"/>
                        <a:pt x="1466" y="4268"/>
                      </a:cubicBezTo>
                      <a:cubicBezTo>
                        <a:pt x="1470" y="4268"/>
                        <a:pt x="1475" y="4269"/>
                        <a:pt x="1479" y="4273"/>
                      </a:cubicBezTo>
                      <a:cubicBezTo>
                        <a:pt x="1479" y="4273"/>
                        <a:pt x="1466" y="4285"/>
                        <a:pt x="1479" y="4285"/>
                      </a:cubicBezTo>
                      <a:lnTo>
                        <a:pt x="1516" y="4285"/>
                      </a:lnTo>
                      <a:cubicBezTo>
                        <a:pt x="1541" y="4285"/>
                        <a:pt x="1528" y="4285"/>
                        <a:pt x="1553" y="4310"/>
                      </a:cubicBezTo>
                      <a:cubicBezTo>
                        <a:pt x="1566" y="4320"/>
                        <a:pt x="1576" y="4324"/>
                        <a:pt x="1584" y="4324"/>
                      </a:cubicBezTo>
                      <a:cubicBezTo>
                        <a:pt x="1606" y="4324"/>
                        <a:pt x="1613" y="4295"/>
                        <a:pt x="1640" y="4285"/>
                      </a:cubicBezTo>
                      <a:cubicBezTo>
                        <a:pt x="1653" y="4285"/>
                        <a:pt x="1665" y="4298"/>
                        <a:pt x="1677" y="4298"/>
                      </a:cubicBezTo>
                      <a:lnTo>
                        <a:pt x="1702" y="4298"/>
                      </a:lnTo>
                      <a:cubicBezTo>
                        <a:pt x="1715" y="4298"/>
                        <a:pt x="1715" y="4323"/>
                        <a:pt x="1715" y="4323"/>
                      </a:cubicBezTo>
                      <a:cubicBezTo>
                        <a:pt x="1752" y="4372"/>
                        <a:pt x="1789" y="4372"/>
                        <a:pt x="1839" y="4372"/>
                      </a:cubicBezTo>
                      <a:lnTo>
                        <a:pt x="1988" y="4372"/>
                      </a:lnTo>
                      <a:cubicBezTo>
                        <a:pt x="2008" y="4372"/>
                        <a:pt x="2044" y="4388"/>
                        <a:pt x="2070" y="4388"/>
                      </a:cubicBezTo>
                      <a:cubicBezTo>
                        <a:pt x="2076" y="4388"/>
                        <a:pt x="2082" y="4387"/>
                        <a:pt x="2087" y="4385"/>
                      </a:cubicBezTo>
                      <a:cubicBezTo>
                        <a:pt x="2112" y="4360"/>
                        <a:pt x="2100" y="4335"/>
                        <a:pt x="2137" y="4323"/>
                      </a:cubicBezTo>
                      <a:cubicBezTo>
                        <a:pt x="2174" y="4310"/>
                        <a:pt x="2224" y="4310"/>
                        <a:pt x="2261" y="4298"/>
                      </a:cubicBezTo>
                      <a:cubicBezTo>
                        <a:pt x="2286" y="4298"/>
                        <a:pt x="2323" y="4285"/>
                        <a:pt x="2336" y="4261"/>
                      </a:cubicBezTo>
                      <a:cubicBezTo>
                        <a:pt x="2361" y="4248"/>
                        <a:pt x="2336" y="4248"/>
                        <a:pt x="2336" y="4211"/>
                      </a:cubicBezTo>
                      <a:cubicBezTo>
                        <a:pt x="2336" y="4192"/>
                        <a:pt x="2336" y="4189"/>
                        <a:pt x="2339" y="4189"/>
                      </a:cubicBezTo>
                      <a:cubicBezTo>
                        <a:pt x="2340" y="4189"/>
                        <a:pt x="2343" y="4190"/>
                        <a:pt x="2346" y="4190"/>
                      </a:cubicBezTo>
                      <a:cubicBezTo>
                        <a:pt x="2350" y="4190"/>
                        <a:pt x="2354" y="4189"/>
                        <a:pt x="2361" y="4186"/>
                      </a:cubicBezTo>
                      <a:cubicBezTo>
                        <a:pt x="2373" y="4174"/>
                        <a:pt x="2398" y="4174"/>
                        <a:pt x="2398" y="4136"/>
                      </a:cubicBezTo>
                      <a:cubicBezTo>
                        <a:pt x="2398" y="4124"/>
                        <a:pt x="2385" y="4099"/>
                        <a:pt x="2373" y="4087"/>
                      </a:cubicBezTo>
                      <a:cubicBezTo>
                        <a:pt x="2368" y="4084"/>
                        <a:pt x="2364" y="4083"/>
                        <a:pt x="2361" y="4083"/>
                      </a:cubicBezTo>
                      <a:cubicBezTo>
                        <a:pt x="2348" y="4083"/>
                        <a:pt x="2346" y="4102"/>
                        <a:pt x="2336" y="4112"/>
                      </a:cubicBezTo>
                      <a:cubicBezTo>
                        <a:pt x="2323" y="4124"/>
                        <a:pt x="2298" y="4136"/>
                        <a:pt x="2286" y="4136"/>
                      </a:cubicBezTo>
                      <a:cubicBezTo>
                        <a:pt x="2254" y="4136"/>
                        <a:pt x="2222" y="4109"/>
                        <a:pt x="2214" y="4109"/>
                      </a:cubicBezTo>
                      <a:cubicBezTo>
                        <a:pt x="2212" y="4109"/>
                        <a:pt x="2211" y="4110"/>
                        <a:pt x="2211" y="4112"/>
                      </a:cubicBezTo>
                      <a:cubicBezTo>
                        <a:pt x="2199" y="4112"/>
                        <a:pt x="2199" y="4136"/>
                        <a:pt x="2187" y="4136"/>
                      </a:cubicBezTo>
                      <a:lnTo>
                        <a:pt x="2137" y="4136"/>
                      </a:lnTo>
                      <a:cubicBezTo>
                        <a:pt x="2125" y="4136"/>
                        <a:pt x="2100" y="4149"/>
                        <a:pt x="2075" y="4149"/>
                      </a:cubicBezTo>
                      <a:cubicBezTo>
                        <a:pt x="2062" y="4136"/>
                        <a:pt x="2050" y="4124"/>
                        <a:pt x="2025" y="4124"/>
                      </a:cubicBezTo>
                      <a:cubicBezTo>
                        <a:pt x="2000" y="4124"/>
                        <a:pt x="1970" y="4135"/>
                        <a:pt x="1941" y="4135"/>
                      </a:cubicBezTo>
                      <a:cubicBezTo>
                        <a:pt x="1927" y="4135"/>
                        <a:pt x="1913" y="4132"/>
                        <a:pt x="1901" y="4124"/>
                      </a:cubicBezTo>
                      <a:cubicBezTo>
                        <a:pt x="1926" y="4112"/>
                        <a:pt x="2000" y="4099"/>
                        <a:pt x="2000" y="4062"/>
                      </a:cubicBezTo>
                      <a:lnTo>
                        <a:pt x="2137" y="4062"/>
                      </a:lnTo>
                      <a:cubicBezTo>
                        <a:pt x="2147" y="4062"/>
                        <a:pt x="2157" y="4064"/>
                        <a:pt x="2167" y="4064"/>
                      </a:cubicBezTo>
                      <a:cubicBezTo>
                        <a:pt x="2182" y="4064"/>
                        <a:pt x="2197" y="4059"/>
                        <a:pt x="2211" y="4037"/>
                      </a:cubicBezTo>
                      <a:cubicBezTo>
                        <a:pt x="2224" y="4000"/>
                        <a:pt x="2199" y="3987"/>
                        <a:pt x="2174" y="3987"/>
                      </a:cubicBezTo>
                      <a:lnTo>
                        <a:pt x="2075" y="3950"/>
                      </a:lnTo>
                      <a:lnTo>
                        <a:pt x="1976" y="3950"/>
                      </a:lnTo>
                      <a:cubicBezTo>
                        <a:pt x="1951" y="3938"/>
                        <a:pt x="1963" y="3913"/>
                        <a:pt x="1938" y="3900"/>
                      </a:cubicBezTo>
                      <a:cubicBezTo>
                        <a:pt x="1931" y="3896"/>
                        <a:pt x="1925" y="3892"/>
                        <a:pt x="1918" y="3888"/>
                      </a:cubicBezTo>
                      <a:lnTo>
                        <a:pt x="1926" y="3888"/>
                      </a:lnTo>
                      <a:cubicBezTo>
                        <a:pt x="1938" y="3888"/>
                        <a:pt x="1963" y="3888"/>
                        <a:pt x="1976" y="3900"/>
                      </a:cubicBezTo>
                      <a:cubicBezTo>
                        <a:pt x="1983" y="3900"/>
                        <a:pt x="2022" y="3914"/>
                        <a:pt x="2046" y="3914"/>
                      </a:cubicBezTo>
                      <a:cubicBezTo>
                        <a:pt x="2062" y="3914"/>
                        <a:pt x="2072" y="3908"/>
                        <a:pt x="2062" y="3888"/>
                      </a:cubicBezTo>
                      <a:lnTo>
                        <a:pt x="2062" y="3888"/>
                      </a:lnTo>
                      <a:cubicBezTo>
                        <a:pt x="2081" y="3906"/>
                        <a:pt x="2105" y="3918"/>
                        <a:pt x="2127" y="3918"/>
                      </a:cubicBezTo>
                      <a:cubicBezTo>
                        <a:pt x="2135" y="3918"/>
                        <a:pt x="2143" y="3916"/>
                        <a:pt x="2149" y="3913"/>
                      </a:cubicBezTo>
                      <a:cubicBezTo>
                        <a:pt x="2162" y="3913"/>
                        <a:pt x="2199" y="3913"/>
                        <a:pt x="2199" y="3900"/>
                      </a:cubicBezTo>
                      <a:cubicBezTo>
                        <a:pt x="2199" y="3888"/>
                        <a:pt x="2162" y="3863"/>
                        <a:pt x="2187" y="3863"/>
                      </a:cubicBezTo>
                      <a:lnTo>
                        <a:pt x="2187" y="3863"/>
                      </a:lnTo>
                      <a:cubicBezTo>
                        <a:pt x="2211" y="3863"/>
                        <a:pt x="2224" y="3888"/>
                        <a:pt x="2249" y="3888"/>
                      </a:cubicBezTo>
                      <a:cubicBezTo>
                        <a:pt x="2274" y="3888"/>
                        <a:pt x="2311" y="3876"/>
                        <a:pt x="2336" y="3863"/>
                      </a:cubicBezTo>
                      <a:cubicBezTo>
                        <a:pt x="2348" y="3851"/>
                        <a:pt x="2385" y="3826"/>
                        <a:pt x="2373" y="3814"/>
                      </a:cubicBezTo>
                      <a:cubicBezTo>
                        <a:pt x="2361" y="3801"/>
                        <a:pt x="2336" y="3801"/>
                        <a:pt x="2323" y="3801"/>
                      </a:cubicBezTo>
                      <a:cubicBezTo>
                        <a:pt x="2286" y="3789"/>
                        <a:pt x="2249" y="3764"/>
                        <a:pt x="2211" y="3764"/>
                      </a:cubicBezTo>
                      <a:lnTo>
                        <a:pt x="2187" y="3764"/>
                      </a:lnTo>
                      <a:cubicBezTo>
                        <a:pt x="2174" y="3751"/>
                        <a:pt x="2162" y="3739"/>
                        <a:pt x="2162" y="3727"/>
                      </a:cubicBezTo>
                      <a:cubicBezTo>
                        <a:pt x="2149" y="3714"/>
                        <a:pt x="2125" y="3702"/>
                        <a:pt x="2100" y="3702"/>
                      </a:cubicBezTo>
                      <a:cubicBezTo>
                        <a:pt x="2075" y="3702"/>
                        <a:pt x="2050" y="3714"/>
                        <a:pt x="2025" y="3714"/>
                      </a:cubicBezTo>
                      <a:cubicBezTo>
                        <a:pt x="2013" y="3714"/>
                        <a:pt x="2013" y="3717"/>
                        <a:pt x="2011" y="3717"/>
                      </a:cubicBezTo>
                      <a:cubicBezTo>
                        <a:pt x="2010" y="3717"/>
                        <a:pt x="2007" y="3714"/>
                        <a:pt x="1988" y="3702"/>
                      </a:cubicBezTo>
                      <a:cubicBezTo>
                        <a:pt x="1951" y="3665"/>
                        <a:pt x="1901" y="3665"/>
                        <a:pt x="1864" y="3652"/>
                      </a:cubicBezTo>
                      <a:cubicBezTo>
                        <a:pt x="1839" y="3640"/>
                        <a:pt x="1814" y="3640"/>
                        <a:pt x="1826" y="3615"/>
                      </a:cubicBezTo>
                      <a:cubicBezTo>
                        <a:pt x="1826" y="3604"/>
                        <a:pt x="1831" y="3600"/>
                        <a:pt x="1838" y="3600"/>
                      </a:cubicBezTo>
                      <a:cubicBezTo>
                        <a:pt x="1847" y="3600"/>
                        <a:pt x="1862" y="3608"/>
                        <a:pt x="1876" y="3615"/>
                      </a:cubicBezTo>
                      <a:cubicBezTo>
                        <a:pt x="1889" y="3627"/>
                        <a:pt x="1926" y="3652"/>
                        <a:pt x="1951" y="3652"/>
                      </a:cubicBezTo>
                      <a:cubicBezTo>
                        <a:pt x="1976" y="3652"/>
                        <a:pt x="1938" y="3615"/>
                        <a:pt x="1951" y="3615"/>
                      </a:cubicBezTo>
                      <a:lnTo>
                        <a:pt x="1951" y="3615"/>
                      </a:lnTo>
                      <a:cubicBezTo>
                        <a:pt x="1956" y="3617"/>
                        <a:pt x="1960" y="3618"/>
                        <a:pt x="1963" y="3618"/>
                      </a:cubicBezTo>
                      <a:cubicBezTo>
                        <a:pt x="1976" y="3618"/>
                        <a:pt x="1978" y="3602"/>
                        <a:pt x="1988" y="3602"/>
                      </a:cubicBezTo>
                      <a:lnTo>
                        <a:pt x="1988" y="3590"/>
                      </a:lnTo>
                      <a:cubicBezTo>
                        <a:pt x="2000" y="3602"/>
                        <a:pt x="2013" y="3602"/>
                        <a:pt x="2025" y="3602"/>
                      </a:cubicBezTo>
                      <a:cubicBezTo>
                        <a:pt x="2030" y="3608"/>
                        <a:pt x="2038" y="3611"/>
                        <a:pt x="2045" y="3611"/>
                      </a:cubicBezTo>
                      <a:cubicBezTo>
                        <a:pt x="2056" y="3611"/>
                        <a:pt x="2068" y="3605"/>
                        <a:pt x="2075" y="3590"/>
                      </a:cubicBezTo>
                      <a:cubicBezTo>
                        <a:pt x="2075" y="3590"/>
                        <a:pt x="2087" y="3602"/>
                        <a:pt x="2087" y="3602"/>
                      </a:cubicBezTo>
                      <a:cubicBezTo>
                        <a:pt x="2112" y="3615"/>
                        <a:pt x="2125" y="3652"/>
                        <a:pt x="2149" y="3665"/>
                      </a:cubicBezTo>
                      <a:cubicBezTo>
                        <a:pt x="2187" y="3665"/>
                        <a:pt x="2236" y="3665"/>
                        <a:pt x="2199" y="3627"/>
                      </a:cubicBezTo>
                      <a:cubicBezTo>
                        <a:pt x="2211" y="3615"/>
                        <a:pt x="2211" y="3615"/>
                        <a:pt x="2236" y="3590"/>
                      </a:cubicBezTo>
                      <a:cubicBezTo>
                        <a:pt x="2242" y="3587"/>
                        <a:pt x="2246" y="3586"/>
                        <a:pt x="2249" y="3586"/>
                      </a:cubicBezTo>
                      <a:cubicBezTo>
                        <a:pt x="2259" y="3586"/>
                        <a:pt x="2265" y="3594"/>
                        <a:pt x="2279" y="3594"/>
                      </a:cubicBezTo>
                      <a:cubicBezTo>
                        <a:pt x="2284" y="3594"/>
                        <a:pt x="2291" y="3593"/>
                        <a:pt x="2298" y="3590"/>
                      </a:cubicBezTo>
                      <a:cubicBezTo>
                        <a:pt x="2336" y="3590"/>
                        <a:pt x="2323" y="3565"/>
                        <a:pt x="2336" y="3553"/>
                      </a:cubicBezTo>
                      <a:cubicBezTo>
                        <a:pt x="2342" y="3540"/>
                        <a:pt x="2351" y="3540"/>
                        <a:pt x="2359" y="3540"/>
                      </a:cubicBezTo>
                      <a:cubicBezTo>
                        <a:pt x="2367" y="3540"/>
                        <a:pt x="2373" y="3540"/>
                        <a:pt x="2373" y="3528"/>
                      </a:cubicBezTo>
                      <a:cubicBezTo>
                        <a:pt x="2373" y="3503"/>
                        <a:pt x="2348" y="3503"/>
                        <a:pt x="2348" y="3478"/>
                      </a:cubicBezTo>
                      <a:cubicBezTo>
                        <a:pt x="2348" y="3466"/>
                        <a:pt x="2373" y="3453"/>
                        <a:pt x="2361" y="3416"/>
                      </a:cubicBezTo>
                      <a:cubicBezTo>
                        <a:pt x="2361" y="3404"/>
                        <a:pt x="2348" y="3391"/>
                        <a:pt x="2323" y="3391"/>
                      </a:cubicBezTo>
                      <a:cubicBezTo>
                        <a:pt x="2320" y="3390"/>
                        <a:pt x="2316" y="3389"/>
                        <a:pt x="2313" y="3389"/>
                      </a:cubicBezTo>
                      <a:cubicBezTo>
                        <a:pt x="2291" y="3389"/>
                        <a:pt x="2270" y="3416"/>
                        <a:pt x="2249" y="3416"/>
                      </a:cubicBezTo>
                      <a:lnTo>
                        <a:pt x="2174" y="3416"/>
                      </a:lnTo>
                      <a:cubicBezTo>
                        <a:pt x="2137" y="3416"/>
                        <a:pt x="2112" y="3391"/>
                        <a:pt x="2075" y="3391"/>
                      </a:cubicBezTo>
                      <a:lnTo>
                        <a:pt x="2025" y="3391"/>
                      </a:lnTo>
                      <a:cubicBezTo>
                        <a:pt x="2050" y="3391"/>
                        <a:pt x="2075" y="3379"/>
                        <a:pt x="2100" y="3379"/>
                      </a:cubicBezTo>
                      <a:cubicBezTo>
                        <a:pt x="2137" y="3366"/>
                        <a:pt x="2174" y="3354"/>
                        <a:pt x="2199" y="3329"/>
                      </a:cubicBezTo>
                      <a:cubicBezTo>
                        <a:pt x="2224" y="3317"/>
                        <a:pt x="2274" y="3267"/>
                        <a:pt x="2224" y="3230"/>
                      </a:cubicBezTo>
                      <a:cubicBezTo>
                        <a:pt x="2218" y="3217"/>
                        <a:pt x="2205" y="3211"/>
                        <a:pt x="2193" y="3211"/>
                      </a:cubicBezTo>
                      <a:cubicBezTo>
                        <a:pt x="2180" y="3211"/>
                        <a:pt x="2168" y="3217"/>
                        <a:pt x="2162" y="3230"/>
                      </a:cubicBezTo>
                      <a:lnTo>
                        <a:pt x="2162" y="3255"/>
                      </a:lnTo>
                      <a:cubicBezTo>
                        <a:pt x="2162" y="3267"/>
                        <a:pt x="2149" y="3267"/>
                        <a:pt x="2149" y="3267"/>
                      </a:cubicBezTo>
                      <a:cubicBezTo>
                        <a:pt x="2144" y="3257"/>
                        <a:pt x="2132" y="3253"/>
                        <a:pt x="2118" y="3253"/>
                      </a:cubicBezTo>
                      <a:cubicBezTo>
                        <a:pt x="2099" y="3253"/>
                        <a:pt x="2077" y="3260"/>
                        <a:pt x="2062" y="3267"/>
                      </a:cubicBezTo>
                      <a:cubicBezTo>
                        <a:pt x="2038" y="3280"/>
                        <a:pt x="2025" y="3280"/>
                        <a:pt x="2013" y="3292"/>
                      </a:cubicBezTo>
                      <a:cubicBezTo>
                        <a:pt x="1995" y="3301"/>
                        <a:pt x="1978" y="3309"/>
                        <a:pt x="1964" y="3309"/>
                      </a:cubicBezTo>
                      <a:cubicBezTo>
                        <a:pt x="1959" y="3309"/>
                        <a:pt x="1954" y="3308"/>
                        <a:pt x="1951" y="3304"/>
                      </a:cubicBezTo>
                      <a:cubicBezTo>
                        <a:pt x="1938" y="3304"/>
                        <a:pt x="1926" y="3280"/>
                        <a:pt x="1913" y="3267"/>
                      </a:cubicBezTo>
                      <a:lnTo>
                        <a:pt x="1913" y="3267"/>
                      </a:lnTo>
                      <a:cubicBezTo>
                        <a:pt x="1920" y="3269"/>
                        <a:pt x="1925" y="3270"/>
                        <a:pt x="1929" y="3270"/>
                      </a:cubicBezTo>
                      <a:cubicBezTo>
                        <a:pt x="1970" y="3270"/>
                        <a:pt x="1895" y="3165"/>
                        <a:pt x="1889" y="3156"/>
                      </a:cubicBezTo>
                      <a:lnTo>
                        <a:pt x="1889" y="3156"/>
                      </a:lnTo>
                      <a:cubicBezTo>
                        <a:pt x="1898" y="3159"/>
                        <a:pt x="1973" y="3177"/>
                        <a:pt x="2019" y="3177"/>
                      </a:cubicBezTo>
                      <a:cubicBezTo>
                        <a:pt x="2054" y="3177"/>
                        <a:pt x="2071" y="3166"/>
                        <a:pt x="2025" y="3130"/>
                      </a:cubicBezTo>
                      <a:cubicBezTo>
                        <a:pt x="2075" y="3130"/>
                        <a:pt x="2100" y="3118"/>
                        <a:pt x="2050" y="3081"/>
                      </a:cubicBezTo>
                      <a:cubicBezTo>
                        <a:pt x="2075" y="3081"/>
                        <a:pt x="2100" y="3081"/>
                        <a:pt x="2112" y="3068"/>
                      </a:cubicBezTo>
                      <a:cubicBezTo>
                        <a:pt x="2137" y="3056"/>
                        <a:pt x="2174" y="3044"/>
                        <a:pt x="2162" y="3006"/>
                      </a:cubicBezTo>
                      <a:cubicBezTo>
                        <a:pt x="2187" y="2994"/>
                        <a:pt x="2236" y="2994"/>
                        <a:pt x="2249" y="2944"/>
                      </a:cubicBezTo>
                      <a:cubicBezTo>
                        <a:pt x="2249" y="2911"/>
                        <a:pt x="2238" y="2906"/>
                        <a:pt x="2223" y="2906"/>
                      </a:cubicBezTo>
                      <a:cubicBezTo>
                        <a:pt x="2216" y="2906"/>
                        <a:pt x="2207" y="2907"/>
                        <a:pt x="2199" y="2907"/>
                      </a:cubicBezTo>
                      <a:cubicBezTo>
                        <a:pt x="2187" y="2919"/>
                        <a:pt x="2162" y="2919"/>
                        <a:pt x="2137" y="2932"/>
                      </a:cubicBezTo>
                      <a:lnTo>
                        <a:pt x="2125" y="2944"/>
                      </a:lnTo>
                      <a:cubicBezTo>
                        <a:pt x="2125" y="2947"/>
                        <a:pt x="2125" y="2948"/>
                        <a:pt x="2124" y="2948"/>
                      </a:cubicBezTo>
                      <a:cubicBezTo>
                        <a:pt x="2124" y="2948"/>
                        <a:pt x="2123" y="2941"/>
                        <a:pt x="2118" y="2941"/>
                      </a:cubicBezTo>
                      <a:cubicBezTo>
                        <a:pt x="2117" y="2941"/>
                        <a:pt x="2115" y="2942"/>
                        <a:pt x="2112" y="2944"/>
                      </a:cubicBezTo>
                      <a:cubicBezTo>
                        <a:pt x="2106" y="2950"/>
                        <a:pt x="2100" y="2950"/>
                        <a:pt x="2094" y="2950"/>
                      </a:cubicBezTo>
                      <a:cubicBezTo>
                        <a:pt x="2087" y="2950"/>
                        <a:pt x="2081" y="2950"/>
                        <a:pt x="2075" y="2957"/>
                      </a:cubicBezTo>
                      <a:cubicBezTo>
                        <a:pt x="2056" y="2969"/>
                        <a:pt x="2053" y="2972"/>
                        <a:pt x="2052" y="2972"/>
                      </a:cubicBezTo>
                      <a:cubicBezTo>
                        <a:pt x="2050" y="2972"/>
                        <a:pt x="2050" y="2969"/>
                        <a:pt x="2038" y="2969"/>
                      </a:cubicBezTo>
                      <a:lnTo>
                        <a:pt x="2013" y="2969"/>
                      </a:lnTo>
                      <a:cubicBezTo>
                        <a:pt x="1988" y="2957"/>
                        <a:pt x="1976" y="2944"/>
                        <a:pt x="1963" y="2944"/>
                      </a:cubicBezTo>
                      <a:cubicBezTo>
                        <a:pt x="1952" y="2941"/>
                        <a:pt x="1946" y="2939"/>
                        <a:pt x="1941" y="2939"/>
                      </a:cubicBezTo>
                      <a:cubicBezTo>
                        <a:pt x="1930" y="2939"/>
                        <a:pt x="1931" y="2948"/>
                        <a:pt x="1913" y="2957"/>
                      </a:cubicBezTo>
                      <a:cubicBezTo>
                        <a:pt x="1901" y="2963"/>
                        <a:pt x="1885" y="2966"/>
                        <a:pt x="1870" y="2966"/>
                      </a:cubicBezTo>
                      <a:cubicBezTo>
                        <a:pt x="1854" y="2966"/>
                        <a:pt x="1839" y="2963"/>
                        <a:pt x="1826" y="2957"/>
                      </a:cubicBezTo>
                      <a:cubicBezTo>
                        <a:pt x="1826" y="2944"/>
                        <a:pt x="1851" y="2944"/>
                        <a:pt x="1851" y="2944"/>
                      </a:cubicBezTo>
                      <a:cubicBezTo>
                        <a:pt x="1864" y="2932"/>
                        <a:pt x="1864" y="2932"/>
                        <a:pt x="1876" y="2919"/>
                      </a:cubicBezTo>
                      <a:cubicBezTo>
                        <a:pt x="1901" y="2907"/>
                        <a:pt x="1938" y="2932"/>
                        <a:pt x="1938" y="2882"/>
                      </a:cubicBezTo>
                      <a:cubicBezTo>
                        <a:pt x="1926" y="2870"/>
                        <a:pt x="1926" y="2870"/>
                        <a:pt x="1926" y="2857"/>
                      </a:cubicBezTo>
                      <a:cubicBezTo>
                        <a:pt x="1938" y="2845"/>
                        <a:pt x="1938" y="2845"/>
                        <a:pt x="1938" y="2832"/>
                      </a:cubicBezTo>
                      <a:cubicBezTo>
                        <a:pt x="1955" y="2832"/>
                        <a:pt x="1960" y="2838"/>
                        <a:pt x="1970" y="2838"/>
                      </a:cubicBezTo>
                      <a:cubicBezTo>
                        <a:pt x="1974" y="2838"/>
                        <a:pt x="1980" y="2837"/>
                        <a:pt x="1988" y="2832"/>
                      </a:cubicBezTo>
                      <a:cubicBezTo>
                        <a:pt x="2013" y="2820"/>
                        <a:pt x="2000" y="2808"/>
                        <a:pt x="2013" y="2783"/>
                      </a:cubicBezTo>
                      <a:cubicBezTo>
                        <a:pt x="2025" y="2745"/>
                        <a:pt x="2062" y="2770"/>
                        <a:pt x="2062" y="2721"/>
                      </a:cubicBezTo>
                      <a:cubicBezTo>
                        <a:pt x="2071" y="2676"/>
                        <a:pt x="2042" y="2670"/>
                        <a:pt x="2020" y="2670"/>
                      </a:cubicBezTo>
                      <a:cubicBezTo>
                        <a:pt x="2012" y="2670"/>
                        <a:pt x="2004" y="2671"/>
                        <a:pt x="2000" y="2671"/>
                      </a:cubicBezTo>
                      <a:lnTo>
                        <a:pt x="1976" y="2671"/>
                      </a:lnTo>
                      <a:cubicBezTo>
                        <a:pt x="1938" y="2683"/>
                        <a:pt x="1963" y="2696"/>
                        <a:pt x="1938" y="2708"/>
                      </a:cubicBezTo>
                      <a:cubicBezTo>
                        <a:pt x="1934" y="2712"/>
                        <a:pt x="1930" y="2714"/>
                        <a:pt x="1925" y="2714"/>
                      </a:cubicBezTo>
                      <a:cubicBezTo>
                        <a:pt x="1901" y="2714"/>
                        <a:pt x="1870" y="2671"/>
                        <a:pt x="1839" y="2671"/>
                      </a:cubicBezTo>
                      <a:cubicBezTo>
                        <a:pt x="1802" y="2683"/>
                        <a:pt x="1777" y="2733"/>
                        <a:pt x="1752" y="2733"/>
                      </a:cubicBezTo>
                      <a:cubicBezTo>
                        <a:pt x="1746" y="2739"/>
                        <a:pt x="1730" y="2745"/>
                        <a:pt x="1715" y="2745"/>
                      </a:cubicBezTo>
                      <a:cubicBezTo>
                        <a:pt x="1699" y="2745"/>
                        <a:pt x="1684" y="2739"/>
                        <a:pt x="1677" y="2721"/>
                      </a:cubicBezTo>
                      <a:cubicBezTo>
                        <a:pt x="1653" y="2696"/>
                        <a:pt x="1702" y="2683"/>
                        <a:pt x="1715" y="2671"/>
                      </a:cubicBezTo>
                      <a:cubicBezTo>
                        <a:pt x="1740" y="2671"/>
                        <a:pt x="1752" y="2659"/>
                        <a:pt x="1764" y="2646"/>
                      </a:cubicBezTo>
                      <a:cubicBezTo>
                        <a:pt x="1764" y="2634"/>
                        <a:pt x="1752" y="2646"/>
                        <a:pt x="1777" y="2621"/>
                      </a:cubicBezTo>
                      <a:cubicBezTo>
                        <a:pt x="1802" y="2596"/>
                        <a:pt x="1826" y="2609"/>
                        <a:pt x="1864" y="2596"/>
                      </a:cubicBezTo>
                      <a:cubicBezTo>
                        <a:pt x="1901" y="2584"/>
                        <a:pt x="1889" y="2547"/>
                        <a:pt x="1901" y="2534"/>
                      </a:cubicBezTo>
                      <a:cubicBezTo>
                        <a:pt x="1913" y="2522"/>
                        <a:pt x="1926" y="2534"/>
                        <a:pt x="1951" y="2509"/>
                      </a:cubicBezTo>
                      <a:cubicBezTo>
                        <a:pt x="1976" y="2485"/>
                        <a:pt x="1963" y="2485"/>
                        <a:pt x="1938" y="2472"/>
                      </a:cubicBezTo>
                      <a:cubicBezTo>
                        <a:pt x="1988" y="2447"/>
                        <a:pt x="1988" y="2373"/>
                        <a:pt x="2013" y="2348"/>
                      </a:cubicBezTo>
                      <a:cubicBezTo>
                        <a:pt x="2038" y="2336"/>
                        <a:pt x="2075" y="2274"/>
                        <a:pt x="2050" y="2249"/>
                      </a:cubicBezTo>
                      <a:cubicBezTo>
                        <a:pt x="2047" y="2243"/>
                        <a:pt x="2044" y="2240"/>
                        <a:pt x="2041" y="2240"/>
                      </a:cubicBezTo>
                      <a:cubicBezTo>
                        <a:pt x="2032" y="2240"/>
                        <a:pt x="2025" y="2264"/>
                        <a:pt x="2025" y="2274"/>
                      </a:cubicBezTo>
                      <a:cubicBezTo>
                        <a:pt x="2016" y="2268"/>
                        <a:pt x="2008" y="2265"/>
                        <a:pt x="2000" y="2265"/>
                      </a:cubicBezTo>
                      <a:cubicBezTo>
                        <a:pt x="1976" y="2265"/>
                        <a:pt x="1957" y="2289"/>
                        <a:pt x="1938" y="2298"/>
                      </a:cubicBezTo>
                      <a:cubicBezTo>
                        <a:pt x="1913" y="2323"/>
                        <a:pt x="1913" y="2336"/>
                        <a:pt x="1901" y="2360"/>
                      </a:cubicBezTo>
                      <a:cubicBezTo>
                        <a:pt x="1876" y="2373"/>
                        <a:pt x="1851" y="2385"/>
                        <a:pt x="1826" y="2385"/>
                      </a:cubicBezTo>
                      <a:lnTo>
                        <a:pt x="1789" y="2385"/>
                      </a:lnTo>
                      <a:cubicBezTo>
                        <a:pt x="1784" y="2383"/>
                        <a:pt x="1779" y="2382"/>
                        <a:pt x="1773" y="2382"/>
                      </a:cubicBezTo>
                      <a:cubicBezTo>
                        <a:pt x="1747" y="2382"/>
                        <a:pt x="1712" y="2400"/>
                        <a:pt x="1702" y="2410"/>
                      </a:cubicBezTo>
                      <a:cubicBezTo>
                        <a:pt x="1696" y="2416"/>
                        <a:pt x="1656" y="2423"/>
                        <a:pt x="1617" y="2423"/>
                      </a:cubicBezTo>
                      <a:cubicBezTo>
                        <a:pt x="1578" y="2423"/>
                        <a:pt x="1541" y="2416"/>
                        <a:pt x="1541" y="2398"/>
                      </a:cubicBezTo>
                      <a:lnTo>
                        <a:pt x="1541" y="2398"/>
                      </a:lnTo>
                      <a:cubicBezTo>
                        <a:pt x="1541" y="2398"/>
                        <a:pt x="1608" y="2411"/>
                        <a:pt x="1654" y="2411"/>
                      </a:cubicBezTo>
                      <a:cubicBezTo>
                        <a:pt x="1684" y="2411"/>
                        <a:pt x="1705" y="2405"/>
                        <a:pt x="1690" y="2385"/>
                      </a:cubicBezTo>
                      <a:cubicBezTo>
                        <a:pt x="1690" y="2360"/>
                        <a:pt x="1628" y="2348"/>
                        <a:pt x="1603" y="2336"/>
                      </a:cubicBezTo>
                      <a:cubicBezTo>
                        <a:pt x="1628" y="2323"/>
                        <a:pt x="1677" y="2323"/>
                        <a:pt x="1690" y="2323"/>
                      </a:cubicBezTo>
                      <a:lnTo>
                        <a:pt x="1727" y="2323"/>
                      </a:lnTo>
                      <a:cubicBezTo>
                        <a:pt x="1752" y="2323"/>
                        <a:pt x="1802" y="2311"/>
                        <a:pt x="1789" y="2274"/>
                      </a:cubicBezTo>
                      <a:cubicBezTo>
                        <a:pt x="1784" y="2263"/>
                        <a:pt x="1774" y="2257"/>
                        <a:pt x="1763" y="2253"/>
                      </a:cubicBezTo>
                      <a:lnTo>
                        <a:pt x="1763" y="2253"/>
                      </a:lnTo>
                      <a:cubicBezTo>
                        <a:pt x="1769" y="2254"/>
                        <a:pt x="1774" y="2254"/>
                        <a:pt x="1780" y="2254"/>
                      </a:cubicBezTo>
                      <a:cubicBezTo>
                        <a:pt x="1789" y="2254"/>
                        <a:pt x="1798" y="2253"/>
                        <a:pt x="1802" y="2249"/>
                      </a:cubicBezTo>
                      <a:cubicBezTo>
                        <a:pt x="1814" y="2224"/>
                        <a:pt x="1789" y="2199"/>
                        <a:pt x="1802" y="2174"/>
                      </a:cubicBezTo>
                      <a:cubicBezTo>
                        <a:pt x="1814" y="2149"/>
                        <a:pt x="1864" y="2149"/>
                        <a:pt x="1839" y="2112"/>
                      </a:cubicBezTo>
                      <a:cubicBezTo>
                        <a:pt x="1851" y="2106"/>
                        <a:pt x="1861" y="2106"/>
                        <a:pt x="1868" y="2106"/>
                      </a:cubicBezTo>
                      <a:cubicBezTo>
                        <a:pt x="1876" y="2106"/>
                        <a:pt x="1882" y="2106"/>
                        <a:pt x="1889" y="2100"/>
                      </a:cubicBezTo>
                      <a:cubicBezTo>
                        <a:pt x="1913" y="2087"/>
                        <a:pt x="1926" y="2062"/>
                        <a:pt x="1938" y="2038"/>
                      </a:cubicBezTo>
                      <a:cubicBezTo>
                        <a:pt x="1938" y="2013"/>
                        <a:pt x="1951" y="1963"/>
                        <a:pt x="1938" y="1951"/>
                      </a:cubicBezTo>
                      <a:cubicBezTo>
                        <a:pt x="1913" y="1951"/>
                        <a:pt x="1913" y="1988"/>
                        <a:pt x="1889" y="1988"/>
                      </a:cubicBezTo>
                      <a:lnTo>
                        <a:pt x="1864" y="1988"/>
                      </a:lnTo>
                      <a:cubicBezTo>
                        <a:pt x="1864" y="2000"/>
                        <a:pt x="1851" y="2000"/>
                        <a:pt x="1851" y="2000"/>
                      </a:cubicBezTo>
                      <a:cubicBezTo>
                        <a:pt x="1839" y="2013"/>
                        <a:pt x="1839" y="2013"/>
                        <a:pt x="1826" y="2025"/>
                      </a:cubicBezTo>
                      <a:cubicBezTo>
                        <a:pt x="1802" y="2038"/>
                        <a:pt x="1814" y="2050"/>
                        <a:pt x="1802" y="2075"/>
                      </a:cubicBezTo>
                      <a:cubicBezTo>
                        <a:pt x="1789" y="2087"/>
                        <a:pt x="1777" y="2087"/>
                        <a:pt x="1764" y="2112"/>
                      </a:cubicBezTo>
                      <a:cubicBezTo>
                        <a:pt x="1748" y="2100"/>
                        <a:pt x="1731" y="2097"/>
                        <a:pt x="1715" y="2097"/>
                      </a:cubicBezTo>
                      <a:cubicBezTo>
                        <a:pt x="1702" y="2097"/>
                        <a:pt x="1690" y="2099"/>
                        <a:pt x="1678" y="2099"/>
                      </a:cubicBezTo>
                      <a:cubicBezTo>
                        <a:pt x="1660" y="2099"/>
                        <a:pt x="1643" y="2095"/>
                        <a:pt x="1628" y="2075"/>
                      </a:cubicBezTo>
                      <a:cubicBezTo>
                        <a:pt x="1653" y="2062"/>
                        <a:pt x="1653" y="2038"/>
                        <a:pt x="1677" y="2038"/>
                      </a:cubicBezTo>
                      <a:cubicBezTo>
                        <a:pt x="1682" y="2035"/>
                        <a:pt x="1688" y="2034"/>
                        <a:pt x="1695" y="2034"/>
                      </a:cubicBezTo>
                      <a:cubicBezTo>
                        <a:pt x="1721" y="2034"/>
                        <a:pt x="1754" y="2050"/>
                        <a:pt x="1764" y="2050"/>
                      </a:cubicBezTo>
                      <a:cubicBezTo>
                        <a:pt x="1777" y="2038"/>
                        <a:pt x="1826" y="2000"/>
                        <a:pt x="1814" y="1975"/>
                      </a:cubicBezTo>
                      <a:cubicBezTo>
                        <a:pt x="1810" y="1967"/>
                        <a:pt x="1803" y="1964"/>
                        <a:pt x="1795" y="1964"/>
                      </a:cubicBezTo>
                      <a:cubicBezTo>
                        <a:pt x="1780" y="1964"/>
                        <a:pt x="1760" y="1975"/>
                        <a:pt x="1752" y="1975"/>
                      </a:cubicBezTo>
                      <a:cubicBezTo>
                        <a:pt x="1727" y="1913"/>
                        <a:pt x="1864" y="1913"/>
                        <a:pt x="1814" y="1876"/>
                      </a:cubicBezTo>
                      <a:cubicBezTo>
                        <a:pt x="1839" y="1876"/>
                        <a:pt x="1876" y="1864"/>
                        <a:pt x="1876" y="1839"/>
                      </a:cubicBezTo>
                      <a:cubicBezTo>
                        <a:pt x="1876" y="1814"/>
                        <a:pt x="1864" y="1814"/>
                        <a:pt x="1839" y="1814"/>
                      </a:cubicBezTo>
                      <a:cubicBezTo>
                        <a:pt x="1864" y="1789"/>
                        <a:pt x="1889" y="1727"/>
                        <a:pt x="1839" y="1702"/>
                      </a:cubicBezTo>
                      <a:cubicBezTo>
                        <a:pt x="1826" y="1702"/>
                        <a:pt x="1814" y="1715"/>
                        <a:pt x="1814" y="1727"/>
                      </a:cubicBezTo>
                      <a:cubicBezTo>
                        <a:pt x="1804" y="1727"/>
                        <a:pt x="1795" y="1750"/>
                        <a:pt x="1791" y="1760"/>
                      </a:cubicBezTo>
                      <a:lnTo>
                        <a:pt x="1791" y="1760"/>
                      </a:lnTo>
                      <a:cubicBezTo>
                        <a:pt x="1789" y="1759"/>
                        <a:pt x="1787" y="1759"/>
                        <a:pt x="1785" y="1759"/>
                      </a:cubicBezTo>
                      <a:cubicBezTo>
                        <a:pt x="1780" y="1759"/>
                        <a:pt x="1773" y="1760"/>
                        <a:pt x="1764" y="1764"/>
                      </a:cubicBezTo>
                      <a:cubicBezTo>
                        <a:pt x="1752" y="1764"/>
                        <a:pt x="1752" y="1789"/>
                        <a:pt x="1752" y="1802"/>
                      </a:cubicBezTo>
                      <a:cubicBezTo>
                        <a:pt x="1740" y="1814"/>
                        <a:pt x="1715" y="1826"/>
                        <a:pt x="1702" y="1839"/>
                      </a:cubicBezTo>
                      <a:cubicBezTo>
                        <a:pt x="1684" y="1848"/>
                        <a:pt x="1646" y="1877"/>
                        <a:pt x="1617" y="1877"/>
                      </a:cubicBezTo>
                      <a:cubicBezTo>
                        <a:pt x="1606" y="1877"/>
                        <a:pt x="1597" y="1874"/>
                        <a:pt x="1591" y="1864"/>
                      </a:cubicBezTo>
                      <a:cubicBezTo>
                        <a:pt x="1568" y="1841"/>
                        <a:pt x="1591" y="1837"/>
                        <a:pt x="1615" y="1837"/>
                      </a:cubicBezTo>
                      <a:cubicBezTo>
                        <a:pt x="1631" y="1837"/>
                        <a:pt x="1648" y="1839"/>
                        <a:pt x="1653" y="1839"/>
                      </a:cubicBezTo>
                      <a:cubicBezTo>
                        <a:pt x="1665" y="1839"/>
                        <a:pt x="1690" y="1839"/>
                        <a:pt x="1690" y="1826"/>
                      </a:cubicBezTo>
                      <a:cubicBezTo>
                        <a:pt x="1690" y="1814"/>
                        <a:pt x="1677" y="1826"/>
                        <a:pt x="1690" y="1802"/>
                      </a:cubicBezTo>
                      <a:cubicBezTo>
                        <a:pt x="1696" y="1789"/>
                        <a:pt x="1693" y="1789"/>
                        <a:pt x="1693" y="1789"/>
                      </a:cubicBezTo>
                      <a:cubicBezTo>
                        <a:pt x="1693" y="1789"/>
                        <a:pt x="1696" y="1789"/>
                        <a:pt x="1715" y="1777"/>
                      </a:cubicBezTo>
                      <a:cubicBezTo>
                        <a:pt x="1747" y="1744"/>
                        <a:pt x="1714" y="1712"/>
                        <a:pt x="1689" y="1712"/>
                      </a:cubicBezTo>
                      <a:cubicBezTo>
                        <a:pt x="1685" y="1712"/>
                        <a:pt x="1681" y="1713"/>
                        <a:pt x="1677" y="1715"/>
                      </a:cubicBezTo>
                      <a:cubicBezTo>
                        <a:pt x="1665" y="1727"/>
                        <a:pt x="1640" y="1752"/>
                        <a:pt x="1628" y="1764"/>
                      </a:cubicBezTo>
                      <a:cubicBezTo>
                        <a:pt x="1628" y="1752"/>
                        <a:pt x="1618" y="1749"/>
                        <a:pt x="1608" y="1749"/>
                      </a:cubicBezTo>
                      <a:cubicBezTo>
                        <a:pt x="1597" y="1749"/>
                        <a:pt x="1584" y="1752"/>
                        <a:pt x="1578" y="1752"/>
                      </a:cubicBezTo>
                      <a:cubicBezTo>
                        <a:pt x="1603" y="1715"/>
                        <a:pt x="1653" y="1727"/>
                        <a:pt x="1665" y="1677"/>
                      </a:cubicBezTo>
                      <a:cubicBezTo>
                        <a:pt x="1677" y="1653"/>
                        <a:pt x="1677" y="1628"/>
                        <a:pt x="1690" y="1615"/>
                      </a:cubicBezTo>
                      <a:cubicBezTo>
                        <a:pt x="1702" y="1603"/>
                        <a:pt x="1715" y="1603"/>
                        <a:pt x="1727" y="1590"/>
                      </a:cubicBezTo>
                      <a:cubicBezTo>
                        <a:pt x="1740" y="1566"/>
                        <a:pt x="1727" y="1528"/>
                        <a:pt x="1702" y="1516"/>
                      </a:cubicBezTo>
                      <a:cubicBezTo>
                        <a:pt x="1696" y="1510"/>
                        <a:pt x="1687" y="1507"/>
                        <a:pt x="1676" y="1507"/>
                      </a:cubicBezTo>
                      <a:cubicBezTo>
                        <a:pt x="1665" y="1507"/>
                        <a:pt x="1653" y="1510"/>
                        <a:pt x="1640" y="1516"/>
                      </a:cubicBezTo>
                      <a:cubicBezTo>
                        <a:pt x="1628" y="1528"/>
                        <a:pt x="1628" y="1566"/>
                        <a:pt x="1615" y="1566"/>
                      </a:cubicBezTo>
                      <a:cubicBezTo>
                        <a:pt x="1615" y="1566"/>
                        <a:pt x="1603" y="1590"/>
                        <a:pt x="1603" y="1590"/>
                      </a:cubicBezTo>
                      <a:lnTo>
                        <a:pt x="1566" y="1578"/>
                      </a:lnTo>
                      <a:cubicBezTo>
                        <a:pt x="1559" y="1575"/>
                        <a:pt x="1556" y="1574"/>
                        <a:pt x="1553" y="1574"/>
                      </a:cubicBezTo>
                      <a:cubicBezTo>
                        <a:pt x="1551" y="1574"/>
                        <a:pt x="1549" y="1575"/>
                        <a:pt x="1549" y="1575"/>
                      </a:cubicBezTo>
                      <a:cubicBezTo>
                        <a:pt x="1547" y="1575"/>
                        <a:pt x="1547" y="1572"/>
                        <a:pt x="1541" y="1553"/>
                      </a:cubicBezTo>
                      <a:cubicBezTo>
                        <a:pt x="1566" y="1541"/>
                        <a:pt x="1578" y="1516"/>
                        <a:pt x="1578" y="1504"/>
                      </a:cubicBezTo>
                      <a:cubicBezTo>
                        <a:pt x="1591" y="1491"/>
                        <a:pt x="1603" y="1491"/>
                        <a:pt x="1603" y="1479"/>
                      </a:cubicBezTo>
                      <a:cubicBezTo>
                        <a:pt x="1615" y="1454"/>
                        <a:pt x="1603" y="1441"/>
                        <a:pt x="1615" y="1429"/>
                      </a:cubicBezTo>
                      <a:cubicBezTo>
                        <a:pt x="1628" y="1404"/>
                        <a:pt x="1640" y="1354"/>
                        <a:pt x="1615" y="1354"/>
                      </a:cubicBezTo>
                      <a:cubicBezTo>
                        <a:pt x="1591" y="1354"/>
                        <a:pt x="1591" y="1392"/>
                        <a:pt x="1566" y="1392"/>
                      </a:cubicBezTo>
                      <a:cubicBezTo>
                        <a:pt x="1578" y="1367"/>
                        <a:pt x="1591" y="1379"/>
                        <a:pt x="1603" y="1354"/>
                      </a:cubicBezTo>
                      <a:cubicBezTo>
                        <a:pt x="1628" y="1330"/>
                        <a:pt x="1615" y="1305"/>
                        <a:pt x="1628" y="1292"/>
                      </a:cubicBezTo>
                      <a:cubicBezTo>
                        <a:pt x="1640" y="1268"/>
                        <a:pt x="1677" y="1268"/>
                        <a:pt x="1690" y="1243"/>
                      </a:cubicBezTo>
                      <a:cubicBezTo>
                        <a:pt x="1702" y="1218"/>
                        <a:pt x="1665" y="1193"/>
                        <a:pt x="1653" y="1193"/>
                      </a:cubicBezTo>
                      <a:cubicBezTo>
                        <a:pt x="1653" y="1193"/>
                        <a:pt x="1653" y="1199"/>
                        <a:pt x="1649" y="1199"/>
                      </a:cubicBezTo>
                      <a:cubicBezTo>
                        <a:pt x="1647" y="1199"/>
                        <a:pt x="1644" y="1197"/>
                        <a:pt x="1640" y="1193"/>
                      </a:cubicBezTo>
                      <a:cubicBezTo>
                        <a:pt x="1628" y="1193"/>
                        <a:pt x="1615" y="1181"/>
                        <a:pt x="1603" y="1181"/>
                      </a:cubicBezTo>
                      <a:cubicBezTo>
                        <a:pt x="1593" y="1181"/>
                        <a:pt x="1591" y="1196"/>
                        <a:pt x="1584" y="1196"/>
                      </a:cubicBezTo>
                      <a:cubicBezTo>
                        <a:pt x="1583" y="1196"/>
                        <a:pt x="1581" y="1196"/>
                        <a:pt x="1578" y="1193"/>
                      </a:cubicBezTo>
                      <a:cubicBezTo>
                        <a:pt x="1566" y="1193"/>
                        <a:pt x="1578" y="1181"/>
                        <a:pt x="1553" y="1168"/>
                      </a:cubicBezTo>
                      <a:cubicBezTo>
                        <a:pt x="1544" y="1164"/>
                        <a:pt x="1535" y="1161"/>
                        <a:pt x="1527" y="1161"/>
                      </a:cubicBezTo>
                      <a:cubicBezTo>
                        <a:pt x="1514" y="1161"/>
                        <a:pt x="1504" y="1169"/>
                        <a:pt x="1504" y="1193"/>
                      </a:cubicBezTo>
                      <a:cubicBezTo>
                        <a:pt x="1495" y="1187"/>
                        <a:pt x="1488" y="1185"/>
                        <a:pt x="1482" y="1185"/>
                      </a:cubicBezTo>
                      <a:cubicBezTo>
                        <a:pt x="1461" y="1185"/>
                        <a:pt x="1454" y="1214"/>
                        <a:pt x="1454" y="1243"/>
                      </a:cubicBezTo>
                      <a:cubicBezTo>
                        <a:pt x="1441" y="1236"/>
                        <a:pt x="1429" y="1236"/>
                        <a:pt x="1418" y="1236"/>
                      </a:cubicBezTo>
                      <a:cubicBezTo>
                        <a:pt x="1407" y="1236"/>
                        <a:pt x="1398" y="1236"/>
                        <a:pt x="1392" y="1230"/>
                      </a:cubicBezTo>
                      <a:cubicBezTo>
                        <a:pt x="1417" y="1218"/>
                        <a:pt x="1404" y="1181"/>
                        <a:pt x="1417" y="1168"/>
                      </a:cubicBezTo>
                      <a:cubicBezTo>
                        <a:pt x="1429" y="1156"/>
                        <a:pt x="1454" y="1106"/>
                        <a:pt x="1454" y="1106"/>
                      </a:cubicBezTo>
                      <a:lnTo>
                        <a:pt x="1466" y="1106"/>
                      </a:lnTo>
                      <a:lnTo>
                        <a:pt x="1479" y="1081"/>
                      </a:lnTo>
                      <a:cubicBezTo>
                        <a:pt x="1491" y="1069"/>
                        <a:pt x="1479" y="1069"/>
                        <a:pt x="1491" y="1069"/>
                      </a:cubicBezTo>
                      <a:lnTo>
                        <a:pt x="1504" y="1069"/>
                      </a:lnTo>
                      <a:cubicBezTo>
                        <a:pt x="1553" y="1056"/>
                        <a:pt x="1553" y="969"/>
                        <a:pt x="1491" y="969"/>
                      </a:cubicBezTo>
                      <a:cubicBezTo>
                        <a:pt x="1479" y="969"/>
                        <a:pt x="1466" y="982"/>
                        <a:pt x="1454" y="994"/>
                      </a:cubicBezTo>
                      <a:cubicBezTo>
                        <a:pt x="1441" y="1001"/>
                        <a:pt x="1429" y="1004"/>
                        <a:pt x="1417" y="1004"/>
                      </a:cubicBezTo>
                      <a:cubicBezTo>
                        <a:pt x="1404" y="1004"/>
                        <a:pt x="1392" y="1001"/>
                        <a:pt x="1379" y="994"/>
                      </a:cubicBezTo>
                      <a:cubicBezTo>
                        <a:pt x="1417" y="982"/>
                        <a:pt x="1504" y="945"/>
                        <a:pt x="1466" y="883"/>
                      </a:cubicBezTo>
                      <a:cubicBezTo>
                        <a:pt x="1459" y="868"/>
                        <a:pt x="1435" y="862"/>
                        <a:pt x="1413" y="862"/>
                      </a:cubicBezTo>
                      <a:cubicBezTo>
                        <a:pt x="1398" y="862"/>
                        <a:pt x="1385" y="865"/>
                        <a:pt x="1379" y="870"/>
                      </a:cubicBezTo>
                      <a:cubicBezTo>
                        <a:pt x="1379" y="870"/>
                        <a:pt x="1350" y="899"/>
                        <a:pt x="1342" y="907"/>
                      </a:cubicBezTo>
                      <a:cubicBezTo>
                        <a:pt x="1342" y="907"/>
                        <a:pt x="1355" y="895"/>
                        <a:pt x="1355" y="883"/>
                      </a:cubicBezTo>
                      <a:cubicBezTo>
                        <a:pt x="1367" y="883"/>
                        <a:pt x="1367" y="870"/>
                        <a:pt x="1355" y="858"/>
                      </a:cubicBezTo>
                      <a:lnTo>
                        <a:pt x="1355" y="833"/>
                      </a:lnTo>
                      <a:cubicBezTo>
                        <a:pt x="1367" y="820"/>
                        <a:pt x="1367" y="808"/>
                        <a:pt x="1379" y="808"/>
                      </a:cubicBezTo>
                      <a:cubicBezTo>
                        <a:pt x="1392" y="783"/>
                        <a:pt x="1429" y="771"/>
                        <a:pt x="1429" y="746"/>
                      </a:cubicBezTo>
                      <a:cubicBezTo>
                        <a:pt x="1422" y="731"/>
                        <a:pt x="1402" y="725"/>
                        <a:pt x="1384" y="725"/>
                      </a:cubicBezTo>
                      <a:cubicBezTo>
                        <a:pt x="1371" y="725"/>
                        <a:pt x="1360" y="728"/>
                        <a:pt x="1355" y="733"/>
                      </a:cubicBezTo>
                      <a:cubicBezTo>
                        <a:pt x="1367" y="696"/>
                        <a:pt x="1392" y="647"/>
                        <a:pt x="1342" y="647"/>
                      </a:cubicBezTo>
                      <a:cubicBezTo>
                        <a:pt x="1337" y="644"/>
                        <a:pt x="1333" y="643"/>
                        <a:pt x="1328" y="643"/>
                      </a:cubicBezTo>
                      <a:cubicBezTo>
                        <a:pt x="1308" y="643"/>
                        <a:pt x="1288" y="661"/>
                        <a:pt x="1268" y="671"/>
                      </a:cubicBezTo>
                      <a:cubicBezTo>
                        <a:pt x="1268" y="647"/>
                        <a:pt x="1280" y="659"/>
                        <a:pt x="1305" y="647"/>
                      </a:cubicBezTo>
                      <a:cubicBezTo>
                        <a:pt x="1317" y="634"/>
                        <a:pt x="1317" y="622"/>
                        <a:pt x="1330" y="609"/>
                      </a:cubicBezTo>
                      <a:cubicBezTo>
                        <a:pt x="1330" y="597"/>
                        <a:pt x="1342" y="597"/>
                        <a:pt x="1355" y="584"/>
                      </a:cubicBezTo>
                      <a:cubicBezTo>
                        <a:pt x="1367" y="560"/>
                        <a:pt x="1392" y="535"/>
                        <a:pt x="1392" y="498"/>
                      </a:cubicBezTo>
                      <a:cubicBezTo>
                        <a:pt x="1388" y="477"/>
                        <a:pt x="1379" y="470"/>
                        <a:pt x="1368" y="470"/>
                      </a:cubicBezTo>
                      <a:cubicBezTo>
                        <a:pt x="1346" y="470"/>
                        <a:pt x="1317" y="502"/>
                        <a:pt x="1317" y="510"/>
                      </a:cubicBezTo>
                      <a:cubicBezTo>
                        <a:pt x="1310" y="517"/>
                        <a:pt x="1303" y="524"/>
                        <a:pt x="1298" y="524"/>
                      </a:cubicBezTo>
                      <a:cubicBezTo>
                        <a:pt x="1295" y="524"/>
                        <a:pt x="1292" y="520"/>
                        <a:pt x="1292" y="510"/>
                      </a:cubicBezTo>
                      <a:cubicBezTo>
                        <a:pt x="1280" y="485"/>
                        <a:pt x="1317" y="435"/>
                        <a:pt x="1330" y="423"/>
                      </a:cubicBezTo>
                      <a:cubicBezTo>
                        <a:pt x="1342" y="411"/>
                        <a:pt x="1355" y="373"/>
                        <a:pt x="1342" y="348"/>
                      </a:cubicBezTo>
                      <a:cubicBezTo>
                        <a:pt x="1340" y="344"/>
                        <a:pt x="1336" y="342"/>
                        <a:pt x="1331" y="342"/>
                      </a:cubicBezTo>
                      <a:cubicBezTo>
                        <a:pt x="1319" y="342"/>
                        <a:pt x="1301" y="352"/>
                        <a:pt x="1290" y="352"/>
                      </a:cubicBezTo>
                      <a:cubicBezTo>
                        <a:pt x="1281" y="352"/>
                        <a:pt x="1276" y="346"/>
                        <a:pt x="1280" y="324"/>
                      </a:cubicBezTo>
                      <a:lnTo>
                        <a:pt x="1292" y="324"/>
                      </a:lnTo>
                      <a:cubicBezTo>
                        <a:pt x="1305" y="311"/>
                        <a:pt x="1317" y="299"/>
                        <a:pt x="1317" y="286"/>
                      </a:cubicBezTo>
                      <a:cubicBezTo>
                        <a:pt x="1328" y="265"/>
                        <a:pt x="1339" y="207"/>
                        <a:pt x="1310" y="207"/>
                      </a:cubicBezTo>
                      <a:cubicBezTo>
                        <a:pt x="1305" y="207"/>
                        <a:pt x="1299" y="208"/>
                        <a:pt x="1292" y="212"/>
                      </a:cubicBezTo>
                      <a:cubicBezTo>
                        <a:pt x="1292" y="212"/>
                        <a:pt x="1280" y="237"/>
                        <a:pt x="1268" y="237"/>
                      </a:cubicBezTo>
                      <a:cubicBezTo>
                        <a:pt x="1268" y="212"/>
                        <a:pt x="1255" y="187"/>
                        <a:pt x="1255" y="162"/>
                      </a:cubicBezTo>
                      <a:cubicBezTo>
                        <a:pt x="1255" y="150"/>
                        <a:pt x="1230" y="150"/>
                        <a:pt x="1230" y="137"/>
                      </a:cubicBezTo>
                      <a:cubicBezTo>
                        <a:pt x="1230" y="113"/>
                        <a:pt x="1230" y="88"/>
                        <a:pt x="1230" y="63"/>
                      </a:cubicBezTo>
                      <a:cubicBezTo>
                        <a:pt x="1230" y="38"/>
                        <a:pt x="1218" y="1"/>
                        <a:pt x="1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6"/>
                <p:cNvSpPr/>
                <p:nvPr/>
              </p:nvSpPr>
              <p:spPr>
                <a:xfrm>
                  <a:off x="4999580" y="2975169"/>
                  <a:ext cx="596887" cy="1074867"/>
                </a:xfrm>
                <a:custGeom>
                  <a:avLst/>
                  <a:gdLst/>
                  <a:ahLst/>
                  <a:cxnLst/>
                  <a:rect l="l" t="t" r="r" b="b"/>
                  <a:pathLst>
                    <a:path w="3118" h="5564" extrusionOk="0">
                      <a:moveTo>
                        <a:pt x="2078" y="1692"/>
                      </a:moveTo>
                      <a:cubicBezTo>
                        <a:pt x="2067" y="1703"/>
                        <a:pt x="2055" y="1715"/>
                        <a:pt x="2037" y="1715"/>
                      </a:cubicBezTo>
                      <a:cubicBezTo>
                        <a:pt x="2046" y="1697"/>
                        <a:pt x="2061" y="1698"/>
                        <a:pt x="2078" y="1692"/>
                      </a:cubicBezTo>
                      <a:close/>
                      <a:moveTo>
                        <a:pt x="2603" y="4175"/>
                      </a:moveTo>
                      <a:cubicBezTo>
                        <a:pt x="2613" y="4175"/>
                        <a:pt x="2621" y="4186"/>
                        <a:pt x="2646" y="4186"/>
                      </a:cubicBezTo>
                      <a:lnTo>
                        <a:pt x="2584" y="4186"/>
                      </a:lnTo>
                      <a:cubicBezTo>
                        <a:pt x="2592" y="4178"/>
                        <a:pt x="2598" y="4175"/>
                        <a:pt x="2603" y="4175"/>
                      </a:cubicBezTo>
                      <a:close/>
                      <a:moveTo>
                        <a:pt x="733" y="4807"/>
                      </a:moveTo>
                      <a:cubicBezTo>
                        <a:pt x="719" y="4811"/>
                        <a:pt x="701" y="4815"/>
                        <a:pt x="682" y="4820"/>
                      </a:cubicBezTo>
                      <a:lnTo>
                        <a:pt x="682" y="4820"/>
                      </a:lnTo>
                      <a:cubicBezTo>
                        <a:pt x="698" y="4814"/>
                        <a:pt x="714" y="4807"/>
                        <a:pt x="733" y="4807"/>
                      </a:cubicBezTo>
                      <a:close/>
                      <a:moveTo>
                        <a:pt x="1565" y="1"/>
                      </a:moveTo>
                      <a:cubicBezTo>
                        <a:pt x="1528" y="1"/>
                        <a:pt x="1528" y="38"/>
                        <a:pt x="1516" y="50"/>
                      </a:cubicBezTo>
                      <a:cubicBezTo>
                        <a:pt x="1510" y="57"/>
                        <a:pt x="1503" y="57"/>
                        <a:pt x="1496" y="57"/>
                      </a:cubicBezTo>
                      <a:cubicBezTo>
                        <a:pt x="1488" y="57"/>
                        <a:pt x="1479" y="57"/>
                        <a:pt x="1466" y="63"/>
                      </a:cubicBezTo>
                      <a:cubicBezTo>
                        <a:pt x="1454" y="88"/>
                        <a:pt x="1479" y="162"/>
                        <a:pt x="1466" y="187"/>
                      </a:cubicBezTo>
                      <a:cubicBezTo>
                        <a:pt x="1466" y="212"/>
                        <a:pt x="1441" y="237"/>
                        <a:pt x="1441" y="237"/>
                      </a:cubicBezTo>
                      <a:cubicBezTo>
                        <a:pt x="1441" y="249"/>
                        <a:pt x="1479" y="324"/>
                        <a:pt x="1441" y="324"/>
                      </a:cubicBezTo>
                      <a:cubicBezTo>
                        <a:pt x="1412" y="324"/>
                        <a:pt x="1406" y="255"/>
                        <a:pt x="1387" y="255"/>
                      </a:cubicBezTo>
                      <a:cubicBezTo>
                        <a:pt x="1381" y="255"/>
                        <a:pt x="1375" y="261"/>
                        <a:pt x="1367" y="274"/>
                      </a:cubicBezTo>
                      <a:cubicBezTo>
                        <a:pt x="1342" y="336"/>
                        <a:pt x="1367" y="398"/>
                        <a:pt x="1429" y="423"/>
                      </a:cubicBezTo>
                      <a:cubicBezTo>
                        <a:pt x="1413" y="445"/>
                        <a:pt x="1404" y="450"/>
                        <a:pt x="1396" y="450"/>
                      </a:cubicBezTo>
                      <a:cubicBezTo>
                        <a:pt x="1390" y="450"/>
                        <a:pt x="1385" y="445"/>
                        <a:pt x="1377" y="445"/>
                      </a:cubicBezTo>
                      <a:cubicBezTo>
                        <a:pt x="1374" y="445"/>
                        <a:pt x="1371" y="446"/>
                        <a:pt x="1367" y="448"/>
                      </a:cubicBezTo>
                      <a:cubicBezTo>
                        <a:pt x="1330" y="448"/>
                        <a:pt x="1342" y="498"/>
                        <a:pt x="1354" y="522"/>
                      </a:cubicBezTo>
                      <a:cubicBezTo>
                        <a:pt x="1367" y="547"/>
                        <a:pt x="1454" y="647"/>
                        <a:pt x="1416" y="647"/>
                      </a:cubicBezTo>
                      <a:cubicBezTo>
                        <a:pt x="1386" y="647"/>
                        <a:pt x="1332" y="609"/>
                        <a:pt x="1306" y="609"/>
                      </a:cubicBezTo>
                      <a:cubicBezTo>
                        <a:pt x="1290" y="609"/>
                        <a:pt x="1286" y="624"/>
                        <a:pt x="1305" y="671"/>
                      </a:cubicBezTo>
                      <a:cubicBezTo>
                        <a:pt x="1305" y="696"/>
                        <a:pt x="1330" y="734"/>
                        <a:pt x="1354" y="758"/>
                      </a:cubicBezTo>
                      <a:cubicBezTo>
                        <a:pt x="1379" y="783"/>
                        <a:pt x="1416" y="796"/>
                        <a:pt x="1416" y="821"/>
                      </a:cubicBezTo>
                      <a:cubicBezTo>
                        <a:pt x="1396" y="814"/>
                        <a:pt x="1376" y="803"/>
                        <a:pt x="1357" y="803"/>
                      </a:cubicBezTo>
                      <a:cubicBezTo>
                        <a:pt x="1342" y="803"/>
                        <a:pt x="1328" y="810"/>
                        <a:pt x="1317" y="833"/>
                      </a:cubicBezTo>
                      <a:cubicBezTo>
                        <a:pt x="1292" y="883"/>
                        <a:pt x="1342" y="920"/>
                        <a:pt x="1367" y="957"/>
                      </a:cubicBezTo>
                      <a:cubicBezTo>
                        <a:pt x="1333" y="957"/>
                        <a:pt x="1320" y="906"/>
                        <a:pt x="1280" y="906"/>
                      </a:cubicBezTo>
                      <a:cubicBezTo>
                        <a:pt x="1276" y="906"/>
                        <a:pt x="1272" y="906"/>
                        <a:pt x="1267" y="907"/>
                      </a:cubicBezTo>
                      <a:cubicBezTo>
                        <a:pt x="1218" y="932"/>
                        <a:pt x="1243" y="957"/>
                        <a:pt x="1267" y="982"/>
                      </a:cubicBezTo>
                      <a:cubicBezTo>
                        <a:pt x="1292" y="994"/>
                        <a:pt x="1305" y="1019"/>
                        <a:pt x="1305" y="1044"/>
                      </a:cubicBezTo>
                      <a:cubicBezTo>
                        <a:pt x="1317" y="1069"/>
                        <a:pt x="1342" y="1081"/>
                        <a:pt x="1354" y="1106"/>
                      </a:cubicBezTo>
                      <a:lnTo>
                        <a:pt x="1317" y="1106"/>
                      </a:lnTo>
                      <a:cubicBezTo>
                        <a:pt x="1305" y="1094"/>
                        <a:pt x="1292" y="1094"/>
                        <a:pt x="1267" y="1081"/>
                      </a:cubicBezTo>
                      <a:cubicBezTo>
                        <a:pt x="1261" y="1075"/>
                        <a:pt x="1249" y="1072"/>
                        <a:pt x="1235" y="1072"/>
                      </a:cubicBezTo>
                      <a:cubicBezTo>
                        <a:pt x="1221" y="1072"/>
                        <a:pt x="1205" y="1075"/>
                        <a:pt x="1193" y="1081"/>
                      </a:cubicBezTo>
                      <a:cubicBezTo>
                        <a:pt x="1118" y="1156"/>
                        <a:pt x="1255" y="1218"/>
                        <a:pt x="1280" y="1255"/>
                      </a:cubicBezTo>
                      <a:cubicBezTo>
                        <a:pt x="1272" y="1255"/>
                        <a:pt x="1252" y="1261"/>
                        <a:pt x="1240" y="1261"/>
                      </a:cubicBezTo>
                      <a:cubicBezTo>
                        <a:pt x="1234" y="1261"/>
                        <a:pt x="1230" y="1259"/>
                        <a:pt x="1230" y="1255"/>
                      </a:cubicBezTo>
                      <a:cubicBezTo>
                        <a:pt x="1218" y="1255"/>
                        <a:pt x="1218" y="1243"/>
                        <a:pt x="1205" y="1243"/>
                      </a:cubicBezTo>
                      <a:cubicBezTo>
                        <a:pt x="1193" y="1230"/>
                        <a:pt x="1180" y="1218"/>
                        <a:pt x="1168" y="1218"/>
                      </a:cubicBezTo>
                      <a:cubicBezTo>
                        <a:pt x="1160" y="1216"/>
                        <a:pt x="1152" y="1215"/>
                        <a:pt x="1144" y="1215"/>
                      </a:cubicBezTo>
                      <a:cubicBezTo>
                        <a:pt x="1107" y="1215"/>
                        <a:pt x="1083" y="1241"/>
                        <a:pt x="1094" y="1292"/>
                      </a:cubicBezTo>
                      <a:cubicBezTo>
                        <a:pt x="1100" y="1327"/>
                        <a:pt x="1115" y="1335"/>
                        <a:pt x="1129" y="1335"/>
                      </a:cubicBezTo>
                      <a:cubicBezTo>
                        <a:pt x="1140" y="1335"/>
                        <a:pt x="1150" y="1330"/>
                        <a:pt x="1156" y="1330"/>
                      </a:cubicBezTo>
                      <a:cubicBezTo>
                        <a:pt x="1180" y="1342"/>
                        <a:pt x="1180" y="1367"/>
                        <a:pt x="1193" y="1392"/>
                      </a:cubicBezTo>
                      <a:cubicBezTo>
                        <a:pt x="1205" y="1404"/>
                        <a:pt x="1255" y="1466"/>
                        <a:pt x="1243" y="1479"/>
                      </a:cubicBezTo>
                      <a:cubicBezTo>
                        <a:pt x="1218" y="1479"/>
                        <a:pt x="1205" y="1454"/>
                        <a:pt x="1193" y="1454"/>
                      </a:cubicBezTo>
                      <a:cubicBezTo>
                        <a:pt x="1168" y="1454"/>
                        <a:pt x="1143" y="1441"/>
                        <a:pt x="1118" y="1441"/>
                      </a:cubicBezTo>
                      <a:cubicBezTo>
                        <a:pt x="1094" y="1454"/>
                        <a:pt x="1069" y="1504"/>
                        <a:pt x="1044" y="1504"/>
                      </a:cubicBezTo>
                      <a:cubicBezTo>
                        <a:pt x="1031" y="1491"/>
                        <a:pt x="1019" y="1479"/>
                        <a:pt x="1007" y="1479"/>
                      </a:cubicBezTo>
                      <a:cubicBezTo>
                        <a:pt x="994" y="1479"/>
                        <a:pt x="982" y="1491"/>
                        <a:pt x="982" y="1504"/>
                      </a:cubicBezTo>
                      <a:lnTo>
                        <a:pt x="957" y="1504"/>
                      </a:lnTo>
                      <a:cubicBezTo>
                        <a:pt x="932" y="1504"/>
                        <a:pt x="895" y="1504"/>
                        <a:pt x="895" y="1541"/>
                      </a:cubicBezTo>
                      <a:cubicBezTo>
                        <a:pt x="907" y="1578"/>
                        <a:pt x="982" y="1603"/>
                        <a:pt x="994" y="1603"/>
                      </a:cubicBezTo>
                      <a:cubicBezTo>
                        <a:pt x="1007" y="1615"/>
                        <a:pt x="994" y="1653"/>
                        <a:pt x="994" y="1665"/>
                      </a:cubicBezTo>
                      <a:cubicBezTo>
                        <a:pt x="994" y="1677"/>
                        <a:pt x="1007" y="1690"/>
                        <a:pt x="1031" y="1702"/>
                      </a:cubicBezTo>
                      <a:cubicBezTo>
                        <a:pt x="1056" y="1715"/>
                        <a:pt x="1106" y="1715"/>
                        <a:pt x="1106" y="1752"/>
                      </a:cubicBezTo>
                      <a:cubicBezTo>
                        <a:pt x="1081" y="1740"/>
                        <a:pt x="1056" y="1740"/>
                        <a:pt x="1031" y="1727"/>
                      </a:cubicBezTo>
                      <a:cubicBezTo>
                        <a:pt x="1019" y="1715"/>
                        <a:pt x="1019" y="1690"/>
                        <a:pt x="994" y="1690"/>
                      </a:cubicBezTo>
                      <a:cubicBezTo>
                        <a:pt x="969" y="1690"/>
                        <a:pt x="969" y="1727"/>
                        <a:pt x="969" y="1740"/>
                      </a:cubicBezTo>
                      <a:cubicBezTo>
                        <a:pt x="969" y="1764"/>
                        <a:pt x="994" y="1777"/>
                        <a:pt x="994" y="1789"/>
                      </a:cubicBezTo>
                      <a:cubicBezTo>
                        <a:pt x="994" y="1814"/>
                        <a:pt x="994" y="1826"/>
                        <a:pt x="994" y="1839"/>
                      </a:cubicBezTo>
                      <a:cubicBezTo>
                        <a:pt x="997" y="1842"/>
                        <a:pt x="1000" y="1843"/>
                        <a:pt x="1002" y="1843"/>
                      </a:cubicBezTo>
                      <a:cubicBezTo>
                        <a:pt x="1003" y="1843"/>
                        <a:pt x="1005" y="1842"/>
                        <a:pt x="1007" y="1842"/>
                      </a:cubicBezTo>
                      <a:cubicBezTo>
                        <a:pt x="1010" y="1842"/>
                        <a:pt x="1013" y="1845"/>
                        <a:pt x="1019" y="1864"/>
                      </a:cubicBezTo>
                      <a:cubicBezTo>
                        <a:pt x="1044" y="1889"/>
                        <a:pt x="1056" y="1938"/>
                        <a:pt x="1081" y="1963"/>
                      </a:cubicBezTo>
                      <a:cubicBezTo>
                        <a:pt x="1054" y="1963"/>
                        <a:pt x="1036" y="1968"/>
                        <a:pt x="1021" y="1968"/>
                      </a:cubicBezTo>
                      <a:cubicBezTo>
                        <a:pt x="1003" y="1968"/>
                        <a:pt x="990" y="1960"/>
                        <a:pt x="969" y="1926"/>
                      </a:cubicBezTo>
                      <a:cubicBezTo>
                        <a:pt x="944" y="1901"/>
                        <a:pt x="957" y="1876"/>
                        <a:pt x="920" y="1876"/>
                      </a:cubicBezTo>
                      <a:cubicBezTo>
                        <a:pt x="910" y="1873"/>
                        <a:pt x="901" y="1871"/>
                        <a:pt x="892" y="1871"/>
                      </a:cubicBezTo>
                      <a:cubicBezTo>
                        <a:pt x="870" y="1871"/>
                        <a:pt x="854" y="1883"/>
                        <a:pt x="845" y="1901"/>
                      </a:cubicBezTo>
                      <a:cubicBezTo>
                        <a:pt x="795" y="1976"/>
                        <a:pt x="932" y="2025"/>
                        <a:pt x="944" y="2062"/>
                      </a:cubicBezTo>
                      <a:cubicBezTo>
                        <a:pt x="957" y="2087"/>
                        <a:pt x="957" y="2125"/>
                        <a:pt x="969" y="2137"/>
                      </a:cubicBezTo>
                      <a:cubicBezTo>
                        <a:pt x="982" y="2162"/>
                        <a:pt x="1007" y="2162"/>
                        <a:pt x="1007" y="2187"/>
                      </a:cubicBezTo>
                      <a:cubicBezTo>
                        <a:pt x="969" y="2174"/>
                        <a:pt x="932" y="2137"/>
                        <a:pt x="907" y="2137"/>
                      </a:cubicBezTo>
                      <a:cubicBezTo>
                        <a:pt x="899" y="2137"/>
                        <a:pt x="891" y="2126"/>
                        <a:pt x="879" y="2126"/>
                      </a:cubicBezTo>
                      <a:cubicBezTo>
                        <a:pt x="873" y="2126"/>
                        <a:pt x="866" y="2129"/>
                        <a:pt x="858" y="2137"/>
                      </a:cubicBezTo>
                      <a:cubicBezTo>
                        <a:pt x="833" y="2149"/>
                        <a:pt x="833" y="2174"/>
                        <a:pt x="845" y="2187"/>
                      </a:cubicBezTo>
                      <a:cubicBezTo>
                        <a:pt x="858" y="2212"/>
                        <a:pt x="870" y="2199"/>
                        <a:pt x="895" y="2224"/>
                      </a:cubicBezTo>
                      <a:cubicBezTo>
                        <a:pt x="907" y="2249"/>
                        <a:pt x="882" y="2261"/>
                        <a:pt x="907" y="2286"/>
                      </a:cubicBezTo>
                      <a:cubicBezTo>
                        <a:pt x="944" y="2311"/>
                        <a:pt x="982" y="2286"/>
                        <a:pt x="1019" y="2336"/>
                      </a:cubicBezTo>
                      <a:cubicBezTo>
                        <a:pt x="994" y="2336"/>
                        <a:pt x="982" y="2311"/>
                        <a:pt x="957" y="2311"/>
                      </a:cubicBezTo>
                      <a:cubicBezTo>
                        <a:pt x="932" y="2311"/>
                        <a:pt x="895" y="2298"/>
                        <a:pt x="870" y="2286"/>
                      </a:cubicBezTo>
                      <a:cubicBezTo>
                        <a:pt x="858" y="2274"/>
                        <a:pt x="858" y="2286"/>
                        <a:pt x="833" y="2261"/>
                      </a:cubicBezTo>
                      <a:cubicBezTo>
                        <a:pt x="820" y="2249"/>
                        <a:pt x="833" y="2224"/>
                        <a:pt x="820" y="2212"/>
                      </a:cubicBezTo>
                      <a:cubicBezTo>
                        <a:pt x="808" y="2199"/>
                        <a:pt x="795" y="2187"/>
                        <a:pt x="783" y="2187"/>
                      </a:cubicBezTo>
                      <a:lnTo>
                        <a:pt x="771" y="2187"/>
                      </a:lnTo>
                      <a:lnTo>
                        <a:pt x="758" y="2162"/>
                      </a:lnTo>
                      <a:cubicBezTo>
                        <a:pt x="733" y="2137"/>
                        <a:pt x="733" y="2125"/>
                        <a:pt x="709" y="2125"/>
                      </a:cubicBezTo>
                      <a:cubicBezTo>
                        <a:pt x="634" y="2125"/>
                        <a:pt x="671" y="2224"/>
                        <a:pt x="709" y="2249"/>
                      </a:cubicBezTo>
                      <a:cubicBezTo>
                        <a:pt x="684" y="2261"/>
                        <a:pt x="671" y="2249"/>
                        <a:pt x="659" y="2274"/>
                      </a:cubicBezTo>
                      <a:cubicBezTo>
                        <a:pt x="659" y="2298"/>
                        <a:pt x="671" y="2323"/>
                        <a:pt x="684" y="2336"/>
                      </a:cubicBezTo>
                      <a:cubicBezTo>
                        <a:pt x="689" y="2338"/>
                        <a:pt x="693" y="2339"/>
                        <a:pt x="697" y="2339"/>
                      </a:cubicBezTo>
                      <a:cubicBezTo>
                        <a:pt x="713" y="2339"/>
                        <a:pt x="723" y="2323"/>
                        <a:pt x="733" y="2323"/>
                      </a:cubicBezTo>
                      <a:lnTo>
                        <a:pt x="733" y="2323"/>
                      </a:lnTo>
                      <a:cubicBezTo>
                        <a:pt x="696" y="2361"/>
                        <a:pt x="733" y="2373"/>
                        <a:pt x="771" y="2385"/>
                      </a:cubicBezTo>
                      <a:cubicBezTo>
                        <a:pt x="808" y="2398"/>
                        <a:pt x="833" y="2398"/>
                        <a:pt x="833" y="2447"/>
                      </a:cubicBezTo>
                      <a:cubicBezTo>
                        <a:pt x="820" y="2441"/>
                        <a:pt x="799" y="2438"/>
                        <a:pt x="778" y="2438"/>
                      </a:cubicBezTo>
                      <a:cubicBezTo>
                        <a:pt x="758" y="2438"/>
                        <a:pt x="740" y="2441"/>
                        <a:pt x="733" y="2447"/>
                      </a:cubicBezTo>
                      <a:cubicBezTo>
                        <a:pt x="733" y="2472"/>
                        <a:pt x="733" y="2497"/>
                        <a:pt x="758" y="2522"/>
                      </a:cubicBezTo>
                      <a:cubicBezTo>
                        <a:pt x="764" y="2534"/>
                        <a:pt x="771" y="2538"/>
                        <a:pt x="778" y="2538"/>
                      </a:cubicBezTo>
                      <a:cubicBezTo>
                        <a:pt x="786" y="2538"/>
                        <a:pt x="795" y="2534"/>
                        <a:pt x="808" y="2534"/>
                      </a:cubicBezTo>
                      <a:cubicBezTo>
                        <a:pt x="833" y="2534"/>
                        <a:pt x="858" y="2547"/>
                        <a:pt x="882" y="2559"/>
                      </a:cubicBezTo>
                      <a:cubicBezTo>
                        <a:pt x="888" y="2562"/>
                        <a:pt x="892" y="2563"/>
                        <a:pt x="897" y="2563"/>
                      </a:cubicBezTo>
                      <a:cubicBezTo>
                        <a:pt x="908" y="2563"/>
                        <a:pt x="917" y="2556"/>
                        <a:pt x="924" y="2556"/>
                      </a:cubicBezTo>
                      <a:cubicBezTo>
                        <a:pt x="927" y="2556"/>
                        <a:pt x="929" y="2557"/>
                        <a:pt x="932" y="2559"/>
                      </a:cubicBezTo>
                      <a:cubicBezTo>
                        <a:pt x="944" y="2559"/>
                        <a:pt x="969" y="2572"/>
                        <a:pt x="982" y="2572"/>
                      </a:cubicBezTo>
                      <a:cubicBezTo>
                        <a:pt x="973" y="2590"/>
                        <a:pt x="944" y="2601"/>
                        <a:pt x="914" y="2601"/>
                      </a:cubicBezTo>
                      <a:cubicBezTo>
                        <a:pt x="903" y="2601"/>
                        <a:pt x="892" y="2600"/>
                        <a:pt x="882" y="2597"/>
                      </a:cubicBezTo>
                      <a:lnTo>
                        <a:pt x="795" y="2597"/>
                      </a:lnTo>
                      <a:cubicBezTo>
                        <a:pt x="758" y="2584"/>
                        <a:pt x="733" y="2522"/>
                        <a:pt x="696" y="2497"/>
                      </a:cubicBezTo>
                      <a:cubicBezTo>
                        <a:pt x="688" y="2497"/>
                        <a:pt x="680" y="2503"/>
                        <a:pt x="668" y="2503"/>
                      </a:cubicBezTo>
                      <a:cubicBezTo>
                        <a:pt x="662" y="2503"/>
                        <a:pt x="655" y="2501"/>
                        <a:pt x="646" y="2497"/>
                      </a:cubicBezTo>
                      <a:cubicBezTo>
                        <a:pt x="634" y="2497"/>
                        <a:pt x="609" y="2447"/>
                        <a:pt x="597" y="2447"/>
                      </a:cubicBezTo>
                      <a:cubicBezTo>
                        <a:pt x="547" y="2447"/>
                        <a:pt x="584" y="2547"/>
                        <a:pt x="597" y="2572"/>
                      </a:cubicBezTo>
                      <a:cubicBezTo>
                        <a:pt x="609" y="2597"/>
                        <a:pt x="634" y="2621"/>
                        <a:pt x="646" y="2634"/>
                      </a:cubicBezTo>
                      <a:cubicBezTo>
                        <a:pt x="659" y="2634"/>
                        <a:pt x="646" y="2646"/>
                        <a:pt x="659" y="2659"/>
                      </a:cubicBezTo>
                      <a:cubicBezTo>
                        <a:pt x="671" y="2671"/>
                        <a:pt x="659" y="2671"/>
                        <a:pt x="684" y="2683"/>
                      </a:cubicBezTo>
                      <a:cubicBezTo>
                        <a:pt x="696" y="2690"/>
                        <a:pt x="709" y="2690"/>
                        <a:pt x="721" y="2690"/>
                      </a:cubicBezTo>
                      <a:cubicBezTo>
                        <a:pt x="733" y="2690"/>
                        <a:pt x="746" y="2690"/>
                        <a:pt x="758" y="2696"/>
                      </a:cubicBezTo>
                      <a:cubicBezTo>
                        <a:pt x="758" y="2733"/>
                        <a:pt x="758" y="2758"/>
                        <a:pt x="758" y="2795"/>
                      </a:cubicBezTo>
                      <a:cubicBezTo>
                        <a:pt x="771" y="2808"/>
                        <a:pt x="833" y="2808"/>
                        <a:pt x="858" y="2808"/>
                      </a:cubicBezTo>
                      <a:cubicBezTo>
                        <a:pt x="833" y="2820"/>
                        <a:pt x="771" y="2820"/>
                        <a:pt x="771" y="2870"/>
                      </a:cubicBezTo>
                      <a:cubicBezTo>
                        <a:pt x="781" y="2890"/>
                        <a:pt x="799" y="2910"/>
                        <a:pt x="826" y="2910"/>
                      </a:cubicBezTo>
                      <a:cubicBezTo>
                        <a:pt x="832" y="2910"/>
                        <a:pt x="838" y="2909"/>
                        <a:pt x="845" y="2907"/>
                      </a:cubicBezTo>
                      <a:cubicBezTo>
                        <a:pt x="862" y="2903"/>
                        <a:pt x="869" y="2901"/>
                        <a:pt x="872" y="2901"/>
                      </a:cubicBezTo>
                      <a:cubicBezTo>
                        <a:pt x="878" y="2901"/>
                        <a:pt x="870" y="2907"/>
                        <a:pt x="895" y="2907"/>
                      </a:cubicBezTo>
                      <a:cubicBezTo>
                        <a:pt x="928" y="2907"/>
                        <a:pt x="956" y="2896"/>
                        <a:pt x="978" y="2896"/>
                      </a:cubicBezTo>
                      <a:cubicBezTo>
                        <a:pt x="989" y="2896"/>
                        <a:pt x="998" y="2899"/>
                        <a:pt x="1007" y="2907"/>
                      </a:cubicBezTo>
                      <a:cubicBezTo>
                        <a:pt x="994" y="2919"/>
                        <a:pt x="907" y="2944"/>
                        <a:pt x="895" y="2957"/>
                      </a:cubicBezTo>
                      <a:cubicBezTo>
                        <a:pt x="882" y="2983"/>
                        <a:pt x="903" y="2991"/>
                        <a:pt x="936" y="2991"/>
                      </a:cubicBezTo>
                      <a:cubicBezTo>
                        <a:pt x="981" y="2991"/>
                        <a:pt x="1049" y="2976"/>
                        <a:pt x="1078" y="2976"/>
                      </a:cubicBezTo>
                      <a:cubicBezTo>
                        <a:pt x="1088" y="2976"/>
                        <a:pt x="1094" y="2978"/>
                        <a:pt x="1094" y="2982"/>
                      </a:cubicBezTo>
                      <a:cubicBezTo>
                        <a:pt x="1094" y="3006"/>
                        <a:pt x="994" y="3006"/>
                        <a:pt x="982" y="3006"/>
                      </a:cubicBezTo>
                      <a:cubicBezTo>
                        <a:pt x="968" y="3010"/>
                        <a:pt x="956" y="3011"/>
                        <a:pt x="944" y="3011"/>
                      </a:cubicBezTo>
                      <a:cubicBezTo>
                        <a:pt x="911" y="3011"/>
                        <a:pt x="882" y="3000"/>
                        <a:pt x="845" y="2982"/>
                      </a:cubicBezTo>
                      <a:cubicBezTo>
                        <a:pt x="828" y="2973"/>
                        <a:pt x="798" y="2964"/>
                        <a:pt x="773" y="2964"/>
                      </a:cubicBezTo>
                      <a:cubicBezTo>
                        <a:pt x="762" y="2964"/>
                        <a:pt x="753" y="2965"/>
                        <a:pt x="746" y="2969"/>
                      </a:cubicBezTo>
                      <a:cubicBezTo>
                        <a:pt x="721" y="2982"/>
                        <a:pt x="733" y="2994"/>
                        <a:pt x="709" y="2994"/>
                      </a:cubicBezTo>
                      <a:cubicBezTo>
                        <a:pt x="684" y="2994"/>
                        <a:pt x="671" y="2969"/>
                        <a:pt x="659" y="2944"/>
                      </a:cubicBezTo>
                      <a:cubicBezTo>
                        <a:pt x="646" y="2932"/>
                        <a:pt x="622" y="2907"/>
                        <a:pt x="597" y="2907"/>
                      </a:cubicBezTo>
                      <a:cubicBezTo>
                        <a:pt x="572" y="2895"/>
                        <a:pt x="559" y="2882"/>
                        <a:pt x="547" y="2870"/>
                      </a:cubicBezTo>
                      <a:cubicBezTo>
                        <a:pt x="530" y="2852"/>
                        <a:pt x="519" y="2829"/>
                        <a:pt x="501" y="2829"/>
                      </a:cubicBezTo>
                      <a:cubicBezTo>
                        <a:pt x="493" y="2829"/>
                        <a:pt x="484" y="2834"/>
                        <a:pt x="473" y="2845"/>
                      </a:cubicBezTo>
                      <a:cubicBezTo>
                        <a:pt x="464" y="2828"/>
                        <a:pt x="455" y="2799"/>
                        <a:pt x="443" y="2799"/>
                      </a:cubicBezTo>
                      <a:cubicBezTo>
                        <a:pt x="437" y="2799"/>
                        <a:pt x="431" y="2805"/>
                        <a:pt x="423" y="2820"/>
                      </a:cubicBezTo>
                      <a:cubicBezTo>
                        <a:pt x="386" y="2870"/>
                        <a:pt x="435" y="2895"/>
                        <a:pt x="473" y="2932"/>
                      </a:cubicBezTo>
                      <a:cubicBezTo>
                        <a:pt x="522" y="2969"/>
                        <a:pt x="510" y="3056"/>
                        <a:pt x="572" y="3081"/>
                      </a:cubicBezTo>
                      <a:cubicBezTo>
                        <a:pt x="547" y="3106"/>
                        <a:pt x="535" y="3118"/>
                        <a:pt x="547" y="3131"/>
                      </a:cubicBezTo>
                      <a:cubicBezTo>
                        <a:pt x="572" y="3143"/>
                        <a:pt x="597" y="3143"/>
                        <a:pt x="609" y="3155"/>
                      </a:cubicBezTo>
                      <a:cubicBezTo>
                        <a:pt x="615" y="3168"/>
                        <a:pt x="618" y="3168"/>
                        <a:pt x="620" y="3168"/>
                      </a:cubicBezTo>
                      <a:cubicBezTo>
                        <a:pt x="622" y="3168"/>
                        <a:pt x="622" y="3168"/>
                        <a:pt x="622" y="3180"/>
                      </a:cubicBezTo>
                      <a:cubicBezTo>
                        <a:pt x="622" y="3193"/>
                        <a:pt x="597" y="3205"/>
                        <a:pt x="622" y="3242"/>
                      </a:cubicBezTo>
                      <a:cubicBezTo>
                        <a:pt x="629" y="3247"/>
                        <a:pt x="635" y="3249"/>
                        <a:pt x="641" y="3249"/>
                      </a:cubicBezTo>
                      <a:cubicBezTo>
                        <a:pt x="664" y="3249"/>
                        <a:pt x="674" y="3217"/>
                        <a:pt x="684" y="3217"/>
                      </a:cubicBezTo>
                      <a:cubicBezTo>
                        <a:pt x="696" y="3217"/>
                        <a:pt x="709" y="3255"/>
                        <a:pt x="721" y="3255"/>
                      </a:cubicBezTo>
                      <a:lnTo>
                        <a:pt x="771" y="3255"/>
                      </a:lnTo>
                      <a:cubicBezTo>
                        <a:pt x="795" y="3267"/>
                        <a:pt x="808" y="3280"/>
                        <a:pt x="820" y="3292"/>
                      </a:cubicBezTo>
                      <a:cubicBezTo>
                        <a:pt x="833" y="3317"/>
                        <a:pt x="858" y="3329"/>
                        <a:pt x="882" y="3342"/>
                      </a:cubicBezTo>
                      <a:cubicBezTo>
                        <a:pt x="920" y="3354"/>
                        <a:pt x="969" y="3329"/>
                        <a:pt x="920" y="3391"/>
                      </a:cubicBezTo>
                      <a:cubicBezTo>
                        <a:pt x="903" y="3408"/>
                        <a:pt x="884" y="3414"/>
                        <a:pt x="863" y="3414"/>
                      </a:cubicBezTo>
                      <a:cubicBezTo>
                        <a:pt x="804" y="3414"/>
                        <a:pt x="736" y="3367"/>
                        <a:pt x="709" y="3367"/>
                      </a:cubicBezTo>
                      <a:cubicBezTo>
                        <a:pt x="677" y="3367"/>
                        <a:pt x="636" y="3394"/>
                        <a:pt x="601" y="3394"/>
                      </a:cubicBezTo>
                      <a:cubicBezTo>
                        <a:pt x="595" y="3394"/>
                        <a:pt x="590" y="3393"/>
                        <a:pt x="584" y="3391"/>
                      </a:cubicBezTo>
                      <a:cubicBezTo>
                        <a:pt x="559" y="3379"/>
                        <a:pt x="572" y="3379"/>
                        <a:pt x="572" y="3354"/>
                      </a:cubicBezTo>
                      <a:cubicBezTo>
                        <a:pt x="559" y="3342"/>
                        <a:pt x="559" y="3342"/>
                        <a:pt x="547" y="3329"/>
                      </a:cubicBezTo>
                      <a:cubicBezTo>
                        <a:pt x="543" y="3325"/>
                        <a:pt x="536" y="3324"/>
                        <a:pt x="528" y="3324"/>
                      </a:cubicBezTo>
                      <a:cubicBezTo>
                        <a:pt x="513" y="3324"/>
                        <a:pt x="493" y="3329"/>
                        <a:pt x="485" y="3329"/>
                      </a:cubicBezTo>
                      <a:lnTo>
                        <a:pt x="448" y="3329"/>
                      </a:lnTo>
                      <a:cubicBezTo>
                        <a:pt x="410" y="3342"/>
                        <a:pt x="398" y="3391"/>
                        <a:pt x="423" y="3429"/>
                      </a:cubicBezTo>
                      <a:cubicBezTo>
                        <a:pt x="448" y="3453"/>
                        <a:pt x="473" y="3441"/>
                        <a:pt x="485" y="3466"/>
                      </a:cubicBezTo>
                      <a:cubicBezTo>
                        <a:pt x="497" y="3478"/>
                        <a:pt x="485" y="3503"/>
                        <a:pt x="497" y="3516"/>
                      </a:cubicBezTo>
                      <a:cubicBezTo>
                        <a:pt x="511" y="3539"/>
                        <a:pt x="529" y="3543"/>
                        <a:pt x="545" y="3543"/>
                      </a:cubicBezTo>
                      <a:cubicBezTo>
                        <a:pt x="555" y="3543"/>
                        <a:pt x="565" y="3541"/>
                        <a:pt x="573" y="3541"/>
                      </a:cubicBezTo>
                      <a:cubicBezTo>
                        <a:pt x="590" y="3541"/>
                        <a:pt x="604" y="3547"/>
                        <a:pt x="609" y="3578"/>
                      </a:cubicBezTo>
                      <a:cubicBezTo>
                        <a:pt x="609" y="3615"/>
                        <a:pt x="597" y="3602"/>
                        <a:pt x="634" y="3627"/>
                      </a:cubicBezTo>
                      <a:cubicBezTo>
                        <a:pt x="646" y="3627"/>
                        <a:pt x="646" y="3640"/>
                        <a:pt x="659" y="3640"/>
                      </a:cubicBezTo>
                      <a:cubicBezTo>
                        <a:pt x="684" y="3652"/>
                        <a:pt x="709" y="3665"/>
                        <a:pt x="721" y="3677"/>
                      </a:cubicBezTo>
                      <a:cubicBezTo>
                        <a:pt x="700" y="3682"/>
                        <a:pt x="680" y="3685"/>
                        <a:pt x="660" y="3685"/>
                      </a:cubicBezTo>
                      <a:cubicBezTo>
                        <a:pt x="632" y="3685"/>
                        <a:pt x="606" y="3679"/>
                        <a:pt x="584" y="3665"/>
                      </a:cubicBezTo>
                      <a:cubicBezTo>
                        <a:pt x="564" y="3644"/>
                        <a:pt x="535" y="3624"/>
                        <a:pt x="519" y="3624"/>
                      </a:cubicBezTo>
                      <a:cubicBezTo>
                        <a:pt x="515" y="3624"/>
                        <a:pt x="512" y="3625"/>
                        <a:pt x="510" y="3627"/>
                      </a:cubicBezTo>
                      <a:cubicBezTo>
                        <a:pt x="485" y="3652"/>
                        <a:pt x="497" y="3665"/>
                        <a:pt x="473" y="3677"/>
                      </a:cubicBezTo>
                      <a:cubicBezTo>
                        <a:pt x="448" y="3689"/>
                        <a:pt x="435" y="3689"/>
                        <a:pt x="410" y="3689"/>
                      </a:cubicBezTo>
                      <a:cubicBezTo>
                        <a:pt x="348" y="3677"/>
                        <a:pt x="299" y="3640"/>
                        <a:pt x="237" y="3627"/>
                      </a:cubicBezTo>
                      <a:cubicBezTo>
                        <a:pt x="225" y="3622"/>
                        <a:pt x="208" y="3613"/>
                        <a:pt x="195" y="3613"/>
                      </a:cubicBezTo>
                      <a:cubicBezTo>
                        <a:pt x="179" y="3613"/>
                        <a:pt x="168" y="3625"/>
                        <a:pt x="174" y="3665"/>
                      </a:cubicBezTo>
                      <a:cubicBezTo>
                        <a:pt x="187" y="3727"/>
                        <a:pt x="249" y="3727"/>
                        <a:pt x="299" y="3727"/>
                      </a:cubicBezTo>
                      <a:cubicBezTo>
                        <a:pt x="274" y="3789"/>
                        <a:pt x="324" y="3789"/>
                        <a:pt x="348" y="3814"/>
                      </a:cubicBezTo>
                      <a:cubicBezTo>
                        <a:pt x="373" y="3826"/>
                        <a:pt x="398" y="3826"/>
                        <a:pt x="435" y="3826"/>
                      </a:cubicBezTo>
                      <a:cubicBezTo>
                        <a:pt x="361" y="3863"/>
                        <a:pt x="410" y="3888"/>
                        <a:pt x="473" y="3888"/>
                      </a:cubicBezTo>
                      <a:cubicBezTo>
                        <a:pt x="412" y="3933"/>
                        <a:pt x="429" y="3946"/>
                        <a:pt x="470" y="3946"/>
                      </a:cubicBezTo>
                      <a:cubicBezTo>
                        <a:pt x="524" y="3946"/>
                        <a:pt x="620" y="3924"/>
                        <a:pt x="642" y="3924"/>
                      </a:cubicBezTo>
                      <a:cubicBezTo>
                        <a:pt x="645" y="3924"/>
                        <a:pt x="646" y="3925"/>
                        <a:pt x="646" y="3925"/>
                      </a:cubicBezTo>
                      <a:cubicBezTo>
                        <a:pt x="646" y="3937"/>
                        <a:pt x="530" y="4065"/>
                        <a:pt x="600" y="4065"/>
                      </a:cubicBezTo>
                      <a:cubicBezTo>
                        <a:pt x="606" y="4065"/>
                        <a:pt x="613" y="4064"/>
                        <a:pt x="622" y="4062"/>
                      </a:cubicBezTo>
                      <a:lnTo>
                        <a:pt x="622" y="4062"/>
                      </a:lnTo>
                      <a:cubicBezTo>
                        <a:pt x="609" y="4074"/>
                        <a:pt x="597" y="4099"/>
                        <a:pt x="572" y="4099"/>
                      </a:cubicBezTo>
                      <a:cubicBezTo>
                        <a:pt x="547" y="4099"/>
                        <a:pt x="535" y="4074"/>
                        <a:pt x="522" y="4062"/>
                      </a:cubicBezTo>
                      <a:cubicBezTo>
                        <a:pt x="508" y="4048"/>
                        <a:pt x="497" y="4043"/>
                        <a:pt x="487" y="4043"/>
                      </a:cubicBezTo>
                      <a:cubicBezTo>
                        <a:pt x="462" y="4043"/>
                        <a:pt x="446" y="4074"/>
                        <a:pt x="410" y="4074"/>
                      </a:cubicBezTo>
                      <a:cubicBezTo>
                        <a:pt x="386" y="4074"/>
                        <a:pt x="336" y="4050"/>
                        <a:pt x="324" y="4050"/>
                      </a:cubicBezTo>
                      <a:cubicBezTo>
                        <a:pt x="324" y="4050"/>
                        <a:pt x="318" y="4055"/>
                        <a:pt x="311" y="4055"/>
                      </a:cubicBezTo>
                      <a:cubicBezTo>
                        <a:pt x="307" y="4055"/>
                        <a:pt x="303" y="4054"/>
                        <a:pt x="299" y="4050"/>
                      </a:cubicBezTo>
                      <a:cubicBezTo>
                        <a:pt x="274" y="4037"/>
                        <a:pt x="286" y="4025"/>
                        <a:pt x="274" y="4000"/>
                      </a:cubicBezTo>
                      <a:cubicBezTo>
                        <a:pt x="261" y="3994"/>
                        <a:pt x="249" y="3991"/>
                        <a:pt x="237" y="3991"/>
                      </a:cubicBezTo>
                      <a:cubicBezTo>
                        <a:pt x="224" y="3991"/>
                        <a:pt x="212" y="3994"/>
                        <a:pt x="199" y="4000"/>
                      </a:cubicBezTo>
                      <a:cubicBezTo>
                        <a:pt x="100" y="4074"/>
                        <a:pt x="224" y="4137"/>
                        <a:pt x="261" y="4161"/>
                      </a:cubicBezTo>
                      <a:cubicBezTo>
                        <a:pt x="311" y="4186"/>
                        <a:pt x="373" y="4211"/>
                        <a:pt x="423" y="4211"/>
                      </a:cubicBezTo>
                      <a:cubicBezTo>
                        <a:pt x="431" y="4214"/>
                        <a:pt x="440" y="4215"/>
                        <a:pt x="448" y="4215"/>
                      </a:cubicBezTo>
                      <a:cubicBezTo>
                        <a:pt x="463" y="4215"/>
                        <a:pt x="477" y="4212"/>
                        <a:pt x="490" y="4212"/>
                      </a:cubicBezTo>
                      <a:cubicBezTo>
                        <a:pt x="502" y="4212"/>
                        <a:pt x="513" y="4214"/>
                        <a:pt x="522" y="4223"/>
                      </a:cubicBezTo>
                      <a:lnTo>
                        <a:pt x="398" y="4223"/>
                      </a:lnTo>
                      <a:cubicBezTo>
                        <a:pt x="373" y="4223"/>
                        <a:pt x="348" y="4236"/>
                        <a:pt x="324" y="4261"/>
                      </a:cubicBezTo>
                      <a:cubicBezTo>
                        <a:pt x="311" y="4273"/>
                        <a:pt x="311" y="4298"/>
                        <a:pt x="299" y="4298"/>
                      </a:cubicBezTo>
                      <a:cubicBezTo>
                        <a:pt x="274" y="4298"/>
                        <a:pt x="237" y="4273"/>
                        <a:pt x="212" y="4273"/>
                      </a:cubicBezTo>
                      <a:lnTo>
                        <a:pt x="162" y="4261"/>
                      </a:lnTo>
                      <a:lnTo>
                        <a:pt x="137" y="4261"/>
                      </a:lnTo>
                      <a:cubicBezTo>
                        <a:pt x="112" y="4248"/>
                        <a:pt x="112" y="4223"/>
                        <a:pt x="88" y="4223"/>
                      </a:cubicBezTo>
                      <a:cubicBezTo>
                        <a:pt x="50" y="4223"/>
                        <a:pt x="13" y="4261"/>
                        <a:pt x="25" y="4310"/>
                      </a:cubicBezTo>
                      <a:cubicBezTo>
                        <a:pt x="25" y="4323"/>
                        <a:pt x="25" y="4335"/>
                        <a:pt x="38" y="4348"/>
                      </a:cubicBezTo>
                      <a:cubicBezTo>
                        <a:pt x="25" y="4348"/>
                        <a:pt x="25" y="4360"/>
                        <a:pt x="13" y="4373"/>
                      </a:cubicBezTo>
                      <a:cubicBezTo>
                        <a:pt x="1" y="4422"/>
                        <a:pt x="25" y="4410"/>
                        <a:pt x="50" y="4422"/>
                      </a:cubicBezTo>
                      <a:cubicBezTo>
                        <a:pt x="63" y="4422"/>
                        <a:pt x="63" y="4422"/>
                        <a:pt x="75" y="4435"/>
                      </a:cubicBezTo>
                      <a:cubicBezTo>
                        <a:pt x="88" y="4459"/>
                        <a:pt x="75" y="4472"/>
                        <a:pt x="100" y="4472"/>
                      </a:cubicBezTo>
                      <a:cubicBezTo>
                        <a:pt x="105" y="4474"/>
                        <a:pt x="111" y="4475"/>
                        <a:pt x="117" y="4475"/>
                      </a:cubicBezTo>
                      <a:cubicBezTo>
                        <a:pt x="134" y="4475"/>
                        <a:pt x="153" y="4468"/>
                        <a:pt x="170" y="4468"/>
                      </a:cubicBezTo>
                      <a:cubicBezTo>
                        <a:pt x="176" y="4468"/>
                        <a:pt x="182" y="4469"/>
                        <a:pt x="187" y="4472"/>
                      </a:cubicBezTo>
                      <a:cubicBezTo>
                        <a:pt x="212" y="4472"/>
                        <a:pt x="212" y="4509"/>
                        <a:pt x="237" y="4509"/>
                      </a:cubicBezTo>
                      <a:cubicBezTo>
                        <a:pt x="199" y="4537"/>
                        <a:pt x="232" y="4551"/>
                        <a:pt x="261" y="4551"/>
                      </a:cubicBezTo>
                      <a:cubicBezTo>
                        <a:pt x="271" y="4551"/>
                        <a:pt x="280" y="4549"/>
                        <a:pt x="286" y="4546"/>
                      </a:cubicBezTo>
                      <a:cubicBezTo>
                        <a:pt x="324" y="4534"/>
                        <a:pt x="348" y="4497"/>
                        <a:pt x="373" y="4484"/>
                      </a:cubicBezTo>
                      <a:cubicBezTo>
                        <a:pt x="386" y="4472"/>
                        <a:pt x="398" y="4472"/>
                        <a:pt x="398" y="4459"/>
                      </a:cubicBezTo>
                      <a:cubicBezTo>
                        <a:pt x="410" y="4472"/>
                        <a:pt x="410" y="4484"/>
                        <a:pt x="423" y="4484"/>
                      </a:cubicBezTo>
                      <a:cubicBezTo>
                        <a:pt x="439" y="4484"/>
                        <a:pt x="439" y="4490"/>
                        <a:pt x="445" y="4490"/>
                      </a:cubicBezTo>
                      <a:cubicBezTo>
                        <a:pt x="448" y="4490"/>
                        <a:pt x="452" y="4488"/>
                        <a:pt x="460" y="4484"/>
                      </a:cubicBezTo>
                      <a:lnTo>
                        <a:pt x="497" y="4472"/>
                      </a:lnTo>
                      <a:lnTo>
                        <a:pt x="497" y="4484"/>
                      </a:lnTo>
                      <a:cubicBezTo>
                        <a:pt x="522" y="4484"/>
                        <a:pt x="535" y="4509"/>
                        <a:pt x="559" y="4509"/>
                      </a:cubicBezTo>
                      <a:cubicBezTo>
                        <a:pt x="551" y="4533"/>
                        <a:pt x="543" y="4547"/>
                        <a:pt x="552" y="4547"/>
                      </a:cubicBezTo>
                      <a:cubicBezTo>
                        <a:pt x="557" y="4547"/>
                        <a:pt x="567" y="4543"/>
                        <a:pt x="584" y="4534"/>
                      </a:cubicBezTo>
                      <a:cubicBezTo>
                        <a:pt x="622" y="4522"/>
                        <a:pt x="659" y="4497"/>
                        <a:pt x="696" y="4484"/>
                      </a:cubicBezTo>
                      <a:cubicBezTo>
                        <a:pt x="709" y="4484"/>
                        <a:pt x="746" y="4484"/>
                        <a:pt x="733" y="4509"/>
                      </a:cubicBezTo>
                      <a:cubicBezTo>
                        <a:pt x="733" y="4534"/>
                        <a:pt x="684" y="4534"/>
                        <a:pt x="659" y="4546"/>
                      </a:cubicBezTo>
                      <a:cubicBezTo>
                        <a:pt x="622" y="4559"/>
                        <a:pt x="584" y="4559"/>
                        <a:pt x="559" y="4571"/>
                      </a:cubicBezTo>
                      <a:cubicBezTo>
                        <a:pt x="535" y="4584"/>
                        <a:pt x="522" y="4608"/>
                        <a:pt x="497" y="4608"/>
                      </a:cubicBezTo>
                      <a:cubicBezTo>
                        <a:pt x="488" y="4612"/>
                        <a:pt x="479" y="4614"/>
                        <a:pt x="471" y="4614"/>
                      </a:cubicBezTo>
                      <a:cubicBezTo>
                        <a:pt x="423" y="4614"/>
                        <a:pt x="377" y="4570"/>
                        <a:pt x="345" y="4570"/>
                      </a:cubicBezTo>
                      <a:cubicBezTo>
                        <a:pt x="342" y="4570"/>
                        <a:pt x="339" y="4570"/>
                        <a:pt x="336" y="4571"/>
                      </a:cubicBezTo>
                      <a:cubicBezTo>
                        <a:pt x="299" y="4584"/>
                        <a:pt x="324" y="4596"/>
                        <a:pt x="299" y="4633"/>
                      </a:cubicBezTo>
                      <a:cubicBezTo>
                        <a:pt x="290" y="4666"/>
                        <a:pt x="282" y="4666"/>
                        <a:pt x="266" y="4666"/>
                      </a:cubicBezTo>
                      <a:lnTo>
                        <a:pt x="266" y="4666"/>
                      </a:lnTo>
                      <a:cubicBezTo>
                        <a:pt x="259" y="4666"/>
                        <a:pt x="249" y="4666"/>
                        <a:pt x="237" y="4671"/>
                      </a:cubicBezTo>
                      <a:cubicBezTo>
                        <a:pt x="212" y="4671"/>
                        <a:pt x="199" y="4683"/>
                        <a:pt x="174" y="4695"/>
                      </a:cubicBezTo>
                      <a:cubicBezTo>
                        <a:pt x="150" y="4708"/>
                        <a:pt x="112" y="4720"/>
                        <a:pt x="88" y="4733"/>
                      </a:cubicBezTo>
                      <a:cubicBezTo>
                        <a:pt x="75" y="4733"/>
                        <a:pt x="60" y="4730"/>
                        <a:pt x="46" y="4730"/>
                      </a:cubicBezTo>
                      <a:cubicBezTo>
                        <a:pt x="32" y="4730"/>
                        <a:pt x="19" y="4733"/>
                        <a:pt x="13" y="4745"/>
                      </a:cubicBezTo>
                      <a:cubicBezTo>
                        <a:pt x="1" y="4782"/>
                        <a:pt x="75" y="4795"/>
                        <a:pt x="100" y="4807"/>
                      </a:cubicBezTo>
                      <a:cubicBezTo>
                        <a:pt x="112" y="4811"/>
                        <a:pt x="126" y="4813"/>
                        <a:pt x="140" y="4813"/>
                      </a:cubicBezTo>
                      <a:cubicBezTo>
                        <a:pt x="166" y="4813"/>
                        <a:pt x="191" y="4807"/>
                        <a:pt x="199" y="4807"/>
                      </a:cubicBezTo>
                      <a:cubicBezTo>
                        <a:pt x="212" y="4820"/>
                        <a:pt x="224" y="4832"/>
                        <a:pt x="237" y="4832"/>
                      </a:cubicBezTo>
                      <a:cubicBezTo>
                        <a:pt x="239" y="4835"/>
                        <a:pt x="242" y="4836"/>
                        <a:pt x="244" y="4836"/>
                      </a:cubicBezTo>
                      <a:cubicBezTo>
                        <a:pt x="254" y="4836"/>
                        <a:pt x="266" y="4820"/>
                        <a:pt x="286" y="4820"/>
                      </a:cubicBezTo>
                      <a:cubicBezTo>
                        <a:pt x="286" y="4851"/>
                        <a:pt x="311" y="4860"/>
                        <a:pt x="341" y="4860"/>
                      </a:cubicBezTo>
                      <a:cubicBezTo>
                        <a:pt x="370" y="4860"/>
                        <a:pt x="404" y="4851"/>
                        <a:pt x="423" y="4844"/>
                      </a:cubicBezTo>
                      <a:lnTo>
                        <a:pt x="423" y="4844"/>
                      </a:lnTo>
                      <a:cubicBezTo>
                        <a:pt x="415" y="4861"/>
                        <a:pt x="424" y="4867"/>
                        <a:pt x="441" y="4867"/>
                      </a:cubicBezTo>
                      <a:cubicBezTo>
                        <a:pt x="475" y="4867"/>
                        <a:pt x="539" y="4844"/>
                        <a:pt x="547" y="4844"/>
                      </a:cubicBezTo>
                      <a:cubicBezTo>
                        <a:pt x="572" y="4832"/>
                        <a:pt x="584" y="4820"/>
                        <a:pt x="609" y="4820"/>
                      </a:cubicBezTo>
                      <a:cubicBezTo>
                        <a:pt x="622" y="4820"/>
                        <a:pt x="609" y="4832"/>
                        <a:pt x="634" y="4832"/>
                      </a:cubicBezTo>
                      <a:cubicBezTo>
                        <a:pt x="636" y="4832"/>
                        <a:pt x="638" y="4832"/>
                        <a:pt x="639" y="4832"/>
                      </a:cubicBezTo>
                      <a:lnTo>
                        <a:pt x="639" y="4832"/>
                      </a:lnTo>
                      <a:cubicBezTo>
                        <a:pt x="606" y="4841"/>
                        <a:pt x="578" y="4851"/>
                        <a:pt x="572" y="4857"/>
                      </a:cubicBezTo>
                      <a:cubicBezTo>
                        <a:pt x="559" y="4882"/>
                        <a:pt x="559" y="4894"/>
                        <a:pt x="547" y="4907"/>
                      </a:cubicBezTo>
                      <a:cubicBezTo>
                        <a:pt x="543" y="4915"/>
                        <a:pt x="536" y="4918"/>
                        <a:pt x="528" y="4918"/>
                      </a:cubicBezTo>
                      <a:cubicBezTo>
                        <a:pt x="513" y="4918"/>
                        <a:pt x="493" y="4907"/>
                        <a:pt x="485" y="4907"/>
                      </a:cubicBezTo>
                      <a:cubicBezTo>
                        <a:pt x="435" y="4907"/>
                        <a:pt x="423" y="4931"/>
                        <a:pt x="386" y="4956"/>
                      </a:cubicBezTo>
                      <a:cubicBezTo>
                        <a:pt x="361" y="4969"/>
                        <a:pt x="336" y="4969"/>
                        <a:pt x="311" y="4969"/>
                      </a:cubicBezTo>
                      <a:cubicBezTo>
                        <a:pt x="301" y="4969"/>
                        <a:pt x="287" y="4967"/>
                        <a:pt x="273" y="4967"/>
                      </a:cubicBezTo>
                      <a:cubicBezTo>
                        <a:pt x="252" y="4967"/>
                        <a:pt x="232" y="4971"/>
                        <a:pt x="224" y="4993"/>
                      </a:cubicBezTo>
                      <a:cubicBezTo>
                        <a:pt x="199" y="5056"/>
                        <a:pt x="299" y="5056"/>
                        <a:pt x="324" y="5056"/>
                      </a:cubicBezTo>
                      <a:cubicBezTo>
                        <a:pt x="355" y="5062"/>
                        <a:pt x="386" y="5065"/>
                        <a:pt x="415" y="5065"/>
                      </a:cubicBezTo>
                      <a:cubicBezTo>
                        <a:pt x="445" y="5065"/>
                        <a:pt x="473" y="5062"/>
                        <a:pt x="497" y="5056"/>
                      </a:cubicBezTo>
                      <a:lnTo>
                        <a:pt x="497" y="5056"/>
                      </a:lnTo>
                      <a:cubicBezTo>
                        <a:pt x="485" y="5118"/>
                        <a:pt x="597" y="5118"/>
                        <a:pt x="634" y="5143"/>
                      </a:cubicBezTo>
                      <a:cubicBezTo>
                        <a:pt x="615" y="5149"/>
                        <a:pt x="597" y="5152"/>
                        <a:pt x="578" y="5152"/>
                      </a:cubicBezTo>
                      <a:cubicBezTo>
                        <a:pt x="559" y="5152"/>
                        <a:pt x="541" y="5149"/>
                        <a:pt x="522" y="5143"/>
                      </a:cubicBezTo>
                      <a:cubicBezTo>
                        <a:pt x="497" y="5143"/>
                        <a:pt x="467" y="5148"/>
                        <a:pt x="442" y="5148"/>
                      </a:cubicBezTo>
                      <a:cubicBezTo>
                        <a:pt x="430" y="5148"/>
                        <a:pt x="419" y="5147"/>
                        <a:pt x="410" y="5143"/>
                      </a:cubicBezTo>
                      <a:cubicBezTo>
                        <a:pt x="386" y="5143"/>
                        <a:pt x="361" y="5105"/>
                        <a:pt x="336" y="5105"/>
                      </a:cubicBezTo>
                      <a:cubicBezTo>
                        <a:pt x="299" y="5105"/>
                        <a:pt x="286" y="5130"/>
                        <a:pt x="274" y="5143"/>
                      </a:cubicBezTo>
                      <a:cubicBezTo>
                        <a:pt x="245" y="5157"/>
                        <a:pt x="216" y="5163"/>
                        <a:pt x="187" y="5163"/>
                      </a:cubicBezTo>
                      <a:cubicBezTo>
                        <a:pt x="166" y="5163"/>
                        <a:pt x="145" y="5160"/>
                        <a:pt x="125" y="5155"/>
                      </a:cubicBezTo>
                      <a:cubicBezTo>
                        <a:pt x="97" y="5155"/>
                        <a:pt x="63" y="5108"/>
                        <a:pt x="32" y="5108"/>
                      </a:cubicBezTo>
                      <a:cubicBezTo>
                        <a:pt x="21" y="5108"/>
                        <a:pt x="10" y="5114"/>
                        <a:pt x="1" y="5130"/>
                      </a:cubicBezTo>
                      <a:cubicBezTo>
                        <a:pt x="9" y="5130"/>
                        <a:pt x="23" y="5136"/>
                        <a:pt x="35" y="5136"/>
                      </a:cubicBezTo>
                      <a:cubicBezTo>
                        <a:pt x="41" y="5136"/>
                        <a:pt x="46" y="5134"/>
                        <a:pt x="50" y="5130"/>
                      </a:cubicBezTo>
                      <a:cubicBezTo>
                        <a:pt x="63" y="5143"/>
                        <a:pt x="72" y="5143"/>
                        <a:pt x="80" y="5143"/>
                      </a:cubicBezTo>
                      <a:cubicBezTo>
                        <a:pt x="88" y="5143"/>
                        <a:pt x="94" y="5143"/>
                        <a:pt x="100" y="5155"/>
                      </a:cubicBezTo>
                      <a:cubicBezTo>
                        <a:pt x="112" y="5167"/>
                        <a:pt x="75" y="5217"/>
                        <a:pt x="88" y="5242"/>
                      </a:cubicBezTo>
                      <a:cubicBezTo>
                        <a:pt x="100" y="5267"/>
                        <a:pt x="125" y="5279"/>
                        <a:pt x="150" y="5279"/>
                      </a:cubicBezTo>
                      <a:cubicBezTo>
                        <a:pt x="199" y="5292"/>
                        <a:pt x="249" y="5304"/>
                        <a:pt x="311" y="5304"/>
                      </a:cubicBezTo>
                      <a:lnTo>
                        <a:pt x="398" y="5304"/>
                      </a:lnTo>
                      <a:cubicBezTo>
                        <a:pt x="406" y="5304"/>
                        <a:pt x="420" y="5298"/>
                        <a:pt x="428" y="5298"/>
                      </a:cubicBezTo>
                      <a:cubicBezTo>
                        <a:pt x="433" y="5298"/>
                        <a:pt x="435" y="5300"/>
                        <a:pt x="435" y="5304"/>
                      </a:cubicBezTo>
                      <a:cubicBezTo>
                        <a:pt x="448" y="5304"/>
                        <a:pt x="460" y="5329"/>
                        <a:pt x="473" y="5341"/>
                      </a:cubicBezTo>
                      <a:cubicBezTo>
                        <a:pt x="489" y="5358"/>
                        <a:pt x="503" y="5363"/>
                        <a:pt x="516" y="5363"/>
                      </a:cubicBezTo>
                      <a:cubicBezTo>
                        <a:pt x="542" y="5363"/>
                        <a:pt x="564" y="5341"/>
                        <a:pt x="597" y="5341"/>
                      </a:cubicBezTo>
                      <a:cubicBezTo>
                        <a:pt x="622" y="5354"/>
                        <a:pt x="634" y="5366"/>
                        <a:pt x="659" y="5366"/>
                      </a:cubicBezTo>
                      <a:lnTo>
                        <a:pt x="746" y="5366"/>
                      </a:lnTo>
                      <a:cubicBezTo>
                        <a:pt x="762" y="5366"/>
                        <a:pt x="779" y="5367"/>
                        <a:pt x="795" y="5367"/>
                      </a:cubicBezTo>
                      <a:cubicBezTo>
                        <a:pt x="827" y="5367"/>
                        <a:pt x="858" y="5362"/>
                        <a:pt x="882" y="5329"/>
                      </a:cubicBezTo>
                      <a:cubicBezTo>
                        <a:pt x="895" y="5316"/>
                        <a:pt x="907" y="5292"/>
                        <a:pt x="907" y="5279"/>
                      </a:cubicBezTo>
                      <a:cubicBezTo>
                        <a:pt x="911" y="5275"/>
                        <a:pt x="914" y="5274"/>
                        <a:pt x="916" y="5274"/>
                      </a:cubicBezTo>
                      <a:cubicBezTo>
                        <a:pt x="921" y="5274"/>
                        <a:pt x="924" y="5279"/>
                        <a:pt x="932" y="5279"/>
                      </a:cubicBezTo>
                      <a:cubicBezTo>
                        <a:pt x="944" y="5279"/>
                        <a:pt x="982" y="5267"/>
                        <a:pt x="994" y="5267"/>
                      </a:cubicBezTo>
                      <a:cubicBezTo>
                        <a:pt x="1023" y="5276"/>
                        <a:pt x="1030" y="5316"/>
                        <a:pt x="1060" y="5316"/>
                      </a:cubicBezTo>
                      <a:cubicBezTo>
                        <a:pt x="1069" y="5316"/>
                        <a:pt x="1080" y="5312"/>
                        <a:pt x="1094" y="5304"/>
                      </a:cubicBezTo>
                      <a:cubicBezTo>
                        <a:pt x="1114" y="5294"/>
                        <a:pt x="1126" y="5276"/>
                        <a:pt x="1136" y="5276"/>
                      </a:cubicBezTo>
                      <a:cubicBezTo>
                        <a:pt x="1138" y="5276"/>
                        <a:pt x="1141" y="5277"/>
                        <a:pt x="1143" y="5279"/>
                      </a:cubicBezTo>
                      <a:cubicBezTo>
                        <a:pt x="1164" y="5279"/>
                        <a:pt x="1195" y="5307"/>
                        <a:pt x="1211" y="5307"/>
                      </a:cubicBezTo>
                      <a:cubicBezTo>
                        <a:pt x="1214" y="5307"/>
                        <a:pt x="1216" y="5306"/>
                        <a:pt x="1218" y="5304"/>
                      </a:cubicBezTo>
                      <a:cubicBezTo>
                        <a:pt x="1230" y="5292"/>
                        <a:pt x="1218" y="5254"/>
                        <a:pt x="1230" y="5254"/>
                      </a:cubicBezTo>
                      <a:lnTo>
                        <a:pt x="1255" y="5254"/>
                      </a:lnTo>
                      <a:cubicBezTo>
                        <a:pt x="1317" y="5242"/>
                        <a:pt x="1292" y="5192"/>
                        <a:pt x="1330" y="5180"/>
                      </a:cubicBezTo>
                      <a:cubicBezTo>
                        <a:pt x="1340" y="5173"/>
                        <a:pt x="1348" y="5170"/>
                        <a:pt x="1355" y="5170"/>
                      </a:cubicBezTo>
                      <a:cubicBezTo>
                        <a:pt x="1394" y="5170"/>
                        <a:pt x="1367" y="5286"/>
                        <a:pt x="1367" y="5329"/>
                      </a:cubicBezTo>
                      <a:cubicBezTo>
                        <a:pt x="1367" y="5378"/>
                        <a:pt x="1354" y="5490"/>
                        <a:pt x="1379" y="5528"/>
                      </a:cubicBezTo>
                      <a:cubicBezTo>
                        <a:pt x="1398" y="5552"/>
                        <a:pt x="1420" y="5559"/>
                        <a:pt x="1441" y="5559"/>
                      </a:cubicBezTo>
                      <a:cubicBezTo>
                        <a:pt x="1463" y="5559"/>
                        <a:pt x="1485" y="5552"/>
                        <a:pt x="1503" y="5552"/>
                      </a:cubicBezTo>
                      <a:lnTo>
                        <a:pt x="1665" y="5552"/>
                      </a:lnTo>
                      <a:cubicBezTo>
                        <a:pt x="1681" y="5552"/>
                        <a:pt x="1698" y="5563"/>
                        <a:pt x="1718" y="5563"/>
                      </a:cubicBezTo>
                      <a:cubicBezTo>
                        <a:pt x="1728" y="5563"/>
                        <a:pt x="1739" y="5561"/>
                        <a:pt x="1752" y="5552"/>
                      </a:cubicBezTo>
                      <a:cubicBezTo>
                        <a:pt x="1777" y="5528"/>
                        <a:pt x="1764" y="5453"/>
                        <a:pt x="1764" y="5403"/>
                      </a:cubicBezTo>
                      <a:cubicBezTo>
                        <a:pt x="1764" y="5354"/>
                        <a:pt x="1752" y="5217"/>
                        <a:pt x="1764" y="5192"/>
                      </a:cubicBezTo>
                      <a:cubicBezTo>
                        <a:pt x="1777" y="5180"/>
                        <a:pt x="1814" y="5180"/>
                        <a:pt x="1826" y="5180"/>
                      </a:cubicBezTo>
                      <a:cubicBezTo>
                        <a:pt x="1842" y="5175"/>
                        <a:pt x="1849" y="5172"/>
                        <a:pt x="1852" y="5172"/>
                      </a:cubicBezTo>
                      <a:cubicBezTo>
                        <a:pt x="1858" y="5172"/>
                        <a:pt x="1856" y="5178"/>
                        <a:pt x="1864" y="5192"/>
                      </a:cubicBezTo>
                      <a:cubicBezTo>
                        <a:pt x="1876" y="5205"/>
                        <a:pt x="1888" y="5254"/>
                        <a:pt x="1901" y="5254"/>
                      </a:cubicBezTo>
                      <a:cubicBezTo>
                        <a:pt x="1909" y="5254"/>
                        <a:pt x="1917" y="5249"/>
                        <a:pt x="1926" y="5249"/>
                      </a:cubicBezTo>
                      <a:cubicBezTo>
                        <a:pt x="1930" y="5249"/>
                        <a:pt x="1934" y="5250"/>
                        <a:pt x="1938" y="5254"/>
                      </a:cubicBezTo>
                      <a:cubicBezTo>
                        <a:pt x="1950" y="5254"/>
                        <a:pt x="1926" y="5267"/>
                        <a:pt x="1950" y="5279"/>
                      </a:cubicBezTo>
                      <a:cubicBezTo>
                        <a:pt x="1975" y="5292"/>
                        <a:pt x="1963" y="5292"/>
                        <a:pt x="1988" y="5292"/>
                      </a:cubicBezTo>
                      <a:cubicBezTo>
                        <a:pt x="2025" y="5292"/>
                        <a:pt x="2013" y="5292"/>
                        <a:pt x="2037" y="5316"/>
                      </a:cubicBezTo>
                      <a:cubicBezTo>
                        <a:pt x="2054" y="5330"/>
                        <a:pt x="2067" y="5335"/>
                        <a:pt x="2076" y="5335"/>
                      </a:cubicBezTo>
                      <a:cubicBezTo>
                        <a:pt x="2103" y="5335"/>
                        <a:pt x="2113" y="5297"/>
                        <a:pt x="2149" y="5279"/>
                      </a:cubicBezTo>
                      <a:cubicBezTo>
                        <a:pt x="2162" y="5279"/>
                        <a:pt x="2186" y="5292"/>
                        <a:pt x="2199" y="5292"/>
                      </a:cubicBezTo>
                      <a:lnTo>
                        <a:pt x="2236" y="5292"/>
                      </a:lnTo>
                      <a:cubicBezTo>
                        <a:pt x="2236" y="5304"/>
                        <a:pt x="2261" y="5329"/>
                        <a:pt x="2261" y="5329"/>
                      </a:cubicBezTo>
                      <a:cubicBezTo>
                        <a:pt x="2298" y="5378"/>
                        <a:pt x="2348" y="5378"/>
                        <a:pt x="2410" y="5378"/>
                      </a:cubicBezTo>
                      <a:cubicBezTo>
                        <a:pt x="2441" y="5385"/>
                        <a:pt x="2472" y="5388"/>
                        <a:pt x="2503" y="5388"/>
                      </a:cubicBezTo>
                      <a:cubicBezTo>
                        <a:pt x="2534" y="5388"/>
                        <a:pt x="2565" y="5385"/>
                        <a:pt x="2596" y="5378"/>
                      </a:cubicBezTo>
                      <a:cubicBezTo>
                        <a:pt x="2626" y="5378"/>
                        <a:pt x="2672" y="5410"/>
                        <a:pt x="2708" y="5410"/>
                      </a:cubicBezTo>
                      <a:cubicBezTo>
                        <a:pt x="2717" y="5410"/>
                        <a:pt x="2725" y="5408"/>
                        <a:pt x="2733" y="5403"/>
                      </a:cubicBezTo>
                      <a:cubicBezTo>
                        <a:pt x="2770" y="5378"/>
                        <a:pt x="2745" y="5341"/>
                        <a:pt x="2795" y="5329"/>
                      </a:cubicBezTo>
                      <a:cubicBezTo>
                        <a:pt x="2857" y="5316"/>
                        <a:pt x="2907" y="5304"/>
                        <a:pt x="2969" y="5304"/>
                      </a:cubicBezTo>
                      <a:cubicBezTo>
                        <a:pt x="2994" y="5304"/>
                        <a:pt x="3056" y="5292"/>
                        <a:pt x="3056" y="5254"/>
                      </a:cubicBezTo>
                      <a:cubicBezTo>
                        <a:pt x="3068" y="5229"/>
                        <a:pt x="3056" y="5229"/>
                        <a:pt x="3043" y="5192"/>
                      </a:cubicBezTo>
                      <a:cubicBezTo>
                        <a:pt x="3043" y="5159"/>
                        <a:pt x="3043" y="5159"/>
                        <a:pt x="3051" y="5159"/>
                      </a:cubicBezTo>
                      <a:lnTo>
                        <a:pt x="3051" y="5159"/>
                      </a:lnTo>
                      <a:cubicBezTo>
                        <a:pt x="3054" y="5159"/>
                        <a:pt x="3060" y="5159"/>
                        <a:pt x="3068" y="5155"/>
                      </a:cubicBezTo>
                      <a:cubicBezTo>
                        <a:pt x="3093" y="5143"/>
                        <a:pt x="3118" y="5155"/>
                        <a:pt x="3118" y="5105"/>
                      </a:cubicBezTo>
                      <a:cubicBezTo>
                        <a:pt x="3118" y="5080"/>
                        <a:pt x="3106" y="5056"/>
                        <a:pt x="3093" y="5043"/>
                      </a:cubicBezTo>
                      <a:cubicBezTo>
                        <a:pt x="3088" y="5041"/>
                        <a:pt x="3084" y="5040"/>
                        <a:pt x="3080" y="5040"/>
                      </a:cubicBezTo>
                      <a:cubicBezTo>
                        <a:pt x="3064" y="5040"/>
                        <a:pt x="3053" y="5058"/>
                        <a:pt x="3043" y="5068"/>
                      </a:cubicBezTo>
                      <a:cubicBezTo>
                        <a:pt x="3019" y="5080"/>
                        <a:pt x="3006" y="5093"/>
                        <a:pt x="2981" y="5093"/>
                      </a:cubicBezTo>
                      <a:cubicBezTo>
                        <a:pt x="2942" y="5093"/>
                        <a:pt x="2926" y="5061"/>
                        <a:pt x="2902" y="5061"/>
                      </a:cubicBezTo>
                      <a:cubicBezTo>
                        <a:pt x="2896" y="5061"/>
                        <a:pt x="2889" y="5063"/>
                        <a:pt x="2882" y="5068"/>
                      </a:cubicBezTo>
                      <a:cubicBezTo>
                        <a:pt x="2870" y="5068"/>
                        <a:pt x="2870" y="5093"/>
                        <a:pt x="2845" y="5093"/>
                      </a:cubicBezTo>
                      <a:lnTo>
                        <a:pt x="2795" y="5093"/>
                      </a:lnTo>
                      <a:cubicBezTo>
                        <a:pt x="2775" y="5093"/>
                        <a:pt x="2747" y="5109"/>
                        <a:pt x="2724" y="5109"/>
                      </a:cubicBezTo>
                      <a:cubicBezTo>
                        <a:pt x="2719" y="5109"/>
                        <a:pt x="2713" y="5108"/>
                        <a:pt x="2708" y="5105"/>
                      </a:cubicBezTo>
                      <a:cubicBezTo>
                        <a:pt x="2696" y="5105"/>
                        <a:pt x="2671" y="5080"/>
                        <a:pt x="2646" y="5080"/>
                      </a:cubicBezTo>
                      <a:cubicBezTo>
                        <a:pt x="2605" y="5080"/>
                        <a:pt x="2569" y="5097"/>
                        <a:pt x="2531" y="5097"/>
                      </a:cubicBezTo>
                      <a:cubicBezTo>
                        <a:pt x="2512" y="5097"/>
                        <a:pt x="2493" y="5093"/>
                        <a:pt x="2472" y="5080"/>
                      </a:cubicBezTo>
                      <a:cubicBezTo>
                        <a:pt x="2509" y="5068"/>
                        <a:pt x="2621" y="5056"/>
                        <a:pt x="2621" y="5006"/>
                      </a:cubicBezTo>
                      <a:lnTo>
                        <a:pt x="2783" y="5006"/>
                      </a:lnTo>
                      <a:cubicBezTo>
                        <a:pt x="2793" y="5006"/>
                        <a:pt x="2804" y="5008"/>
                        <a:pt x="2818" y="5008"/>
                      </a:cubicBezTo>
                      <a:cubicBezTo>
                        <a:pt x="2837" y="5008"/>
                        <a:pt x="2860" y="5003"/>
                        <a:pt x="2882" y="4981"/>
                      </a:cubicBezTo>
                      <a:cubicBezTo>
                        <a:pt x="2907" y="4931"/>
                        <a:pt x="2870" y="4919"/>
                        <a:pt x="2845" y="4907"/>
                      </a:cubicBezTo>
                      <a:lnTo>
                        <a:pt x="2708" y="4869"/>
                      </a:lnTo>
                      <a:lnTo>
                        <a:pt x="2584" y="4869"/>
                      </a:lnTo>
                      <a:cubicBezTo>
                        <a:pt x="2547" y="4857"/>
                        <a:pt x="2559" y="4832"/>
                        <a:pt x="2534" y="4807"/>
                      </a:cubicBezTo>
                      <a:cubicBezTo>
                        <a:pt x="2511" y="4796"/>
                        <a:pt x="2488" y="4787"/>
                        <a:pt x="2465" y="4779"/>
                      </a:cubicBezTo>
                      <a:lnTo>
                        <a:pt x="2465" y="4779"/>
                      </a:lnTo>
                      <a:cubicBezTo>
                        <a:pt x="2474" y="4781"/>
                        <a:pt x="2481" y="4782"/>
                        <a:pt x="2485" y="4782"/>
                      </a:cubicBezTo>
                      <a:cubicBezTo>
                        <a:pt x="2489" y="4786"/>
                        <a:pt x="2491" y="4788"/>
                        <a:pt x="2494" y="4788"/>
                      </a:cubicBezTo>
                      <a:cubicBezTo>
                        <a:pt x="2498" y="4788"/>
                        <a:pt x="2501" y="4782"/>
                        <a:pt x="2509" y="4782"/>
                      </a:cubicBezTo>
                      <a:cubicBezTo>
                        <a:pt x="2534" y="4782"/>
                        <a:pt x="2559" y="4795"/>
                        <a:pt x="2584" y="4795"/>
                      </a:cubicBezTo>
                      <a:cubicBezTo>
                        <a:pt x="2591" y="4802"/>
                        <a:pt x="2638" y="4823"/>
                        <a:pt x="2669" y="4823"/>
                      </a:cubicBezTo>
                      <a:cubicBezTo>
                        <a:pt x="2691" y="4823"/>
                        <a:pt x="2706" y="4813"/>
                        <a:pt x="2696" y="4782"/>
                      </a:cubicBezTo>
                      <a:lnTo>
                        <a:pt x="2696" y="4782"/>
                      </a:lnTo>
                      <a:cubicBezTo>
                        <a:pt x="2733" y="4807"/>
                        <a:pt x="2770" y="4820"/>
                        <a:pt x="2807" y="4820"/>
                      </a:cubicBezTo>
                      <a:cubicBezTo>
                        <a:pt x="2820" y="4820"/>
                        <a:pt x="2870" y="4820"/>
                        <a:pt x="2870" y="4807"/>
                      </a:cubicBezTo>
                      <a:cubicBezTo>
                        <a:pt x="2870" y="4795"/>
                        <a:pt x="2820" y="4758"/>
                        <a:pt x="2857" y="4758"/>
                      </a:cubicBezTo>
                      <a:cubicBezTo>
                        <a:pt x="2882" y="4758"/>
                        <a:pt x="2907" y="4782"/>
                        <a:pt x="2932" y="4782"/>
                      </a:cubicBezTo>
                      <a:cubicBezTo>
                        <a:pt x="2969" y="4782"/>
                        <a:pt x="3006" y="4770"/>
                        <a:pt x="3043" y="4758"/>
                      </a:cubicBezTo>
                      <a:cubicBezTo>
                        <a:pt x="3056" y="4745"/>
                        <a:pt x="3106" y="4720"/>
                        <a:pt x="3093" y="4695"/>
                      </a:cubicBezTo>
                      <a:cubicBezTo>
                        <a:pt x="3081" y="4683"/>
                        <a:pt x="3043" y="4683"/>
                        <a:pt x="3031" y="4683"/>
                      </a:cubicBezTo>
                      <a:cubicBezTo>
                        <a:pt x="2969" y="4671"/>
                        <a:pt x="2919" y="4646"/>
                        <a:pt x="2870" y="4633"/>
                      </a:cubicBezTo>
                      <a:lnTo>
                        <a:pt x="2832" y="4633"/>
                      </a:lnTo>
                      <a:cubicBezTo>
                        <a:pt x="2832" y="4621"/>
                        <a:pt x="2820" y="4608"/>
                        <a:pt x="2807" y="4596"/>
                      </a:cubicBezTo>
                      <a:cubicBezTo>
                        <a:pt x="2795" y="4571"/>
                        <a:pt x="2758" y="4559"/>
                        <a:pt x="2733" y="4559"/>
                      </a:cubicBezTo>
                      <a:cubicBezTo>
                        <a:pt x="2696" y="4559"/>
                        <a:pt x="2671" y="4559"/>
                        <a:pt x="2646" y="4571"/>
                      </a:cubicBezTo>
                      <a:cubicBezTo>
                        <a:pt x="2629" y="4577"/>
                        <a:pt x="2625" y="4582"/>
                        <a:pt x="2621" y="4582"/>
                      </a:cubicBezTo>
                      <a:cubicBezTo>
                        <a:pt x="2616" y="4582"/>
                        <a:pt x="2611" y="4574"/>
                        <a:pt x="2584" y="4546"/>
                      </a:cubicBezTo>
                      <a:cubicBezTo>
                        <a:pt x="2534" y="4509"/>
                        <a:pt x="2472" y="4509"/>
                        <a:pt x="2422" y="4497"/>
                      </a:cubicBezTo>
                      <a:cubicBezTo>
                        <a:pt x="2398" y="4484"/>
                        <a:pt x="2360" y="4472"/>
                        <a:pt x="2373" y="4447"/>
                      </a:cubicBezTo>
                      <a:cubicBezTo>
                        <a:pt x="2378" y="4437"/>
                        <a:pt x="2385" y="4433"/>
                        <a:pt x="2394" y="4433"/>
                      </a:cubicBezTo>
                      <a:cubicBezTo>
                        <a:pt x="2406" y="4433"/>
                        <a:pt x="2421" y="4440"/>
                        <a:pt x="2435" y="4447"/>
                      </a:cubicBezTo>
                      <a:cubicBezTo>
                        <a:pt x="2460" y="4459"/>
                        <a:pt x="2509" y="4497"/>
                        <a:pt x="2547" y="4497"/>
                      </a:cubicBezTo>
                      <a:cubicBezTo>
                        <a:pt x="2584" y="4497"/>
                        <a:pt x="2547" y="4484"/>
                        <a:pt x="2547" y="4459"/>
                      </a:cubicBezTo>
                      <a:cubicBezTo>
                        <a:pt x="2584" y="4459"/>
                        <a:pt x="2584" y="4435"/>
                        <a:pt x="2609" y="4435"/>
                      </a:cubicBezTo>
                      <a:lnTo>
                        <a:pt x="2609" y="4422"/>
                      </a:lnTo>
                      <a:lnTo>
                        <a:pt x="2646" y="4447"/>
                      </a:lnTo>
                      <a:cubicBezTo>
                        <a:pt x="2653" y="4450"/>
                        <a:pt x="2659" y="4452"/>
                        <a:pt x="2666" y="4452"/>
                      </a:cubicBezTo>
                      <a:cubicBezTo>
                        <a:pt x="2683" y="4452"/>
                        <a:pt x="2699" y="4440"/>
                        <a:pt x="2708" y="4422"/>
                      </a:cubicBezTo>
                      <a:cubicBezTo>
                        <a:pt x="2708" y="4422"/>
                        <a:pt x="2720" y="4435"/>
                        <a:pt x="2733" y="4435"/>
                      </a:cubicBezTo>
                      <a:cubicBezTo>
                        <a:pt x="2758" y="4447"/>
                        <a:pt x="2783" y="4497"/>
                        <a:pt x="2820" y="4509"/>
                      </a:cubicBezTo>
                      <a:cubicBezTo>
                        <a:pt x="2829" y="4512"/>
                        <a:pt x="2839" y="4514"/>
                        <a:pt x="2849" y="4514"/>
                      </a:cubicBezTo>
                      <a:cubicBezTo>
                        <a:pt x="2880" y="4514"/>
                        <a:pt x="2907" y="4497"/>
                        <a:pt x="2870" y="4459"/>
                      </a:cubicBezTo>
                      <a:cubicBezTo>
                        <a:pt x="2894" y="4459"/>
                        <a:pt x="2894" y="4435"/>
                        <a:pt x="2919" y="4422"/>
                      </a:cubicBezTo>
                      <a:cubicBezTo>
                        <a:pt x="2924" y="4420"/>
                        <a:pt x="2929" y="4419"/>
                        <a:pt x="2934" y="4419"/>
                      </a:cubicBezTo>
                      <a:cubicBezTo>
                        <a:pt x="2954" y="4419"/>
                        <a:pt x="2976" y="4435"/>
                        <a:pt x="3006" y="4435"/>
                      </a:cubicBezTo>
                      <a:cubicBezTo>
                        <a:pt x="3043" y="4422"/>
                        <a:pt x="3031" y="4385"/>
                        <a:pt x="3043" y="4373"/>
                      </a:cubicBezTo>
                      <a:cubicBezTo>
                        <a:pt x="3049" y="4370"/>
                        <a:pt x="3054" y="4369"/>
                        <a:pt x="3059" y="4369"/>
                      </a:cubicBezTo>
                      <a:cubicBezTo>
                        <a:pt x="3067" y="4369"/>
                        <a:pt x="3073" y="4372"/>
                        <a:pt x="3079" y="4372"/>
                      </a:cubicBezTo>
                      <a:cubicBezTo>
                        <a:pt x="3084" y="4372"/>
                        <a:pt x="3088" y="4369"/>
                        <a:pt x="3093" y="4360"/>
                      </a:cubicBezTo>
                      <a:cubicBezTo>
                        <a:pt x="3106" y="4323"/>
                        <a:pt x="3068" y="4323"/>
                        <a:pt x="3068" y="4298"/>
                      </a:cubicBezTo>
                      <a:cubicBezTo>
                        <a:pt x="3068" y="4273"/>
                        <a:pt x="3093" y="4261"/>
                        <a:pt x="3081" y="4223"/>
                      </a:cubicBezTo>
                      <a:cubicBezTo>
                        <a:pt x="3068" y="4199"/>
                        <a:pt x="3056" y="4186"/>
                        <a:pt x="3043" y="4186"/>
                      </a:cubicBezTo>
                      <a:cubicBezTo>
                        <a:pt x="3038" y="4184"/>
                        <a:pt x="3033" y="4184"/>
                        <a:pt x="3027" y="4184"/>
                      </a:cubicBezTo>
                      <a:cubicBezTo>
                        <a:pt x="2996" y="4184"/>
                        <a:pt x="2965" y="4211"/>
                        <a:pt x="2944" y="4211"/>
                      </a:cubicBezTo>
                      <a:lnTo>
                        <a:pt x="2845" y="4211"/>
                      </a:lnTo>
                      <a:cubicBezTo>
                        <a:pt x="2795" y="4211"/>
                        <a:pt x="2758" y="4186"/>
                        <a:pt x="2708" y="4186"/>
                      </a:cubicBezTo>
                      <a:lnTo>
                        <a:pt x="2646" y="4186"/>
                      </a:lnTo>
                      <a:cubicBezTo>
                        <a:pt x="2671" y="4174"/>
                        <a:pt x="2708" y="4174"/>
                        <a:pt x="2745" y="4161"/>
                      </a:cubicBezTo>
                      <a:cubicBezTo>
                        <a:pt x="2795" y="4149"/>
                        <a:pt x="2832" y="4137"/>
                        <a:pt x="2870" y="4112"/>
                      </a:cubicBezTo>
                      <a:cubicBezTo>
                        <a:pt x="2907" y="4087"/>
                        <a:pt x="2969" y="4037"/>
                        <a:pt x="2907" y="3987"/>
                      </a:cubicBezTo>
                      <a:cubicBezTo>
                        <a:pt x="2896" y="3971"/>
                        <a:pt x="2882" y="3964"/>
                        <a:pt x="2868" y="3964"/>
                      </a:cubicBezTo>
                      <a:cubicBezTo>
                        <a:pt x="2851" y="3964"/>
                        <a:pt x="2833" y="3974"/>
                        <a:pt x="2820" y="3987"/>
                      </a:cubicBezTo>
                      <a:lnTo>
                        <a:pt x="2820" y="4025"/>
                      </a:lnTo>
                      <a:lnTo>
                        <a:pt x="2807" y="4037"/>
                      </a:lnTo>
                      <a:cubicBezTo>
                        <a:pt x="2801" y="4019"/>
                        <a:pt x="2779" y="4012"/>
                        <a:pt x="2756" y="4012"/>
                      </a:cubicBezTo>
                      <a:cubicBezTo>
                        <a:pt x="2733" y="4012"/>
                        <a:pt x="2708" y="4019"/>
                        <a:pt x="2696" y="4025"/>
                      </a:cubicBezTo>
                      <a:cubicBezTo>
                        <a:pt x="2658" y="4050"/>
                        <a:pt x="2658" y="4050"/>
                        <a:pt x="2634" y="4062"/>
                      </a:cubicBezTo>
                      <a:cubicBezTo>
                        <a:pt x="2616" y="4071"/>
                        <a:pt x="2592" y="4080"/>
                        <a:pt x="2571" y="4080"/>
                      </a:cubicBezTo>
                      <a:cubicBezTo>
                        <a:pt x="2562" y="4080"/>
                        <a:pt x="2554" y="4078"/>
                        <a:pt x="2547" y="4074"/>
                      </a:cubicBezTo>
                      <a:cubicBezTo>
                        <a:pt x="2522" y="4074"/>
                        <a:pt x="2509" y="4050"/>
                        <a:pt x="2497" y="4037"/>
                      </a:cubicBezTo>
                      <a:lnTo>
                        <a:pt x="2497" y="4037"/>
                      </a:lnTo>
                      <a:cubicBezTo>
                        <a:pt x="2504" y="4039"/>
                        <a:pt x="2511" y="4040"/>
                        <a:pt x="2516" y="4040"/>
                      </a:cubicBezTo>
                      <a:cubicBezTo>
                        <a:pt x="2583" y="4040"/>
                        <a:pt x="2494" y="3918"/>
                        <a:pt x="2475" y="3902"/>
                      </a:cubicBezTo>
                      <a:lnTo>
                        <a:pt x="2475" y="3902"/>
                      </a:lnTo>
                      <a:cubicBezTo>
                        <a:pt x="2493" y="3906"/>
                        <a:pt x="2571" y="3920"/>
                        <a:pt x="2626" y="3920"/>
                      </a:cubicBezTo>
                      <a:cubicBezTo>
                        <a:pt x="2677" y="3920"/>
                        <a:pt x="2707" y="3907"/>
                        <a:pt x="2646" y="3863"/>
                      </a:cubicBezTo>
                      <a:cubicBezTo>
                        <a:pt x="2708" y="3863"/>
                        <a:pt x="2745" y="3838"/>
                        <a:pt x="2683" y="3801"/>
                      </a:cubicBezTo>
                      <a:cubicBezTo>
                        <a:pt x="2708" y="3801"/>
                        <a:pt x="2733" y="3801"/>
                        <a:pt x="2758" y="3789"/>
                      </a:cubicBezTo>
                      <a:cubicBezTo>
                        <a:pt x="2795" y="3764"/>
                        <a:pt x="2832" y="3752"/>
                        <a:pt x="2820" y="3702"/>
                      </a:cubicBezTo>
                      <a:cubicBezTo>
                        <a:pt x="2857" y="3702"/>
                        <a:pt x="2932" y="3689"/>
                        <a:pt x="2932" y="3640"/>
                      </a:cubicBezTo>
                      <a:cubicBezTo>
                        <a:pt x="2940" y="3597"/>
                        <a:pt x="2925" y="3584"/>
                        <a:pt x="2903" y="3584"/>
                      </a:cubicBezTo>
                      <a:cubicBezTo>
                        <a:pt x="2893" y="3584"/>
                        <a:pt x="2881" y="3586"/>
                        <a:pt x="2870" y="3590"/>
                      </a:cubicBezTo>
                      <a:cubicBezTo>
                        <a:pt x="2845" y="3602"/>
                        <a:pt x="2820" y="3602"/>
                        <a:pt x="2795" y="3615"/>
                      </a:cubicBezTo>
                      <a:cubicBezTo>
                        <a:pt x="2783" y="3627"/>
                        <a:pt x="2783" y="3627"/>
                        <a:pt x="2770" y="3640"/>
                      </a:cubicBezTo>
                      <a:cubicBezTo>
                        <a:pt x="2770" y="3646"/>
                        <a:pt x="2767" y="3649"/>
                        <a:pt x="2764" y="3649"/>
                      </a:cubicBezTo>
                      <a:cubicBezTo>
                        <a:pt x="2761" y="3649"/>
                        <a:pt x="2758" y="3646"/>
                        <a:pt x="2758" y="3640"/>
                      </a:cubicBezTo>
                      <a:cubicBezTo>
                        <a:pt x="2745" y="3640"/>
                        <a:pt x="2733" y="3640"/>
                        <a:pt x="2720" y="3652"/>
                      </a:cubicBezTo>
                      <a:cubicBezTo>
                        <a:pt x="2696" y="3665"/>
                        <a:pt x="2689" y="3668"/>
                        <a:pt x="2686" y="3668"/>
                      </a:cubicBezTo>
                      <a:cubicBezTo>
                        <a:pt x="2683" y="3668"/>
                        <a:pt x="2683" y="3665"/>
                        <a:pt x="2671" y="3665"/>
                      </a:cubicBezTo>
                      <a:lnTo>
                        <a:pt x="2621" y="3665"/>
                      </a:lnTo>
                      <a:cubicBezTo>
                        <a:pt x="2609" y="3652"/>
                        <a:pt x="2609" y="3640"/>
                        <a:pt x="2559" y="3627"/>
                      </a:cubicBezTo>
                      <a:cubicBezTo>
                        <a:pt x="2522" y="3627"/>
                        <a:pt x="2534" y="3640"/>
                        <a:pt x="2497" y="3652"/>
                      </a:cubicBezTo>
                      <a:cubicBezTo>
                        <a:pt x="2460" y="3665"/>
                        <a:pt x="2422" y="3665"/>
                        <a:pt x="2385" y="3665"/>
                      </a:cubicBezTo>
                      <a:cubicBezTo>
                        <a:pt x="2398" y="3640"/>
                        <a:pt x="2410" y="3652"/>
                        <a:pt x="2422" y="3640"/>
                      </a:cubicBezTo>
                      <a:cubicBezTo>
                        <a:pt x="2435" y="3640"/>
                        <a:pt x="2447" y="3615"/>
                        <a:pt x="2447" y="3615"/>
                      </a:cubicBezTo>
                      <a:cubicBezTo>
                        <a:pt x="2485" y="3602"/>
                        <a:pt x="2534" y="3627"/>
                        <a:pt x="2534" y="3565"/>
                      </a:cubicBezTo>
                      <a:cubicBezTo>
                        <a:pt x="2522" y="3553"/>
                        <a:pt x="2509" y="3553"/>
                        <a:pt x="2522" y="3540"/>
                      </a:cubicBezTo>
                      <a:cubicBezTo>
                        <a:pt x="2522" y="3528"/>
                        <a:pt x="2534" y="3516"/>
                        <a:pt x="2534" y="3516"/>
                      </a:cubicBezTo>
                      <a:cubicBezTo>
                        <a:pt x="2551" y="3516"/>
                        <a:pt x="2562" y="3521"/>
                        <a:pt x="2575" y="3521"/>
                      </a:cubicBezTo>
                      <a:cubicBezTo>
                        <a:pt x="2581" y="3521"/>
                        <a:pt x="2588" y="3520"/>
                        <a:pt x="2596" y="3516"/>
                      </a:cubicBezTo>
                      <a:cubicBezTo>
                        <a:pt x="2634" y="3491"/>
                        <a:pt x="2609" y="3478"/>
                        <a:pt x="2634" y="3441"/>
                      </a:cubicBezTo>
                      <a:cubicBezTo>
                        <a:pt x="2646" y="3404"/>
                        <a:pt x="2683" y="3441"/>
                        <a:pt x="2696" y="3367"/>
                      </a:cubicBezTo>
                      <a:cubicBezTo>
                        <a:pt x="2703" y="3322"/>
                        <a:pt x="2688" y="3313"/>
                        <a:pt x="2667" y="3313"/>
                      </a:cubicBezTo>
                      <a:cubicBezTo>
                        <a:pt x="2653" y="3313"/>
                        <a:pt x="2636" y="3317"/>
                        <a:pt x="2621" y="3317"/>
                      </a:cubicBezTo>
                      <a:cubicBezTo>
                        <a:pt x="2613" y="3317"/>
                        <a:pt x="2610" y="3311"/>
                        <a:pt x="2598" y="3311"/>
                      </a:cubicBezTo>
                      <a:cubicBezTo>
                        <a:pt x="2592" y="3311"/>
                        <a:pt x="2584" y="3313"/>
                        <a:pt x="2571" y="3317"/>
                      </a:cubicBezTo>
                      <a:cubicBezTo>
                        <a:pt x="2547" y="3317"/>
                        <a:pt x="2571" y="3342"/>
                        <a:pt x="2534" y="3367"/>
                      </a:cubicBezTo>
                      <a:cubicBezTo>
                        <a:pt x="2532" y="3368"/>
                        <a:pt x="2529" y="3368"/>
                        <a:pt x="2527" y="3368"/>
                      </a:cubicBezTo>
                      <a:cubicBezTo>
                        <a:pt x="2500" y="3368"/>
                        <a:pt x="2455" y="3317"/>
                        <a:pt x="2410" y="3317"/>
                      </a:cubicBezTo>
                      <a:cubicBezTo>
                        <a:pt x="2360" y="3317"/>
                        <a:pt x="2323" y="3379"/>
                        <a:pt x="2298" y="3391"/>
                      </a:cubicBezTo>
                      <a:cubicBezTo>
                        <a:pt x="2286" y="3398"/>
                        <a:pt x="2267" y="3404"/>
                        <a:pt x="2249" y="3404"/>
                      </a:cubicBezTo>
                      <a:cubicBezTo>
                        <a:pt x="2230" y="3404"/>
                        <a:pt x="2211" y="3398"/>
                        <a:pt x="2199" y="3379"/>
                      </a:cubicBezTo>
                      <a:cubicBezTo>
                        <a:pt x="2162" y="3342"/>
                        <a:pt x="2224" y="3329"/>
                        <a:pt x="2249" y="3317"/>
                      </a:cubicBezTo>
                      <a:cubicBezTo>
                        <a:pt x="2273" y="3304"/>
                        <a:pt x="2286" y="3292"/>
                        <a:pt x="2311" y="3280"/>
                      </a:cubicBezTo>
                      <a:cubicBezTo>
                        <a:pt x="2311" y="3267"/>
                        <a:pt x="2323" y="3255"/>
                        <a:pt x="2323" y="3255"/>
                      </a:cubicBezTo>
                      <a:cubicBezTo>
                        <a:pt x="2360" y="3217"/>
                        <a:pt x="2398" y="3230"/>
                        <a:pt x="2435" y="3217"/>
                      </a:cubicBezTo>
                      <a:cubicBezTo>
                        <a:pt x="2485" y="3205"/>
                        <a:pt x="2472" y="3168"/>
                        <a:pt x="2485" y="3143"/>
                      </a:cubicBezTo>
                      <a:cubicBezTo>
                        <a:pt x="2497" y="3131"/>
                        <a:pt x="2522" y="3143"/>
                        <a:pt x="2547" y="3118"/>
                      </a:cubicBezTo>
                      <a:cubicBezTo>
                        <a:pt x="2584" y="3093"/>
                        <a:pt x="2571" y="3093"/>
                        <a:pt x="2534" y="3068"/>
                      </a:cubicBezTo>
                      <a:cubicBezTo>
                        <a:pt x="2596" y="3044"/>
                        <a:pt x="2609" y="2932"/>
                        <a:pt x="2634" y="2919"/>
                      </a:cubicBezTo>
                      <a:cubicBezTo>
                        <a:pt x="2658" y="2895"/>
                        <a:pt x="2720" y="2832"/>
                        <a:pt x="2683" y="2795"/>
                      </a:cubicBezTo>
                      <a:cubicBezTo>
                        <a:pt x="2677" y="2786"/>
                        <a:pt x="2672" y="2782"/>
                        <a:pt x="2668" y="2782"/>
                      </a:cubicBezTo>
                      <a:cubicBezTo>
                        <a:pt x="2658" y="2782"/>
                        <a:pt x="2655" y="2814"/>
                        <a:pt x="2646" y="2832"/>
                      </a:cubicBezTo>
                      <a:cubicBezTo>
                        <a:pt x="2635" y="2821"/>
                        <a:pt x="2623" y="2817"/>
                        <a:pt x="2612" y="2817"/>
                      </a:cubicBezTo>
                      <a:cubicBezTo>
                        <a:pt x="2586" y="2817"/>
                        <a:pt x="2560" y="2840"/>
                        <a:pt x="2534" y="2857"/>
                      </a:cubicBezTo>
                      <a:cubicBezTo>
                        <a:pt x="2497" y="2882"/>
                        <a:pt x="2509" y="2907"/>
                        <a:pt x="2485" y="2932"/>
                      </a:cubicBezTo>
                      <a:cubicBezTo>
                        <a:pt x="2460" y="2944"/>
                        <a:pt x="2422" y="2957"/>
                        <a:pt x="2385" y="2957"/>
                      </a:cubicBezTo>
                      <a:cubicBezTo>
                        <a:pt x="2373" y="2957"/>
                        <a:pt x="2360" y="2944"/>
                        <a:pt x="2348" y="2944"/>
                      </a:cubicBezTo>
                      <a:cubicBezTo>
                        <a:pt x="2343" y="2943"/>
                        <a:pt x="2337" y="2942"/>
                        <a:pt x="2332" y="2942"/>
                      </a:cubicBezTo>
                      <a:cubicBezTo>
                        <a:pt x="2297" y="2942"/>
                        <a:pt x="2258" y="2971"/>
                        <a:pt x="2236" y="2982"/>
                      </a:cubicBezTo>
                      <a:cubicBezTo>
                        <a:pt x="2224" y="2988"/>
                        <a:pt x="2171" y="2994"/>
                        <a:pt x="2121" y="2994"/>
                      </a:cubicBezTo>
                      <a:cubicBezTo>
                        <a:pt x="2072" y="2994"/>
                        <a:pt x="2025" y="2988"/>
                        <a:pt x="2025" y="2969"/>
                      </a:cubicBezTo>
                      <a:cubicBezTo>
                        <a:pt x="2025" y="2968"/>
                        <a:pt x="2027" y="2967"/>
                        <a:pt x="2031" y="2967"/>
                      </a:cubicBezTo>
                      <a:cubicBezTo>
                        <a:pt x="2051" y="2967"/>
                        <a:pt x="2117" y="2982"/>
                        <a:pt x="2164" y="2982"/>
                      </a:cubicBezTo>
                      <a:cubicBezTo>
                        <a:pt x="2201" y="2982"/>
                        <a:pt x="2226" y="2973"/>
                        <a:pt x="2211" y="2944"/>
                      </a:cubicBezTo>
                      <a:cubicBezTo>
                        <a:pt x="2199" y="2919"/>
                        <a:pt x="2124" y="2895"/>
                        <a:pt x="2100" y="2895"/>
                      </a:cubicBezTo>
                      <a:cubicBezTo>
                        <a:pt x="2112" y="2882"/>
                        <a:pt x="2131" y="2879"/>
                        <a:pt x="2149" y="2879"/>
                      </a:cubicBezTo>
                      <a:cubicBezTo>
                        <a:pt x="2168" y="2879"/>
                        <a:pt x="2186" y="2882"/>
                        <a:pt x="2199" y="2882"/>
                      </a:cubicBezTo>
                      <a:cubicBezTo>
                        <a:pt x="2211" y="2882"/>
                        <a:pt x="2199" y="2870"/>
                        <a:pt x="2211" y="2870"/>
                      </a:cubicBezTo>
                      <a:cubicBezTo>
                        <a:pt x="2224" y="2870"/>
                        <a:pt x="2236" y="2882"/>
                        <a:pt x="2261" y="2882"/>
                      </a:cubicBezTo>
                      <a:cubicBezTo>
                        <a:pt x="2286" y="2882"/>
                        <a:pt x="2348" y="2845"/>
                        <a:pt x="2335" y="2820"/>
                      </a:cubicBezTo>
                      <a:cubicBezTo>
                        <a:pt x="2323" y="2783"/>
                        <a:pt x="2273" y="2783"/>
                        <a:pt x="2249" y="2783"/>
                      </a:cubicBezTo>
                      <a:cubicBezTo>
                        <a:pt x="2254" y="2780"/>
                        <a:pt x="2261" y="2779"/>
                        <a:pt x="2269" y="2779"/>
                      </a:cubicBezTo>
                      <a:cubicBezTo>
                        <a:pt x="2282" y="2779"/>
                        <a:pt x="2298" y="2782"/>
                        <a:pt x="2313" y="2782"/>
                      </a:cubicBezTo>
                      <a:cubicBezTo>
                        <a:pt x="2326" y="2782"/>
                        <a:pt x="2339" y="2780"/>
                        <a:pt x="2348" y="2770"/>
                      </a:cubicBezTo>
                      <a:cubicBezTo>
                        <a:pt x="2373" y="2758"/>
                        <a:pt x="2335" y="2721"/>
                        <a:pt x="2360" y="2696"/>
                      </a:cubicBezTo>
                      <a:cubicBezTo>
                        <a:pt x="2373" y="2659"/>
                        <a:pt x="2447" y="2659"/>
                        <a:pt x="2410" y="2609"/>
                      </a:cubicBezTo>
                      <a:cubicBezTo>
                        <a:pt x="2422" y="2603"/>
                        <a:pt x="2435" y="2603"/>
                        <a:pt x="2447" y="2603"/>
                      </a:cubicBezTo>
                      <a:cubicBezTo>
                        <a:pt x="2460" y="2603"/>
                        <a:pt x="2472" y="2603"/>
                        <a:pt x="2485" y="2597"/>
                      </a:cubicBezTo>
                      <a:cubicBezTo>
                        <a:pt x="2497" y="2572"/>
                        <a:pt x="2522" y="2547"/>
                        <a:pt x="2534" y="2522"/>
                      </a:cubicBezTo>
                      <a:cubicBezTo>
                        <a:pt x="2534" y="2497"/>
                        <a:pt x="2559" y="2423"/>
                        <a:pt x="2534" y="2423"/>
                      </a:cubicBezTo>
                      <a:cubicBezTo>
                        <a:pt x="2531" y="2422"/>
                        <a:pt x="2528" y="2421"/>
                        <a:pt x="2525" y="2421"/>
                      </a:cubicBezTo>
                      <a:cubicBezTo>
                        <a:pt x="2497" y="2421"/>
                        <a:pt x="2496" y="2472"/>
                        <a:pt x="2485" y="2472"/>
                      </a:cubicBezTo>
                      <a:cubicBezTo>
                        <a:pt x="2497" y="2460"/>
                        <a:pt x="2447" y="2460"/>
                        <a:pt x="2447" y="2460"/>
                      </a:cubicBezTo>
                      <a:cubicBezTo>
                        <a:pt x="2435" y="2460"/>
                        <a:pt x="2422" y="2460"/>
                        <a:pt x="2422" y="2472"/>
                      </a:cubicBezTo>
                      <a:lnTo>
                        <a:pt x="2385" y="2497"/>
                      </a:lnTo>
                      <a:cubicBezTo>
                        <a:pt x="2373" y="2510"/>
                        <a:pt x="2373" y="2534"/>
                        <a:pt x="2360" y="2547"/>
                      </a:cubicBezTo>
                      <a:cubicBezTo>
                        <a:pt x="2348" y="2572"/>
                        <a:pt x="2323" y="2572"/>
                        <a:pt x="2311" y="2597"/>
                      </a:cubicBezTo>
                      <a:cubicBezTo>
                        <a:pt x="2293" y="2582"/>
                        <a:pt x="2274" y="2578"/>
                        <a:pt x="2256" y="2578"/>
                      </a:cubicBezTo>
                      <a:cubicBezTo>
                        <a:pt x="2231" y="2578"/>
                        <a:pt x="2206" y="2585"/>
                        <a:pt x="2185" y="2585"/>
                      </a:cubicBezTo>
                      <a:cubicBezTo>
                        <a:pt x="2166" y="2585"/>
                        <a:pt x="2149" y="2580"/>
                        <a:pt x="2137" y="2559"/>
                      </a:cubicBezTo>
                      <a:cubicBezTo>
                        <a:pt x="2162" y="2547"/>
                        <a:pt x="2162" y="2510"/>
                        <a:pt x="2199" y="2510"/>
                      </a:cubicBezTo>
                      <a:cubicBezTo>
                        <a:pt x="2204" y="2508"/>
                        <a:pt x="2210" y="2507"/>
                        <a:pt x="2217" y="2507"/>
                      </a:cubicBezTo>
                      <a:cubicBezTo>
                        <a:pt x="2247" y="2507"/>
                        <a:pt x="2284" y="2525"/>
                        <a:pt x="2302" y="2525"/>
                      </a:cubicBezTo>
                      <a:cubicBezTo>
                        <a:pt x="2306" y="2525"/>
                        <a:pt x="2309" y="2524"/>
                        <a:pt x="2311" y="2522"/>
                      </a:cubicBezTo>
                      <a:cubicBezTo>
                        <a:pt x="2335" y="2510"/>
                        <a:pt x="2385" y="2460"/>
                        <a:pt x="2373" y="2435"/>
                      </a:cubicBezTo>
                      <a:cubicBezTo>
                        <a:pt x="2369" y="2427"/>
                        <a:pt x="2360" y="2424"/>
                        <a:pt x="2350" y="2424"/>
                      </a:cubicBezTo>
                      <a:cubicBezTo>
                        <a:pt x="2330" y="2424"/>
                        <a:pt x="2302" y="2435"/>
                        <a:pt x="2286" y="2435"/>
                      </a:cubicBezTo>
                      <a:cubicBezTo>
                        <a:pt x="2273" y="2348"/>
                        <a:pt x="2447" y="2361"/>
                        <a:pt x="2385" y="2311"/>
                      </a:cubicBezTo>
                      <a:cubicBezTo>
                        <a:pt x="2398" y="2311"/>
                        <a:pt x="2460" y="2286"/>
                        <a:pt x="2460" y="2261"/>
                      </a:cubicBezTo>
                      <a:cubicBezTo>
                        <a:pt x="2460" y="2236"/>
                        <a:pt x="2435" y="2236"/>
                        <a:pt x="2410" y="2236"/>
                      </a:cubicBezTo>
                      <a:cubicBezTo>
                        <a:pt x="2435" y="2199"/>
                        <a:pt x="2472" y="2125"/>
                        <a:pt x="2410" y="2100"/>
                      </a:cubicBezTo>
                      <a:cubicBezTo>
                        <a:pt x="2408" y="2097"/>
                        <a:pt x="2405" y="2096"/>
                        <a:pt x="2402" y="2096"/>
                      </a:cubicBezTo>
                      <a:cubicBezTo>
                        <a:pt x="2389" y="2096"/>
                        <a:pt x="2373" y="2115"/>
                        <a:pt x="2373" y="2125"/>
                      </a:cubicBezTo>
                      <a:cubicBezTo>
                        <a:pt x="2360" y="2137"/>
                        <a:pt x="2335" y="2162"/>
                        <a:pt x="2348" y="2162"/>
                      </a:cubicBezTo>
                      <a:lnTo>
                        <a:pt x="2311" y="2162"/>
                      </a:lnTo>
                      <a:cubicBezTo>
                        <a:pt x="2286" y="2174"/>
                        <a:pt x="2298" y="2199"/>
                        <a:pt x="2286" y="2224"/>
                      </a:cubicBezTo>
                      <a:cubicBezTo>
                        <a:pt x="2273" y="2236"/>
                        <a:pt x="2249" y="2261"/>
                        <a:pt x="2224" y="2261"/>
                      </a:cubicBezTo>
                      <a:cubicBezTo>
                        <a:pt x="2196" y="2280"/>
                        <a:pt x="2148" y="2312"/>
                        <a:pt x="2109" y="2312"/>
                      </a:cubicBezTo>
                      <a:cubicBezTo>
                        <a:pt x="2096" y="2312"/>
                        <a:pt x="2084" y="2308"/>
                        <a:pt x="2075" y="2298"/>
                      </a:cubicBezTo>
                      <a:cubicBezTo>
                        <a:pt x="2037" y="2261"/>
                        <a:pt x="2149" y="2274"/>
                        <a:pt x="2162" y="2261"/>
                      </a:cubicBezTo>
                      <a:cubicBezTo>
                        <a:pt x="2174" y="2261"/>
                        <a:pt x="2199" y="2261"/>
                        <a:pt x="2199" y="2249"/>
                      </a:cubicBezTo>
                      <a:cubicBezTo>
                        <a:pt x="2202" y="2246"/>
                        <a:pt x="2204" y="2245"/>
                        <a:pt x="2204" y="2245"/>
                      </a:cubicBezTo>
                      <a:cubicBezTo>
                        <a:pt x="2205" y="2245"/>
                        <a:pt x="2205" y="2246"/>
                        <a:pt x="2205" y="2246"/>
                      </a:cubicBezTo>
                      <a:cubicBezTo>
                        <a:pt x="2205" y="2246"/>
                        <a:pt x="2205" y="2243"/>
                        <a:pt x="2211" y="2224"/>
                      </a:cubicBezTo>
                      <a:cubicBezTo>
                        <a:pt x="2224" y="2187"/>
                        <a:pt x="2224" y="2199"/>
                        <a:pt x="2249" y="2187"/>
                      </a:cubicBezTo>
                      <a:cubicBezTo>
                        <a:pt x="2281" y="2144"/>
                        <a:pt x="2238" y="2110"/>
                        <a:pt x="2210" y="2110"/>
                      </a:cubicBezTo>
                      <a:cubicBezTo>
                        <a:pt x="2206" y="2110"/>
                        <a:pt x="2202" y="2111"/>
                        <a:pt x="2199" y="2112"/>
                      </a:cubicBezTo>
                      <a:cubicBezTo>
                        <a:pt x="2174" y="2125"/>
                        <a:pt x="2162" y="2162"/>
                        <a:pt x="2124" y="2174"/>
                      </a:cubicBezTo>
                      <a:cubicBezTo>
                        <a:pt x="2130" y="2158"/>
                        <a:pt x="2124" y="2154"/>
                        <a:pt x="2114" y="2154"/>
                      </a:cubicBezTo>
                      <a:cubicBezTo>
                        <a:pt x="2101" y="2154"/>
                        <a:pt x="2082" y="2162"/>
                        <a:pt x="2075" y="2162"/>
                      </a:cubicBezTo>
                      <a:cubicBezTo>
                        <a:pt x="2112" y="2112"/>
                        <a:pt x="2162" y="2125"/>
                        <a:pt x="2186" y="2075"/>
                      </a:cubicBezTo>
                      <a:cubicBezTo>
                        <a:pt x="2186" y="2038"/>
                        <a:pt x="2199" y="2013"/>
                        <a:pt x="2211" y="2000"/>
                      </a:cubicBezTo>
                      <a:cubicBezTo>
                        <a:pt x="2224" y="1976"/>
                        <a:pt x="2249" y="1976"/>
                        <a:pt x="2261" y="1951"/>
                      </a:cubicBezTo>
                      <a:cubicBezTo>
                        <a:pt x="2273" y="1926"/>
                        <a:pt x="2273" y="1889"/>
                        <a:pt x="2236" y="1864"/>
                      </a:cubicBezTo>
                      <a:cubicBezTo>
                        <a:pt x="2224" y="1858"/>
                        <a:pt x="2208" y="1854"/>
                        <a:pt x="2193" y="1854"/>
                      </a:cubicBezTo>
                      <a:cubicBezTo>
                        <a:pt x="2177" y="1854"/>
                        <a:pt x="2162" y="1858"/>
                        <a:pt x="2149" y="1864"/>
                      </a:cubicBezTo>
                      <a:cubicBezTo>
                        <a:pt x="2137" y="1876"/>
                        <a:pt x="2124" y="1926"/>
                        <a:pt x="2124" y="1926"/>
                      </a:cubicBezTo>
                      <a:cubicBezTo>
                        <a:pt x="2124" y="1938"/>
                        <a:pt x="2112" y="1963"/>
                        <a:pt x="2100" y="1963"/>
                      </a:cubicBezTo>
                      <a:cubicBezTo>
                        <a:pt x="2087" y="1951"/>
                        <a:pt x="2075" y="1951"/>
                        <a:pt x="2050" y="1951"/>
                      </a:cubicBezTo>
                      <a:cubicBezTo>
                        <a:pt x="2025" y="1938"/>
                        <a:pt x="2037" y="1951"/>
                        <a:pt x="2025" y="1913"/>
                      </a:cubicBezTo>
                      <a:cubicBezTo>
                        <a:pt x="2062" y="1901"/>
                        <a:pt x="2062" y="1864"/>
                        <a:pt x="2075" y="1851"/>
                      </a:cubicBezTo>
                      <a:cubicBezTo>
                        <a:pt x="2087" y="1839"/>
                        <a:pt x="2100" y="1839"/>
                        <a:pt x="2112" y="1814"/>
                      </a:cubicBezTo>
                      <a:cubicBezTo>
                        <a:pt x="2124" y="1802"/>
                        <a:pt x="2112" y="1777"/>
                        <a:pt x="2124" y="1764"/>
                      </a:cubicBezTo>
                      <a:cubicBezTo>
                        <a:pt x="2124" y="1740"/>
                        <a:pt x="2137" y="1665"/>
                        <a:pt x="2112" y="1665"/>
                      </a:cubicBezTo>
                      <a:cubicBezTo>
                        <a:pt x="2110" y="1665"/>
                        <a:pt x="2108" y="1665"/>
                        <a:pt x="2106" y="1666"/>
                      </a:cubicBezTo>
                      <a:lnTo>
                        <a:pt x="2106" y="1666"/>
                      </a:lnTo>
                      <a:cubicBezTo>
                        <a:pt x="2120" y="1635"/>
                        <a:pt x="2102" y="1613"/>
                        <a:pt x="2124" y="1591"/>
                      </a:cubicBezTo>
                      <a:cubicBezTo>
                        <a:pt x="2137" y="1553"/>
                        <a:pt x="2186" y="1566"/>
                        <a:pt x="2199" y="1528"/>
                      </a:cubicBezTo>
                      <a:cubicBezTo>
                        <a:pt x="2224" y="1504"/>
                        <a:pt x="2174" y="1479"/>
                        <a:pt x="2162" y="1479"/>
                      </a:cubicBezTo>
                      <a:lnTo>
                        <a:pt x="2137" y="1479"/>
                      </a:lnTo>
                      <a:cubicBezTo>
                        <a:pt x="2124" y="1466"/>
                        <a:pt x="2100" y="1454"/>
                        <a:pt x="2100" y="1454"/>
                      </a:cubicBezTo>
                      <a:cubicBezTo>
                        <a:pt x="2087" y="1454"/>
                        <a:pt x="2075" y="1479"/>
                        <a:pt x="2062" y="1479"/>
                      </a:cubicBezTo>
                      <a:cubicBezTo>
                        <a:pt x="2050" y="1479"/>
                        <a:pt x="2062" y="1466"/>
                        <a:pt x="2025" y="1441"/>
                      </a:cubicBezTo>
                      <a:cubicBezTo>
                        <a:pt x="2017" y="1437"/>
                        <a:pt x="2007" y="1435"/>
                        <a:pt x="1998" y="1435"/>
                      </a:cubicBezTo>
                      <a:cubicBezTo>
                        <a:pt x="1979" y="1435"/>
                        <a:pt x="1963" y="1446"/>
                        <a:pt x="1963" y="1479"/>
                      </a:cubicBezTo>
                      <a:cubicBezTo>
                        <a:pt x="1950" y="1469"/>
                        <a:pt x="1940" y="1466"/>
                        <a:pt x="1930" y="1466"/>
                      </a:cubicBezTo>
                      <a:cubicBezTo>
                        <a:pt x="1902" y="1466"/>
                        <a:pt x="1888" y="1500"/>
                        <a:pt x="1888" y="1528"/>
                      </a:cubicBezTo>
                      <a:cubicBezTo>
                        <a:pt x="1876" y="1522"/>
                        <a:pt x="1864" y="1522"/>
                        <a:pt x="1851" y="1522"/>
                      </a:cubicBezTo>
                      <a:cubicBezTo>
                        <a:pt x="1839" y="1522"/>
                        <a:pt x="1826" y="1522"/>
                        <a:pt x="1814" y="1516"/>
                      </a:cubicBezTo>
                      <a:cubicBezTo>
                        <a:pt x="1851" y="1504"/>
                        <a:pt x="1839" y="1466"/>
                        <a:pt x="1851" y="1441"/>
                      </a:cubicBezTo>
                      <a:cubicBezTo>
                        <a:pt x="1864" y="1417"/>
                        <a:pt x="1901" y="1367"/>
                        <a:pt x="1901" y="1367"/>
                      </a:cubicBezTo>
                      <a:lnTo>
                        <a:pt x="1913" y="1367"/>
                      </a:lnTo>
                      <a:cubicBezTo>
                        <a:pt x="1913" y="1367"/>
                        <a:pt x="1926" y="1355"/>
                        <a:pt x="1926" y="1342"/>
                      </a:cubicBezTo>
                      <a:cubicBezTo>
                        <a:pt x="1936" y="1327"/>
                        <a:pt x="1940" y="1320"/>
                        <a:pt x="1941" y="1317"/>
                      </a:cubicBezTo>
                      <a:lnTo>
                        <a:pt x="1975" y="1317"/>
                      </a:lnTo>
                      <a:cubicBezTo>
                        <a:pt x="2037" y="1305"/>
                        <a:pt x="2025" y="1193"/>
                        <a:pt x="1950" y="1193"/>
                      </a:cubicBezTo>
                      <a:cubicBezTo>
                        <a:pt x="1926" y="1193"/>
                        <a:pt x="1913" y="1218"/>
                        <a:pt x="1901" y="1230"/>
                      </a:cubicBezTo>
                      <a:cubicBezTo>
                        <a:pt x="1882" y="1237"/>
                        <a:pt x="1867" y="1240"/>
                        <a:pt x="1851" y="1240"/>
                      </a:cubicBezTo>
                      <a:cubicBezTo>
                        <a:pt x="1836" y="1240"/>
                        <a:pt x="1820" y="1237"/>
                        <a:pt x="1801" y="1230"/>
                      </a:cubicBezTo>
                      <a:cubicBezTo>
                        <a:pt x="1851" y="1206"/>
                        <a:pt x="1963" y="1168"/>
                        <a:pt x="1926" y="1094"/>
                      </a:cubicBezTo>
                      <a:cubicBezTo>
                        <a:pt x="1911" y="1071"/>
                        <a:pt x="1873" y="1067"/>
                        <a:pt x="1846" y="1067"/>
                      </a:cubicBezTo>
                      <a:cubicBezTo>
                        <a:pt x="1828" y="1067"/>
                        <a:pt x="1814" y="1069"/>
                        <a:pt x="1814" y="1069"/>
                      </a:cubicBezTo>
                      <a:cubicBezTo>
                        <a:pt x="1803" y="1080"/>
                        <a:pt x="1760" y="1133"/>
                        <a:pt x="1753" y="1133"/>
                      </a:cubicBezTo>
                      <a:cubicBezTo>
                        <a:pt x="1752" y="1133"/>
                        <a:pt x="1752" y="1132"/>
                        <a:pt x="1752" y="1131"/>
                      </a:cubicBezTo>
                      <a:cubicBezTo>
                        <a:pt x="1752" y="1119"/>
                        <a:pt x="1777" y="1106"/>
                        <a:pt x="1777" y="1106"/>
                      </a:cubicBezTo>
                      <a:cubicBezTo>
                        <a:pt x="1777" y="1094"/>
                        <a:pt x="1789" y="1081"/>
                        <a:pt x="1789" y="1069"/>
                      </a:cubicBezTo>
                      <a:lnTo>
                        <a:pt x="1789" y="1032"/>
                      </a:lnTo>
                      <a:cubicBezTo>
                        <a:pt x="1789" y="1019"/>
                        <a:pt x="1801" y="1007"/>
                        <a:pt x="1814" y="994"/>
                      </a:cubicBezTo>
                      <a:cubicBezTo>
                        <a:pt x="1826" y="982"/>
                        <a:pt x="1876" y="957"/>
                        <a:pt x="1876" y="920"/>
                      </a:cubicBezTo>
                      <a:cubicBezTo>
                        <a:pt x="1870" y="901"/>
                        <a:pt x="1851" y="895"/>
                        <a:pt x="1831" y="895"/>
                      </a:cubicBezTo>
                      <a:cubicBezTo>
                        <a:pt x="1811" y="895"/>
                        <a:pt x="1789" y="901"/>
                        <a:pt x="1777" y="907"/>
                      </a:cubicBezTo>
                      <a:cubicBezTo>
                        <a:pt x="1789" y="870"/>
                        <a:pt x="1826" y="796"/>
                        <a:pt x="1752" y="796"/>
                      </a:cubicBezTo>
                      <a:cubicBezTo>
                        <a:pt x="1727" y="796"/>
                        <a:pt x="1702" y="821"/>
                        <a:pt x="1665" y="833"/>
                      </a:cubicBezTo>
                      <a:cubicBezTo>
                        <a:pt x="1665" y="796"/>
                        <a:pt x="1690" y="808"/>
                        <a:pt x="1702" y="796"/>
                      </a:cubicBezTo>
                      <a:cubicBezTo>
                        <a:pt x="1727" y="783"/>
                        <a:pt x="1739" y="771"/>
                        <a:pt x="1739" y="758"/>
                      </a:cubicBezTo>
                      <a:cubicBezTo>
                        <a:pt x="1752" y="746"/>
                        <a:pt x="1764" y="746"/>
                        <a:pt x="1777" y="734"/>
                      </a:cubicBezTo>
                      <a:cubicBezTo>
                        <a:pt x="1801" y="696"/>
                        <a:pt x="1814" y="659"/>
                        <a:pt x="1826" y="622"/>
                      </a:cubicBezTo>
                      <a:cubicBezTo>
                        <a:pt x="1822" y="598"/>
                        <a:pt x="1812" y="589"/>
                        <a:pt x="1799" y="589"/>
                      </a:cubicBezTo>
                      <a:cubicBezTo>
                        <a:pt x="1772" y="589"/>
                        <a:pt x="1735" y="626"/>
                        <a:pt x="1727" y="634"/>
                      </a:cubicBezTo>
                      <a:cubicBezTo>
                        <a:pt x="1719" y="642"/>
                        <a:pt x="1712" y="654"/>
                        <a:pt x="1704" y="654"/>
                      </a:cubicBezTo>
                      <a:cubicBezTo>
                        <a:pt x="1699" y="654"/>
                        <a:pt x="1695" y="649"/>
                        <a:pt x="1690" y="634"/>
                      </a:cubicBezTo>
                      <a:cubicBezTo>
                        <a:pt x="1690" y="609"/>
                        <a:pt x="1739" y="547"/>
                        <a:pt x="1752" y="522"/>
                      </a:cubicBezTo>
                      <a:cubicBezTo>
                        <a:pt x="1764" y="510"/>
                        <a:pt x="1777" y="460"/>
                        <a:pt x="1764" y="436"/>
                      </a:cubicBezTo>
                      <a:cubicBezTo>
                        <a:pt x="1763" y="434"/>
                        <a:pt x="1760" y="433"/>
                        <a:pt x="1757" y="433"/>
                      </a:cubicBezTo>
                      <a:cubicBezTo>
                        <a:pt x="1744" y="433"/>
                        <a:pt x="1718" y="443"/>
                        <a:pt x="1700" y="443"/>
                      </a:cubicBezTo>
                      <a:cubicBezTo>
                        <a:pt x="1684" y="443"/>
                        <a:pt x="1672" y="436"/>
                        <a:pt x="1677" y="411"/>
                      </a:cubicBezTo>
                      <a:cubicBezTo>
                        <a:pt x="1681" y="407"/>
                        <a:pt x="1686" y="405"/>
                        <a:pt x="1689" y="405"/>
                      </a:cubicBezTo>
                      <a:cubicBezTo>
                        <a:pt x="1697" y="405"/>
                        <a:pt x="1702" y="411"/>
                        <a:pt x="1702" y="411"/>
                      </a:cubicBezTo>
                      <a:cubicBezTo>
                        <a:pt x="1715" y="398"/>
                        <a:pt x="1727" y="386"/>
                        <a:pt x="1727" y="361"/>
                      </a:cubicBezTo>
                      <a:cubicBezTo>
                        <a:pt x="1738" y="328"/>
                        <a:pt x="1758" y="257"/>
                        <a:pt x="1721" y="257"/>
                      </a:cubicBezTo>
                      <a:cubicBezTo>
                        <a:pt x="1716" y="257"/>
                        <a:pt x="1710" y="259"/>
                        <a:pt x="1702" y="262"/>
                      </a:cubicBezTo>
                      <a:cubicBezTo>
                        <a:pt x="1692" y="272"/>
                        <a:pt x="1682" y="290"/>
                        <a:pt x="1672" y="290"/>
                      </a:cubicBezTo>
                      <a:cubicBezTo>
                        <a:pt x="1670" y="290"/>
                        <a:pt x="1667" y="289"/>
                        <a:pt x="1665" y="286"/>
                      </a:cubicBezTo>
                      <a:cubicBezTo>
                        <a:pt x="1652" y="286"/>
                        <a:pt x="1665" y="237"/>
                        <a:pt x="1652" y="212"/>
                      </a:cubicBezTo>
                      <a:cubicBezTo>
                        <a:pt x="1640" y="200"/>
                        <a:pt x="1628" y="187"/>
                        <a:pt x="1628" y="175"/>
                      </a:cubicBezTo>
                      <a:cubicBezTo>
                        <a:pt x="1615" y="150"/>
                        <a:pt x="1615" y="125"/>
                        <a:pt x="1615" y="88"/>
                      </a:cubicBezTo>
                      <a:cubicBezTo>
                        <a:pt x="1603" y="63"/>
                        <a:pt x="1590" y="1"/>
                        <a:pt x="1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6"/>
                <p:cNvSpPr/>
                <p:nvPr/>
              </p:nvSpPr>
              <p:spPr>
                <a:xfrm>
                  <a:off x="5244423" y="3212973"/>
                  <a:ext cx="463841" cy="851742"/>
                </a:xfrm>
                <a:custGeom>
                  <a:avLst/>
                  <a:gdLst/>
                  <a:ahLst/>
                  <a:cxnLst/>
                  <a:rect l="l" t="t" r="r" b="b"/>
                  <a:pathLst>
                    <a:path w="2423" h="4409" extrusionOk="0">
                      <a:moveTo>
                        <a:pt x="2019" y="3299"/>
                      </a:moveTo>
                      <a:cubicBezTo>
                        <a:pt x="2028" y="3299"/>
                        <a:pt x="2033" y="3304"/>
                        <a:pt x="2050" y="3304"/>
                      </a:cubicBezTo>
                      <a:lnTo>
                        <a:pt x="2000" y="3304"/>
                      </a:lnTo>
                      <a:cubicBezTo>
                        <a:pt x="2009" y="3300"/>
                        <a:pt x="2014" y="3299"/>
                        <a:pt x="2019" y="3299"/>
                      </a:cubicBezTo>
                      <a:close/>
                      <a:moveTo>
                        <a:pt x="1924" y="3776"/>
                      </a:moveTo>
                      <a:cubicBezTo>
                        <a:pt x="1925" y="3776"/>
                        <a:pt x="1925" y="3776"/>
                        <a:pt x="1926" y="3776"/>
                      </a:cubicBezTo>
                      <a:cubicBezTo>
                        <a:pt x="1926" y="3777"/>
                        <a:pt x="1926" y="3777"/>
                        <a:pt x="1927" y="3777"/>
                      </a:cubicBezTo>
                      <a:lnTo>
                        <a:pt x="1927" y="3777"/>
                      </a:lnTo>
                      <a:cubicBezTo>
                        <a:pt x="1926" y="3777"/>
                        <a:pt x="1925" y="3776"/>
                        <a:pt x="1924" y="3776"/>
                      </a:cubicBezTo>
                      <a:close/>
                      <a:moveTo>
                        <a:pt x="1206" y="1"/>
                      </a:moveTo>
                      <a:cubicBezTo>
                        <a:pt x="1193" y="1"/>
                        <a:pt x="1181" y="26"/>
                        <a:pt x="1168" y="38"/>
                      </a:cubicBezTo>
                      <a:cubicBezTo>
                        <a:pt x="1168" y="44"/>
                        <a:pt x="1165" y="44"/>
                        <a:pt x="1161" y="44"/>
                      </a:cubicBezTo>
                      <a:cubicBezTo>
                        <a:pt x="1156" y="44"/>
                        <a:pt x="1150" y="44"/>
                        <a:pt x="1143" y="50"/>
                      </a:cubicBezTo>
                      <a:cubicBezTo>
                        <a:pt x="1119" y="75"/>
                        <a:pt x="1143" y="137"/>
                        <a:pt x="1143" y="150"/>
                      </a:cubicBezTo>
                      <a:cubicBezTo>
                        <a:pt x="1131" y="162"/>
                        <a:pt x="1119" y="187"/>
                        <a:pt x="1119" y="187"/>
                      </a:cubicBezTo>
                      <a:cubicBezTo>
                        <a:pt x="1119" y="199"/>
                        <a:pt x="1143" y="249"/>
                        <a:pt x="1119" y="249"/>
                      </a:cubicBezTo>
                      <a:cubicBezTo>
                        <a:pt x="1099" y="249"/>
                        <a:pt x="1087" y="197"/>
                        <a:pt x="1071" y="197"/>
                      </a:cubicBezTo>
                      <a:cubicBezTo>
                        <a:pt x="1067" y="197"/>
                        <a:pt x="1062" y="201"/>
                        <a:pt x="1056" y="212"/>
                      </a:cubicBezTo>
                      <a:cubicBezTo>
                        <a:pt x="1044" y="262"/>
                        <a:pt x="1056" y="311"/>
                        <a:pt x="1106" y="336"/>
                      </a:cubicBezTo>
                      <a:cubicBezTo>
                        <a:pt x="1093" y="349"/>
                        <a:pt x="1086" y="353"/>
                        <a:pt x="1081" y="353"/>
                      </a:cubicBezTo>
                      <a:cubicBezTo>
                        <a:pt x="1075" y="353"/>
                        <a:pt x="1073" y="346"/>
                        <a:pt x="1066" y="346"/>
                      </a:cubicBezTo>
                      <a:cubicBezTo>
                        <a:pt x="1063" y="346"/>
                        <a:pt x="1060" y="347"/>
                        <a:pt x="1056" y="349"/>
                      </a:cubicBezTo>
                      <a:cubicBezTo>
                        <a:pt x="1032" y="349"/>
                        <a:pt x="1032" y="386"/>
                        <a:pt x="1044" y="411"/>
                      </a:cubicBezTo>
                      <a:cubicBezTo>
                        <a:pt x="1056" y="435"/>
                        <a:pt x="1119" y="510"/>
                        <a:pt x="1094" y="510"/>
                      </a:cubicBezTo>
                      <a:cubicBezTo>
                        <a:pt x="1070" y="510"/>
                        <a:pt x="1026" y="475"/>
                        <a:pt x="1007" y="475"/>
                      </a:cubicBezTo>
                      <a:cubicBezTo>
                        <a:pt x="996" y="475"/>
                        <a:pt x="993" y="486"/>
                        <a:pt x="1007" y="522"/>
                      </a:cubicBezTo>
                      <a:cubicBezTo>
                        <a:pt x="1019" y="547"/>
                        <a:pt x="1032" y="572"/>
                        <a:pt x="1056" y="597"/>
                      </a:cubicBezTo>
                      <a:cubicBezTo>
                        <a:pt x="1069" y="609"/>
                        <a:pt x="1094" y="622"/>
                        <a:pt x="1094" y="647"/>
                      </a:cubicBezTo>
                      <a:cubicBezTo>
                        <a:pt x="1081" y="640"/>
                        <a:pt x="1066" y="634"/>
                        <a:pt x="1052" y="634"/>
                      </a:cubicBezTo>
                      <a:cubicBezTo>
                        <a:pt x="1038" y="634"/>
                        <a:pt x="1025" y="640"/>
                        <a:pt x="1019" y="659"/>
                      </a:cubicBezTo>
                      <a:cubicBezTo>
                        <a:pt x="994" y="684"/>
                        <a:pt x="1044" y="721"/>
                        <a:pt x="1056" y="746"/>
                      </a:cubicBezTo>
                      <a:cubicBezTo>
                        <a:pt x="1035" y="746"/>
                        <a:pt x="1023" y="719"/>
                        <a:pt x="997" y="719"/>
                      </a:cubicBezTo>
                      <a:cubicBezTo>
                        <a:pt x="992" y="719"/>
                        <a:pt x="987" y="719"/>
                        <a:pt x="982" y="721"/>
                      </a:cubicBezTo>
                      <a:cubicBezTo>
                        <a:pt x="945" y="734"/>
                        <a:pt x="957" y="758"/>
                        <a:pt x="982" y="771"/>
                      </a:cubicBezTo>
                      <a:cubicBezTo>
                        <a:pt x="994" y="783"/>
                        <a:pt x="1007" y="796"/>
                        <a:pt x="1007" y="820"/>
                      </a:cubicBezTo>
                      <a:cubicBezTo>
                        <a:pt x="1019" y="833"/>
                        <a:pt x="1032" y="845"/>
                        <a:pt x="1044" y="870"/>
                      </a:cubicBezTo>
                      <a:lnTo>
                        <a:pt x="1019" y="870"/>
                      </a:lnTo>
                      <a:lnTo>
                        <a:pt x="982" y="858"/>
                      </a:lnTo>
                      <a:cubicBezTo>
                        <a:pt x="974" y="858"/>
                        <a:pt x="960" y="852"/>
                        <a:pt x="944" y="852"/>
                      </a:cubicBezTo>
                      <a:cubicBezTo>
                        <a:pt x="936" y="852"/>
                        <a:pt x="928" y="854"/>
                        <a:pt x="920" y="858"/>
                      </a:cubicBezTo>
                      <a:cubicBezTo>
                        <a:pt x="870" y="907"/>
                        <a:pt x="970" y="957"/>
                        <a:pt x="994" y="994"/>
                      </a:cubicBezTo>
                      <a:lnTo>
                        <a:pt x="945" y="994"/>
                      </a:lnTo>
                      <a:cubicBezTo>
                        <a:pt x="945" y="994"/>
                        <a:pt x="932" y="970"/>
                        <a:pt x="932" y="970"/>
                      </a:cubicBezTo>
                      <a:cubicBezTo>
                        <a:pt x="920" y="970"/>
                        <a:pt x="907" y="957"/>
                        <a:pt x="895" y="957"/>
                      </a:cubicBezTo>
                      <a:cubicBezTo>
                        <a:pt x="889" y="955"/>
                        <a:pt x="883" y="954"/>
                        <a:pt x="877" y="954"/>
                      </a:cubicBezTo>
                      <a:cubicBezTo>
                        <a:pt x="850" y="954"/>
                        <a:pt x="835" y="978"/>
                        <a:pt x="845" y="1019"/>
                      </a:cubicBezTo>
                      <a:cubicBezTo>
                        <a:pt x="852" y="1044"/>
                        <a:pt x="858" y="1050"/>
                        <a:pt x="866" y="1050"/>
                      </a:cubicBezTo>
                      <a:cubicBezTo>
                        <a:pt x="873" y="1050"/>
                        <a:pt x="883" y="1044"/>
                        <a:pt x="895" y="1044"/>
                      </a:cubicBezTo>
                      <a:cubicBezTo>
                        <a:pt x="920" y="1056"/>
                        <a:pt x="907" y="1081"/>
                        <a:pt x="920" y="1094"/>
                      </a:cubicBezTo>
                      <a:cubicBezTo>
                        <a:pt x="932" y="1106"/>
                        <a:pt x="970" y="1156"/>
                        <a:pt x="957" y="1156"/>
                      </a:cubicBezTo>
                      <a:cubicBezTo>
                        <a:pt x="955" y="1158"/>
                        <a:pt x="952" y="1159"/>
                        <a:pt x="950" y="1159"/>
                      </a:cubicBezTo>
                      <a:cubicBezTo>
                        <a:pt x="940" y="1159"/>
                        <a:pt x="930" y="1143"/>
                        <a:pt x="920" y="1143"/>
                      </a:cubicBezTo>
                      <a:cubicBezTo>
                        <a:pt x="907" y="1143"/>
                        <a:pt x="883" y="1131"/>
                        <a:pt x="870" y="1131"/>
                      </a:cubicBezTo>
                      <a:cubicBezTo>
                        <a:pt x="845" y="1143"/>
                        <a:pt x="821" y="1181"/>
                        <a:pt x="808" y="1181"/>
                      </a:cubicBezTo>
                      <a:cubicBezTo>
                        <a:pt x="796" y="1168"/>
                        <a:pt x="796" y="1168"/>
                        <a:pt x="783" y="1168"/>
                      </a:cubicBezTo>
                      <a:cubicBezTo>
                        <a:pt x="771" y="1168"/>
                        <a:pt x="758" y="1168"/>
                        <a:pt x="758" y="1181"/>
                      </a:cubicBezTo>
                      <a:lnTo>
                        <a:pt x="734" y="1181"/>
                      </a:lnTo>
                      <a:cubicBezTo>
                        <a:pt x="721" y="1181"/>
                        <a:pt x="684" y="1193"/>
                        <a:pt x="696" y="1218"/>
                      </a:cubicBezTo>
                      <a:cubicBezTo>
                        <a:pt x="696" y="1243"/>
                        <a:pt x="771" y="1255"/>
                        <a:pt x="771" y="1268"/>
                      </a:cubicBezTo>
                      <a:cubicBezTo>
                        <a:pt x="771" y="1280"/>
                        <a:pt x="758" y="1305"/>
                        <a:pt x="771" y="1317"/>
                      </a:cubicBezTo>
                      <a:cubicBezTo>
                        <a:pt x="771" y="1330"/>
                        <a:pt x="771" y="1330"/>
                        <a:pt x="796" y="1342"/>
                      </a:cubicBezTo>
                      <a:cubicBezTo>
                        <a:pt x="808" y="1355"/>
                        <a:pt x="845" y="1355"/>
                        <a:pt x="858" y="1379"/>
                      </a:cubicBezTo>
                      <a:cubicBezTo>
                        <a:pt x="833" y="1367"/>
                        <a:pt x="821" y="1367"/>
                        <a:pt x="796" y="1355"/>
                      </a:cubicBezTo>
                      <a:cubicBezTo>
                        <a:pt x="783" y="1355"/>
                        <a:pt x="783" y="1330"/>
                        <a:pt x="771" y="1330"/>
                      </a:cubicBezTo>
                      <a:cubicBezTo>
                        <a:pt x="746" y="1330"/>
                        <a:pt x="746" y="1355"/>
                        <a:pt x="746" y="1367"/>
                      </a:cubicBezTo>
                      <a:cubicBezTo>
                        <a:pt x="746" y="1392"/>
                        <a:pt x="771" y="1392"/>
                        <a:pt x="771" y="1404"/>
                      </a:cubicBezTo>
                      <a:cubicBezTo>
                        <a:pt x="771" y="1429"/>
                        <a:pt x="771" y="1441"/>
                        <a:pt x="771" y="1454"/>
                      </a:cubicBezTo>
                      <a:cubicBezTo>
                        <a:pt x="771" y="1454"/>
                        <a:pt x="771" y="1451"/>
                        <a:pt x="772" y="1451"/>
                      </a:cubicBezTo>
                      <a:cubicBezTo>
                        <a:pt x="774" y="1451"/>
                        <a:pt x="777" y="1454"/>
                        <a:pt x="783" y="1466"/>
                      </a:cubicBezTo>
                      <a:cubicBezTo>
                        <a:pt x="808" y="1491"/>
                        <a:pt x="808" y="1516"/>
                        <a:pt x="833" y="1541"/>
                      </a:cubicBezTo>
                      <a:cubicBezTo>
                        <a:pt x="808" y="1541"/>
                        <a:pt x="793" y="1547"/>
                        <a:pt x="780" y="1547"/>
                      </a:cubicBezTo>
                      <a:cubicBezTo>
                        <a:pt x="768" y="1547"/>
                        <a:pt x="758" y="1541"/>
                        <a:pt x="746" y="1516"/>
                      </a:cubicBezTo>
                      <a:cubicBezTo>
                        <a:pt x="734" y="1491"/>
                        <a:pt x="734" y="1479"/>
                        <a:pt x="709" y="1479"/>
                      </a:cubicBezTo>
                      <a:cubicBezTo>
                        <a:pt x="702" y="1475"/>
                        <a:pt x="695" y="1474"/>
                        <a:pt x="689" y="1474"/>
                      </a:cubicBezTo>
                      <a:cubicBezTo>
                        <a:pt x="671" y="1474"/>
                        <a:pt x="656" y="1485"/>
                        <a:pt x="647" y="1504"/>
                      </a:cubicBezTo>
                      <a:cubicBezTo>
                        <a:pt x="622" y="1553"/>
                        <a:pt x="721" y="1590"/>
                        <a:pt x="721" y="1615"/>
                      </a:cubicBezTo>
                      <a:cubicBezTo>
                        <a:pt x="734" y="1653"/>
                        <a:pt x="734" y="1665"/>
                        <a:pt x="746" y="1690"/>
                      </a:cubicBezTo>
                      <a:cubicBezTo>
                        <a:pt x="758" y="1702"/>
                        <a:pt x="771" y="1702"/>
                        <a:pt x="771" y="1715"/>
                      </a:cubicBezTo>
                      <a:cubicBezTo>
                        <a:pt x="746" y="1702"/>
                        <a:pt x="721" y="1690"/>
                        <a:pt x="696" y="1677"/>
                      </a:cubicBezTo>
                      <a:cubicBezTo>
                        <a:pt x="688" y="1677"/>
                        <a:pt x="685" y="1672"/>
                        <a:pt x="677" y="1672"/>
                      </a:cubicBezTo>
                      <a:cubicBezTo>
                        <a:pt x="673" y="1672"/>
                        <a:pt x="667" y="1673"/>
                        <a:pt x="659" y="1677"/>
                      </a:cubicBezTo>
                      <a:cubicBezTo>
                        <a:pt x="647" y="1690"/>
                        <a:pt x="647" y="1715"/>
                        <a:pt x="647" y="1727"/>
                      </a:cubicBezTo>
                      <a:cubicBezTo>
                        <a:pt x="659" y="1740"/>
                        <a:pt x="671" y="1727"/>
                        <a:pt x="684" y="1752"/>
                      </a:cubicBezTo>
                      <a:cubicBezTo>
                        <a:pt x="696" y="1764"/>
                        <a:pt x="671" y="1777"/>
                        <a:pt x="696" y="1802"/>
                      </a:cubicBezTo>
                      <a:cubicBezTo>
                        <a:pt x="734" y="1814"/>
                        <a:pt x="758" y="1802"/>
                        <a:pt x="783" y="1839"/>
                      </a:cubicBezTo>
                      <a:cubicBezTo>
                        <a:pt x="771" y="1839"/>
                        <a:pt x="758" y="1826"/>
                        <a:pt x="734" y="1826"/>
                      </a:cubicBezTo>
                      <a:cubicBezTo>
                        <a:pt x="721" y="1814"/>
                        <a:pt x="696" y="1802"/>
                        <a:pt x="671" y="1802"/>
                      </a:cubicBezTo>
                      <a:cubicBezTo>
                        <a:pt x="659" y="1789"/>
                        <a:pt x="659" y="1802"/>
                        <a:pt x="647" y="1777"/>
                      </a:cubicBezTo>
                      <a:cubicBezTo>
                        <a:pt x="634" y="1764"/>
                        <a:pt x="634" y="1752"/>
                        <a:pt x="634" y="1740"/>
                      </a:cubicBezTo>
                      <a:cubicBezTo>
                        <a:pt x="622" y="1715"/>
                        <a:pt x="622" y="1715"/>
                        <a:pt x="609" y="1715"/>
                      </a:cubicBezTo>
                      <a:lnTo>
                        <a:pt x="585" y="1715"/>
                      </a:lnTo>
                      <a:lnTo>
                        <a:pt x="585" y="1702"/>
                      </a:lnTo>
                      <a:cubicBezTo>
                        <a:pt x="572" y="1690"/>
                        <a:pt x="572" y="1665"/>
                        <a:pt x="547" y="1665"/>
                      </a:cubicBezTo>
                      <a:cubicBezTo>
                        <a:pt x="498" y="1677"/>
                        <a:pt x="522" y="1752"/>
                        <a:pt x="547" y="1764"/>
                      </a:cubicBezTo>
                      <a:cubicBezTo>
                        <a:pt x="535" y="1777"/>
                        <a:pt x="522" y="1777"/>
                        <a:pt x="522" y="1789"/>
                      </a:cubicBezTo>
                      <a:cubicBezTo>
                        <a:pt x="522" y="1802"/>
                        <a:pt x="522" y="1826"/>
                        <a:pt x="535" y="1839"/>
                      </a:cubicBezTo>
                      <a:cubicBezTo>
                        <a:pt x="540" y="1841"/>
                        <a:pt x="544" y="1842"/>
                        <a:pt x="547" y="1842"/>
                      </a:cubicBezTo>
                      <a:cubicBezTo>
                        <a:pt x="560" y="1842"/>
                        <a:pt x="562" y="1826"/>
                        <a:pt x="572" y="1826"/>
                      </a:cubicBezTo>
                      <a:lnTo>
                        <a:pt x="572" y="1826"/>
                      </a:lnTo>
                      <a:cubicBezTo>
                        <a:pt x="547" y="1851"/>
                        <a:pt x="572" y="1864"/>
                        <a:pt x="597" y="1876"/>
                      </a:cubicBezTo>
                      <a:cubicBezTo>
                        <a:pt x="622" y="1889"/>
                        <a:pt x="647" y="1889"/>
                        <a:pt x="647" y="1926"/>
                      </a:cubicBezTo>
                      <a:cubicBezTo>
                        <a:pt x="640" y="1920"/>
                        <a:pt x="622" y="1916"/>
                        <a:pt x="605" y="1916"/>
                      </a:cubicBezTo>
                      <a:cubicBezTo>
                        <a:pt x="588" y="1916"/>
                        <a:pt x="572" y="1920"/>
                        <a:pt x="572" y="1926"/>
                      </a:cubicBezTo>
                      <a:cubicBezTo>
                        <a:pt x="572" y="1951"/>
                        <a:pt x="572" y="1963"/>
                        <a:pt x="585" y="1975"/>
                      </a:cubicBezTo>
                      <a:cubicBezTo>
                        <a:pt x="597" y="1988"/>
                        <a:pt x="606" y="1991"/>
                        <a:pt x="614" y="1991"/>
                      </a:cubicBezTo>
                      <a:cubicBezTo>
                        <a:pt x="622" y="1991"/>
                        <a:pt x="628" y="1988"/>
                        <a:pt x="634" y="1988"/>
                      </a:cubicBezTo>
                      <a:cubicBezTo>
                        <a:pt x="659" y="1988"/>
                        <a:pt x="659" y="2000"/>
                        <a:pt x="684" y="2013"/>
                      </a:cubicBezTo>
                      <a:cubicBezTo>
                        <a:pt x="692" y="2017"/>
                        <a:pt x="698" y="2018"/>
                        <a:pt x="702" y="2018"/>
                      </a:cubicBezTo>
                      <a:cubicBezTo>
                        <a:pt x="710" y="2018"/>
                        <a:pt x="713" y="2013"/>
                        <a:pt x="721" y="2013"/>
                      </a:cubicBezTo>
                      <a:cubicBezTo>
                        <a:pt x="746" y="2013"/>
                        <a:pt x="758" y="2013"/>
                        <a:pt x="771" y="2025"/>
                      </a:cubicBezTo>
                      <a:cubicBezTo>
                        <a:pt x="758" y="2050"/>
                        <a:pt x="721" y="2050"/>
                        <a:pt x="696" y="2050"/>
                      </a:cubicBezTo>
                      <a:lnTo>
                        <a:pt x="622" y="2050"/>
                      </a:lnTo>
                      <a:cubicBezTo>
                        <a:pt x="597" y="2038"/>
                        <a:pt x="560" y="1975"/>
                        <a:pt x="547" y="1975"/>
                      </a:cubicBezTo>
                      <a:lnTo>
                        <a:pt x="510" y="1975"/>
                      </a:lnTo>
                      <a:cubicBezTo>
                        <a:pt x="498" y="1963"/>
                        <a:pt x="510" y="1926"/>
                        <a:pt x="473" y="1926"/>
                      </a:cubicBezTo>
                      <a:cubicBezTo>
                        <a:pt x="423" y="1926"/>
                        <a:pt x="460" y="2013"/>
                        <a:pt x="473" y="2025"/>
                      </a:cubicBezTo>
                      <a:cubicBezTo>
                        <a:pt x="473" y="2050"/>
                        <a:pt x="498" y="2062"/>
                        <a:pt x="510" y="2075"/>
                      </a:cubicBezTo>
                      <a:cubicBezTo>
                        <a:pt x="510" y="2075"/>
                        <a:pt x="510" y="2087"/>
                        <a:pt x="510" y="2087"/>
                      </a:cubicBezTo>
                      <a:cubicBezTo>
                        <a:pt x="522" y="2100"/>
                        <a:pt x="510" y="2112"/>
                        <a:pt x="535" y="2112"/>
                      </a:cubicBezTo>
                      <a:cubicBezTo>
                        <a:pt x="541" y="2118"/>
                        <a:pt x="550" y="2118"/>
                        <a:pt x="561" y="2118"/>
                      </a:cubicBezTo>
                      <a:cubicBezTo>
                        <a:pt x="572" y="2118"/>
                        <a:pt x="585" y="2118"/>
                        <a:pt x="597" y="2125"/>
                      </a:cubicBezTo>
                      <a:cubicBezTo>
                        <a:pt x="597" y="2149"/>
                        <a:pt x="597" y="2174"/>
                        <a:pt x="597" y="2199"/>
                      </a:cubicBezTo>
                      <a:cubicBezTo>
                        <a:pt x="597" y="2211"/>
                        <a:pt x="647" y="2211"/>
                        <a:pt x="671" y="2211"/>
                      </a:cubicBezTo>
                      <a:cubicBezTo>
                        <a:pt x="647" y="2224"/>
                        <a:pt x="609" y="2224"/>
                        <a:pt x="609" y="2261"/>
                      </a:cubicBezTo>
                      <a:cubicBezTo>
                        <a:pt x="609" y="2286"/>
                        <a:pt x="634" y="2298"/>
                        <a:pt x="659" y="2298"/>
                      </a:cubicBezTo>
                      <a:cubicBezTo>
                        <a:pt x="671" y="2294"/>
                        <a:pt x="677" y="2293"/>
                        <a:pt x="680" y="2293"/>
                      </a:cubicBezTo>
                      <a:cubicBezTo>
                        <a:pt x="685" y="2293"/>
                        <a:pt x="680" y="2298"/>
                        <a:pt x="696" y="2298"/>
                      </a:cubicBezTo>
                      <a:cubicBezTo>
                        <a:pt x="721" y="2298"/>
                        <a:pt x="740" y="2287"/>
                        <a:pt x="758" y="2287"/>
                      </a:cubicBezTo>
                      <a:cubicBezTo>
                        <a:pt x="767" y="2287"/>
                        <a:pt x="775" y="2290"/>
                        <a:pt x="783" y="2298"/>
                      </a:cubicBezTo>
                      <a:cubicBezTo>
                        <a:pt x="771" y="2298"/>
                        <a:pt x="709" y="2323"/>
                        <a:pt x="696" y="2336"/>
                      </a:cubicBezTo>
                      <a:cubicBezTo>
                        <a:pt x="688" y="2353"/>
                        <a:pt x="705" y="2358"/>
                        <a:pt x="731" y="2358"/>
                      </a:cubicBezTo>
                      <a:cubicBezTo>
                        <a:pt x="770" y="2358"/>
                        <a:pt x="830" y="2346"/>
                        <a:pt x="851" y="2346"/>
                      </a:cubicBezTo>
                      <a:cubicBezTo>
                        <a:pt x="855" y="2346"/>
                        <a:pt x="858" y="2347"/>
                        <a:pt x="858" y="2348"/>
                      </a:cubicBezTo>
                      <a:cubicBezTo>
                        <a:pt x="858" y="2373"/>
                        <a:pt x="783" y="2373"/>
                        <a:pt x="771" y="2373"/>
                      </a:cubicBezTo>
                      <a:cubicBezTo>
                        <a:pt x="734" y="2373"/>
                        <a:pt x="696" y="2373"/>
                        <a:pt x="659" y="2348"/>
                      </a:cubicBezTo>
                      <a:cubicBezTo>
                        <a:pt x="650" y="2339"/>
                        <a:pt x="629" y="2331"/>
                        <a:pt x="609" y="2331"/>
                      </a:cubicBezTo>
                      <a:cubicBezTo>
                        <a:pt x="600" y="2331"/>
                        <a:pt x="592" y="2332"/>
                        <a:pt x="585" y="2336"/>
                      </a:cubicBezTo>
                      <a:cubicBezTo>
                        <a:pt x="560" y="2360"/>
                        <a:pt x="572" y="2360"/>
                        <a:pt x="560" y="2360"/>
                      </a:cubicBezTo>
                      <a:cubicBezTo>
                        <a:pt x="535" y="2360"/>
                        <a:pt x="522" y="2336"/>
                        <a:pt x="522" y="2323"/>
                      </a:cubicBezTo>
                      <a:cubicBezTo>
                        <a:pt x="510" y="2311"/>
                        <a:pt x="498" y="2298"/>
                        <a:pt x="473" y="2286"/>
                      </a:cubicBezTo>
                      <a:cubicBezTo>
                        <a:pt x="460" y="2286"/>
                        <a:pt x="448" y="2274"/>
                        <a:pt x="436" y="2261"/>
                      </a:cubicBezTo>
                      <a:cubicBezTo>
                        <a:pt x="419" y="2253"/>
                        <a:pt x="407" y="2233"/>
                        <a:pt x="394" y="2233"/>
                      </a:cubicBezTo>
                      <a:cubicBezTo>
                        <a:pt x="388" y="2233"/>
                        <a:pt x="381" y="2237"/>
                        <a:pt x="373" y="2249"/>
                      </a:cubicBezTo>
                      <a:cubicBezTo>
                        <a:pt x="365" y="2231"/>
                        <a:pt x="362" y="2208"/>
                        <a:pt x="353" y="2208"/>
                      </a:cubicBezTo>
                      <a:cubicBezTo>
                        <a:pt x="349" y="2208"/>
                        <a:pt x="344" y="2213"/>
                        <a:pt x="336" y="2224"/>
                      </a:cubicBezTo>
                      <a:cubicBezTo>
                        <a:pt x="311" y="2261"/>
                        <a:pt x="336" y="2286"/>
                        <a:pt x="373" y="2311"/>
                      </a:cubicBezTo>
                      <a:cubicBezTo>
                        <a:pt x="411" y="2336"/>
                        <a:pt x="398" y="2410"/>
                        <a:pt x="448" y="2423"/>
                      </a:cubicBezTo>
                      <a:cubicBezTo>
                        <a:pt x="436" y="2447"/>
                        <a:pt x="423" y="2460"/>
                        <a:pt x="436" y="2472"/>
                      </a:cubicBezTo>
                      <a:cubicBezTo>
                        <a:pt x="442" y="2478"/>
                        <a:pt x="451" y="2478"/>
                        <a:pt x="460" y="2478"/>
                      </a:cubicBezTo>
                      <a:cubicBezTo>
                        <a:pt x="470" y="2478"/>
                        <a:pt x="479" y="2478"/>
                        <a:pt x="485" y="2485"/>
                      </a:cubicBezTo>
                      <a:cubicBezTo>
                        <a:pt x="491" y="2491"/>
                        <a:pt x="495" y="2491"/>
                        <a:pt x="496" y="2491"/>
                      </a:cubicBezTo>
                      <a:cubicBezTo>
                        <a:pt x="498" y="2491"/>
                        <a:pt x="498" y="2491"/>
                        <a:pt x="498" y="2497"/>
                      </a:cubicBezTo>
                      <a:cubicBezTo>
                        <a:pt x="498" y="2522"/>
                        <a:pt x="473" y="2522"/>
                        <a:pt x="498" y="2547"/>
                      </a:cubicBezTo>
                      <a:cubicBezTo>
                        <a:pt x="504" y="2553"/>
                        <a:pt x="509" y="2555"/>
                        <a:pt x="514" y="2555"/>
                      </a:cubicBezTo>
                      <a:cubicBezTo>
                        <a:pt x="529" y="2555"/>
                        <a:pt x="538" y="2534"/>
                        <a:pt x="547" y="2534"/>
                      </a:cubicBezTo>
                      <a:cubicBezTo>
                        <a:pt x="547" y="2534"/>
                        <a:pt x="560" y="2559"/>
                        <a:pt x="572" y="2559"/>
                      </a:cubicBezTo>
                      <a:lnTo>
                        <a:pt x="609" y="2559"/>
                      </a:lnTo>
                      <a:cubicBezTo>
                        <a:pt x="622" y="2572"/>
                        <a:pt x="634" y="2584"/>
                        <a:pt x="647" y="2596"/>
                      </a:cubicBezTo>
                      <a:cubicBezTo>
                        <a:pt x="659" y="2609"/>
                        <a:pt x="671" y="2621"/>
                        <a:pt x="696" y="2634"/>
                      </a:cubicBezTo>
                      <a:cubicBezTo>
                        <a:pt x="705" y="2638"/>
                        <a:pt x="714" y="2638"/>
                        <a:pt x="722" y="2638"/>
                      </a:cubicBezTo>
                      <a:cubicBezTo>
                        <a:pt x="738" y="2638"/>
                        <a:pt x="746" y="2638"/>
                        <a:pt x="721" y="2671"/>
                      </a:cubicBezTo>
                      <a:cubicBezTo>
                        <a:pt x="712" y="2683"/>
                        <a:pt x="699" y="2688"/>
                        <a:pt x="684" y="2688"/>
                      </a:cubicBezTo>
                      <a:cubicBezTo>
                        <a:pt x="639" y="2688"/>
                        <a:pt x="578" y="2646"/>
                        <a:pt x="560" y="2646"/>
                      </a:cubicBezTo>
                      <a:cubicBezTo>
                        <a:pt x="540" y="2656"/>
                        <a:pt x="511" y="2674"/>
                        <a:pt x="488" y="2674"/>
                      </a:cubicBezTo>
                      <a:cubicBezTo>
                        <a:pt x="483" y="2674"/>
                        <a:pt x="478" y="2673"/>
                        <a:pt x="473" y="2671"/>
                      </a:cubicBezTo>
                      <a:cubicBezTo>
                        <a:pt x="448" y="2659"/>
                        <a:pt x="460" y="2659"/>
                        <a:pt x="460" y="2646"/>
                      </a:cubicBezTo>
                      <a:cubicBezTo>
                        <a:pt x="448" y="2634"/>
                        <a:pt x="448" y="2621"/>
                        <a:pt x="436" y="2621"/>
                      </a:cubicBezTo>
                      <a:lnTo>
                        <a:pt x="361" y="2621"/>
                      </a:lnTo>
                      <a:cubicBezTo>
                        <a:pt x="324" y="2634"/>
                        <a:pt x="324" y="2671"/>
                        <a:pt x="349" y="2696"/>
                      </a:cubicBezTo>
                      <a:cubicBezTo>
                        <a:pt x="361" y="2721"/>
                        <a:pt x="386" y="2708"/>
                        <a:pt x="386" y="2733"/>
                      </a:cubicBezTo>
                      <a:cubicBezTo>
                        <a:pt x="398" y="2745"/>
                        <a:pt x="386" y="2758"/>
                        <a:pt x="398" y="2770"/>
                      </a:cubicBezTo>
                      <a:cubicBezTo>
                        <a:pt x="407" y="2788"/>
                        <a:pt x="421" y="2792"/>
                        <a:pt x="434" y="2792"/>
                      </a:cubicBezTo>
                      <a:cubicBezTo>
                        <a:pt x="444" y="2792"/>
                        <a:pt x="453" y="2790"/>
                        <a:pt x="461" y="2790"/>
                      </a:cubicBezTo>
                      <a:cubicBezTo>
                        <a:pt x="475" y="2790"/>
                        <a:pt x="485" y="2795"/>
                        <a:pt x="485" y="2820"/>
                      </a:cubicBezTo>
                      <a:cubicBezTo>
                        <a:pt x="485" y="2845"/>
                        <a:pt x="473" y="2845"/>
                        <a:pt x="510" y="2857"/>
                      </a:cubicBezTo>
                      <a:cubicBezTo>
                        <a:pt x="510" y="2857"/>
                        <a:pt x="522" y="2870"/>
                        <a:pt x="522" y="2870"/>
                      </a:cubicBezTo>
                      <a:cubicBezTo>
                        <a:pt x="547" y="2882"/>
                        <a:pt x="560" y="2882"/>
                        <a:pt x="572" y="2895"/>
                      </a:cubicBezTo>
                      <a:cubicBezTo>
                        <a:pt x="557" y="2900"/>
                        <a:pt x="541" y="2903"/>
                        <a:pt x="527" y="2903"/>
                      </a:cubicBezTo>
                      <a:cubicBezTo>
                        <a:pt x="506" y="2903"/>
                        <a:pt x="487" y="2897"/>
                        <a:pt x="473" y="2882"/>
                      </a:cubicBezTo>
                      <a:cubicBezTo>
                        <a:pt x="453" y="2872"/>
                        <a:pt x="433" y="2854"/>
                        <a:pt x="419" y="2854"/>
                      </a:cubicBezTo>
                      <a:cubicBezTo>
                        <a:pt x="416" y="2854"/>
                        <a:pt x="413" y="2855"/>
                        <a:pt x="411" y="2857"/>
                      </a:cubicBezTo>
                      <a:cubicBezTo>
                        <a:pt x="386" y="2870"/>
                        <a:pt x="398" y="2882"/>
                        <a:pt x="386" y="2895"/>
                      </a:cubicBezTo>
                      <a:cubicBezTo>
                        <a:pt x="373" y="2901"/>
                        <a:pt x="364" y="2904"/>
                        <a:pt x="356" y="2904"/>
                      </a:cubicBezTo>
                      <a:cubicBezTo>
                        <a:pt x="349" y="2904"/>
                        <a:pt x="342" y="2901"/>
                        <a:pt x="336" y="2895"/>
                      </a:cubicBezTo>
                      <a:cubicBezTo>
                        <a:pt x="286" y="2882"/>
                        <a:pt x="249" y="2857"/>
                        <a:pt x="200" y="2845"/>
                      </a:cubicBezTo>
                      <a:cubicBezTo>
                        <a:pt x="189" y="2840"/>
                        <a:pt x="179" y="2835"/>
                        <a:pt x="171" y="2835"/>
                      </a:cubicBezTo>
                      <a:cubicBezTo>
                        <a:pt x="159" y="2835"/>
                        <a:pt x="150" y="2845"/>
                        <a:pt x="150" y="2882"/>
                      </a:cubicBezTo>
                      <a:cubicBezTo>
                        <a:pt x="162" y="2932"/>
                        <a:pt x="212" y="2932"/>
                        <a:pt x="249" y="2932"/>
                      </a:cubicBezTo>
                      <a:cubicBezTo>
                        <a:pt x="224" y="2969"/>
                        <a:pt x="262" y="2981"/>
                        <a:pt x="286" y="2994"/>
                      </a:cubicBezTo>
                      <a:cubicBezTo>
                        <a:pt x="311" y="3006"/>
                        <a:pt x="324" y="3006"/>
                        <a:pt x="349" y="3006"/>
                      </a:cubicBezTo>
                      <a:cubicBezTo>
                        <a:pt x="299" y="3044"/>
                        <a:pt x="324" y="3056"/>
                        <a:pt x="373" y="3056"/>
                      </a:cubicBezTo>
                      <a:cubicBezTo>
                        <a:pt x="331" y="3089"/>
                        <a:pt x="341" y="3099"/>
                        <a:pt x="369" y="3099"/>
                      </a:cubicBezTo>
                      <a:cubicBezTo>
                        <a:pt x="409" y="3099"/>
                        <a:pt x="486" y="3079"/>
                        <a:pt x="505" y="3079"/>
                      </a:cubicBezTo>
                      <a:cubicBezTo>
                        <a:pt x="508" y="3079"/>
                        <a:pt x="510" y="3080"/>
                        <a:pt x="510" y="3081"/>
                      </a:cubicBezTo>
                      <a:cubicBezTo>
                        <a:pt x="521" y="3092"/>
                        <a:pt x="430" y="3196"/>
                        <a:pt x="479" y="3196"/>
                      </a:cubicBezTo>
                      <a:cubicBezTo>
                        <a:pt x="483" y="3196"/>
                        <a:pt x="490" y="3195"/>
                        <a:pt x="498" y="3193"/>
                      </a:cubicBezTo>
                      <a:lnTo>
                        <a:pt x="498" y="3193"/>
                      </a:lnTo>
                      <a:cubicBezTo>
                        <a:pt x="485" y="3205"/>
                        <a:pt x="473" y="3230"/>
                        <a:pt x="460" y="3230"/>
                      </a:cubicBezTo>
                      <a:cubicBezTo>
                        <a:pt x="436" y="3230"/>
                        <a:pt x="436" y="3205"/>
                        <a:pt x="423" y="3193"/>
                      </a:cubicBezTo>
                      <a:cubicBezTo>
                        <a:pt x="411" y="3181"/>
                        <a:pt x="399" y="3176"/>
                        <a:pt x="388" y="3176"/>
                      </a:cubicBezTo>
                      <a:cubicBezTo>
                        <a:pt x="363" y="3176"/>
                        <a:pt x="341" y="3197"/>
                        <a:pt x="324" y="3205"/>
                      </a:cubicBezTo>
                      <a:cubicBezTo>
                        <a:pt x="311" y="3205"/>
                        <a:pt x="274" y="3180"/>
                        <a:pt x="274" y="3180"/>
                      </a:cubicBezTo>
                      <a:lnTo>
                        <a:pt x="249" y="3180"/>
                      </a:lnTo>
                      <a:cubicBezTo>
                        <a:pt x="224" y="3168"/>
                        <a:pt x="237" y="3155"/>
                        <a:pt x="224" y="3143"/>
                      </a:cubicBezTo>
                      <a:cubicBezTo>
                        <a:pt x="218" y="3137"/>
                        <a:pt x="209" y="3134"/>
                        <a:pt x="200" y="3134"/>
                      </a:cubicBezTo>
                      <a:cubicBezTo>
                        <a:pt x="190" y="3134"/>
                        <a:pt x="181" y="3137"/>
                        <a:pt x="175" y="3143"/>
                      </a:cubicBezTo>
                      <a:cubicBezTo>
                        <a:pt x="100" y="3193"/>
                        <a:pt x="187" y="3242"/>
                        <a:pt x="212" y="3255"/>
                      </a:cubicBezTo>
                      <a:cubicBezTo>
                        <a:pt x="262" y="3280"/>
                        <a:pt x="299" y="3292"/>
                        <a:pt x="349" y="3304"/>
                      </a:cubicBezTo>
                      <a:cubicBezTo>
                        <a:pt x="365" y="3304"/>
                        <a:pt x="382" y="3293"/>
                        <a:pt x="398" y="3293"/>
                      </a:cubicBezTo>
                      <a:cubicBezTo>
                        <a:pt x="407" y="3293"/>
                        <a:pt x="415" y="3296"/>
                        <a:pt x="423" y="3304"/>
                      </a:cubicBezTo>
                      <a:lnTo>
                        <a:pt x="324" y="3304"/>
                      </a:lnTo>
                      <a:cubicBezTo>
                        <a:pt x="299" y="3304"/>
                        <a:pt x="286" y="3304"/>
                        <a:pt x="262" y="3329"/>
                      </a:cubicBezTo>
                      <a:cubicBezTo>
                        <a:pt x="262" y="3342"/>
                        <a:pt x="262" y="3354"/>
                        <a:pt x="249" y="3354"/>
                      </a:cubicBezTo>
                      <a:cubicBezTo>
                        <a:pt x="237" y="3354"/>
                        <a:pt x="200" y="3329"/>
                        <a:pt x="187" y="3329"/>
                      </a:cubicBezTo>
                      <a:lnTo>
                        <a:pt x="113" y="3329"/>
                      </a:lnTo>
                      <a:cubicBezTo>
                        <a:pt x="113" y="3317"/>
                        <a:pt x="100" y="3304"/>
                        <a:pt x="88" y="3304"/>
                      </a:cubicBezTo>
                      <a:cubicBezTo>
                        <a:pt x="83" y="3303"/>
                        <a:pt x="78" y="3302"/>
                        <a:pt x="74" y="3302"/>
                      </a:cubicBezTo>
                      <a:cubicBezTo>
                        <a:pt x="45" y="3302"/>
                        <a:pt x="27" y="3334"/>
                        <a:pt x="38" y="3366"/>
                      </a:cubicBezTo>
                      <a:cubicBezTo>
                        <a:pt x="38" y="3379"/>
                        <a:pt x="38" y="3379"/>
                        <a:pt x="51" y="3391"/>
                      </a:cubicBezTo>
                      <a:cubicBezTo>
                        <a:pt x="38" y="3404"/>
                        <a:pt x="38" y="3404"/>
                        <a:pt x="26" y="3416"/>
                      </a:cubicBezTo>
                      <a:cubicBezTo>
                        <a:pt x="13" y="3453"/>
                        <a:pt x="26" y="3441"/>
                        <a:pt x="51" y="3453"/>
                      </a:cubicBezTo>
                      <a:cubicBezTo>
                        <a:pt x="75" y="3453"/>
                        <a:pt x="63" y="3453"/>
                        <a:pt x="75" y="3466"/>
                      </a:cubicBezTo>
                      <a:cubicBezTo>
                        <a:pt x="88" y="3478"/>
                        <a:pt x="75" y="3478"/>
                        <a:pt x="100" y="3503"/>
                      </a:cubicBezTo>
                      <a:cubicBezTo>
                        <a:pt x="103" y="3506"/>
                        <a:pt x="107" y="3507"/>
                        <a:pt x="111" y="3507"/>
                      </a:cubicBezTo>
                      <a:cubicBezTo>
                        <a:pt x="123" y="3507"/>
                        <a:pt x="140" y="3500"/>
                        <a:pt x="152" y="3500"/>
                      </a:cubicBezTo>
                      <a:cubicBezTo>
                        <a:pt x="156" y="3500"/>
                        <a:pt x="160" y="3500"/>
                        <a:pt x="162" y="3503"/>
                      </a:cubicBezTo>
                      <a:cubicBezTo>
                        <a:pt x="175" y="3503"/>
                        <a:pt x="187" y="3528"/>
                        <a:pt x="200" y="3528"/>
                      </a:cubicBezTo>
                      <a:cubicBezTo>
                        <a:pt x="172" y="3556"/>
                        <a:pt x="193" y="3570"/>
                        <a:pt x="215" y="3570"/>
                      </a:cubicBezTo>
                      <a:cubicBezTo>
                        <a:pt x="223" y="3570"/>
                        <a:pt x="231" y="3568"/>
                        <a:pt x="237" y="3565"/>
                      </a:cubicBezTo>
                      <a:cubicBezTo>
                        <a:pt x="274" y="3553"/>
                        <a:pt x="286" y="3516"/>
                        <a:pt x="311" y="3503"/>
                      </a:cubicBezTo>
                      <a:lnTo>
                        <a:pt x="324" y="3491"/>
                      </a:lnTo>
                      <a:cubicBezTo>
                        <a:pt x="324" y="3503"/>
                        <a:pt x="336" y="3516"/>
                        <a:pt x="349" y="3516"/>
                      </a:cubicBezTo>
                      <a:lnTo>
                        <a:pt x="373" y="3516"/>
                      </a:lnTo>
                      <a:lnTo>
                        <a:pt x="398" y="3503"/>
                      </a:lnTo>
                      <a:lnTo>
                        <a:pt x="398" y="3516"/>
                      </a:lnTo>
                      <a:cubicBezTo>
                        <a:pt x="423" y="3516"/>
                        <a:pt x="423" y="3528"/>
                        <a:pt x="448" y="3528"/>
                      </a:cubicBezTo>
                      <a:cubicBezTo>
                        <a:pt x="439" y="3546"/>
                        <a:pt x="436" y="3558"/>
                        <a:pt x="450" y="3558"/>
                      </a:cubicBezTo>
                      <a:cubicBezTo>
                        <a:pt x="455" y="3558"/>
                        <a:pt x="463" y="3556"/>
                        <a:pt x="473" y="3553"/>
                      </a:cubicBezTo>
                      <a:cubicBezTo>
                        <a:pt x="498" y="3540"/>
                        <a:pt x="522" y="3528"/>
                        <a:pt x="547" y="3516"/>
                      </a:cubicBezTo>
                      <a:cubicBezTo>
                        <a:pt x="560" y="3516"/>
                        <a:pt x="585" y="3516"/>
                        <a:pt x="585" y="3528"/>
                      </a:cubicBezTo>
                      <a:cubicBezTo>
                        <a:pt x="585" y="3553"/>
                        <a:pt x="547" y="3553"/>
                        <a:pt x="522" y="3565"/>
                      </a:cubicBezTo>
                      <a:cubicBezTo>
                        <a:pt x="498" y="3565"/>
                        <a:pt x="473" y="3578"/>
                        <a:pt x="448" y="3578"/>
                      </a:cubicBezTo>
                      <a:cubicBezTo>
                        <a:pt x="423" y="3590"/>
                        <a:pt x="411" y="3615"/>
                        <a:pt x="398" y="3615"/>
                      </a:cubicBezTo>
                      <a:cubicBezTo>
                        <a:pt x="394" y="3616"/>
                        <a:pt x="389" y="3617"/>
                        <a:pt x="385" y="3617"/>
                      </a:cubicBezTo>
                      <a:cubicBezTo>
                        <a:pt x="344" y="3617"/>
                        <a:pt x="305" y="3576"/>
                        <a:pt x="281" y="3576"/>
                      </a:cubicBezTo>
                      <a:cubicBezTo>
                        <a:pt x="279" y="3576"/>
                        <a:pt x="276" y="3576"/>
                        <a:pt x="274" y="3578"/>
                      </a:cubicBezTo>
                      <a:cubicBezTo>
                        <a:pt x="249" y="3590"/>
                        <a:pt x="262" y="3590"/>
                        <a:pt x="249" y="3627"/>
                      </a:cubicBezTo>
                      <a:cubicBezTo>
                        <a:pt x="234" y="3650"/>
                        <a:pt x="224" y="3654"/>
                        <a:pt x="215" y="3654"/>
                      </a:cubicBezTo>
                      <a:cubicBezTo>
                        <a:pt x="209" y="3654"/>
                        <a:pt x="205" y="3652"/>
                        <a:pt x="200" y="3652"/>
                      </a:cubicBezTo>
                      <a:cubicBezTo>
                        <a:pt x="175" y="3652"/>
                        <a:pt x="162" y="3677"/>
                        <a:pt x="150" y="3677"/>
                      </a:cubicBezTo>
                      <a:cubicBezTo>
                        <a:pt x="125" y="3689"/>
                        <a:pt x="100" y="3689"/>
                        <a:pt x="75" y="3702"/>
                      </a:cubicBezTo>
                      <a:cubicBezTo>
                        <a:pt x="69" y="3702"/>
                        <a:pt x="60" y="3699"/>
                        <a:pt x="51" y="3699"/>
                      </a:cubicBezTo>
                      <a:cubicBezTo>
                        <a:pt x="41" y="3699"/>
                        <a:pt x="32" y="3702"/>
                        <a:pt x="26" y="3714"/>
                      </a:cubicBezTo>
                      <a:cubicBezTo>
                        <a:pt x="13" y="3751"/>
                        <a:pt x="63" y="3751"/>
                        <a:pt x="88" y="3764"/>
                      </a:cubicBezTo>
                      <a:cubicBezTo>
                        <a:pt x="96" y="3768"/>
                        <a:pt x="107" y="3769"/>
                        <a:pt x="118" y="3769"/>
                      </a:cubicBezTo>
                      <a:cubicBezTo>
                        <a:pt x="140" y="3769"/>
                        <a:pt x="162" y="3764"/>
                        <a:pt x="162" y="3764"/>
                      </a:cubicBezTo>
                      <a:cubicBezTo>
                        <a:pt x="175" y="3776"/>
                        <a:pt x="175" y="3789"/>
                        <a:pt x="200" y="3789"/>
                      </a:cubicBezTo>
                      <a:cubicBezTo>
                        <a:pt x="212" y="3789"/>
                        <a:pt x="224" y="3776"/>
                        <a:pt x="237" y="3776"/>
                      </a:cubicBezTo>
                      <a:cubicBezTo>
                        <a:pt x="237" y="3799"/>
                        <a:pt x="252" y="3806"/>
                        <a:pt x="271" y="3806"/>
                      </a:cubicBezTo>
                      <a:cubicBezTo>
                        <a:pt x="294" y="3806"/>
                        <a:pt x="323" y="3796"/>
                        <a:pt x="336" y="3789"/>
                      </a:cubicBezTo>
                      <a:lnTo>
                        <a:pt x="336" y="3789"/>
                      </a:lnTo>
                      <a:cubicBezTo>
                        <a:pt x="332" y="3805"/>
                        <a:pt x="340" y="3811"/>
                        <a:pt x="354" y="3811"/>
                      </a:cubicBezTo>
                      <a:cubicBezTo>
                        <a:pt x="380" y="3811"/>
                        <a:pt x="427" y="3789"/>
                        <a:pt x="436" y="3789"/>
                      </a:cubicBezTo>
                      <a:cubicBezTo>
                        <a:pt x="448" y="3789"/>
                        <a:pt x="473" y="3776"/>
                        <a:pt x="485" y="3776"/>
                      </a:cubicBezTo>
                      <a:lnTo>
                        <a:pt x="498" y="3776"/>
                      </a:lnTo>
                      <a:cubicBezTo>
                        <a:pt x="522" y="3776"/>
                        <a:pt x="547" y="3751"/>
                        <a:pt x="572" y="3751"/>
                      </a:cubicBezTo>
                      <a:cubicBezTo>
                        <a:pt x="547" y="3764"/>
                        <a:pt x="473" y="3789"/>
                        <a:pt x="460" y="3801"/>
                      </a:cubicBezTo>
                      <a:cubicBezTo>
                        <a:pt x="436" y="3814"/>
                        <a:pt x="448" y="3826"/>
                        <a:pt x="436" y="3838"/>
                      </a:cubicBezTo>
                      <a:cubicBezTo>
                        <a:pt x="431" y="3843"/>
                        <a:pt x="426" y="3844"/>
                        <a:pt x="420" y="3844"/>
                      </a:cubicBezTo>
                      <a:cubicBezTo>
                        <a:pt x="408" y="3844"/>
                        <a:pt x="394" y="3838"/>
                        <a:pt x="386" y="3838"/>
                      </a:cubicBezTo>
                      <a:cubicBezTo>
                        <a:pt x="349" y="3838"/>
                        <a:pt x="336" y="3851"/>
                        <a:pt x="311" y="3876"/>
                      </a:cubicBezTo>
                      <a:lnTo>
                        <a:pt x="249" y="3876"/>
                      </a:lnTo>
                      <a:cubicBezTo>
                        <a:pt x="242" y="3876"/>
                        <a:pt x="232" y="3865"/>
                        <a:pt x="220" y="3865"/>
                      </a:cubicBezTo>
                      <a:cubicBezTo>
                        <a:pt x="210" y="3865"/>
                        <a:pt x="198" y="3872"/>
                        <a:pt x="187" y="3901"/>
                      </a:cubicBezTo>
                      <a:cubicBezTo>
                        <a:pt x="175" y="3950"/>
                        <a:pt x="249" y="3950"/>
                        <a:pt x="262" y="3950"/>
                      </a:cubicBezTo>
                      <a:lnTo>
                        <a:pt x="398" y="3950"/>
                      </a:lnTo>
                      <a:cubicBezTo>
                        <a:pt x="398" y="3987"/>
                        <a:pt x="473" y="4000"/>
                        <a:pt x="510" y="4012"/>
                      </a:cubicBezTo>
                      <a:cubicBezTo>
                        <a:pt x="491" y="4019"/>
                        <a:pt x="476" y="4022"/>
                        <a:pt x="462" y="4022"/>
                      </a:cubicBezTo>
                      <a:cubicBezTo>
                        <a:pt x="448" y="4022"/>
                        <a:pt x="436" y="4019"/>
                        <a:pt x="423" y="4012"/>
                      </a:cubicBezTo>
                      <a:lnTo>
                        <a:pt x="336" y="4012"/>
                      </a:lnTo>
                      <a:cubicBezTo>
                        <a:pt x="311" y="4000"/>
                        <a:pt x="286" y="3975"/>
                        <a:pt x="274" y="3975"/>
                      </a:cubicBezTo>
                      <a:cubicBezTo>
                        <a:pt x="249" y="3975"/>
                        <a:pt x="249" y="3987"/>
                        <a:pt x="224" y="4012"/>
                      </a:cubicBezTo>
                      <a:cubicBezTo>
                        <a:pt x="212" y="4019"/>
                        <a:pt x="190" y="4022"/>
                        <a:pt x="168" y="4022"/>
                      </a:cubicBezTo>
                      <a:cubicBezTo>
                        <a:pt x="147" y="4022"/>
                        <a:pt x="125" y="4019"/>
                        <a:pt x="113" y="4012"/>
                      </a:cubicBezTo>
                      <a:cubicBezTo>
                        <a:pt x="95" y="4012"/>
                        <a:pt x="64" y="3981"/>
                        <a:pt x="39" y="3981"/>
                      </a:cubicBezTo>
                      <a:cubicBezTo>
                        <a:pt x="29" y="3981"/>
                        <a:pt x="20" y="3986"/>
                        <a:pt x="13" y="4000"/>
                      </a:cubicBezTo>
                      <a:cubicBezTo>
                        <a:pt x="1" y="4025"/>
                        <a:pt x="13" y="4050"/>
                        <a:pt x="38" y="4074"/>
                      </a:cubicBezTo>
                      <a:cubicBezTo>
                        <a:pt x="41" y="4077"/>
                        <a:pt x="44" y="4078"/>
                        <a:pt x="47" y="4078"/>
                      </a:cubicBezTo>
                      <a:cubicBezTo>
                        <a:pt x="52" y="4078"/>
                        <a:pt x="57" y="4075"/>
                        <a:pt x="62" y="4075"/>
                      </a:cubicBezTo>
                      <a:cubicBezTo>
                        <a:pt x="66" y="4075"/>
                        <a:pt x="71" y="4078"/>
                        <a:pt x="75" y="4087"/>
                      </a:cubicBezTo>
                      <a:cubicBezTo>
                        <a:pt x="88" y="4099"/>
                        <a:pt x="63" y="4136"/>
                        <a:pt x="63" y="4161"/>
                      </a:cubicBezTo>
                      <a:cubicBezTo>
                        <a:pt x="75" y="4174"/>
                        <a:pt x="88" y="4186"/>
                        <a:pt x="113" y="4186"/>
                      </a:cubicBezTo>
                      <a:cubicBezTo>
                        <a:pt x="150" y="4199"/>
                        <a:pt x="187" y="4211"/>
                        <a:pt x="237" y="4211"/>
                      </a:cubicBezTo>
                      <a:lnTo>
                        <a:pt x="299" y="4211"/>
                      </a:lnTo>
                      <a:cubicBezTo>
                        <a:pt x="307" y="4211"/>
                        <a:pt x="315" y="4205"/>
                        <a:pt x="324" y="4205"/>
                      </a:cubicBezTo>
                      <a:cubicBezTo>
                        <a:pt x="328" y="4205"/>
                        <a:pt x="332" y="4207"/>
                        <a:pt x="336" y="4211"/>
                      </a:cubicBezTo>
                      <a:cubicBezTo>
                        <a:pt x="349" y="4211"/>
                        <a:pt x="349" y="4223"/>
                        <a:pt x="361" y="4236"/>
                      </a:cubicBezTo>
                      <a:cubicBezTo>
                        <a:pt x="373" y="4248"/>
                        <a:pt x="386" y="4252"/>
                        <a:pt x="398" y="4252"/>
                      </a:cubicBezTo>
                      <a:cubicBezTo>
                        <a:pt x="422" y="4252"/>
                        <a:pt x="444" y="4236"/>
                        <a:pt x="460" y="4236"/>
                      </a:cubicBezTo>
                      <a:cubicBezTo>
                        <a:pt x="473" y="4236"/>
                        <a:pt x="485" y="4261"/>
                        <a:pt x="498" y="4261"/>
                      </a:cubicBezTo>
                      <a:lnTo>
                        <a:pt x="572" y="4261"/>
                      </a:lnTo>
                      <a:cubicBezTo>
                        <a:pt x="609" y="4261"/>
                        <a:pt x="647" y="4261"/>
                        <a:pt x="671" y="4223"/>
                      </a:cubicBezTo>
                      <a:cubicBezTo>
                        <a:pt x="684" y="4211"/>
                        <a:pt x="696" y="4186"/>
                        <a:pt x="696" y="4186"/>
                      </a:cubicBezTo>
                      <a:cubicBezTo>
                        <a:pt x="705" y="4186"/>
                        <a:pt x="707" y="4192"/>
                        <a:pt x="712" y="4192"/>
                      </a:cubicBezTo>
                      <a:cubicBezTo>
                        <a:pt x="714" y="4192"/>
                        <a:pt x="717" y="4190"/>
                        <a:pt x="721" y="4186"/>
                      </a:cubicBezTo>
                      <a:cubicBezTo>
                        <a:pt x="734" y="4174"/>
                        <a:pt x="746" y="4174"/>
                        <a:pt x="758" y="4174"/>
                      </a:cubicBezTo>
                      <a:cubicBezTo>
                        <a:pt x="790" y="4184"/>
                        <a:pt x="813" y="4214"/>
                        <a:pt x="827" y="4214"/>
                      </a:cubicBezTo>
                      <a:cubicBezTo>
                        <a:pt x="829" y="4214"/>
                        <a:pt x="831" y="4213"/>
                        <a:pt x="833" y="4211"/>
                      </a:cubicBezTo>
                      <a:cubicBezTo>
                        <a:pt x="853" y="4201"/>
                        <a:pt x="865" y="4183"/>
                        <a:pt x="875" y="4183"/>
                      </a:cubicBezTo>
                      <a:cubicBezTo>
                        <a:pt x="878" y="4183"/>
                        <a:pt x="880" y="4184"/>
                        <a:pt x="883" y="4186"/>
                      </a:cubicBezTo>
                      <a:cubicBezTo>
                        <a:pt x="893" y="4186"/>
                        <a:pt x="910" y="4202"/>
                        <a:pt x="924" y="4202"/>
                      </a:cubicBezTo>
                      <a:cubicBezTo>
                        <a:pt x="927" y="4202"/>
                        <a:pt x="930" y="4201"/>
                        <a:pt x="932" y="4199"/>
                      </a:cubicBezTo>
                      <a:cubicBezTo>
                        <a:pt x="945" y="4186"/>
                        <a:pt x="932" y="4161"/>
                        <a:pt x="945" y="4161"/>
                      </a:cubicBezTo>
                      <a:lnTo>
                        <a:pt x="970" y="4161"/>
                      </a:lnTo>
                      <a:cubicBezTo>
                        <a:pt x="1007" y="4149"/>
                        <a:pt x="994" y="4124"/>
                        <a:pt x="1019" y="4099"/>
                      </a:cubicBezTo>
                      <a:cubicBezTo>
                        <a:pt x="1027" y="4094"/>
                        <a:pt x="1034" y="4092"/>
                        <a:pt x="1039" y="4092"/>
                      </a:cubicBezTo>
                      <a:cubicBezTo>
                        <a:pt x="1075" y="4092"/>
                        <a:pt x="1056" y="4191"/>
                        <a:pt x="1056" y="4223"/>
                      </a:cubicBezTo>
                      <a:cubicBezTo>
                        <a:pt x="1044" y="4261"/>
                        <a:pt x="1044" y="4348"/>
                        <a:pt x="1056" y="4372"/>
                      </a:cubicBezTo>
                      <a:cubicBezTo>
                        <a:pt x="1071" y="4395"/>
                        <a:pt x="1091" y="4399"/>
                        <a:pt x="1112" y="4399"/>
                      </a:cubicBezTo>
                      <a:cubicBezTo>
                        <a:pt x="1126" y="4399"/>
                        <a:pt x="1141" y="4397"/>
                        <a:pt x="1156" y="4397"/>
                      </a:cubicBezTo>
                      <a:lnTo>
                        <a:pt x="1292" y="4397"/>
                      </a:lnTo>
                      <a:cubicBezTo>
                        <a:pt x="1301" y="4397"/>
                        <a:pt x="1315" y="4408"/>
                        <a:pt x="1330" y="4408"/>
                      </a:cubicBezTo>
                      <a:cubicBezTo>
                        <a:pt x="1338" y="4408"/>
                        <a:pt x="1346" y="4406"/>
                        <a:pt x="1355" y="4397"/>
                      </a:cubicBezTo>
                      <a:cubicBezTo>
                        <a:pt x="1379" y="4372"/>
                        <a:pt x="1367" y="4298"/>
                        <a:pt x="1367" y="4273"/>
                      </a:cubicBezTo>
                      <a:cubicBezTo>
                        <a:pt x="1367" y="4248"/>
                        <a:pt x="1355" y="4136"/>
                        <a:pt x="1367" y="4124"/>
                      </a:cubicBezTo>
                      <a:cubicBezTo>
                        <a:pt x="1367" y="4099"/>
                        <a:pt x="1379" y="4112"/>
                        <a:pt x="1417" y="4099"/>
                      </a:cubicBezTo>
                      <a:cubicBezTo>
                        <a:pt x="1429" y="4093"/>
                        <a:pt x="1432" y="4090"/>
                        <a:pt x="1434" y="4090"/>
                      </a:cubicBezTo>
                      <a:cubicBezTo>
                        <a:pt x="1435" y="4090"/>
                        <a:pt x="1435" y="4093"/>
                        <a:pt x="1441" y="4099"/>
                      </a:cubicBezTo>
                      <a:cubicBezTo>
                        <a:pt x="1454" y="4124"/>
                        <a:pt x="1466" y="4149"/>
                        <a:pt x="1466" y="4149"/>
                      </a:cubicBezTo>
                      <a:lnTo>
                        <a:pt x="1491" y="4149"/>
                      </a:lnTo>
                      <a:cubicBezTo>
                        <a:pt x="1504" y="4149"/>
                        <a:pt x="1491" y="4174"/>
                        <a:pt x="1504" y="4174"/>
                      </a:cubicBezTo>
                      <a:lnTo>
                        <a:pt x="1541" y="4174"/>
                      </a:lnTo>
                      <a:cubicBezTo>
                        <a:pt x="1566" y="4174"/>
                        <a:pt x="1553" y="4174"/>
                        <a:pt x="1578" y="4199"/>
                      </a:cubicBezTo>
                      <a:cubicBezTo>
                        <a:pt x="1591" y="4208"/>
                        <a:pt x="1600" y="4212"/>
                        <a:pt x="1607" y="4212"/>
                      </a:cubicBezTo>
                      <a:cubicBezTo>
                        <a:pt x="1626" y="4212"/>
                        <a:pt x="1628" y="4183"/>
                        <a:pt x="1665" y="4174"/>
                      </a:cubicBezTo>
                      <a:cubicBezTo>
                        <a:pt x="1665" y="4170"/>
                        <a:pt x="1668" y="4168"/>
                        <a:pt x="1672" y="4168"/>
                      </a:cubicBezTo>
                      <a:cubicBezTo>
                        <a:pt x="1680" y="4168"/>
                        <a:pt x="1694" y="4174"/>
                        <a:pt x="1702" y="4174"/>
                      </a:cubicBezTo>
                      <a:lnTo>
                        <a:pt x="1727" y="4174"/>
                      </a:lnTo>
                      <a:cubicBezTo>
                        <a:pt x="1727" y="4186"/>
                        <a:pt x="1740" y="4211"/>
                        <a:pt x="1740" y="4211"/>
                      </a:cubicBezTo>
                      <a:cubicBezTo>
                        <a:pt x="1777" y="4248"/>
                        <a:pt x="1814" y="4248"/>
                        <a:pt x="1864" y="4248"/>
                      </a:cubicBezTo>
                      <a:cubicBezTo>
                        <a:pt x="1889" y="4254"/>
                        <a:pt x="1913" y="4258"/>
                        <a:pt x="1937" y="4258"/>
                      </a:cubicBezTo>
                      <a:cubicBezTo>
                        <a:pt x="1960" y="4258"/>
                        <a:pt x="1982" y="4254"/>
                        <a:pt x="2000" y="4248"/>
                      </a:cubicBezTo>
                      <a:cubicBezTo>
                        <a:pt x="2030" y="4248"/>
                        <a:pt x="2060" y="4264"/>
                        <a:pt x="2090" y="4264"/>
                      </a:cubicBezTo>
                      <a:cubicBezTo>
                        <a:pt x="2097" y="4264"/>
                        <a:pt x="2105" y="4263"/>
                        <a:pt x="2112" y="4261"/>
                      </a:cubicBezTo>
                      <a:cubicBezTo>
                        <a:pt x="2137" y="4248"/>
                        <a:pt x="2125" y="4211"/>
                        <a:pt x="2162" y="4199"/>
                      </a:cubicBezTo>
                      <a:cubicBezTo>
                        <a:pt x="2199" y="4186"/>
                        <a:pt x="2261" y="4186"/>
                        <a:pt x="2286" y="4186"/>
                      </a:cubicBezTo>
                      <a:cubicBezTo>
                        <a:pt x="2311" y="4186"/>
                        <a:pt x="2348" y="4174"/>
                        <a:pt x="2361" y="4149"/>
                      </a:cubicBezTo>
                      <a:cubicBezTo>
                        <a:pt x="2373" y="4124"/>
                        <a:pt x="2361" y="4136"/>
                        <a:pt x="2361" y="4099"/>
                      </a:cubicBezTo>
                      <a:cubicBezTo>
                        <a:pt x="2361" y="4081"/>
                        <a:pt x="2361" y="4077"/>
                        <a:pt x="2362" y="4077"/>
                      </a:cubicBezTo>
                      <a:cubicBezTo>
                        <a:pt x="2363" y="4077"/>
                        <a:pt x="2364" y="4078"/>
                        <a:pt x="2366" y="4078"/>
                      </a:cubicBezTo>
                      <a:cubicBezTo>
                        <a:pt x="2368" y="4078"/>
                        <a:pt x="2370" y="4077"/>
                        <a:pt x="2373" y="4074"/>
                      </a:cubicBezTo>
                      <a:cubicBezTo>
                        <a:pt x="2398" y="4062"/>
                        <a:pt x="2410" y="4062"/>
                        <a:pt x="2410" y="4025"/>
                      </a:cubicBezTo>
                      <a:cubicBezTo>
                        <a:pt x="2423" y="4012"/>
                        <a:pt x="2410" y="3987"/>
                        <a:pt x="2398" y="3975"/>
                      </a:cubicBezTo>
                      <a:cubicBezTo>
                        <a:pt x="2393" y="3973"/>
                        <a:pt x="2389" y="3972"/>
                        <a:pt x="2386" y="3972"/>
                      </a:cubicBezTo>
                      <a:cubicBezTo>
                        <a:pt x="2373" y="3972"/>
                        <a:pt x="2371" y="3990"/>
                        <a:pt x="2361" y="4000"/>
                      </a:cubicBezTo>
                      <a:cubicBezTo>
                        <a:pt x="2348" y="4012"/>
                        <a:pt x="2323" y="4012"/>
                        <a:pt x="2311" y="4025"/>
                      </a:cubicBezTo>
                      <a:cubicBezTo>
                        <a:pt x="2274" y="4025"/>
                        <a:pt x="2236" y="4000"/>
                        <a:pt x="2224" y="4000"/>
                      </a:cubicBezTo>
                      <a:cubicBezTo>
                        <a:pt x="2224" y="4000"/>
                        <a:pt x="2224" y="4025"/>
                        <a:pt x="2212" y="4025"/>
                      </a:cubicBezTo>
                      <a:cubicBezTo>
                        <a:pt x="2203" y="4025"/>
                        <a:pt x="2195" y="4019"/>
                        <a:pt x="2183" y="4019"/>
                      </a:cubicBezTo>
                      <a:cubicBezTo>
                        <a:pt x="2177" y="4019"/>
                        <a:pt x="2170" y="4021"/>
                        <a:pt x="2162" y="4025"/>
                      </a:cubicBezTo>
                      <a:cubicBezTo>
                        <a:pt x="2137" y="4025"/>
                        <a:pt x="2125" y="4037"/>
                        <a:pt x="2100" y="4037"/>
                      </a:cubicBezTo>
                      <a:cubicBezTo>
                        <a:pt x="2087" y="4025"/>
                        <a:pt x="2075" y="4012"/>
                        <a:pt x="2050" y="4012"/>
                      </a:cubicBezTo>
                      <a:cubicBezTo>
                        <a:pt x="2025" y="4012"/>
                        <a:pt x="1995" y="4023"/>
                        <a:pt x="1966" y="4023"/>
                      </a:cubicBezTo>
                      <a:cubicBezTo>
                        <a:pt x="1952" y="4023"/>
                        <a:pt x="1938" y="4021"/>
                        <a:pt x="1926" y="4012"/>
                      </a:cubicBezTo>
                      <a:cubicBezTo>
                        <a:pt x="1951" y="4000"/>
                        <a:pt x="2025" y="3987"/>
                        <a:pt x="2025" y="3950"/>
                      </a:cubicBezTo>
                      <a:lnTo>
                        <a:pt x="2162" y="3950"/>
                      </a:lnTo>
                      <a:cubicBezTo>
                        <a:pt x="2167" y="3950"/>
                        <a:pt x="2176" y="3952"/>
                        <a:pt x="2185" y="3952"/>
                      </a:cubicBezTo>
                      <a:cubicBezTo>
                        <a:pt x="2200" y="3952"/>
                        <a:pt x="2216" y="3948"/>
                        <a:pt x="2224" y="3925"/>
                      </a:cubicBezTo>
                      <a:cubicBezTo>
                        <a:pt x="2249" y="3901"/>
                        <a:pt x="2224" y="3876"/>
                        <a:pt x="2199" y="3876"/>
                      </a:cubicBezTo>
                      <a:lnTo>
                        <a:pt x="2100" y="3838"/>
                      </a:lnTo>
                      <a:lnTo>
                        <a:pt x="2000" y="3838"/>
                      </a:lnTo>
                      <a:cubicBezTo>
                        <a:pt x="1976" y="3838"/>
                        <a:pt x="1988" y="3814"/>
                        <a:pt x="1963" y="3789"/>
                      </a:cubicBezTo>
                      <a:cubicBezTo>
                        <a:pt x="1955" y="3786"/>
                        <a:pt x="1947" y="3783"/>
                        <a:pt x="1939" y="3781"/>
                      </a:cubicBezTo>
                      <a:lnTo>
                        <a:pt x="1939" y="3781"/>
                      </a:lnTo>
                      <a:cubicBezTo>
                        <a:pt x="1942" y="3779"/>
                        <a:pt x="1945" y="3776"/>
                        <a:pt x="1951" y="3776"/>
                      </a:cubicBezTo>
                      <a:cubicBezTo>
                        <a:pt x="1963" y="3776"/>
                        <a:pt x="1988" y="3789"/>
                        <a:pt x="2000" y="3789"/>
                      </a:cubicBezTo>
                      <a:cubicBezTo>
                        <a:pt x="2008" y="3796"/>
                        <a:pt x="2050" y="3814"/>
                        <a:pt x="2074" y="3814"/>
                      </a:cubicBezTo>
                      <a:cubicBezTo>
                        <a:pt x="2088" y="3814"/>
                        <a:pt x="2097" y="3807"/>
                        <a:pt x="2087" y="3789"/>
                      </a:cubicBezTo>
                      <a:lnTo>
                        <a:pt x="2087" y="3789"/>
                      </a:lnTo>
                      <a:cubicBezTo>
                        <a:pt x="2112" y="3801"/>
                        <a:pt x="2149" y="3814"/>
                        <a:pt x="2174" y="3814"/>
                      </a:cubicBezTo>
                      <a:cubicBezTo>
                        <a:pt x="2187" y="3814"/>
                        <a:pt x="2224" y="3801"/>
                        <a:pt x="2224" y="3801"/>
                      </a:cubicBezTo>
                      <a:cubicBezTo>
                        <a:pt x="2224" y="3789"/>
                        <a:pt x="2187" y="3764"/>
                        <a:pt x="2212" y="3764"/>
                      </a:cubicBezTo>
                      <a:lnTo>
                        <a:pt x="2212" y="3764"/>
                      </a:lnTo>
                      <a:cubicBezTo>
                        <a:pt x="2236" y="3764"/>
                        <a:pt x="2249" y="3776"/>
                        <a:pt x="2274" y="3776"/>
                      </a:cubicBezTo>
                      <a:cubicBezTo>
                        <a:pt x="2298" y="3776"/>
                        <a:pt x="2323" y="3776"/>
                        <a:pt x="2348" y="3764"/>
                      </a:cubicBezTo>
                      <a:cubicBezTo>
                        <a:pt x="2373" y="3751"/>
                        <a:pt x="2410" y="3727"/>
                        <a:pt x="2398" y="3714"/>
                      </a:cubicBezTo>
                      <a:cubicBezTo>
                        <a:pt x="2385" y="3702"/>
                        <a:pt x="2361" y="3702"/>
                        <a:pt x="2348" y="3702"/>
                      </a:cubicBezTo>
                      <a:cubicBezTo>
                        <a:pt x="2298" y="3689"/>
                        <a:pt x="2274" y="3665"/>
                        <a:pt x="2224" y="3665"/>
                      </a:cubicBezTo>
                      <a:lnTo>
                        <a:pt x="2199" y="3665"/>
                      </a:lnTo>
                      <a:cubicBezTo>
                        <a:pt x="2199" y="3652"/>
                        <a:pt x="2187" y="3627"/>
                        <a:pt x="2187" y="3627"/>
                      </a:cubicBezTo>
                      <a:cubicBezTo>
                        <a:pt x="2162" y="3615"/>
                        <a:pt x="2149" y="3602"/>
                        <a:pt x="2125" y="3602"/>
                      </a:cubicBezTo>
                      <a:cubicBezTo>
                        <a:pt x="2100" y="3602"/>
                        <a:pt x="2087" y="3615"/>
                        <a:pt x="2050" y="3615"/>
                      </a:cubicBezTo>
                      <a:cubicBezTo>
                        <a:pt x="2040" y="3620"/>
                        <a:pt x="2038" y="3623"/>
                        <a:pt x="2037" y="3623"/>
                      </a:cubicBezTo>
                      <a:cubicBezTo>
                        <a:pt x="2035" y="3623"/>
                        <a:pt x="2035" y="3617"/>
                        <a:pt x="2013" y="3602"/>
                      </a:cubicBezTo>
                      <a:cubicBezTo>
                        <a:pt x="1976" y="3565"/>
                        <a:pt x="1926" y="3565"/>
                        <a:pt x="1876" y="3553"/>
                      </a:cubicBezTo>
                      <a:cubicBezTo>
                        <a:pt x="1864" y="3553"/>
                        <a:pt x="1839" y="3540"/>
                        <a:pt x="1851" y="3516"/>
                      </a:cubicBezTo>
                      <a:cubicBezTo>
                        <a:pt x="1851" y="3511"/>
                        <a:pt x="1854" y="3510"/>
                        <a:pt x="1859" y="3510"/>
                      </a:cubicBezTo>
                      <a:cubicBezTo>
                        <a:pt x="1868" y="3510"/>
                        <a:pt x="1884" y="3516"/>
                        <a:pt x="1901" y="3516"/>
                      </a:cubicBezTo>
                      <a:cubicBezTo>
                        <a:pt x="1913" y="3528"/>
                        <a:pt x="1951" y="3565"/>
                        <a:pt x="1976" y="3565"/>
                      </a:cubicBezTo>
                      <a:cubicBezTo>
                        <a:pt x="2000" y="3565"/>
                        <a:pt x="1976" y="3540"/>
                        <a:pt x="1976" y="3528"/>
                      </a:cubicBezTo>
                      <a:cubicBezTo>
                        <a:pt x="2000" y="3528"/>
                        <a:pt x="2000" y="3503"/>
                        <a:pt x="2013" y="3503"/>
                      </a:cubicBezTo>
                      <a:lnTo>
                        <a:pt x="2013" y="3491"/>
                      </a:lnTo>
                      <a:lnTo>
                        <a:pt x="2050" y="3516"/>
                      </a:lnTo>
                      <a:lnTo>
                        <a:pt x="2075" y="3516"/>
                      </a:lnTo>
                      <a:cubicBezTo>
                        <a:pt x="2087" y="3516"/>
                        <a:pt x="2087" y="3503"/>
                        <a:pt x="2100" y="3491"/>
                      </a:cubicBezTo>
                      <a:lnTo>
                        <a:pt x="2112" y="3503"/>
                      </a:lnTo>
                      <a:cubicBezTo>
                        <a:pt x="2137" y="3516"/>
                        <a:pt x="2149" y="3553"/>
                        <a:pt x="2174" y="3565"/>
                      </a:cubicBezTo>
                      <a:cubicBezTo>
                        <a:pt x="2184" y="3568"/>
                        <a:pt x="2194" y="3570"/>
                        <a:pt x="2203" y="3570"/>
                      </a:cubicBezTo>
                      <a:cubicBezTo>
                        <a:pt x="2231" y="3570"/>
                        <a:pt x="2252" y="3556"/>
                        <a:pt x="2224" y="3528"/>
                      </a:cubicBezTo>
                      <a:cubicBezTo>
                        <a:pt x="2236" y="3528"/>
                        <a:pt x="2236" y="3516"/>
                        <a:pt x="2261" y="3491"/>
                      </a:cubicBezTo>
                      <a:cubicBezTo>
                        <a:pt x="2266" y="3488"/>
                        <a:pt x="2271" y="3487"/>
                        <a:pt x="2276" y="3487"/>
                      </a:cubicBezTo>
                      <a:cubicBezTo>
                        <a:pt x="2287" y="3487"/>
                        <a:pt x="2297" y="3494"/>
                        <a:pt x="2309" y="3494"/>
                      </a:cubicBezTo>
                      <a:cubicBezTo>
                        <a:pt x="2313" y="3494"/>
                        <a:pt x="2318" y="3493"/>
                        <a:pt x="2323" y="3491"/>
                      </a:cubicBezTo>
                      <a:cubicBezTo>
                        <a:pt x="2348" y="3491"/>
                        <a:pt x="2348" y="3466"/>
                        <a:pt x="2361" y="3453"/>
                      </a:cubicBezTo>
                      <a:cubicBezTo>
                        <a:pt x="2363" y="3451"/>
                        <a:pt x="2366" y="3450"/>
                        <a:pt x="2369" y="3450"/>
                      </a:cubicBezTo>
                      <a:cubicBezTo>
                        <a:pt x="2374" y="3450"/>
                        <a:pt x="2379" y="3453"/>
                        <a:pt x="2384" y="3453"/>
                      </a:cubicBezTo>
                      <a:cubicBezTo>
                        <a:pt x="2389" y="3453"/>
                        <a:pt x="2393" y="3450"/>
                        <a:pt x="2398" y="3441"/>
                      </a:cubicBezTo>
                      <a:cubicBezTo>
                        <a:pt x="2398" y="3404"/>
                        <a:pt x="2373" y="3416"/>
                        <a:pt x="2373" y="3391"/>
                      </a:cubicBezTo>
                      <a:cubicBezTo>
                        <a:pt x="2373" y="3366"/>
                        <a:pt x="2398" y="3354"/>
                        <a:pt x="2385" y="3329"/>
                      </a:cubicBezTo>
                      <a:cubicBezTo>
                        <a:pt x="2385" y="3317"/>
                        <a:pt x="2373" y="3304"/>
                        <a:pt x="2348" y="3304"/>
                      </a:cubicBezTo>
                      <a:cubicBezTo>
                        <a:pt x="2345" y="3303"/>
                        <a:pt x="2341" y="3302"/>
                        <a:pt x="2337" y="3302"/>
                      </a:cubicBezTo>
                      <a:cubicBezTo>
                        <a:pt x="2316" y="3302"/>
                        <a:pt x="2295" y="3329"/>
                        <a:pt x="2274" y="3329"/>
                      </a:cubicBezTo>
                      <a:lnTo>
                        <a:pt x="2199" y="3329"/>
                      </a:lnTo>
                      <a:cubicBezTo>
                        <a:pt x="2162" y="3329"/>
                        <a:pt x="2125" y="3304"/>
                        <a:pt x="2100" y="3304"/>
                      </a:cubicBezTo>
                      <a:lnTo>
                        <a:pt x="2050" y="3304"/>
                      </a:lnTo>
                      <a:cubicBezTo>
                        <a:pt x="2075" y="3292"/>
                        <a:pt x="2100" y="3292"/>
                        <a:pt x="2125" y="3280"/>
                      </a:cubicBezTo>
                      <a:cubicBezTo>
                        <a:pt x="2162" y="3280"/>
                        <a:pt x="2199" y="3267"/>
                        <a:pt x="2224" y="3242"/>
                      </a:cubicBezTo>
                      <a:cubicBezTo>
                        <a:pt x="2249" y="3230"/>
                        <a:pt x="2298" y="3180"/>
                        <a:pt x="2249" y="3143"/>
                      </a:cubicBezTo>
                      <a:cubicBezTo>
                        <a:pt x="2244" y="3133"/>
                        <a:pt x="2236" y="3129"/>
                        <a:pt x="2226" y="3129"/>
                      </a:cubicBezTo>
                      <a:cubicBezTo>
                        <a:pt x="2212" y="3129"/>
                        <a:pt x="2194" y="3140"/>
                        <a:pt x="2187" y="3155"/>
                      </a:cubicBezTo>
                      <a:lnTo>
                        <a:pt x="2187" y="3168"/>
                      </a:lnTo>
                      <a:cubicBezTo>
                        <a:pt x="2187" y="3180"/>
                        <a:pt x="2174" y="3180"/>
                        <a:pt x="2174" y="3193"/>
                      </a:cubicBezTo>
                      <a:cubicBezTo>
                        <a:pt x="2174" y="3174"/>
                        <a:pt x="2159" y="3168"/>
                        <a:pt x="2140" y="3168"/>
                      </a:cubicBezTo>
                      <a:cubicBezTo>
                        <a:pt x="2121" y="3168"/>
                        <a:pt x="2100" y="3174"/>
                        <a:pt x="2087" y="3180"/>
                      </a:cubicBezTo>
                      <a:cubicBezTo>
                        <a:pt x="2062" y="3193"/>
                        <a:pt x="2062" y="3193"/>
                        <a:pt x="2038" y="3205"/>
                      </a:cubicBezTo>
                      <a:cubicBezTo>
                        <a:pt x="2013" y="3217"/>
                        <a:pt x="1988" y="3217"/>
                        <a:pt x="1976" y="3217"/>
                      </a:cubicBezTo>
                      <a:cubicBezTo>
                        <a:pt x="1963" y="3217"/>
                        <a:pt x="1951" y="3193"/>
                        <a:pt x="1938" y="3180"/>
                      </a:cubicBezTo>
                      <a:lnTo>
                        <a:pt x="1938" y="3180"/>
                      </a:lnTo>
                      <a:cubicBezTo>
                        <a:pt x="1945" y="3182"/>
                        <a:pt x="1950" y="3183"/>
                        <a:pt x="1953" y="3183"/>
                      </a:cubicBezTo>
                      <a:cubicBezTo>
                        <a:pt x="1992" y="3183"/>
                        <a:pt x="1931" y="3094"/>
                        <a:pt x="1916" y="3081"/>
                      </a:cubicBezTo>
                      <a:lnTo>
                        <a:pt x="1916" y="3081"/>
                      </a:lnTo>
                      <a:cubicBezTo>
                        <a:pt x="1930" y="3084"/>
                        <a:pt x="1990" y="3095"/>
                        <a:pt x="2033" y="3095"/>
                      </a:cubicBezTo>
                      <a:cubicBezTo>
                        <a:pt x="2076" y="3095"/>
                        <a:pt x="2102" y="3084"/>
                        <a:pt x="2050" y="3044"/>
                      </a:cubicBezTo>
                      <a:lnTo>
                        <a:pt x="2050" y="3044"/>
                      </a:lnTo>
                      <a:cubicBezTo>
                        <a:pt x="2059" y="3046"/>
                        <a:pt x="2067" y="3047"/>
                        <a:pt x="2074" y="3047"/>
                      </a:cubicBezTo>
                      <a:cubicBezTo>
                        <a:pt x="2106" y="3047"/>
                        <a:pt x="2116" y="3025"/>
                        <a:pt x="2075" y="2994"/>
                      </a:cubicBezTo>
                      <a:lnTo>
                        <a:pt x="2075" y="2994"/>
                      </a:lnTo>
                      <a:cubicBezTo>
                        <a:pt x="2082" y="2998"/>
                        <a:pt x="2089" y="2999"/>
                        <a:pt x="2096" y="2999"/>
                      </a:cubicBezTo>
                      <a:cubicBezTo>
                        <a:pt x="2113" y="2999"/>
                        <a:pt x="2128" y="2990"/>
                        <a:pt x="2137" y="2981"/>
                      </a:cubicBezTo>
                      <a:cubicBezTo>
                        <a:pt x="2162" y="2969"/>
                        <a:pt x="2199" y="2969"/>
                        <a:pt x="2187" y="2919"/>
                      </a:cubicBezTo>
                      <a:cubicBezTo>
                        <a:pt x="2212" y="2919"/>
                        <a:pt x="2261" y="2919"/>
                        <a:pt x="2274" y="2870"/>
                      </a:cubicBezTo>
                      <a:cubicBezTo>
                        <a:pt x="2274" y="2837"/>
                        <a:pt x="2263" y="2831"/>
                        <a:pt x="2248" y="2831"/>
                      </a:cubicBezTo>
                      <a:cubicBezTo>
                        <a:pt x="2240" y="2831"/>
                        <a:pt x="2232" y="2832"/>
                        <a:pt x="2224" y="2832"/>
                      </a:cubicBezTo>
                      <a:cubicBezTo>
                        <a:pt x="2212" y="2845"/>
                        <a:pt x="2187" y="2845"/>
                        <a:pt x="2162" y="2857"/>
                      </a:cubicBezTo>
                      <a:cubicBezTo>
                        <a:pt x="2162" y="2857"/>
                        <a:pt x="2149" y="2870"/>
                        <a:pt x="2149" y="2870"/>
                      </a:cubicBezTo>
                      <a:cubicBezTo>
                        <a:pt x="2149" y="2874"/>
                        <a:pt x="2148" y="2875"/>
                        <a:pt x="2146" y="2875"/>
                      </a:cubicBezTo>
                      <a:cubicBezTo>
                        <a:pt x="2143" y="2875"/>
                        <a:pt x="2137" y="2870"/>
                        <a:pt x="2137" y="2870"/>
                      </a:cubicBezTo>
                      <a:lnTo>
                        <a:pt x="2100" y="2870"/>
                      </a:lnTo>
                      <a:cubicBezTo>
                        <a:pt x="2081" y="2882"/>
                        <a:pt x="2078" y="2885"/>
                        <a:pt x="2076" y="2885"/>
                      </a:cubicBezTo>
                      <a:cubicBezTo>
                        <a:pt x="2075" y="2885"/>
                        <a:pt x="2075" y="2882"/>
                        <a:pt x="2062" y="2882"/>
                      </a:cubicBezTo>
                      <a:lnTo>
                        <a:pt x="2038" y="2882"/>
                      </a:lnTo>
                      <a:cubicBezTo>
                        <a:pt x="2013" y="2870"/>
                        <a:pt x="2000" y="2870"/>
                        <a:pt x="1988" y="2857"/>
                      </a:cubicBezTo>
                      <a:cubicBezTo>
                        <a:pt x="1977" y="2854"/>
                        <a:pt x="1970" y="2852"/>
                        <a:pt x="1966" y="2852"/>
                      </a:cubicBezTo>
                      <a:cubicBezTo>
                        <a:pt x="1955" y="2852"/>
                        <a:pt x="1956" y="2861"/>
                        <a:pt x="1938" y="2870"/>
                      </a:cubicBezTo>
                      <a:cubicBezTo>
                        <a:pt x="1926" y="2876"/>
                        <a:pt x="1910" y="2879"/>
                        <a:pt x="1895" y="2879"/>
                      </a:cubicBezTo>
                      <a:cubicBezTo>
                        <a:pt x="1879" y="2879"/>
                        <a:pt x="1864" y="2876"/>
                        <a:pt x="1851" y="2870"/>
                      </a:cubicBezTo>
                      <a:cubicBezTo>
                        <a:pt x="1851" y="2857"/>
                        <a:pt x="1876" y="2857"/>
                        <a:pt x="1876" y="2857"/>
                      </a:cubicBezTo>
                      <a:cubicBezTo>
                        <a:pt x="1889" y="2857"/>
                        <a:pt x="1901" y="2845"/>
                        <a:pt x="1901" y="2845"/>
                      </a:cubicBezTo>
                      <a:cubicBezTo>
                        <a:pt x="1926" y="2820"/>
                        <a:pt x="1963" y="2845"/>
                        <a:pt x="1963" y="2795"/>
                      </a:cubicBezTo>
                      <a:cubicBezTo>
                        <a:pt x="1963" y="2795"/>
                        <a:pt x="1951" y="2783"/>
                        <a:pt x="1963" y="2770"/>
                      </a:cubicBezTo>
                      <a:cubicBezTo>
                        <a:pt x="1963" y="2770"/>
                        <a:pt x="1976" y="2758"/>
                        <a:pt x="1976" y="2758"/>
                      </a:cubicBezTo>
                      <a:cubicBezTo>
                        <a:pt x="1984" y="2758"/>
                        <a:pt x="1992" y="2763"/>
                        <a:pt x="2004" y="2763"/>
                      </a:cubicBezTo>
                      <a:cubicBezTo>
                        <a:pt x="2010" y="2763"/>
                        <a:pt x="2017" y="2762"/>
                        <a:pt x="2025" y="2758"/>
                      </a:cubicBezTo>
                      <a:cubicBezTo>
                        <a:pt x="2038" y="2745"/>
                        <a:pt x="2025" y="2721"/>
                        <a:pt x="2038" y="2696"/>
                      </a:cubicBezTo>
                      <a:cubicBezTo>
                        <a:pt x="2050" y="2671"/>
                        <a:pt x="2087" y="2696"/>
                        <a:pt x="2100" y="2646"/>
                      </a:cubicBezTo>
                      <a:cubicBezTo>
                        <a:pt x="2109" y="2602"/>
                        <a:pt x="2073" y="2595"/>
                        <a:pt x="2052" y="2595"/>
                      </a:cubicBezTo>
                      <a:cubicBezTo>
                        <a:pt x="2044" y="2595"/>
                        <a:pt x="2038" y="2596"/>
                        <a:pt x="2038" y="2596"/>
                      </a:cubicBezTo>
                      <a:lnTo>
                        <a:pt x="2000" y="2596"/>
                      </a:lnTo>
                      <a:cubicBezTo>
                        <a:pt x="1976" y="2609"/>
                        <a:pt x="2000" y="2621"/>
                        <a:pt x="1976" y="2634"/>
                      </a:cubicBezTo>
                      <a:cubicBezTo>
                        <a:pt x="1973" y="2635"/>
                        <a:pt x="1970" y="2636"/>
                        <a:pt x="1967" y="2636"/>
                      </a:cubicBezTo>
                      <a:cubicBezTo>
                        <a:pt x="1942" y="2636"/>
                        <a:pt x="1909" y="2596"/>
                        <a:pt x="1876" y="2596"/>
                      </a:cubicBezTo>
                      <a:cubicBezTo>
                        <a:pt x="1839" y="2609"/>
                        <a:pt x="1802" y="2659"/>
                        <a:pt x="1789" y="2659"/>
                      </a:cubicBezTo>
                      <a:cubicBezTo>
                        <a:pt x="1777" y="2665"/>
                        <a:pt x="1761" y="2671"/>
                        <a:pt x="1746" y="2671"/>
                      </a:cubicBezTo>
                      <a:cubicBezTo>
                        <a:pt x="1730" y="2671"/>
                        <a:pt x="1715" y="2665"/>
                        <a:pt x="1702" y="2646"/>
                      </a:cubicBezTo>
                      <a:cubicBezTo>
                        <a:pt x="1690" y="2621"/>
                        <a:pt x="1740" y="2609"/>
                        <a:pt x="1752" y="2596"/>
                      </a:cubicBezTo>
                      <a:cubicBezTo>
                        <a:pt x="1764" y="2596"/>
                        <a:pt x="1777" y="2584"/>
                        <a:pt x="1789" y="2572"/>
                      </a:cubicBezTo>
                      <a:cubicBezTo>
                        <a:pt x="1802" y="2559"/>
                        <a:pt x="1802" y="2559"/>
                        <a:pt x="1814" y="2547"/>
                      </a:cubicBezTo>
                      <a:cubicBezTo>
                        <a:pt x="1839" y="2522"/>
                        <a:pt x="1864" y="2534"/>
                        <a:pt x="1901" y="2522"/>
                      </a:cubicBezTo>
                      <a:cubicBezTo>
                        <a:pt x="1926" y="2510"/>
                        <a:pt x="1926" y="2485"/>
                        <a:pt x="1926" y="2472"/>
                      </a:cubicBezTo>
                      <a:cubicBezTo>
                        <a:pt x="1938" y="2460"/>
                        <a:pt x="1963" y="2460"/>
                        <a:pt x="1988" y="2447"/>
                      </a:cubicBezTo>
                      <a:cubicBezTo>
                        <a:pt x="2013" y="2423"/>
                        <a:pt x="2000" y="2423"/>
                        <a:pt x="1976" y="2398"/>
                      </a:cubicBezTo>
                      <a:cubicBezTo>
                        <a:pt x="2025" y="2385"/>
                        <a:pt x="2025" y="2298"/>
                        <a:pt x="2050" y="2286"/>
                      </a:cubicBezTo>
                      <a:cubicBezTo>
                        <a:pt x="2062" y="2274"/>
                        <a:pt x="2112" y="2224"/>
                        <a:pt x="2087" y="2187"/>
                      </a:cubicBezTo>
                      <a:cubicBezTo>
                        <a:pt x="2081" y="2181"/>
                        <a:pt x="2077" y="2178"/>
                        <a:pt x="2073" y="2178"/>
                      </a:cubicBezTo>
                      <a:cubicBezTo>
                        <a:pt x="2062" y="2178"/>
                        <a:pt x="2059" y="2202"/>
                        <a:pt x="2050" y="2211"/>
                      </a:cubicBezTo>
                      <a:cubicBezTo>
                        <a:pt x="2044" y="2205"/>
                        <a:pt x="2038" y="2203"/>
                        <a:pt x="2032" y="2203"/>
                      </a:cubicBezTo>
                      <a:cubicBezTo>
                        <a:pt x="2013" y="2203"/>
                        <a:pt x="1994" y="2227"/>
                        <a:pt x="1976" y="2236"/>
                      </a:cubicBezTo>
                      <a:cubicBezTo>
                        <a:pt x="1951" y="2261"/>
                        <a:pt x="1951" y="2274"/>
                        <a:pt x="1926" y="2298"/>
                      </a:cubicBezTo>
                      <a:cubicBezTo>
                        <a:pt x="1917" y="2307"/>
                        <a:pt x="1902" y="2316"/>
                        <a:pt x="1885" y="2316"/>
                      </a:cubicBezTo>
                      <a:cubicBezTo>
                        <a:pt x="1878" y="2316"/>
                        <a:pt x="1871" y="2314"/>
                        <a:pt x="1864" y="2311"/>
                      </a:cubicBezTo>
                      <a:lnTo>
                        <a:pt x="1827" y="2311"/>
                      </a:lnTo>
                      <a:cubicBezTo>
                        <a:pt x="1823" y="2309"/>
                        <a:pt x="1819" y="2308"/>
                        <a:pt x="1815" y="2308"/>
                      </a:cubicBezTo>
                      <a:cubicBezTo>
                        <a:pt x="1788" y="2308"/>
                        <a:pt x="1750" y="2336"/>
                        <a:pt x="1740" y="2336"/>
                      </a:cubicBezTo>
                      <a:cubicBezTo>
                        <a:pt x="1733" y="2342"/>
                        <a:pt x="1693" y="2348"/>
                        <a:pt x="1654" y="2348"/>
                      </a:cubicBezTo>
                      <a:cubicBezTo>
                        <a:pt x="1615" y="2348"/>
                        <a:pt x="1578" y="2342"/>
                        <a:pt x="1578" y="2323"/>
                      </a:cubicBezTo>
                      <a:lnTo>
                        <a:pt x="1578" y="2323"/>
                      </a:lnTo>
                      <a:cubicBezTo>
                        <a:pt x="1578" y="2323"/>
                        <a:pt x="1641" y="2337"/>
                        <a:pt x="1685" y="2337"/>
                      </a:cubicBezTo>
                      <a:cubicBezTo>
                        <a:pt x="1715" y="2337"/>
                        <a:pt x="1737" y="2331"/>
                        <a:pt x="1727" y="2311"/>
                      </a:cubicBezTo>
                      <a:cubicBezTo>
                        <a:pt x="1715" y="2286"/>
                        <a:pt x="1653" y="2261"/>
                        <a:pt x="1640" y="2261"/>
                      </a:cubicBezTo>
                      <a:lnTo>
                        <a:pt x="1764" y="2261"/>
                      </a:lnTo>
                      <a:cubicBezTo>
                        <a:pt x="1777" y="2261"/>
                        <a:pt x="1827" y="2236"/>
                        <a:pt x="1827" y="2211"/>
                      </a:cubicBezTo>
                      <a:cubicBezTo>
                        <a:pt x="1814" y="2187"/>
                        <a:pt x="1777" y="2187"/>
                        <a:pt x="1752" y="2187"/>
                      </a:cubicBezTo>
                      <a:cubicBezTo>
                        <a:pt x="1764" y="2180"/>
                        <a:pt x="1783" y="2180"/>
                        <a:pt x="1799" y="2180"/>
                      </a:cubicBezTo>
                      <a:cubicBezTo>
                        <a:pt x="1814" y="2180"/>
                        <a:pt x="1827" y="2180"/>
                        <a:pt x="1827" y="2174"/>
                      </a:cubicBezTo>
                      <a:cubicBezTo>
                        <a:pt x="1839" y="2162"/>
                        <a:pt x="1814" y="2137"/>
                        <a:pt x="1827" y="2112"/>
                      </a:cubicBezTo>
                      <a:cubicBezTo>
                        <a:pt x="1839" y="2087"/>
                        <a:pt x="1901" y="2087"/>
                        <a:pt x="1876" y="2050"/>
                      </a:cubicBezTo>
                      <a:cubicBezTo>
                        <a:pt x="1882" y="2044"/>
                        <a:pt x="1892" y="2044"/>
                        <a:pt x="1901" y="2044"/>
                      </a:cubicBezTo>
                      <a:cubicBezTo>
                        <a:pt x="1910" y="2044"/>
                        <a:pt x="1920" y="2044"/>
                        <a:pt x="1926" y="2038"/>
                      </a:cubicBezTo>
                      <a:cubicBezTo>
                        <a:pt x="1951" y="2025"/>
                        <a:pt x="1963" y="2000"/>
                        <a:pt x="1963" y="1975"/>
                      </a:cubicBezTo>
                      <a:cubicBezTo>
                        <a:pt x="1963" y="1951"/>
                        <a:pt x="1988" y="1901"/>
                        <a:pt x="1963" y="1901"/>
                      </a:cubicBezTo>
                      <a:cubicBezTo>
                        <a:pt x="1960" y="1900"/>
                        <a:pt x="1958" y="1899"/>
                        <a:pt x="1956" y="1899"/>
                      </a:cubicBezTo>
                      <a:cubicBezTo>
                        <a:pt x="1941" y="1899"/>
                        <a:pt x="1948" y="1938"/>
                        <a:pt x="1926" y="1938"/>
                      </a:cubicBezTo>
                      <a:lnTo>
                        <a:pt x="1876" y="1938"/>
                      </a:lnTo>
                      <a:lnTo>
                        <a:pt x="1864" y="1963"/>
                      </a:lnTo>
                      <a:cubicBezTo>
                        <a:pt x="1839" y="1975"/>
                        <a:pt x="1851" y="1988"/>
                        <a:pt x="1839" y="2000"/>
                      </a:cubicBezTo>
                      <a:cubicBezTo>
                        <a:pt x="1827" y="2025"/>
                        <a:pt x="1802" y="2025"/>
                        <a:pt x="1789" y="2038"/>
                      </a:cubicBezTo>
                      <a:cubicBezTo>
                        <a:pt x="1781" y="2032"/>
                        <a:pt x="1771" y="2030"/>
                        <a:pt x="1761" y="2030"/>
                      </a:cubicBezTo>
                      <a:cubicBezTo>
                        <a:pt x="1743" y="2030"/>
                        <a:pt x="1722" y="2036"/>
                        <a:pt x="1705" y="2036"/>
                      </a:cubicBezTo>
                      <a:cubicBezTo>
                        <a:pt x="1688" y="2036"/>
                        <a:pt x="1674" y="2031"/>
                        <a:pt x="1665" y="2013"/>
                      </a:cubicBezTo>
                      <a:cubicBezTo>
                        <a:pt x="1690" y="2000"/>
                        <a:pt x="1677" y="1975"/>
                        <a:pt x="1715" y="1963"/>
                      </a:cubicBezTo>
                      <a:cubicBezTo>
                        <a:pt x="1740" y="1963"/>
                        <a:pt x="1789" y="1988"/>
                        <a:pt x="1802" y="1988"/>
                      </a:cubicBezTo>
                      <a:cubicBezTo>
                        <a:pt x="1814" y="1975"/>
                        <a:pt x="1851" y="1938"/>
                        <a:pt x="1839" y="1913"/>
                      </a:cubicBezTo>
                      <a:cubicBezTo>
                        <a:pt x="1835" y="1905"/>
                        <a:pt x="1828" y="1902"/>
                        <a:pt x="1820" y="1902"/>
                      </a:cubicBezTo>
                      <a:cubicBezTo>
                        <a:pt x="1804" y="1902"/>
                        <a:pt x="1785" y="1913"/>
                        <a:pt x="1777" y="1913"/>
                      </a:cubicBezTo>
                      <a:cubicBezTo>
                        <a:pt x="1764" y="1851"/>
                        <a:pt x="1901" y="1851"/>
                        <a:pt x="1851" y="1814"/>
                      </a:cubicBezTo>
                      <a:cubicBezTo>
                        <a:pt x="1864" y="1814"/>
                        <a:pt x="1913" y="1802"/>
                        <a:pt x="1913" y="1777"/>
                      </a:cubicBezTo>
                      <a:cubicBezTo>
                        <a:pt x="1913" y="1752"/>
                        <a:pt x="1889" y="1764"/>
                        <a:pt x="1876" y="1752"/>
                      </a:cubicBezTo>
                      <a:cubicBezTo>
                        <a:pt x="1901" y="1727"/>
                        <a:pt x="1926" y="1665"/>
                        <a:pt x="1876" y="1653"/>
                      </a:cubicBezTo>
                      <a:cubicBezTo>
                        <a:pt x="1874" y="1650"/>
                        <a:pt x="1871" y="1649"/>
                        <a:pt x="1869" y="1649"/>
                      </a:cubicBezTo>
                      <a:cubicBezTo>
                        <a:pt x="1859" y="1649"/>
                        <a:pt x="1849" y="1665"/>
                        <a:pt x="1839" y="1665"/>
                      </a:cubicBezTo>
                      <a:cubicBezTo>
                        <a:pt x="1839" y="1674"/>
                        <a:pt x="1826" y="1690"/>
                        <a:pt x="1823" y="1698"/>
                      </a:cubicBezTo>
                      <a:lnTo>
                        <a:pt x="1823" y="1698"/>
                      </a:lnTo>
                      <a:cubicBezTo>
                        <a:pt x="1822" y="1697"/>
                        <a:pt x="1821" y="1697"/>
                        <a:pt x="1819" y="1697"/>
                      </a:cubicBezTo>
                      <a:cubicBezTo>
                        <a:pt x="1815" y="1697"/>
                        <a:pt x="1810" y="1698"/>
                        <a:pt x="1802" y="1702"/>
                      </a:cubicBezTo>
                      <a:cubicBezTo>
                        <a:pt x="1777" y="1715"/>
                        <a:pt x="1789" y="1727"/>
                        <a:pt x="1777" y="1740"/>
                      </a:cubicBezTo>
                      <a:cubicBezTo>
                        <a:pt x="1764" y="1764"/>
                        <a:pt x="1752" y="1777"/>
                        <a:pt x="1740" y="1777"/>
                      </a:cubicBezTo>
                      <a:cubicBezTo>
                        <a:pt x="1721" y="1786"/>
                        <a:pt x="1680" y="1810"/>
                        <a:pt x="1646" y="1810"/>
                      </a:cubicBezTo>
                      <a:cubicBezTo>
                        <a:pt x="1635" y="1810"/>
                        <a:pt x="1624" y="1808"/>
                        <a:pt x="1615" y="1802"/>
                      </a:cubicBezTo>
                      <a:cubicBezTo>
                        <a:pt x="1591" y="1777"/>
                        <a:pt x="1677" y="1777"/>
                        <a:pt x="1690" y="1777"/>
                      </a:cubicBezTo>
                      <a:cubicBezTo>
                        <a:pt x="1702" y="1777"/>
                        <a:pt x="1715" y="1777"/>
                        <a:pt x="1715" y="1764"/>
                      </a:cubicBezTo>
                      <a:cubicBezTo>
                        <a:pt x="1715" y="1761"/>
                        <a:pt x="1715" y="1754"/>
                        <a:pt x="1715" y="1740"/>
                      </a:cubicBezTo>
                      <a:cubicBezTo>
                        <a:pt x="1718" y="1732"/>
                        <a:pt x="1720" y="1730"/>
                        <a:pt x="1721" y="1730"/>
                      </a:cubicBezTo>
                      <a:cubicBezTo>
                        <a:pt x="1722" y="1730"/>
                        <a:pt x="1722" y="1732"/>
                        <a:pt x="1724" y="1732"/>
                      </a:cubicBezTo>
                      <a:cubicBezTo>
                        <a:pt x="1726" y="1732"/>
                        <a:pt x="1730" y="1729"/>
                        <a:pt x="1740" y="1715"/>
                      </a:cubicBezTo>
                      <a:cubicBezTo>
                        <a:pt x="1770" y="1684"/>
                        <a:pt x="1750" y="1662"/>
                        <a:pt x="1729" y="1662"/>
                      </a:cubicBezTo>
                      <a:cubicBezTo>
                        <a:pt x="1724" y="1662"/>
                        <a:pt x="1719" y="1663"/>
                        <a:pt x="1715" y="1665"/>
                      </a:cubicBezTo>
                      <a:cubicBezTo>
                        <a:pt x="1690" y="1665"/>
                        <a:pt x="1677" y="1702"/>
                        <a:pt x="1653" y="1715"/>
                      </a:cubicBezTo>
                      <a:cubicBezTo>
                        <a:pt x="1658" y="1699"/>
                        <a:pt x="1652" y="1694"/>
                        <a:pt x="1643" y="1694"/>
                      </a:cubicBezTo>
                      <a:cubicBezTo>
                        <a:pt x="1632" y="1694"/>
                        <a:pt x="1615" y="1702"/>
                        <a:pt x="1615" y="1702"/>
                      </a:cubicBezTo>
                      <a:cubicBezTo>
                        <a:pt x="1640" y="1665"/>
                        <a:pt x="1690" y="1677"/>
                        <a:pt x="1702" y="1628"/>
                      </a:cubicBezTo>
                      <a:cubicBezTo>
                        <a:pt x="1702" y="1603"/>
                        <a:pt x="1702" y="1578"/>
                        <a:pt x="1715" y="1566"/>
                      </a:cubicBezTo>
                      <a:cubicBezTo>
                        <a:pt x="1727" y="1553"/>
                        <a:pt x="1752" y="1553"/>
                        <a:pt x="1752" y="1541"/>
                      </a:cubicBezTo>
                      <a:cubicBezTo>
                        <a:pt x="1777" y="1516"/>
                        <a:pt x="1764" y="1479"/>
                        <a:pt x="1740" y="1466"/>
                      </a:cubicBezTo>
                      <a:cubicBezTo>
                        <a:pt x="1727" y="1460"/>
                        <a:pt x="1715" y="1457"/>
                        <a:pt x="1704" y="1457"/>
                      </a:cubicBezTo>
                      <a:cubicBezTo>
                        <a:pt x="1693" y="1457"/>
                        <a:pt x="1684" y="1460"/>
                        <a:pt x="1677" y="1466"/>
                      </a:cubicBezTo>
                      <a:cubicBezTo>
                        <a:pt x="1665" y="1479"/>
                        <a:pt x="1653" y="1516"/>
                        <a:pt x="1653" y="1516"/>
                      </a:cubicBezTo>
                      <a:cubicBezTo>
                        <a:pt x="1653" y="1516"/>
                        <a:pt x="1640" y="1541"/>
                        <a:pt x="1640" y="1541"/>
                      </a:cubicBezTo>
                      <a:cubicBezTo>
                        <a:pt x="1640" y="1541"/>
                        <a:pt x="1615" y="1541"/>
                        <a:pt x="1591" y="1528"/>
                      </a:cubicBezTo>
                      <a:cubicBezTo>
                        <a:pt x="1578" y="1528"/>
                        <a:pt x="1575" y="1531"/>
                        <a:pt x="1573" y="1531"/>
                      </a:cubicBezTo>
                      <a:cubicBezTo>
                        <a:pt x="1572" y="1531"/>
                        <a:pt x="1572" y="1528"/>
                        <a:pt x="1566" y="1516"/>
                      </a:cubicBezTo>
                      <a:cubicBezTo>
                        <a:pt x="1603" y="1504"/>
                        <a:pt x="1603" y="1466"/>
                        <a:pt x="1615" y="1454"/>
                      </a:cubicBezTo>
                      <a:cubicBezTo>
                        <a:pt x="1615" y="1441"/>
                        <a:pt x="1640" y="1454"/>
                        <a:pt x="1640" y="1429"/>
                      </a:cubicBezTo>
                      <a:cubicBezTo>
                        <a:pt x="1640" y="1417"/>
                        <a:pt x="1628" y="1404"/>
                        <a:pt x="1640" y="1379"/>
                      </a:cubicBezTo>
                      <a:cubicBezTo>
                        <a:pt x="1653" y="1367"/>
                        <a:pt x="1665" y="1317"/>
                        <a:pt x="1640" y="1317"/>
                      </a:cubicBezTo>
                      <a:cubicBezTo>
                        <a:pt x="1615" y="1317"/>
                        <a:pt x="1615" y="1355"/>
                        <a:pt x="1591" y="1355"/>
                      </a:cubicBezTo>
                      <a:cubicBezTo>
                        <a:pt x="1603" y="1330"/>
                        <a:pt x="1615" y="1342"/>
                        <a:pt x="1628" y="1317"/>
                      </a:cubicBezTo>
                      <a:cubicBezTo>
                        <a:pt x="1640" y="1292"/>
                        <a:pt x="1640" y="1268"/>
                        <a:pt x="1640" y="1243"/>
                      </a:cubicBezTo>
                      <a:cubicBezTo>
                        <a:pt x="1653" y="1230"/>
                        <a:pt x="1690" y="1230"/>
                        <a:pt x="1715" y="1205"/>
                      </a:cubicBezTo>
                      <a:cubicBezTo>
                        <a:pt x="1727" y="1181"/>
                        <a:pt x="1690" y="1156"/>
                        <a:pt x="1677" y="1156"/>
                      </a:cubicBezTo>
                      <a:cubicBezTo>
                        <a:pt x="1677" y="1156"/>
                        <a:pt x="1672" y="1161"/>
                        <a:pt x="1665" y="1161"/>
                      </a:cubicBezTo>
                      <a:cubicBezTo>
                        <a:pt x="1661" y="1161"/>
                        <a:pt x="1657" y="1160"/>
                        <a:pt x="1653" y="1156"/>
                      </a:cubicBezTo>
                      <a:cubicBezTo>
                        <a:pt x="1653" y="1156"/>
                        <a:pt x="1640" y="1143"/>
                        <a:pt x="1628" y="1143"/>
                      </a:cubicBezTo>
                      <a:cubicBezTo>
                        <a:pt x="1615" y="1143"/>
                        <a:pt x="1615" y="1168"/>
                        <a:pt x="1603" y="1168"/>
                      </a:cubicBezTo>
                      <a:cubicBezTo>
                        <a:pt x="1591" y="1156"/>
                        <a:pt x="1603" y="1156"/>
                        <a:pt x="1578" y="1131"/>
                      </a:cubicBezTo>
                      <a:cubicBezTo>
                        <a:pt x="1572" y="1128"/>
                        <a:pt x="1565" y="1126"/>
                        <a:pt x="1558" y="1126"/>
                      </a:cubicBezTo>
                      <a:cubicBezTo>
                        <a:pt x="1537" y="1126"/>
                        <a:pt x="1516" y="1140"/>
                        <a:pt x="1516" y="1168"/>
                      </a:cubicBezTo>
                      <a:cubicBezTo>
                        <a:pt x="1510" y="1162"/>
                        <a:pt x="1504" y="1160"/>
                        <a:pt x="1499" y="1160"/>
                      </a:cubicBezTo>
                      <a:cubicBezTo>
                        <a:pt x="1481" y="1160"/>
                        <a:pt x="1466" y="1186"/>
                        <a:pt x="1466" y="1205"/>
                      </a:cubicBezTo>
                      <a:cubicBezTo>
                        <a:pt x="1460" y="1199"/>
                        <a:pt x="1451" y="1199"/>
                        <a:pt x="1441" y="1199"/>
                      </a:cubicBezTo>
                      <a:cubicBezTo>
                        <a:pt x="1432" y="1199"/>
                        <a:pt x="1423" y="1199"/>
                        <a:pt x="1417" y="1193"/>
                      </a:cubicBezTo>
                      <a:cubicBezTo>
                        <a:pt x="1441" y="1181"/>
                        <a:pt x="1429" y="1156"/>
                        <a:pt x="1441" y="1131"/>
                      </a:cubicBezTo>
                      <a:cubicBezTo>
                        <a:pt x="1454" y="1119"/>
                        <a:pt x="1466" y="1081"/>
                        <a:pt x="1479" y="1081"/>
                      </a:cubicBezTo>
                      <a:lnTo>
                        <a:pt x="1491" y="1081"/>
                      </a:lnTo>
                      <a:cubicBezTo>
                        <a:pt x="1504" y="1081"/>
                        <a:pt x="1504" y="1056"/>
                        <a:pt x="1504" y="1056"/>
                      </a:cubicBezTo>
                      <a:cubicBezTo>
                        <a:pt x="1516" y="1044"/>
                        <a:pt x="1504" y="1044"/>
                        <a:pt x="1504" y="1044"/>
                      </a:cubicBezTo>
                      <a:lnTo>
                        <a:pt x="1528" y="1044"/>
                      </a:lnTo>
                      <a:cubicBezTo>
                        <a:pt x="1591" y="1019"/>
                        <a:pt x="1578" y="945"/>
                        <a:pt x="1516" y="945"/>
                      </a:cubicBezTo>
                      <a:cubicBezTo>
                        <a:pt x="1491" y="945"/>
                        <a:pt x="1491" y="957"/>
                        <a:pt x="1479" y="970"/>
                      </a:cubicBezTo>
                      <a:cubicBezTo>
                        <a:pt x="1466" y="976"/>
                        <a:pt x="1454" y="979"/>
                        <a:pt x="1441" y="979"/>
                      </a:cubicBezTo>
                      <a:cubicBezTo>
                        <a:pt x="1429" y="979"/>
                        <a:pt x="1417" y="976"/>
                        <a:pt x="1404" y="970"/>
                      </a:cubicBezTo>
                      <a:cubicBezTo>
                        <a:pt x="1441" y="957"/>
                        <a:pt x="1528" y="920"/>
                        <a:pt x="1491" y="858"/>
                      </a:cubicBezTo>
                      <a:cubicBezTo>
                        <a:pt x="1484" y="843"/>
                        <a:pt x="1460" y="837"/>
                        <a:pt x="1438" y="837"/>
                      </a:cubicBezTo>
                      <a:cubicBezTo>
                        <a:pt x="1423" y="837"/>
                        <a:pt x="1409" y="840"/>
                        <a:pt x="1404" y="845"/>
                      </a:cubicBezTo>
                      <a:cubicBezTo>
                        <a:pt x="1399" y="845"/>
                        <a:pt x="1388" y="855"/>
                        <a:pt x="1379" y="866"/>
                      </a:cubicBezTo>
                      <a:lnTo>
                        <a:pt x="1379" y="866"/>
                      </a:lnTo>
                      <a:cubicBezTo>
                        <a:pt x="1379" y="855"/>
                        <a:pt x="1379" y="844"/>
                        <a:pt x="1379" y="833"/>
                      </a:cubicBezTo>
                      <a:lnTo>
                        <a:pt x="1379" y="808"/>
                      </a:lnTo>
                      <a:lnTo>
                        <a:pt x="1404" y="783"/>
                      </a:lnTo>
                      <a:cubicBezTo>
                        <a:pt x="1417" y="771"/>
                        <a:pt x="1454" y="758"/>
                        <a:pt x="1454" y="734"/>
                      </a:cubicBezTo>
                      <a:cubicBezTo>
                        <a:pt x="1448" y="715"/>
                        <a:pt x="1432" y="709"/>
                        <a:pt x="1417" y="709"/>
                      </a:cubicBezTo>
                      <a:cubicBezTo>
                        <a:pt x="1401" y="709"/>
                        <a:pt x="1386" y="715"/>
                        <a:pt x="1379" y="721"/>
                      </a:cubicBezTo>
                      <a:cubicBezTo>
                        <a:pt x="1392" y="684"/>
                        <a:pt x="1417" y="634"/>
                        <a:pt x="1355" y="634"/>
                      </a:cubicBezTo>
                      <a:cubicBezTo>
                        <a:pt x="1350" y="632"/>
                        <a:pt x="1346" y="631"/>
                        <a:pt x="1342" y="631"/>
                      </a:cubicBezTo>
                      <a:cubicBezTo>
                        <a:pt x="1325" y="631"/>
                        <a:pt x="1313" y="649"/>
                        <a:pt x="1292" y="659"/>
                      </a:cubicBezTo>
                      <a:cubicBezTo>
                        <a:pt x="1292" y="634"/>
                        <a:pt x="1305" y="647"/>
                        <a:pt x="1317" y="634"/>
                      </a:cubicBezTo>
                      <a:cubicBezTo>
                        <a:pt x="1342" y="622"/>
                        <a:pt x="1342" y="609"/>
                        <a:pt x="1355" y="597"/>
                      </a:cubicBezTo>
                      <a:cubicBezTo>
                        <a:pt x="1355" y="584"/>
                        <a:pt x="1379" y="584"/>
                        <a:pt x="1379" y="572"/>
                      </a:cubicBezTo>
                      <a:cubicBezTo>
                        <a:pt x="1392" y="547"/>
                        <a:pt x="1404" y="522"/>
                        <a:pt x="1417" y="485"/>
                      </a:cubicBezTo>
                      <a:cubicBezTo>
                        <a:pt x="1413" y="471"/>
                        <a:pt x="1406" y="466"/>
                        <a:pt x="1396" y="466"/>
                      </a:cubicBezTo>
                      <a:cubicBezTo>
                        <a:pt x="1374" y="466"/>
                        <a:pt x="1342" y="498"/>
                        <a:pt x="1342" y="498"/>
                      </a:cubicBezTo>
                      <a:cubicBezTo>
                        <a:pt x="1335" y="505"/>
                        <a:pt x="1328" y="512"/>
                        <a:pt x="1323" y="512"/>
                      </a:cubicBezTo>
                      <a:cubicBezTo>
                        <a:pt x="1320" y="512"/>
                        <a:pt x="1317" y="508"/>
                        <a:pt x="1317" y="498"/>
                      </a:cubicBezTo>
                      <a:cubicBezTo>
                        <a:pt x="1305" y="473"/>
                        <a:pt x="1342" y="423"/>
                        <a:pt x="1355" y="411"/>
                      </a:cubicBezTo>
                      <a:cubicBezTo>
                        <a:pt x="1367" y="398"/>
                        <a:pt x="1379" y="373"/>
                        <a:pt x="1367" y="349"/>
                      </a:cubicBezTo>
                      <a:cubicBezTo>
                        <a:pt x="1364" y="343"/>
                        <a:pt x="1358" y="341"/>
                        <a:pt x="1351" y="341"/>
                      </a:cubicBezTo>
                      <a:cubicBezTo>
                        <a:pt x="1338" y="341"/>
                        <a:pt x="1321" y="347"/>
                        <a:pt x="1310" y="347"/>
                      </a:cubicBezTo>
                      <a:cubicBezTo>
                        <a:pt x="1300" y="347"/>
                        <a:pt x="1296" y="342"/>
                        <a:pt x="1305" y="324"/>
                      </a:cubicBezTo>
                      <a:lnTo>
                        <a:pt x="1317" y="324"/>
                      </a:lnTo>
                      <a:cubicBezTo>
                        <a:pt x="1330" y="311"/>
                        <a:pt x="1342" y="299"/>
                        <a:pt x="1342" y="286"/>
                      </a:cubicBezTo>
                      <a:cubicBezTo>
                        <a:pt x="1353" y="265"/>
                        <a:pt x="1364" y="207"/>
                        <a:pt x="1335" y="207"/>
                      </a:cubicBezTo>
                      <a:cubicBezTo>
                        <a:pt x="1330" y="207"/>
                        <a:pt x="1324" y="208"/>
                        <a:pt x="1317" y="212"/>
                      </a:cubicBezTo>
                      <a:cubicBezTo>
                        <a:pt x="1305" y="212"/>
                        <a:pt x="1292" y="237"/>
                        <a:pt x="1292" y="237"/>
                      </a:cubicBezTo>
                      <a:cubicBezTo>
                        <a:pt x="1280" y="224"/>
                        <a:pt x="1280" y="187"/>
                        <a:pt x="1280" y="175"/>
                      </a:cubicBezTo>
                      <a:cubicBezTo>
                        <a:pt x="1280" y="150"/>
                        <a:pt x="1255" y="137"/>
                        <a:pt x="1255" y="137"/>
                      </a:cubicBezTo>
                      <a:cubicBezTo>
                        <a:pt x="1255" y="113"/>
                        <a:pt x="1243" y="100"/>
                        <a:pt x="1243" y="75"/>
                      </a:cubicBezTo>
                      <a:cubicBezTo>
                        <a:pt x="1243" y="50"/>
                        <a:pt x="1230" y="1"/>
                        <a:pt x="1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5" name="Google Shape;1125;p46"/>
              <p:cNvSpPr/>
              <p:nvPr/>
            </p:nvSpPr>
            <p:spPr>
              <a:xfrm>
                <a:off x="5984050" y="1641241"/>
                <a:ext cx="1242825" cy="721875"/>
              </a:xfrm>
              <a:custGeom>
                <a:avLst/>
                <a:gdLst/>
                <a:ahLst/>
                <a:cxnLst/>
                <a:rect l="l" t="t" r="r" b="b"/>
                <a:pathLst>
                  <a:path w="49713" h="28875" extrusionOk="0">
                    <a:moveTo>
                      <a:pt x="0" y="19462"/>
                    </a:moveTo>
                    <a:lnTo>
                      <a:pt x="7616" y="8673"/>
                    </a:lnTo>
                    <a:lnTo>
                      <a:pt x="10895" y="16500"/>
                    </a:lnTo>
                    <a:lnTo>
                      <a:pt x="15972" y="9625"/>
                    </a:lnTo>
                    <a:lnTo>
                      <a:pt x="20414" y="14490"/>
                    </a:lnTo>
                    <a:lnTo>
                      <a:pt x="21789" y="4865"/>
                    </a:lnTo>
                    <a:lnTo>
                      <a:pt x="23693" y="9413"/>
                    </a:lnTo>
                    <a:lnTo>
                      <a:pt x="26655" y="0"/>
                    </a:lnTo>
                    <a:lnTo>
                      <a:pt x="31520" y="8567"/>
                    </a:lnTo>
                    <a:lnTo>
                      <a:pt x="33636" y="3596"/>
                    </a:lnTo>
                    <a:lnTo>
                      <a:pt x="36069" y="8250"/>
                    </a:lnTo>
                    <a:lnTo>
                      <a:pt x="37338" y="5500"/>
                    </a:lnTo>
                    <a:lnTo>
                      <a:pt x="40723" y="19567"/>
                    </a:lnTo>
                    <a:lnTo>
                      <a:pt x="43896" y="17029"/>
                    </a:lnTo>
                    <a:lnTo>
                      <a:pt x="49713" y="28875"/>
                    </a:lnTo>
                    <a:lnTo>
                      <a:pt x="41463" y="23481"/>
                    </a:lnTo>
                    <a:lnTo>
                      <a:pt x="38713" y="27606"/>
                    </a:lnTo>
                    <a:lnTo>
                      <a:pt x="34694" y="13115"/>
                    </a:lnTo>
                    <a:lnTo>
                      <a:pt x="33107" y="16712"/>
                    </a:lnTo>
                    <a:lnTo>
                      <a:pt x="28030" y="10683"/>
                    </a:lnTo>
                    <a:lnTo>
                      <a:pt x="23059" y="23058"/>
                    </a:lnTo>
                    <a:lnTo>
                      <a:pt x="17030" y="17664"/>
                    </a:lnTo>
                    <a:lnTo>
                      <a:pt x="11424" y="24221"/>
                    </a:lnTo>
                    <a:lnTo>
                      <a:pt x="6876" y="17240"/>
                    </a:lnTo>
                    <a:close/>
                  </a:path>
                </a:pathLst>
              </a:custGeom>
              <a:solidFill>
                <a:schemeClr val="lt1"/>
              </a:solidFill>
              <a:ln>
                <a:noFill/>
              </a:ln>
            </p:spPr>
          </p:sp>
        </p:grpSp>
        <p:grpSp>
          <p:nvGrpSpPr>
            <p:cNvPr id="1126" name="Google Shape;1126;p46"/>
            <p:cNvGrpSpPr/>
            <p:nvPr/>
          </p:nvGrpSpPr>
          <p:grpSpPr>
            <a:xfrm>
              <a:off x="4754738" y="1859116"/>
              <a:ext cx="3675887" cy="2223144"/>
              <a:chOff x="4928800" y="1227618"/>
              <a:chExt cx="3675887" cy="2223144"/>
            </a:xfrm>
          </p:grpSpPr>
          <p:sp>
            <p:nvSpPr>
              <p:cNvPr id="1127" name="Google Shape;1127;p46"/>
              <p:cNvSpPr/>
              <p:nvPr/>
            </p:nvSpPr>
            <p:spPr>
              <a:xfrm>
                <a:off x="7774644" y="1781860"/>
                <a:ext cx="73893" cy="58148"/>
              </a:xfrm>
              <a:custGeom>
                <a:avLst/>
                <a:gdLst/>
                <a:ahLst/>
                <a:cxnLst/>
                <a:rect l="l" t="t" r="r" b="b"/>
                <a:pathLst>
                  <a:path w="386" h="301" extrusionOk="0">
                    <a:moveTo>
                      <a:pt x="62" y="1"/>
                    </a:moveTo>
                    <a:cubicBezTo>
                      <a:pt x="25" y="1"/>
                      <a:pt x="1" y="3"/>
                      <a:pt x="1" y="3"/>
                    </a:cubicBezTo>
                    <a:cubicBezTo>
                      <a:pt x="1" y="3"/>
                      <a:pt x="199" y="40"/>
                      <a:pt x="224" y="102"/>
                    </a:cubicBezTo>
                    <a:lnTo>
                      <a:pt x="63" y="139"/>
                    </a:lnTo>
                    <a:lnTo>
                      <a:pt x="224" y="139"/>
                    </a:lnTo>
                    <a:cubicBezTo>
                      <a:pt x="212" y="226"/>
                      <a:pt x="25" y="301"/>
                      <a:pt x="25" y="301"/>
                    </a:cubicBezTo>
                    <a:cubicBezTo>
                      <a:pt x="25" y="301"/>
                      <a:pt x="386" y="239"/>
                      <a:pt x="373" y="114"/>
                    </a:cubicBezTo>
                    <a:cubicBezTo>
                      <a:pt x="355" y="14"/>
                      <a:pt x="163" y="1"/>
                      <a:pt x="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6"/>
              <p:cNvSpPr/>
              <p:nvPr/>
            </p:nvSpPr>
            <p:spPr>
              <a:xfrm>
                <a:off x="7757989" y="1861452"/>
                <a:ext cx="107202" cy="61239"/>
              </a:xfrm>
              <a:custGeom>
                <a:avLst/>
                <a:gdLst/>
                <a:ahLst/>
                <a:cxnLst/>
                <a:rect l="l" t="t" r="r" b="b"/>
                <a:pathLst>
                  <a:path w="560" h="317" extrusionOk="0">
                    <a:moveTo>
                      <a:pt x="50" y="1"/>
                    </a:moveTo>
                    <a:lnTo>
                      <a:pt x="187" y="63"/>
                    </a:lnTo>
                    <a:cubicBezTo>
                      <a:pt x="249" y="87"/>
                      <a:pt x="336" y="125"/>
                      <a:pt x="348" y="174"/>
                    </a:cubicBezTo>
                    <a:lnTo>
                      <a:pt x="100" y="174"/>
                    </a:lnTo>
                    <a:cubicBezTo>
                      <a:pt x="100" y="174"/>
                      <a:pt x="162" y="187"/>
                      <a:pt x="224" y="187"/>
                    </a:cubicBezTo>
                    <a:lnTo>
                      <a:pt x="348" y="212"/>
                    </a:lnTo>
                    <a:cubicBezTo>
                      <a:pt x="324" y="249"/>
                      <a:pt x="237" y="274"/>
                      <a:pt x="150" y="286"/>
                    </a:cubicBezTo>
                    <a:cubicBezTo>
                      <a:pt x="100" y="299"/>
                      <a:pt x="50" y="299"/>
                      <a:pt x="1" y="299"/>
                    </a:cubicBezTo>
                    <a:cubicBezTo>
                      <a:pt x="62" y="307"/>
                      <a:pt x="130" y="316"/>
                      <a:pt x="199" y="316"/>
                    </a:cubicBezTo>
                    <a:cubicBezTo>
                      <a:pt x="228" y="316"/>
                      <a:pt x="257" y="315"/>
                      <a:pt x="286" y="311"/>
                    </a:cubicBezTo>
                    <a:cubicBezTo>
                      <a:pt x="435" y="299"/>
                      <a:pt x="560" y="249"/>
                      <a:pt x="560" y="187"/>
                    </a:cubicBezTo>
                    <a:cubicBezTo>
                      <a:pt x="560" y="112"/>
                      <a:pt x="423" y="87"/>
                      <a:pt x="299" y="63"/>
                    </a:cubicBezTo>
                    <a:lnTo>
                      <a:pt x="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6"/>
              <p:cNvSpPr/>
              <p:nvPr/>
            </p:nvSpPr>
            <p:spPr>
              <a:xfrm>
                <a:off x="8005320" y="1504063"/>
                <a:ext cx="513613" cy="72057"/>
              </a:xfrm>
              <a:custGeom>
                <a:avLst/>
                <a:gdLst/>
                <a:ahLst/>
                <a:cxnLst/>
                <a:rect l="l" t="t" r="r" b="b"/>
                <a:pathLst>
                  <a:path w="2683" h="373" extrusionOk="0">
                    <a:moveTo>
                      <a:pt x="1342" y="0"/>
                    </a:moveTo>
                    <a:cubicBezTo>
                      <a:pt x="671" y="0"/>
                      <a:pt x="0" y="75"/>
                      <a:pt x="0" y="75"/>
                    </a:cubicBezTo>
                    <a:cubicBezTo>
                      <a:pt x="0" y="75"/>
                      <a:pt x="361" y="50"/>
                      <a:pt x="746" y="50"/>
                    </a:cubicBezTo>
                    <a:cubicBezTo>
                      <a:pt x="816" y="47"/>
                      <a:pt x="886" y="45"/>
                      <a:pt x="957" y="45"/>
                    </a:cubicBezTo>
                    <a:cubicBezTo>
                      <a:pt x="1184" y="45"/>
                      <a:pt x="1412" y="61"/>
                      <a:pt x="1640" y="99"/>
                    </a:cubicBezTo>
                    <a:cubicBezTo>
                      <a:pt x="1640" y="99"/>
                      <a:pt x="1317" y="112"/>
                      <a:pt x="1019" y="124"/>
                    </a:cubicBezTo>
                    <a:cubicBezTo>
                      <a:pt x="708" y="149"/>
                      <a:pt x="398" y="186"/>
                      <a:pt x="398" y="186"/>
                    </a:cubicBezTo>
                    <a:cubicBezTo>
                      <a:pt x="398" y="186"/>
                      <a:pt x="708" y="161"/>
                      <a:pt x="1019" y="149"/>
                    </a:cubicBezTo>
                    <a:cubicBezTo>
                      <a:pt x="1329" y="137"/>
                      <a:pt x="1640" y="137"/>
                      <a:pt x="1640" y="137"/>
                    </a:cubicBezTo>
                    <a:lnTo>
                      <a:pt x="1640" y="137"/>
                    </a:lnTo>
                    <a:cubicBezTo>
                      <a:pt x="1342" y="199"/>
                      <a:pt x="1044" y="236"/>
                      <a:pt x="758" y="261"/>
                    </a:cubicBezTo>
                    <a:cubicBezTo>
                      <a:pt x="373" y="311"/>
                      <a:pt x="25" y="373"/>
                      <a:pt x="25" y="373"/>
                    </a:cubicBezTo>
                    <a:cubicBezTo>
                      <a:pt x="25" y="373"/>
                      <a:pt x="683" y="286"/>
                      <a:pt x="1342" y="248"/>
                    </a:cubicBezTo>
                    <a:cubicBezTo>
                      <a:pt x="2000" y="199"/>
                      <a:pt x="2671" y="199"/>
                      <a:pt x="2671" y="124"/>
                    </a:cubicBezTo>
                    <a:cubicBezTo>
                      <a:pt x="2683" y="62"/>
                      <a:pt x="2012" y="0"/>
                      <a:pt x="1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6"/>
              <p:cNvSpPr/>
              <p:nvPr/>
            </p:nvSpPr>
            <p:spPr>
              <a:xfrm>
                <a:off x="7689073" y="1926168"/>
                <a:ext cx="133428" cy="70125"/>
              </a:xfrm>
              <a:custGeom>
                <a:avLst/>
                <a:gdLst/>
                <a:ahLst/>
                <a:cxnLst/>
                <a:rect l="l" t="t" r="r" b="b"/>
                <a:pathLst>
                  <a:path w="697" h="363" extrusionOk="0">
                    <a:moveTo>
                      <a:pt x="87" y="1"/>
                    </a:moveTo>
                    <a:lnTo>
                      <a:pt x="249" y="88"/>
                    </a:lnTo>
                    <a:cubicBezTo>
                      <a:pt x="323" y="137"/>
                      <a:pt x="423" y="187"/>
                      <a:pt x="435" y="237"/>
                    </a:cubicBezTo>
                    <a:cubicBezTo>
                      <a:pt x="435" y="237"/>
                      <a:pt x="361" y="224"/>
                      <a:pt x="286" y="212"/>
                    </a:cubicBezTo>
                    <a:cubicBezTo>
                      <a:pt x="212" y="200"/>
                      <a:pt x="137" y="175"/>
                      <a:pt x="137" y="175"/>
                    </a:cubicBezTo>
                    <a:lnTo>
                      <a:pt x="137" y="175"/>
                    </a:lnTo>
                    <a:cubicBezTo>
                      <a:pt x="137" y="175"/>
                      <a:pt x="199" y="200"/>
                      <a:pt x="274" y="224"/>
                    </a:cubicBezTo>
                    <a:cubicBezTo>
                      <a:pt x="361" y="249"/>
                      <a:pt x="435" y="262"/>
                      <a:pt x="435" y="262"/>
                    </a:cubicBezTo>
                    <a:cubicBezTo>
                      <a:pt x="382" y="289"/>
                      <a:pt x="321" y="309"/>
                      <a:pt x="259" y="309"/>
                    </a:cubicBezTo>
                    <a:cubicBezTo>
                      <a:pt x="235" y="309"/>
                      <a:pt x="211" y="306"/>
                      <a:pt x="187" y="299"/>
                    </a:cubicBezTo>
                    <a:cubicBezTo>
                      <a:pt x="125" y="299"/>
                      <a:pt x="63" y="287"/>
                      <a:pt x="1" y="274"/>
                    </a:cubicBezTo>
                    <a:lnTo>
                      <a:pt x="1" y="274"/>
                    </a:lnTo>
                    <a:cubicBezTo>
                      <a:pt x="112" y="311"/>
                      <a:pt x="224" y="336"/>
                      <a:pt x="336" y="361"/>
                    </a:cubicBezTo>
                    <a:cubicBezTo>
                      <a:pt x="354" y="362"/>
                      <a:pt x="373" y="363"/>
                      <a:pt x="391" y="363"/>
                    </a:cubicBezTo>
                    <a:cubicBezTo>
                      <a:pt x="547" y="363"/>
                      <a:pt x="696" y="319"/>
                      <a:pt x="696" y="274"/>
                    </a:cubicBezTo>
                    <a:cubicBezTo>
                      <a:pt x="696" y="212"/>
                      <a:pt x="535" y="162"/>
                      <a:pt x="386" y="113"/>
                    </a:cubicBezTo>
                    <a:cubicBezTo>
                      <a:pt x="237" y="63"/>
                      <a:pt x="88" y="1"/>
                      <a:pt x="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6"/>
              <p:cNvSpPr/>
              <p:nvPr/>
            </p:nvSpPr>
            <p:spPr>
              <a:xfrm>
                <a:off x="7746120" y="1704974"/>
                <a:ext cx="97631" cy="60659"/>
              </a:xfrm>
              <a:custGeom>
                <a:avLst/>
                <a:gdLst/>
                <a:ahLst/>
                <a:cxnLst/>
                <a:rect l="l" t="t" r="r" b="b"/>
                <a:pathLst>
                  <a:path w="510" h="314" extrusionOk="0">
                    <a:moveTo>
                      <a:pt x="283" y="1"/>
                    </a:moveTo>
                    <a:cubicBezTo>
                      <a:pt x="149" y="1"/>
                      <a:pt x="1" y="28"/>
                      <a:pt x="1" y="28"/>
                    </a:cubicBezTo>
                    <a:cubicBezTo>
                      <a:pt x="1" y="28"/>
                      <a:pt x="261" y="28"/>
                      <a:pt x="311" y="90"/>
                    </a:cubicBezTo>
                    <a:lnTo>
                      <a:pt x="100" y="152"/>
                    </a:lnTo>
                    <a:lnTo>
                      <a:pt x="324" y="127"/>
                    </a:lnTo>
                    <a:lnTo>
                      <a:pt x="324" y="127"/>
                    </a:lnTo>
                    <a:cubicBezTo>
                      <a:pt x="299" y="202"/>
                      <a:pt x="50" y="314"/>
                      <a:pt x="50" y="314"/>
                    </a:cubicBezTo>
                    <a:cubicBezTo>
                      <a:pt x="50" y="314"/>
                      <a:pt x="510" y="214"/>
                      <a:pt x="497" y="78"/>
                    </a:cubicBezTo>
                    <a:cubicBezTo>
                      <a:pt x="486" y="18"/>
                      <a:pt x="389" y="1"/>
                      <a:pt x="2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6"/>
              <p:cNvSpPr/>
              <p:nvPr/>
            </p:nvSpPr>
            <p:spPr>
              <a:xfrm>
                <a:off x="7865000" y="1791906"/>
                <a:ext cx="256902" cy="62591"/>
              </a:xfrm>
              <a:custGeom>
                <a:avLst/>
                <a:gdLst/>
                <a:ahLst/>
                <a:cxnLst/>
                <a:rect l="l" t="t" r="r" b="b"/>
                <a:pathLst>
                  <a:path w="1342" h="324" extrusionOk="0">
                    <a:moveTo>
                      <a:pt x="671" y="0"/>
                    </a:moveTo>
                    <a:cubicBezTo>
                      <a:pt x="448" y="0"/>
                      <a:pt x="224" y="13"/>
                      <a:pt x="1" y="25"/>
                    </a:cubicBezTo>
                    <a:lnTo>
                      <a:pt x="373" y="25"/>
                    </a:lnTo>
                    <a:cubicBezTo>
                      <a:pt x="522" y="25"/>
                      <a:pt x="671" y="50"/>
                      <a:pt x="820" y="87"/>
                    </a:cubicBezTo>
                    <a:cubicBezTo>
                      <a:pt x="820" y="87"/>
                      <a:pt x="659" y="100"/>
                      <a:pt x="510" y="112"/>
                    </a:cubicBezTo>
                    <a:cubicBezTo>
                      <a:pt x="348" y="125"/>
                      <a:pt x="199" y="149"/>
                      <a:pt x="199" y="149"/>
                    </a:cubicBezTo>
                    <a:cubicBezTo>
                      <a:pt x="199" y="149"/>
                      <a:pt x="348" y="137"/>
                      <a:pt x="510" y="137"/>
                    </a:cubicBezTo>
                    <a:lnTo>
                      <a:pt x="820" y="137"/>
                    </a:lnTo>
                    <a:cubicBezTo>
                      <a:pt x="684" y="187"/>
                      <a:pt x="535" y="224"/>
                      <a:pt x="386" y="249"/>
                    </a:cubicBezTo>
                    <a:lnTo>
                      <a:pt x="25" y="323"/>
                    </a:lnTo>
                    <a:cubicBezTo>
                      <a:pt x="25" y="323"/>
                      <a:pt x="348" y="274"/>
                      <a:pt x="684" y="249"/>
                    </a:cubicBezTo>
                    <a:cubicBezTo>
                      <a:pt x="1007" y="212"/>
                      <a:pt x="1329" y="187"/>
                      <a:pt x="1342" y="112"/>
                    </a:cubicBezTo>
                    <a:cubicBezTo>
                      <a:pt x="1342" y="50"/>
                      <a:pt x="1007" y="0"/>
                      <a:pt x="6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6"/>
              <p:cNvSpPr/>
              <p:nvPr/>
            </p:nvSpPr>
            <p:spPr>
              <a:xfrm>
                <a:off x="7346791" y="2298046"/>
                <a:ext cx="102416" cy="91762"/>
              </a:xfrm>
              <a:custGeom>
                <a:avLst/>
                <a:gdLst/>
                <a:ahLst/>
                <a:cxnLst/>
                <a:rect l="l" t="t" r="r" b="b"/>
                <a:pathLst>
                  <a:path w="535" h="475" extrusionOk="0">
                    <a:moveTo>
                      <a:pt x="199" y="1"/>
                    </a:moveTo>
                    <a:cubicBezTo>
                      <a:pt x="199" y="1"/>
                      <a:pt x="348" y="237"/>
                      <a:pt x="323" y="311"/>
                    </a:cubicBezTo>
                    <a:lnTo>
                      <a:pt x="149" y="162"/>
                    </a:lnTo>
                    <a:lnTo>
                      <a:pt x="298" y="336"/>
                    </a:lnTo>
                    <a:cubicBezTo>
                      <a:pt x="292" y="338"/>
                      <a:pt x="286" y="339"/>
                      <a:pt x="279" y="339"/>
                    </a:cubicBezTo>
                    <a:cubicBezTo>
                      <a:pt x="191" y="339"/>
                      <a:pt x="0" y="212"/>
                      <a:pt x="0" y="212"/>
                    </a:cubicBezTo>
                    <a:lnTo>
                      <a:pt x="0" y="212"/>
                    </a:lnTo>
                    <a:cubicBezTo>
                      <a:pt x="0" y="212"/>
                      <a:pt x="273" y="475"/>
                      <a:pt x="395" y="475"/>
                    </a:cubicBezTo>
                    <a:cubicBezTo>
                      <a:pt x="411" y="475"/>
                      <a:pt x="425" y="470"/>
                      <a:pt x="435" y="460"/>
                    </a:cubicBezTo>
                    <a:cubicBezTo>
                      <a:pt x="534" y="361"/>
                      <a:pt x="199" y="1"/>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6"/>
              <p:cNvSpPr/>
              <p:nvPr/>
            </p:nvSpPr>
            <p:spPr>
              <a:xfrm>
                <a:off x="7403838" y="2252454"/>
                <a:ext cx="111797" cy="93307"/>
              </a:xfrm>
              <a:custGeom>
                <a:avLst/>
                <a:gdLst/>
                <a:ahLst/>
                <a:cxnLst/>
                <a:rect l="l" t="t" r="r" b="b"/>
                <a:pathLst>
                  <a:path w="584" h="483" extrusionOk="0">
                    <a:moveTo>
                      <a:pt x="174" y="1"/>
                    </a:moveTo>
                    <a:lnTo>
                      <a:pt x="286" y="138"/>
                    </a:lnTo>
                    <a:cubicBezTo>
                      <a:pt x="323" y="187"/>
                      <a:pt x="360" y="249"/>
                      <a:pt x="385" y="324"/>
                    </a:cubicBezTo>
                    <a:cubicBezTo>
                      <a:pt x="385" y="324"/>
                      <a:pt x="323" y="287"/>
                      <a:pt x="273" y="249"/>
                    </a:cubicBezTo>
                    <a:cubicBezTo>
                      <a:pt x="211" y="212"/>
                      <a:pt x="162" y="175"/>
                      <a:pt x="162" y="175"/>
                    </a:cubicBezTo>
                    <a:lnTo>
                      <a:pt x="162" y="175"/>
                    </a:lnTo>
                    <a:cubicBezTo>
                      <a:pt x="162" y="175"/>
                      <a:pt x="211" y="225"/>
                      <a:pt x="261" y="262"/>
                    </a:cubicBezTo>
                    <a:cubicBezTo>
                      <a:pt x="311" y="311"/>
                      <a:pt x="360" y="349"/>
                      <a:pt x="360" y="349"/>
                    </a:cubicBezTo>
                    <a:cubicBezTo>
                      <a:pt x="342" y="352"/>
                      <a:pt x="323" y="353"/>
                      <a:pt x="305" y="353"/>
                    </a:cubicBezTo>
                    <a:cubicBezTo>
                      <a:pt x="249" y="353"/>
                      <a:pt x="196" y="339"/>
                      <a:pt x="149" y="311"/>
                    </a:cubicBezTo>
                    <a:cubicBezTo>
                      <a:pt x="100" y="287"/>
                      <a:pt x="38" y="249"/>
                      <a:pt x="0" y="212"/>
                    </a:cubicBezTo>
                    <a:lnTo>
                      <a:pt x="0" y="212"/>
                    </a:lnTo>
                    <a:cubicBezTo>
                      <a:pt x="75" y="287"/>
                      <a:pt x="149" y="349"/>
                      <a:pt x="249" y="398"/>
                    </a:cubicBezTo>
                    <a:cubicBezTo>
                      <a:pt x="334" y="452"/>
                      <a:pt x="423" y="483"/>
                      <a:pt x="485" y="483"/>
                    </a:cubicBezTo>
                    <a:cubicBezTo>
                      <a:pt x="523" y="483"/>
                      <a:pt x="550" y="471"/>
                      <a:pt x="559" y="448"/>
                    </a:cubicBezTo>
                    <a:cubicBezTo>
                      <a:pt x="584" y="386"/>
                      <a:pt x="472" y="299"/>
                      <a:pt x="373" y="200"/>
                    </a:cubicBezTo>
                    <a:cubicBezTo>
                      <a:pt x="273" y="100"/>
                      <a:pt x="174" y="1"/>
                      <a:pt x="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6"/>
              <p:cNvSpPr/>
              <p:nvPr/>
            </p:nvSpPr>
            <p:spPr>
              <a:xfrm>
                <a:off x="7865000" y="1689326"/>
                <a:ext cx="278343" cy="76307"/>
              </a:xfrm>
              <a:custGeom>
                <a:avLst/>
                <a:gdLst/>
                <a:ahLst/>
                <a:cxnLst/>
                <a:rect l="l" t="t" r="r" b="b"/>
                <a:pathLst>
                  <a:path w="1454" h="395" extrusionOk="0">
                    <a:moveTo>
                      <a:pt x="87" y="83"/>
                    </a:moveTo>
                    <a:cubicBezTo>
                      <a:pt x="34" y="90"/>
                      <a:pt x="1" y="97"/>
                      <a:pt x="1" y="97"/>
                    </a:cubicBezTo>
                    <a:cubicBezTo>
                      <a:pt x="29" y="92"/>
                      <a:pt x="58" y="88"/>
                      <a:pt x="87" y="83"/>
                    </a:cubicBezTo>
                    <a:close/>
                    <a:moveTo>
                      <a:pt x="1001" y="0"/>
                    </a:moveTo>
                    <a:cubicBezTo>
                      <a:pt x="913" y="0"/>
                      <a:pt x="817" y="3"/>
                      <a:pt x="721" y="10"/>
                    </a:cubicBezTo>
                    <a:cubicBezTo>
                      <a:pt x="514" y="21"/>
                      <a:pt x="297" y="51"/>
                      <a:pt x="87" y="83"/>
                    </a:cubicBezTo>
                    <a:lnTo>
                      <a:pt x="87" y="83"/>
                    </a:lnTo>
                    <a:cubicBezTo>
                      <a:pt x="165" y="72"/>
                      <a:pt x="285" y="59"/>
                      <a:pt x="410" y="59"/>
                    </a:cubicBezTo>
                    <a:cubicBezTo>
                      <a:pt x="451" y="56"/>
                      <a:pt x="491" y="55"/>
                      <a:pt x="532" y="55"/>
                    </a:cubicBezTo>
                    <a:cubicBezTo>
                      <a:pt x="653" y="55"/>
                      <a:pt x="774" y="69"/>
                      <a:pt x="895" y="97"/>
                    </a:cubicBezTo>
                    <a:cubicBezTo>
                      <a:pt x="895" y="97"/>
                      <a:pt x="746" y="122"/>
                      <a:pt x="572" y="146"/>
                    </a:cubicBezTo>
                    <a:cubicBezTo>
                      <a:pt x="398" y="171"/>
                      <a:pt x="249" y="208"/>
                      <a:pt x="249" y="208"/>
                    </a:cubicBezTo>
                    <a:cubicBezTo>
                      <a:pt x="249" y="208"/>
                      <a:pt x="410" y="184"/>
                      <a:pt x="572" y="159"/>
                    </a:cubicBezTo>
                    <a:cubicBezTo>
                      <a:pt x="733" y="146"/>
                      <a:pt x="907" y="134"/>
                      <a:pt x="907" y="134"/>
                    </a:cubicBezTo>
                    <a:lnTo>
                      <a:pt x="907" y="134"/>
                    </a:lnTo>
                    <a:cubicBezTo>
                      <a:pt x="758" y="196"/>
                      <a:pt x="597" y="258"/>
                      <a:pt x="435" y="283"/>
                    </a:cubicBezTo>
                    <a:lnTo>
                      <a:pt x="50" y="395"/>
                    </a:lnTo>
                    <a:cubicBezTo>
                      <a:pt x="50" y="395"/>
                      <a:pt x="398" y="320"/>
                      <a:pt x="746" y="246"/>
                    </a:cubicBezTo>
                    <a:cubicBezTo>
                      <a:pt x="1106" y="184"/>
                      <a:pt x="1454" y="122"/>
                      <a:pt x="1454" y="72"/>
                    </a:cubicBezTo>
                    <a:cubicBezTo>
                      <a:pt x="1454" y="26"/>
                      <a:pt x="1256" y="0"/>
                      <a:pt x="10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6"/>
              <p:cNvSpPr/>
              <p:nvPr/>
            </p:nvSpPr>
            <p:spPr>
              <a:xfrm>
                <a:off x="7786512" y="1585973"/>
                <a:ext cx="306866" cy="102966"/>
              </a:xfrm>
              <a:custGeom>
                <a:avLst/>
                <a:gdLst/>
                <a:ahLst/>
                <a:cxnLst/>
                <a:rect l="l" t="t" r="r" b="b"/>
                <a:pathLst>
                  <a:path w="1603" h="533" extrusionOk="0">
                    <a:moveTo>
                      <a:pt x="1423" y="0"/>
                    </a:moveTo>
                    <a:cubicBezTo>
                      <a:pt x="1268" y="0"/>
                      <a:pt x="1026" y="27"/>
                      <a:pt x="783" y="73"/>
                    </a:cubicBezTo>
                    <a:cubicBezTo>
                      <a:pt x="386" y="147"/>
                      <a:pt x="1" y="247"/>
                      <a:pt x="1" y="247"/>
                    </a:cubicBezTo>
                    <a:cubicBezTo>
                      <a:pt x="1" y="247"/>
                      <a:pt x="212" y="209"/>
                      <a:pt x="435" y="172"/>
                    </a:cubicBezTo>
                    <a:cubicBezTo>
                      <a:pt x="575" y="144"/>
                      <a:pt x="708" y="130"/>
                      <a:pt x="844" y="130"/>
                    </a:cubicBezTo>
                    <a:cubicBezTo>
                      <a:pt x="890" y="130"/>
                      <a:pt x="935" y="132"/>
                      <a:pt x="982" y="135"/>
                    </a:cubicBezTo>
                    <a:cubicBezTo>
                      <a:pt x="982" y="135"/>
                      <a:pt x="796" y="185"/>
                      <a:pt x="622" y="234"/>
                    </a:cubicBezTo>
                    <a:cubicBezTo>
                      <a:pt x="448" y="272"/>
                      <a:pt x="262" y="334"/>
                      <a:pt x="262" y="334"/>
                    </a:cubicBezTo>
                    <a:cubicBezTo>
                      <a:pt x="262" y="334"/>
                      <a:pt x="448" y="284"/>
                      <a:pt x="622" y="247"/>
                    </a:cubicBezTo>
                    <a:cubicBezTo>
                      <a:pt x="808" y="209"/>
                      <a:pt x="982" y="172"/>
                      <a:pt x="982" y="172"/>
                    </a:cubicBezTo>
                    <a:lnTo>
                      <a:pt x="982" y="172"/>
                    </a:lnTo>
                    <a:cubicBezTo>
                      <a:pt x="820" y="259"/>
                      <a:pt x="659" y="334"/>
                      <a:pt x="485" y="383"/>
                    </a:cubicBezTo>
                    <a:lnTo>
                      <a:pt x="75" y="532"/>
                    </a:lnTo>
                    <a:lnTo>
                      <a:pt x="75" y="532"/>
                    </a:lnTo>
                    <a:lnTo>
                      <a:pt x="833" y="309"/>
                    </a:lnTo>
                    <a:cubicBezTo>
                      <a:pt x="1218" y="209"/>
                      <a:pt x="1603" y="98"/>
                      <a:pt x="1590" y="36"/>
                    </a:cubicBezTo>
                    <a:cubicBezTo>
                      <a:pt x="1586" y="11"/>
                      <a:pt x="1522" y="0"/>
                      <a:pt x="1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6"/>
              <p:cNvSpPr/>
              <p:nvPr/>
            </p:nvSpPr>
            <p:spPr>
              <a:xfrm>
                <a:off x="8119414" y="1604712"/>
                <a:ext cx="428043" cy="62591"/>
              </a:xfrm>
              <a:custGeom>
                <a:avLst/>
                <a:gdLst/>
                <a:ahLst/>
                <a:cxnLst/>
                <a:rect l="l" t="t" r="r" b="b"/>
                <a:pathLst>
                  <a:path w="2236" h="324" extrusionOk="0">
                    <a:moveTo>
                      <a:pt x="1118" y="1"/>
                    </a:moveTo>
                    <a:cubicBezTo>
                      <a:pt x="746" y="1"/>
                      <a:pt x="373" y="13"/>
                      <a:pt x="0" y="50"/>
                    </a:cubicBezTo>
                    <a:cubicBezTo>
                      <a:pt x="0" y="50"/>
                      <a:pt x="191" y="34"/>
                      <a:pt x="433" y="34"/>
                    </a:cubicBezTo>
                    <a:cubicBezTo>
                      <a:pt x="493" y="34"/>
                      <a:pt x="557" y="35"/>
                      <a:pt x="621" y="38"/>
                    </a:cubicBezTo>
                    <a:cubicBezTo>
                      <a:pt x="663" y="36"/>
                      <a:pt x="704" y="35"/>
                      <a:pt x="746" y="35"/>
                    </a:cubicBezTo>
                    <a:cubicBezTo>
                      <a:pt x="953" y="35"/>
                      <a:pt x="1160" y="61"/>
                      <a:pt x="1367" y="112"/>
                    </a:cubicBezTo>
                    <a:cubicBezTo>
                      <a:pt x="1367" y="112"/>
                      <a:pt x="1106" y="112"/>
                      <a:pt x="845" y="125"/>
                    </a:cubicBezTo>
                    <a:cubicBezTo>
                      <a:pt x="597" y="137"/>
                      <a:pt x="336" y="162"/>
                      <a:pt x="336" y="162"/>
                    </a:cubicBezTo>
                    <a:lnTo>
                      <a:pt x="845" y="137"/>
                    </a:lnTo>
                    <a:cubicBezTo>
                      <a:pt x="932" y="133"/>
                      <a:pt x="1019" y="132"/>
                      <a:pt x="1096" y="132"/>
                    </a:cubicBezTo>
                    <a:cubicBezTo>
                      <a:pt x="1251" y="132"/>
                      <a:pt x="1367" y="137"/>
                      <a:pt x="1367" y="137"/>
                    </a:cubicBezTo>
                    <a:cubicBezTo>
                      <a:pt x="1118" y="187"/>
                      <a:pt x="870" y="224"/>
                      <a:pt x="621" y="249"/>
                    </a:cubicBezTo>
                    <a:cubicBezTo>
                      <a:pt x="311" y="286"/>
                      <a:pt x="13" y="324"/>
                      <a:pt x="13" y="324"/>
                    </a:cubicBezTo>
                    <a:cubicBezTo>
                      <a:pt x="13" y="324"/>
                      <a:pt x="559" y="261"/>
                      <a:pt x="1118" y="249"/>
                    </a:cubicBezTo>
                    <a:cubicBezTo>
                      <a:pt x="1677" y="212"/>
                      <a:pt x="2224" y="237"/>
                      <a:pt x="2236" y="175"/>
                    </a:cubicBezTo>
                    <a:cubicBezTo>
                      <a:pt x="2236" y="100"/>
                      <a:pt x="1690" y="13"/>
                      <a:pt x="1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6"/>
              <p:cNvSpPr/>
              <p:nvPr/>
            </p:nvSpPr>
            <p:spPr>
              <a:xfrm>
                <a:off x="7546455" y="2242988"/>
                <a:ext cx="204641" cy="116296"/>
              </a:xfrm>
              <a:custGeom>
                <a:avLst/>
                <a:gdLst/>
                <a:ahLst/>
                <a:cxnLst/>
                <a:rect l="l" t="t" r="r" b="b"/>
                <a:pathLst>
                  <a:path w="1069" h="602" extrusionOk="0">
                    <a:moveTo>
                      <a:pt x="149" y="0"/>
                    </a:moveTo>
                    <a:cubicBezTo>
                      <a:pt x="150" y="0"/>
                      <a:pt x="261" y="87"/>
                      <a:pt x="385" y="187"/>
                    </a:cubicBezTo>
                    <a:cubicBezTo>
                      <a:pt x="485" y="249"/>
                      <a:pt x="584" y="323"/>
                      <a:pt x="659" y="423"/>
                    </a:cubicBezTo>
                    <a:cubicBezTo>
                      <a:pt x="659" y="423"/>
                      <a:pt x="547" y="373"/>
                      <a:pt x="435" y="323"/>
                    </a:cubicBezTo>
                    <a:cubicBezTo>
                      <a:pt x="323" y="274"/>
                      <a:pt x="212" y="211"/>
                      <a:pt x="211" y="211"/>
                    </a:cubicBezTo>
                    <a:lnTo>
                      <a:pt x="211" y="211"/>
                    </a:lnTo>
                    <a:cubicBezTo>
                      <a:pt x="212" y="211"/>
                      <a:pt x="311" y="274"/>
                      <a:pt x="423" y="336"/>
                    </a:cubicBezTo>
                    <a:cubicBezTo>
                      <a:pt x="534" y="398"/>
                      <a:pt x="646" y="447"/>
                      <a:pt x="646" y="447"/>
                    </a:cubicBezTo>
                    <a:cubicBezTo>
                      <a:pt x="625" y="449"/>
                      <a:pt x="605" y="450"/>
                      <a:pt x="584" y="450"/>
                    </a:cubicBezTo>
                    <a:cubicBezTo>
                      <a:pt x="481" y="450"/>
                      <a:pt x="379" y="425"/>
                      <a:pt x="286" y="373"/>
                    </a:cubicBezTo>
                    <a:cubicBezTo>
                      <a:pt x="187" y="336"/>
                      <a:pt x="87" y="298"/>
                      <a:pt x="0" y="249"/>
                    </a:cubicBezTo>
                    <a:lnTo>
                      <a:pt x="0" y="249"/>
                    </a:lnTo>
                    <a:cubicBezTo>
                      <a:pt x="1" y="249"/>
                      <a:pt x="63" y="286"/>
                      <a:pt x="149" y="336"/>
                    </a:cubicBezTo>
                    <a:cubicBezTo>
                      <a:pt x="261" y="398"/>
                      <a:pt x="385" y="447"/>
                      <a:pt x="510" y="497"/>
                    </a:cubicBezTo>
                    <a:cubicBezTo>
                      <a:pt x="683" y="563"/>
                      <a:pt x="863" y="602"/>
                      <a:pt x="967" y="602"/>
                    </a:cubicBezTo>
                    <a:cubicBezTo>
                      <a:pt x="1019" y="602"/>
                      <a:pt x="1052" y="592"/>
                      <a:pt x="1056" y="572"/>
                    </a:cubicBezTo>
                    <a:cubicBezTo>
                      <a:pt x="1068" y="509"/>
                      <a:pt x="832" y="398"/>
                      <a:pt x="596" y="273"/>
                    </a:cubicBezTo>
                    <a:cubicBezTo>
                      <a:pt x="361" y="149"/>
                      <a:pt x="150" y="0"/>
                      <a:pt x="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6"/>
              <p:cNvSpPr/>
              <p:nvPr/>
            </p:nvSpPr>
            <p:spPr>
              <a:xfrm>
                <a:off x="7451313" y="2190249"/>
                <a:ext cx="116774" cy="88671"/>
              </a:xfrm>
              <a:custGeom>
                <a:avLst/>
                <a:gdLst/>
                <a:ahLst/>
                <a:cxnLst/>
                <a:rect l="l" t="t" r="r" b="b"/>
                <a:pathLst>
                  <a:path w="610" h="459" extrusionOk="0">
                    <a:moveTo>
                      <a:pt x="150" y="0"/>
                    </a:moveTo>
                    <a:cubicBezTo>
                      <a:pt x="150" y="0"/>
                      <a:pt x="373" y="211"/>
                      <a:pt x="373" y="298"/>
                    </a:cubicBezTo>
                    <a:lnTo>
                      <a:pt x="150" y="174"/>
                    </a:lnTo>
                    <a:lnTo>
                      <a:pt x="348" y="323"/>
                    </a:lnTo>
                    <a:cubicBezTo>
                      <a:pt x="339" y="328"/>
                      <a:pt x="326" y="330"/>
                      <a:pt x="310" y="330"/>
                    </a:cubicBezTo>
                    <a:cubicBezTo>
                      <a:pt x="207" y="330"/>
                      <a:pt x="1" y="236"/>
                      <a:pt x="1" y="236"/>
                    </a:cubicBezTo>
                    <a:lnTo>
                      <a:pt x="1" y="236"/>
                    </a:lnTo>
                    <a:cubicBezTo>
                      <a:pt x="1" y="236"/>
                      <a:pt x="340" y="459"/>
                      <a:pt x="481" y="459"/>
                    </a:cubicBezTo>
                    <a:cubicBezTo>
                      <a:pt x="506" y="459"/>
                      <a:pt x="525" y="452"/>
                      <a:pt x="535" y="435"/>
                    </a:cubicBezTo>
                    <a:cubicBezTo>
                      <a:pt x="609" y="323"/>
                      <a:pt x="150" y="0"/>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6"/>
              <p:cNvSpPr/>
              <p:nvPr/>
            </p:nvSpPr>
            <p:spPr>
              <a:xfrm>
                <a:off x="7610585" y="2175761"/>
                <a:ext cx="233165" cy="99103"/>
              </a:xfrm>
              <a:custGeom>
                <a:avLst/>
                <a:gdLst/>
                <a:ahLst/>
                <a:cxnLst/>
                <a:rect l="l" t="t" r="r" b="b"/>
                <a:pathLst>
                  <a:path w="1218" h="513" extrusionOk="0">
                    <a:moveTo>
                      <a:pt x="112" y="1"/>
                    </a:moveTo>
                    <a:lnTo>
                      <a:pt x="411" y="150"/>
                    </a:lnTo>
                    <a:cubicBezTo>
                      <a:pt x="535" y="199"/>
                      <a:pt x="647" y="274"/>
                      <a:pt x="758" y="361"/>
                    </a:cubicBezTo>
                    <a:cubicBezTo>
                      <a:pt x="758" y="361"/>
                      <a:pt x="622" y="323"/>
                      <a:pt x="485" y="299"/>
                    </a:cubicBezTo>
                    <a:cubicBezTo>
                      <a:pt x="361" y="261"/>
                      <a:pt x="224" y="212"/>
                      <a:pt x="224" y="212"/>
                    </a:cubicBezTo>
                    <a:lnTo>
                      <a:pt x="224" y="212"/>
                    </a:lnTo>
                    <a:cubicBezTo>
                      <a:pt x="224" y="212"/>
                      <a:pt x="349" y="261"/>
                      <a:pt x="485" y="311"/>
                    </a:cubicBezTo>
                    <a:cubicBezTo>
                      <a:pt x="609" y="361"/>
                      <a:pt x="746" y="398"/>
                      <a:pt x="746" y="398"/>
                    </a:cubicBezTo>
                    <a:cubicBezTo>
                      <a:pt x="712" y="401"/>
                      <a:pt x="678" y="403"/>
                      <a:pt x="643" y="403"/>
                    </a:cubicBezTo>
                    <a:cubicBezTo>
                      <a:pt x="541" y="403"/>
                      <a:pt x="438" y="389"/>
                      <a:pt x="336" y="361"/>
                    </a:cubicBezTo>
                    <a:cubicBezTo>
                      <a:pt x="224" y="348"/>
                      <a:pt x="112" y="311"/>
                      <a:pt x="1" y="286"/>
                    </a:cubicBezTo>
                    <a:lnTo>
                      <a:pt x="1" y="286"/>
                    </a:lnTo>
                    <a:cubicBezTo>
                      <a:pt x="199" y="348"/>
                      <a:pt x="386" y="410"/>
                      <a:pt x="584" y="448"/>
                    </a:cubicBezTo>
                    <a:cubicBezTo>
                      <a:pt x="761" y="490"/>
                      <a:pt x="937" y="512"/>
                      <a:pt x="1056" y="512"/>
                    </a:cubicBezTo>
                    <a:cubicBezTo>
                      <a:pt x="1147" y="512"/>
                      <a:pt x="1205" y="499"/>
                      <a:pt x="1205" y="472"/>
                    </a:cubicBezTo>
                    <a:cubicBezTo>
                      <a:pt x="1218" y="410"/>
                      <a:pt x="932" y="311"/>
                      <a:pt x="659" y="212"/>
                    </a:cubicBezTo>
                    <a:cubicBezTo>
                      <a:pt x="386" y="112"/>
                      <a:pt x="113" y="1"/>
                      <a:pt x="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6"/>
              <p:cNvSpPr/>
              <p:nvPr/>
            </p:nvSpPr>
            <p:spPr>
              <a:xfrm>
                <a:off x="7684287" y="2111044"/>
                <a:ext cx="204641" cy="94466"/>
              </a:xfrm>
              <a:custGeom>
                <a:avLst/>
                <a:gdLst/>
                <a:ahLst/>
                <a:cxnLst/>
                <a:rect l="l" t="t" r="r" b="b"/>
                <a:pathLst>
                  <a:path w="1069" h="489" extrusionOk="0">
                    <a:moveTo>
                      <a:pt x="88" y="0"/>
                    </a:moveTo>
                    <a:lnTo>
                      <a:pt x="348" y="137"/>
                    </a:lnTo>
                    <a:cubicBezTo>
                      <a:pt x="460" y="186"/>
                      <a:pt x="572" y="249"/>
                      <a:pt x="659" y="323"/>
                    </a:cubicBezTo>
                    <a:cubicBezTo>
                      <a:pt x="659" y="323"/>
                      <a:pt x="547" y="298"/>
                      <a:pt x="435" y="261"/>
                    </a:cubicBezTo>
                    <a:cubicBezTo>
                      <a:pt x="312" y="236"/>
                      <a:pt x="201" y="199"/>
                      <a:pt x="199" y="199"/>
                    </a:cubicBezTo>
                    <a:lnTo>
                      <a:pt x="199" y="199"/>
                    </a:lnTo>
                    <a:cubicBezTo>
                      <a:pt x="201" y="199"/>
                      <a:pt x="312" y="236"/>
                      <a:pt x="423" y="286"/>
                    </a:cubicBezTo>
                    <a:cubicBezTo>
                      <a:pt x="535" y="323"/>
                      <a:pt x="659" y="360"/>
                      <a:pt x="659" y="360"/>
                    </a:cubicBezTo>
                    <a:cubicBezTo>
                      <a:pt x="611" y="370"/>
                      <a:pt x="564" y="374"/>
                      <a:pt x="517" y="374"/>
                    </a:cubicBezTo>
                    <a:cubicBezTo>
                      <a:pt x="440" y="374"/>
                      <a:pt x="363" y="363"/>
                      <a:pt x="286" y="348"/>
                    </a:cubicBezTo>
                    <a:cubicBezTo>
                      <a:pt x="137" y="323"/>
                      <a:pt x="1" y="274"/>
                      <a:pt x="1" y="273"/>
                    </a:cubicBezTo>
                    <a:lnTo>
                      <a:pt x="1" y="273"/>
                    </a:lnTo>
                    <a:cubicBezTo>
                      <a:pt x="162" y="336"/>
                      <a:pt x="336" y="385"/>
                      <a:pt x="510" y="435"/>
                    </a:cubicBezTo>
                    <a:cubicBezTo>
                      <a:pt x="653" y="469"/>
                      <a:pt x="800" y="488"/>
                      <a:pt x="906" y="488"/>
                    </a:cubicBezTo>
                    <a:cubicBezTo>
                      <a:pt x="992" y="488"/>
                      <a:pt x="1051" y="475"/>
                      <a:pt x="1056" y="447"/>
                    </a:cubicBezTo>
                    <a:cubicBezTo>
                      <a:pt x="1069" y="385"/>
                      <a:pt x="820" y="286"/>
                      <a:pt x="584" y="199"/>
                    </a:cubicBezTo>
                    <a:cubicBezTo>
                      <a:pt x="336" y="100"/>
                      <a:pt x="88" y="0"/>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6"/>
              <p:cNvSpPr/>
              <p:nvPr/>
            </p:nvSpPr>
            <p:spPr>
              <a:xfrm>
                <a:off x="7432361" y="2365273"/>
                <a:ext cx="192773" cy="140830"/>
              </a:xfrm>
              <a:custGeom>
                <a:avLst/>
                <a:gdLst/>
                <a:ahLst/>
                <a:cxnLst/>
                <a:rect l="l" t="t" r="r" b="b"/>
                <a:pathLst>
                  <a:path w="1007" h="729" extrusionOk="0">
                    <a:moveTo>
                      <a:pt x="187" y="1"/>
                    </a:moveTo>
                    <a:lnTo>
                      <a:pt x="385" y="199"/>
                    </a:lnTo>
                    <a:cubicBezTo>
                      <a:pt x="485" y="274"/>
                      <a:pt x="559" y="373"/>
                      <a:pt x="621" y="473"/>
                    </a:cubicBezTo>
                    <a:cubicBezTo>
                      <a:pt x="621" y="473"/>
                      <a:pt x="522" y="411"/>
                      <a:pt x="422" y="348"/>
                    </a:cubicBezTo>
                    <a:cubicBezTo>
                      <a:pt x="323" y="274"/>
                      <a:pt x="224" y="200"/>
                      <a:pt x="224" y="199"/>
                    </a:cubicBezTo>
                    <a:lnTo>
                      <a:pt x="224" y="199"/>
                    </a:lnTo>
                    <a:cubicBezTo>
                      <a:pt x="224" y="200"/>
                      <a:pt x="311" y="274"/>
                      <a:pt x="410" y="361"/>
                    </a:cubicBezTo>
                    <a:cubicBezTo>
                      <a:pt x="509" y="435"/>
                      <a:pt x="609" y="510"/>
                      <a:pt x="609" y="510"/>
                    </a:cubicBezTo>
                    <a:cubicBezTo>
                      <a:pt x="485" y="485"/>
                      <a:pt x="373" y="448"/>
                      <a:pt x="261" y="373"/>
                    </a:cubicBezTo>
                    <a:cubicBezTo>
                      <a:pt x="174" y="324"/>
                      <a:pt x="87" y="274"/>
                      <a:pt x="0" y="224"/>
                    </a:cubicBezTo>
                    <a:lnTo>
                      <a:pt x="0" y="224"/>
                    </a:lnTo>
                    <a:cubicBezTo>
                      <a:pt x="149" y="336"/>
                      <a:pt x="298" y="448"/>
                      <a:pt x="460" y="535"/>
                    </a:cubicBezTo>
                    <a:cubicBezTo>
                      <a:pt x="643" y="651"/>
                      <a:pt x="834" y="729"/>
                      <a:pt x="927" y="729"/>
                    </a:cubicBezTo>
                    <a:cubicBezTo>
                      <a:pt x="954" y="729"/>
                      <a:pt x="973" y="722"/>
                      <a:pt x="981" y="709"/>
                    </a:cubicBezTo>
                    <a:cubicBezTo>
                      <a:pt x="1006" y="659"/>
                      <a:pt x="795" y="497"/>
                      <a:pt x="584" y="336"/>
                    </a:cubicBezTo>
                    <a:cubicBezTo>
                      <a:pt x="373" y="175"/>
                      <a:pt x="187" y="1"/>
                      <a:pt x="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6"/>
              <p:cNvSpPr/>
              <p:nvPr/>
            </p:nvSpPr>
            <p:spPr>
              <a:xfrm>
                <a:off x="7498789" y="2310216"/>
                <a:ext cx="188178" cy="125569"/>
              </a:xfrm>
              <a:custGeom>
                <a:avLst/>
                <a:gdLst/>
                <a:ahLst/>
                <a:cxnLst/>
                <a:rect l="l" t="t" r="r" b="b"/>
                <a:pathLst>
                  <a:path w="983" h="650" extrusionOk="0">
                    <a:moveTo>
                      <a:pt x="150" y="0"/>
                    </a:moveTo>
                    <a:cubicBezTo>
                      <a:pt x="150" y="0"/>
                      <a:pt x="262" y="87"/>
                      <a:pt x="374" y="186"/>
                    </a:cubicBezTo>
                    <a:cubicBezTo>
                      <a:pt x="460" y="248"/>
                      <a:pt x="547" y="335"/>
                      <a:pt x="622" y="435"/>
                    </a:cubicBezTo>
                    <a:lnTo>
                      <a:pt x="411" y="323"/>
                    </a:lnTo>
                    <a:lnTo>
                      <a:pt x="212" y="211"/>
                    </a:lnTo>
                    <a:lnTo>
                      <a:pt x="398" y="335"/>
                    </a:lnTo>
                    <a:lnTo>
                      <a:pt x="597" y="460"/>
                    </a:lnTo>
                    <a:cubicBezTo>
                      <a:pt x="485" y="460"/>
                      <a:pt x="374" y="422"/>
                      <a:pt x="262" y="373"/>
                    </a:cubicBezTo>
                    <a:cubicBezTo>
                      <a:pt x="125" y="323"/>
                      <a:pt x="1" y="249"/>
                      <a:pt x="1" y="248"/>
                    </a:cubicBezTo>
                    <a:lnTo>
                      <a:pt x="1" y="248"/>
                    </a:lnTo>
                    <a:cubicBezTo>
                      <a:pt x="150" y="348"/>
                      <a:pt x="299" y="422"/>
                      <a:pt x="448" y="497"/>
                    </a:cubicBezTo>
                    <a:cubicBezTo>
                      <a:pt x="633" y="584"/>
                      <a:pt x="826" y="649"/>
                      <a:pt x="912" y="649"/>
                    </a:cubicBezTo>
                    <a:cubicBezTo>
                      <a:pt x="936" y="649"/>
                      <a:pt x="952" y="644"/>
                      <a:pt x="957" y="633"/>
                    </a:cubicBezTo>
                    <a:cubicBezTo>
                      <a:pt x="982" y="571"/>
                      <a:pt x="771" y="422"/>
                      <a:pt x="572" y="286"/>
                    </a:cubicBezTo>
                    <a:lnTo>
                      <a:pt x="1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6"/>
              <p:cNvSpPr/>
              <p:nvPr/>
            </p:nvSpPr>
            <p:spPr>
              <a:xfrm>
                <a:off x="7765072" y="2034158"/>
                <a:ext cx="185690" cy="92341"/>
              </a:xfrm>
              <a:custGeom>
                <a:avLst/>
                <a:gdLst/>
                <a:ahLst/>
                <a:cxnLst/>
                <a:rect l="l" t="t" r="r" b="b"/>
                <a:pathLst>
                  <a:path w="970" h="478" extrusionOk="0">
                    <a:moveTo>
                      <a:pt x="113" y="1"/>
                    </a:moveTo>
                    <a:lnTo>
                      <a:pt x="336" y="137"/>
                    </a:lnTo>
                    <a:cubicBezTo>
                      <a:pt x="436" y="175"/>
                      <a:pt x="523" y="249"/>
                      <a:pt x="610" y="324"/>
                    </a:cubicBezTo>
                    <a:cubicBezTo>
                      <a:pt x="610" y="324"/>
                      <a:pt x="498" y="299"/>
                      <a:pt x="398" y="262"/>
                    </a:cubicBezTo>
                    <a:cubicBezTo>
                      <a:pt x="299" y="237"/>
                      <a:pt x="187" y="187"/>
                      <a:pt x="187" y="187"/>
                    </a:cubicBezTo>
                    <a:lnTo>
                      <a:pt x="187" y="187"/>
                    </a:lnTo>
                    <a:cubicBezTo>
                      <a:pt x="187" y="187"/>
                      <a:pt x="287" y="237"/>
                      <a:pt x="386" y="274"/>
                    </a:cubicBezTo>
                    <a:cubicBezTo>
                      <a:pt x="498" y="324"/>
                      <a:pt x="597" y="361"/>
                      <a:pt x="597" y="361"/>
                    </a:cubicBezTo>
                    <a:cubicBezTo>
                      <a:pt x="556" y="365"/>
                      <a:pt x="515" y="368"/>
                      <a:pt x="474" y="368"/>
                    </a:cubicBezTo>
                    <a:cubicBezTo>
                      <a:pt x="404" y="368"/>
                      <a:pt x="333" y="360"/>
                      <a:pt x="262" y="336"/>
                    </a:cubicBezTo>
                    <a:cubicBezTo>
                      <a:pt x="175" y="324"/>
                      <a:pt x="88" y="299"/>
                      <a:pt x="1" y="274"/>
                    </a:cubicBezTo>
                    <a:lnTo>
                      <a:pt x="1" y="274"/>
                    </a:lnTo>
                    <a:cubicBezTo>
                      <a:pt x="150" y="336"/>
                      <a:pt x="299" y="386"/>
                      <a:pt x="460" y="435"/>
                    </a:cubicBezTo>
                    <a:cubicBezTo>
                      <a:pt x="585" y="462"/>
                      <a:pt x="713" y="477"/>
                      <a:pt x="808" y="477"/>
                    </a:cubicBezTo>
                    <a:cubicBezTo>
                      <a:pt x="893" y="477"/>
                      <a:pt x="951" y="465"/>
                      <a:pt x="957" y="435"/>
                    </a:cubicBezTo>
                    <a:cubicBezTo>
                      <a:pt x="970" y="361"/>
                      <a:pt x="746" y="274"/>
                      <a:pt x="535" y="187"/>
                    </a:cubicBezTo>
                    <a:cubicBezTo>
                      <a:pt x="312" y="100"/>
                      <a:pt x="113"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6"/>
              <p:cNvSpPr/>
              <p:nvPr/>
            </p:nvSpPr>
            <p:spPr>
              <a:xfrm>
                <a:off x="7893523" y="1883088"/>
                <a:ext cx="340176" cy="67614"/>
              </a:xfrm>
              <a:custGeom>
                <a:avLst/>
                <a:gdLst/>
                <a:ahLst/>
                <a:cxnLst/>
                <a:rect l="l" t="t" r="r" b="b"/>
                <a:pathLst>
                  <a:path w="1777" h="350" extrusionOk="0">
                    <a:moveTo>
                      <a:pt x="50" y="0"/>
                    </a:moveTo>
                    <a:cubicBezTo>
                      <a:pt x="50" y="0"/>
                      <a:pt x="274" y="50"/>
                      <a:pt x="510" y="87"/>
                    </a:cubicBezTo>
                    <a:cubicBezTo>
                      <a:pt x="709" y="112"/>
                      <a:pt x="895" y="162"/>
                      <a:pt x="1094" y="211"/>
                    </a:cubicBezTo>
                    <a:cubicBezTo>
                      <a:pt x="1094" y="211"/>
                      <a:pt x="882" y="211"/>
                      <a:pt x="684" y="199"/>
                    </a:cubicBezTo>
                    <a:cubicBezTo>
                      <a:pt x="486" y="199"/>
                      <a:pt x="288" y="174"/>
                      <a:pt x="286" y="174"/>
                    </a:cubicBezTo>
                    <a:lnTo>
                      <a:pt x="286" y="174"/>
                    </a:lnTo>
                    <a:cubicBezTo>
                      <a:pt x="288" y="174"/>
                      <a:pt x="486" y="199"/>
                      <a:pt x="684" y="224"/>
                    </a:cubicBezTo>
                    <a:cubicBezTo>
                      <a:pt x="882" y="236"/>
                      <a:pt x="1081" y="249"/>
                      <a:pt x="1081" y="249"/>
                    </a:cubicBezTo>
                    <a:cubicBezTo>
                      <a:pt x="927" y="290"/>
                      <a:pt x="764" y="314"/>
                      <a:pt x="600" y="314"/>
                    </a:cubicBezTo>
                    <a:cubicBezTo>
                      <a:pt x="566" y="314"/>
                      <a:pt x="531" y="313"/>
                      <a:pt x="497" y="311"/>
                    </a:cubicBezTo>
                    <a:cubicBezTo>
                      <a:pt x="237" y="311"/>
                      <a:pt x="1" y="286"/>
                      <a:pt x="1" y="286"/>
                    </a:cubicBezTo>
                    <a:lnTo>
                      <a:pt x="1" y="286"/>
                    </a:lnTo>
                    <a:cubicBezTo>
                      <a:pt x="299" y="323"/>
                      <a:pt x="584" y="348"/>
                      <a:pt x="882" y="348"/>
                    </a:cubicBezTo>
                    <a:cubicBezTo>
                      <a:pt x="921" y="349"/>
                      <a:pt x="960" y="350"/>
                      <a:pt x="999" y="350"/>
                    </a:cubicBezTo>
                    <a:cubicBezTo>
                      <a:pt x="1404" y="350"/>
                      <a:pt x="1777" y="293"/>
                      <a:pt x="1777" y="236"/>
                    </a:cubicBezTo>
                    <a:cubicBezTo>
                      <a:pt x="1777" y="174"/>
                      <a:pt x="1342" y="149"/>
                      <a:pt x="907" y="100"/>
                    </a:cubicBezTo>
                    <a:cubicBezTo>
                      <a:pt x="473" y="62"/>
                      <a:pt x="51" y="0"/>
                      <a:pt x="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6"/>
              <p:cNvSpPr/>
              <p:nvPr/>
            </p:nvSpPr>
            <p:spPr>
              <a:xfrm>
                <a:off x="8150235" y="1823008"/>
                <a:ext cx="349747" cy="68387"/>
              </a:xfrm>
              <a:custGeom>
                <a:avLst/>
                <a:gdLst/>
                <a:ahLst/>
                <a:cxnLst/>
                <a:rect l="l" t="t" r="r" b="b"/>
                <a:pathLst>
                  <a:path w="1827" h="354" extrusionOk="0">
                    <a:moveTo>
                      <a:pt x="1" y="1"/>
                    </a:moveTo>
                    <a:cubicBezTo>
                      <a:pt x="1" y="1"/>
                      <a:pt x="249" y="13"/>
                      <a:pt x="510" y="51"/>
                    </a:cubicBezTo>
                    <a:cubicBezTo>
                      <a:pt x="721" y="63"/>
                      <a:pt x="920" y="113"/>
                      <a:pt x="1119" y="200"/>
                    </a:cubicBezTo>
                    <a:cubicBezTo>
                      <a:pt x="1119" y="200"/>
                      <a:pt x="908" y="175"/>
                      <a:pt x="696" y="162"/>
                    </a:cubicBezTo>
                    <a:cubicBezTo>
                      <a:pt x="485" y="150"/>
                      <a:pt x="274" y="150"/>
                      <a:pt x="274" y="150"/>
                    </a:cubicBezTo>
                    <a:lnTo>
                      <a:pt x="274" y="150"/>
                    </a:lnTo>
                    <a:cubicBezTo>
                      <a:pt x="274" y="150"/>
                      <a:pt x="485" y="162"/>
                      <a:pt x="696" y="175"/>
                    </a:cubicBezTo>
                    <a:cubicBezTo>
                      <a:pt x="908" y="200"/>
                      <a:pt x="1106" y="224"/>
                      <a:pt x="1106" y="224"/>
                    </a:cubicBezTo>
                    <a:cubicBezTo>
                      <a:pt x="908" y="262"/>
                      <a:pt x="709" y="274"/>
                      <a:pt x="498" y="274"/>
                    </a:cubicBezTo>
                    <a:cubicBezTo>
                      <a:pt x="237" y="274"/>
                      <a:pt x="1" y="286"/>
                      <a:pt x="1" y="286"/>
                    </a:cubicBezTo>
                    <a:cubicBezTo>
                      <a:pt x="1" y="286"/>
                      <a:pt x="448" y="286"/>
                      <a:pt x="895" y="311"/>
                    </a:cubicBezTo>
                    <a:cubicBezTo>
                      <a:pt x="1192" y="327"/>
                      <a:pt x="1483" y="354"/>
                      <a:pt x="1656" y="354"/>
                    </a:cubicBezTo>
                    <a:cubicBezTo>
                      <a:pt x="1751" y="354"/>
                      <a:pt x="1810" y="346"/>
                      <a:pt x="1814" y="324"/>
                    </a:cubicBezTo>
                    <a:cubicBezTo>
                      <a:pt x="1827" y="262"/>
                      <a:pt x="1392" y="137"/>
                      <a:pt x="920" y="75"/>
                    </a:cubicBezTo>
                    <a:cubicBezTo>
                      <a:pt x="622" y="26"/>
                      <a:pt x="31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6"/>
              <p:cNvSpPr/>
              <p:nvPr/>
            </p:nvSpPr>
            <p:spPr>
              <a:xfrm>
                <a:off x="7836476" y="1957464"/>
                <a:ext cx="309355" cy="84614"/>
              </a:xfrm>
              <a:custGeom>
                <a:avLst/>
                <a:gdLst/>
                <a:ahLst/>
                <a:cxnLst/>
                <a:rect l="l" t="t" r="r" b="b"/>
                <a:pathLst>
                  <a:path w="1616" h="438" extrusionOk="0">
                    <a:moveTo>
                      <a:pt x="63" y="0"/>
                    </a:moveTo>
                    <a:cubicBezTo>
                      <a:pt x="63" y="0"/>
                      <a:pt x="274" y="75"/>
                      <a:pt x="485" y="137"/>
                    </a:cubicBezTo>
                    <a:cubicBezTo>
                      <a:pt x="659" y="174"/>
                      <a:pt x="833" y="236"/>
                      <a:pt x="994" y="311"/>
                    </a:cubicBezTo>
                    <a:cubicBezTo>
                      <a:pt x="994" y="311"/>
                      <a:pt x="808" y="298"/>
                      <a:pt x="634" y="261"/>
                    </a:cubicBezTo>
                    <a:cubicBezTo>
                      <a:pt x="448" y="236"/>
                      <a:pt x="274" y="199"/>
                      <a:pt x="274" y="199"/>
                    </a:cubicBezTo>
                    <a:lnTo>
                      <a:pt x="274" y="199"/>
                    </a:lnTo>
                    <a:cubicBezTo>
                      <a:pt x="274" y="199"/>
                      <a:pt x="448" y="249"/>
                      <a:pt x="634" y="286"/>
                    </a:cubicBezTo>
                    <a:cubicBezTo>
                      <a:pt x="808" y="323"/>
                      <a:pt x="994" y="348"/>
                      <a:pt x="994" y="348"/>
                    </a:cubicBezTo>
                    <a:cubicBezTo>
                      <a:pt x="892" y="362"/>
                      <a:pt x="790" y="372"/>
                      <a:pt x="690" y="372"/>
                    </a:cubicBezTo>
                    <a:cubicBezTo>
                      <a:pt x="607" y="372"/>
                      <a:pt x="526" y="365"/>
                      <a:pt x="448" y="348"/>
                    </a:cubicBezTo>
                    <a:cubicBezTo>
                      <a:pt x="299" y="336"/>
                      <a:pt x="150" y="311"/>
                      <a:pt x="1" y="286"/>
                    </a:cubicBezTo>
                    <a:lnTo>
                      <a:pt x="1" y="286"/>
                    </a:lnTo>
                    <a:cubicBezTo>
                      <a:pt x="261" y="348"/>
                      <a:pt x="535" y="398"/>
                      <a:pt x="808" y="423"/>
                    </a:cubicBezTo>
                    <a:cubicBezTo>
                      <a:pt x="917" y="433"/>
                      <a:pt x="1028" y="437"/>
                      <a:pt x="1130" y="437"/>
                    </a:cubicBezTo>
                    <a:cubicBezTo>
                      <a:pt x="1400" y="437"/>
                      <a:pt x="1615" y="406"/>
                      <a:pt x="1615" y="360"/>
                    </a:cubicBezTo>
                    <a:cubicBezTo>
                      <a:pt x="1615" y="298"/>
                      <a:pt x="1230" y="249"/>
                      <a:pt x="833" y="187"/>
                    </a:cubicBezTo>
                    <a:cubicBezTo>
                      <a:pt x="448" y="112"/>
                      <a:pt x="63" y="0"/>
                      <a:pt x="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6"/>
              <p:cNvSpPr/>
              <p:nvPr/>
            </p:nvSpPr>
            <p:spPr>
              <a:xfrm>
                <a:off x="8138366" y="1714053"/>
                <a:ext cx="397222" cy="68387"/>
              </a:xfrm>
              <a:custGeom>
                <a:avLst/>
                <a:gdLst/>
                <a:ahLst/>
                <a:cxnLst/>
                <a:rect l="l" t="t" r="r" b="b"/>
                <a:pathLst>
                  <a:path w="2075" h="354" extrusionOk="0">
                    <a:moveTo>
                      <a:pt x="836" y="1"/>
                    </a:moveTo>
                    <a:cubicBezTo>
                      <a:pt x="669" y="1"/>
                      <a:pt x="499" y="10"/>
                      <a:pt x="324" y="18"/>
                    </a:cubicBezTo>
                    <a:cubicBezTo>
                      <a:pt x="125" y="43"/>
                      <a:pt x="1" y="68"/>
                      <a:pt x="1" y="68"/>
                    </a:cubicBezTo>
                    <a:cubicBezTo>
                      <a:pt x="1" y="68"/>
                      <a:pt x="75" y="56"/>
                      <a:pt x="175" y="43"/>
                    </a:cubicBezTo>
                    <a:cubicBezTo>
                      <a:pt x="286" y="31"/>
                      <a:pt x="423" y="31"/>
                      <a:pt x="585" y="31"/>
                    </a:cubicBezTo>
                    <a:cubicBezTo>
                      <a:pt x="821" y="31"/>
                      <a:pt x="1044" y="56"/>
                      <a:pt x="1268" y="118"/>
                    </a:cubicBezTo>
                    <a:lnTo>
                      <a:pt x="808" y="118"/>
                    </a:lnTo>
                    <a:cubicBezTo>
                      <a:pt x="572" y="130"/>
                      <a:pt x="336" y="167"/>
                      <a:pt x="336" y="167"/>
                    </a:cubicBezTo>
                    <a:cubicBezTo>
                      <a:pt x="336" y="167"/>
                      <a:pt x="572" y="143"/>
                      <a:pt x="808" y="143"/>
                    </a:cubicBezTo>
                    <a:cubicBezTo>
                      <a:pt x="1032" y="143"/>
                      <a:pt x="1268" y="155"/>
                      <a:pt x="1268" y="155"/>
                    </a:cubicBezTo>
                    <a:cubicBezTo>
                      <a:pt x="1193" y="192"/>
                      <a:pt x="883" y="205"/>
                      <a:pt x="597" y="254"/>
                    </a:cubicBezTo>
                    <a:cubicBezTo>
                      <a:pt x="448" y="267"/>
                      <a:pt x="311" y="292"/>
                      <a:pt x="212" y="316"/>
                    </a:cubicBezTo>
                    <a:lnTo>
                      <a:pt x="38" y="354"/>
                    </a:lnTo>
                    <a:cubicBezTo>
                      <a:pt x="38" y="354"/>
                      <a:pt x="162" y="329"/>
                      <a:pt x="349" y="304"/>
                    </a:cubicBezTo>
                    <a:cubicBezTo>
                      <a:pt x="585" y="279"/>
                      <a:pt x="808" y="254"/>
                      <a:pt x="1044" y="254"/>
                    </a:cubicBezTo>
                    <a:cubicBezTo>
                      <a:pt x="1123" y="250"/>
                      <a:pt x="1202" y="249"/>
                      <a:pt x="1279" y="249"/>
                    </a:cubicBezTo>
                    <a:cubicBezTo>
                      <a:pt x="1523" y="249"/>
                      <a:pt x="1748" y="264"/>
                      <a:pt x="1896" y="264"/>
                    </a:cubicBezTo>
                    <a:cubicBezTo>
                      <a:pt x="2003" y="264"/>
                      <a:pt x="2071" y="256"/>
                      <a:pt x="2075" y="230"/>
                    </a:cubicBezTo>
                    <a:cubicBezTo>
                      <a:pt x="2075" y="205"/>
                      <a:pt x="1951" y="155"/>
                      <a:pt x="1764" y="105"/>
                    </a:cubicBezTo>
                    <a:cubicBezTo>
                      <a:pt x="1528" y="56"/>
                      <a:pt x="1292" y="18"/>
                      <a:pt x="1044" y="6"/>
                    </a:cubicBezTo>
                    <a:cubicBezTo>
                      <a:pt x="975" y="2"/>
                      <a:pt x="906" y="1"/>
                      <a:pt x="8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6"/>
              <p:cNvSpPr/>
              <p:nvPr/>
            </p:nvSpPr>
            <p:spPr>
              <a:xfrm>
                <a:off x="5658734" y="1923850"/>
                <a:ext cx="83273" cy="58148"/>
              </a:xfrm>
              <a:custGeom>
                <a:avLst/>
                <a:gdLst/>
                <a:ahLst/>
                <a:cxnLst/>
                <a:rect l="l" t="t" r="r" b="b"/>
                <a:pathLst>
                  <a:path w="435" h="301" extrusionOk="0">
                    <a:moveTo>
                      <a:pt x="385" y="0"/>
                    </a:moveTo>
                    <a:cubicBezTo>
                      <a:pt x="385" y="0"/>
                      <a:pt x="0" y="87"/>
                      <a:pt x="13" y="212"/>
                    </a:cubicBezTo>
                    <a:cubicBezTo>
                      <a:pt x="26" y="283"/>
                      <a:pt x="141" y="300"/>
                      <a:pt x="248" y="300"/>
                    </a:cubicBezTo>
                    <a:cubicBezTo>
                      <a:pt x="345" y="300"/>
                      <a:pt x="435" y="286"/>
                      <a:pt x="435" y="286"/>
                    </a:cubicBezTo>
                    <a:cubicBezTo>
                      <a:pt x="435" y="286"/>
                      <a:pt x="211" y="274"/>
                      <a:pt x="174" y="199"/>
                    </a:cubicBezTo>
                    <a:lnTo>
                      <a:pt x="348" y="162"/>
                    </a:lnTo>
                    <a:lnTo>
                      <a:pt x="162" y="174"/>
                    </a:lnTo>
                    <a:cubicBezTo>
                      <a:pt x="186" y="87"/>
                      <a:pt x="385"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6"/>
              <p:cNvSpPr/>
              <p:nvPr/>
            </p:nvSpPr>
            <p:spPr>
              <a:xfrm>
                <a:off x="5744305" y="2024692"/>
                <a:ext cx="102416" cy="92341"/>
              </a:xfrm>
              <a:custGeom>
                <a:avLst/>
                <a:gdLst/>
                <a:ahLst/>
                <a:cxnLst/>
                <a:rect l="l" t="t" r="r" b="b"/>
                <a:pathLst>
                  <a:path w="535" h="478" extrusionOk="0">
                    <a:moveTo>
                      <a:pt x="360" y="0"/>
                    </a:moveTo>
                    <a:cubicBezTo>
                      <a:pt x="360" y="0"/>
                      <a:pt x="0" y="360"/>
                      <a:pt x="87" y="460"/>
                    </a:cubicBezTo>
                    <a:cubicBezTo>
                      <a:pt x="98" y="472"/>
                      <a:pt x="113" y="477"/>
                      <a:pt x="131" y="477"/>
                    </a:cubicBezTo>
                    <a:cubicBezTo>
                      <a:pt x="259" y="477"/>
                      <a:pt x="534" y="211"/>
                      <a:pt x="534" y="211"/>
                    </a:cubicBezTo>
                    <a:lnTo>
                      <a:pt x="534" y="211"/>
                    </a:lnTo>
                    <a:cubicBezTo>
                      <a:pt x="534" y="211"/>
                      <a:pt x="344" y="338"/>
                      <a:pt x="256" y="338"/>
                    </a:cubicBezTo>
                    <a:cubicBezTo>
                      <a:pt x="249" y="338"/>
                      <a:pt x="242" y="337"/>
                      <a:pt x="236" y="335"/>
                    </a:cubicBezTo>
                    <a:lnTo>
                      <a:pt x="398" y="162"/>
                    </a:lnTo>
                    <a:lnTo>
                      <a:pt x="224" y="311"/>
                    </a:lnTo>
                    <a:cubicBezTo>
                      <a:pt x="199" y="224"/>
                      <a:pt x="360" y="0"/>
                      <a:pt x="3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6"/>
              <p:cNvSpPr/>
              <p:nvPr/>
            </p:nvSpPr>
            <p:spPr>
              <a:xfrm>
                <a:off x="5692044" y="1983737"/>
                <a:ext cx="92845" cy="70898"/>
              </a:xfrm>
              <a:custGeom>
                <a:avLst/>
                <a:gdLst/>
                <a:ahLst/>
                <a:cxnLst/>
                <a:rect l="l" t="t" r="r" b="b"/>
                <a:pathLst>
                  <a:path w="485" h="367" extrusionOk="0">
                    <a:moveTo>
                      <a:pt x="373" y="1"/>
                    </a:moveTo>
                    <a:cubicBezTo>
                      <a:pt x="372" y="1"/>
                      <a:pt x="0" y="200"/>
                      <a:pt x="50" y="324"/>
                    </a:cubicBezTo>
                    <a:cubicBezTo>
                      <a:pt x="62" y="355"/>
                      <a:pt x="96" y="367"/>
                      <a:pt x="139" y="367"/>
                    </a:cubicBezTo>
                    <a:cubicBezTo>
                      <a:pt x="268" y="367"/>
                      <a:pt x="484" y="262"/>
                      <a:pt x="484" y="262"/>
                    </a:cubicBezTo>
                    <a:lnTo>
                      <a:pt x="484" y="262"/>
                    </a:lnTo>
                    <a:cubicBezTo>
                      <a:pt x="484" y="262"/>
                      <a:pt x="385" y="284"/>
                      <a:pt x="300" y="284"/>
                    </a:cubicBezTo>
                    <a:cubicBezTo>
                      <a:pt x="258" y="284"/>
                      <a:pt x="219" y="278"/>
                      <a:pt x="199" y="262"/>
                    </a:cubicBezTo>
                    <a:lnTo>
                      <a:pt x="373" y="162"/>
                    </a:lnTo>
                    <a:lnTo>
                      <a:pt x="373" y="162"/>
                    </a:lnTo>
                    <a:lnTo>
                      <a:pt x="186" y="237"/>
                    </a:lnTo>
                    <a:cubicBezTo>
                      <a:pt x="186" y="150"/>
                      <a:pt x="373" y="1"/>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6"/>
              <p:cNvSpPr/>
              <p:nvPr/>
            </p:nvSpPr>
            <p:spPr>
              <a:xfrm>
                <a:off x="7282469" y="2360444"/>
                <a:ext cx="290212" cy="228535"/>
              </a:xfrm>
              <a:custGeom>
                <a:avLst/>
                <a:gdLst/>
                <a:ahLst/>
                <a:cxnLst/>
                <a:rect l="l" t="t" r="r" b="b"/>
                <a:pathLst>
                  <a:path w="1516" h="1183" extrusionOk="0">
                    <a:moveTo>
                      <a:pt x="199" y="1"/>
                    </a:moveTo>
                    <a:lnTo>
                      <a:pt x="286" y="137"/>
                    </a:lnTo>
                    <a:cubicBezTo>
                      <a:pt x="324" y="200"/>
                      <a:pt x="361" y="262"/>
                      <a:pt x="373" y="336"/>
                    </a:cubicBezTo>
                    <a:cubicBezTo>
                      <a:pt x="373" y="336"/>
                      <a:pt x="324" y="299"/>
                      <a:pt x="262" y="249"/>
                    </a:cubicBezTo>
                    <a:cubicBezTo>
                      <a:pt x="212" y="212"/>
                      <a:pt x="162" y="175"/>
                      <a:pt x="162" y="175"/>
                    </a:cubicBezTo>
                    <a:lnTo>
                      <a:pt x="162" y="175"/>
                    </a:lnTo>
                    <a:cubicBezTo>
                      <a:pt x="162" y="175"/>
                      <a:pt x="200" y="224"/>
                      <a:pt x="249" y="274"/>
                    </a:cubicBezTo>
                    <a:lnTo>
                      <a:pt x="349" y="361"/>
                    </a:lnTo>
                    <a:cubicBezTo>
                      <a:pt x="274" y="361"/>
                      <a:pt x="199" y="349"/>
                      <a:pt x="150" y="299"/>
                    </a:cubicBezTo>
                    <a:cubicBezTo>
                      <a:pt x="100" y="274"/>
                      <a:pt x="50" y="249"/>
                      <a:pt x="1" y="212"/>
                    </a:cubicBezTo>
                    <a:lnTo>
                      <a:pt x="1" y="212"/>
                    </a:lnTo>
                    <a:cubicBezTo>
                      <a:pt x="75" y="286"/>
                      <a:pt x="150" y="349"/>
                      <a:pt x="237" y="398"/>
                    </a:cubicBezTo>
                    <a:cubicBezTo>
                      <a:pt x="331" y="458"/>
                      <a:pt x="431" y="501"/>
                      <a:pt x="492" y="501"/>
                    </a:cubicBezTo>
                    <a:cubicBezTo>
                      <a:pt x="520" y="501"/>
                      <a:pt x="540" y="492"/>
                      <a:pt x="547" y="473"/>
                    </a:cubicBezTo>
                    <a:cubicBezTo>
                      <a:pt x="572" y="411"/>
                      <a:pt x="473" y="311"/>
                      <a:pt x="386" y="212"/>
                    </a:cubicBezTo>
                    <a:lnTo>
                      <a:pt x="199" y="1"/>
                    </a:lnTo>
                    <a:close/>
                    <a:moveTo>
                      <a:pt x="758" y="274"/>
                    </a:moveTo>
                    <a:cubicBezTo>
                      <a:pt x="759" y="274"/>
                      <a:pt x="845" y="398"/>
                      <a:pt x="932" y="535"/>
                    </a:cubicBezTo>
                    <a:cubicBezTo>
                      <a:pt x="1019" y="634"/>
                      <a:pt x="1094" y="746"/>
                      <a:pt x="1143" y="858"/>
                    </a:cubicBezTo>
                    <a:cubicBezTo>
                      <a:pt x="1143" y="858"/>
                      <a:pt x="1044" y="783"/>
                      <a:pt x="945" y="684"/>
                    </a:cubicBezTo>
                    <a:cubicBezTo>
                      <a:pt x="858" y="597"/>
                      <a:pt x="759" y="498"/>
                      <a:pt x="758" y="498"/>
                    </a:cubicBezTo>
                    <a:lnTo>
                      <a:pt x="758" y="498"/>
                    </a:lnTo>
                    <a:cubicBezTo>
                      <a:pt x="759" y="498"/>
                      <a:pt x="845" y="597"/>
                      <a:pt x="932" y="696"/>
                    </a:cubicBezTo>
                    <a:cubicBezTo>
                      <a:pt x="1032" y="796"/>
                      <a:pt x="1119" y="895"/>
                      <a:pt x="1119" y="895"/>
                    </a:cubicBezTo>
                    <a:cubicBezTo>
                      <a:pt x="994" y="845"/>
                      <a:pt x="883" y="783"/>
                      <a:pt x="783" y="684"/>
                    </a:cubicBezTo>
                    <a:cubicBezTo>
                      <a:pt x="659" y="585"/>
                      <a:pt x="560" y="485"/>
                      <a:pt x="547" y="473"/>
                    </a:cubicBezTo>
                    <a:lnTo>
                      <a:pt x="547" y="473"/>
                    </a:lnTo>
                    <a:cubicBezTo>
                      <a:pt x="671" y="622"/>
                      <a:pt x="808" y="758"/>
                      <a:pt x="957" y="895"/>
                    </a:cubicBezTo>
                    <a:cubicBezTo>
                      <a:pt x="1156" y="1052"/>
                      <a:pt x="1364" y="1183"/>
                      <a:pt x="1446" y="1183"/>
                    </a:cubicBezTo>
                    <a:cubicBezTo>
                      <a:pt x="1462" y="1183"/>
                      <a:pt x="1473" y="1178"/>
                      <a:pt x="1479" y="1168"/>
                    </a:cubicBezTo>
                    <a:cubicBezTo>
                      <a:pt x="1516" y="1106"/>
                      <a:pt x="1317" y="907"/>
                      <a:pt x="1119" y="696"/>
                    </a:cubicBezTo>
                    <a:cubicBezTo>
                      <a:pt x="932" y="498"/>
                      <a:pt x="759" y="274"/>
                      <a:pt x="758" y="2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6"/>
              <p:cNvSpPr/>
              <p:nvPr/>
            </p:nvSpPr>
            <p:spPr>
              <a:xfrm>
                <a:off x="5473236" y="1976589"/>
                <a:ext cx="192773" cy="71478"/>
              </a:xfrm>
              <a:custGeom>
                <a:avLst/>
                <a:gdLst/>
                <a:ahLst/>
                <a:cxnLst/>
                <a:rect l="l" t="t" r="r" b="b"/>
                <a:pathLst>
                  <a:path w="1007" h="370" extrusionOk="0">
                    <a:moveTo>
                      <a:pt x="994" y="1"/>
                    </a:moveTo>
                    <a:cubicBezTo>
                      <a:pt x="820" y="26"/>
                      <a:pt x="646" y="50"/>
                      <a:pt x="485" y="100"/>
                    </a:cubicBezTo>
                    <a:cubicBezTo>
                      <a:pt x="236" y="162"/>
                      <a:pt x="0" y="274"/>
                      <a:pt x="13" y="336"/>
                    </a:cubicBezTo>
                    <a:cubicBezTo>
                      <a:pt x="18" y="361"/>
                      <a:pt x="62" y="370"/>
                      <a:pt x="128" y="370"/>
                    </a:cubicBezTo>
                    <a:cubicBezTo>
                      <a:pt x="226" y="370"/>
                      <a:pt x="374" y="351"/>
                      <a:pt x="522" y="336"/>
                    </a:cubicBezTo>
                    <a:cubicBezTo>
                      <a:pt x="770" y="311"/>
                      <a:pt x="1006" y="286"/>
                      <a:pt x="1006" y="286"/>
                    </a:cubicBezTo>
                    <a:lnTo>
                      <a:pt x="1006" y="286"/>
                    </a:lnTo>
                    <a:lnTo>
                      <a:pt x="733" y="299"/>
                    </a:lnTo>
                    <a:cubicBezTo>
                      <a:pt x="621" y="299"/>
                      <a:pt x="510" y="286"/>
                      <a:pt x="398" y="261"/>
                    </a:cubicBezTo>
                    <a:cubicBezTo>
                      <a:pt x="398" y="261"/>
                      <a:pt x="510" y="237"/>
                      <a:pt x="621" y="212"/>
                    </a:cubicBezTo>
                    <a:cubicBezTo>
                      <a:pt x="733" y="187"/>
                      <a:pt x="845" y="175"/>
                      <a:pt x="845" y="175"/>
                    </a:cubicBezTo>
                    <a:lnTo>
                      <a:pt x="845" y="175"/>
                    </a:lnTo>
                    <a:cubicBezTo>
                      <a:pt x="845" y="175"/>
                      <a:pt x="733" y="175"/>
                      <a:pt x="621" y="199"/>
                    </a:cubicBezTo>
                    <a:cubicBezTo>
                      <a:pt x="497" y="212"/>
                      <a:pt x="385" y="224"/>
                      <a:pt x="385" y="224"/>
                    </a:cubicBezTo>
                    <a:cubicBezTo>
                      <a:pt x="485" y="150"/>
                      <a:pt x="597" y="100"/>
                      <a:pt x="708" y="75"/>
                    </a:cubicBezTo>
                    <a:cubicBezTo>
                      <a:pt x="795" y="50"/>
                      <a:pt x="895" y="26"/>
                      <a:pt x="9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6"/>
              <p:cNvSpPr/>
              <p:nvPr/>
            </p:nvSpPr>
            <p:spPr>
              <a:xfrm>
                <a:off x="5829875" y="2062942"/>
                <a:ext cx="80976" cy="90216"/>
              </a:xfrm>
              <a:custGeom>
                <a:avLst/>
                <a:gdLst/>
                <a:ahLst/>
                <a:cxnLst/>
                <a:rect l="l" t="t" r="r" b="b"/>
                <a:pathLst>
                  <a:path w="423" h="467" extrusionOk="0">
                    <a:moveTo>
                      <a:pt x="174" y="1"/>
                    </a:moveTo>
                    <a:cubicBezTo>
                      <a:pt x="174" y="1"/>
                      <a:pt x="0" y="411"/>
                      <a:pt x="112" y="460"/>
                    </a:cubicBezTo>
                    <a:cubicBezTo>
                      <a:pt x="120" y="465"/>
                      <a:pt x="129" y="467"/>
                      <a:pt x="138" y="467"/>
                    </a:cubicBezTo>
                    <a:cubicBezTo>
                      <a:pt x="252" y="467"/>
                      <a:pt x="423" y="125"/>
                      <a:pt x="423" y="125"/>
                    </a:cubicBezTo>
                    <a:lnTo>
                      <a:pt x="423" y="125"/>
                    </a:lnTo>
                    <a:cubicBezTo>
                      <a:pt x="423" y="125"/>
                      <a:pt x="274" y="311"/>
                      <a:pt x="199" y="311"/>
                    </a:cubicBezTo>
                    <a:lnTo>
                      <a:pt x="274" y="125"/>
                    </a:lnTo>
                    <a:lnTo>
                      <a:pt x="274" y="125"/>
                    </a:lnTo>
                    <a:lnTo>
                      <a:pt x="174" y="299"/>
                    </a:lnTo>
                    <a:cubicBezTo>
                      <a:pt x="125" y="237"/>
                      <a:pt x="174" y="1"/>
                      <a:pt x="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6"/>
              <p:cNvSpPr/>
              <p:nvPr/>
            </p:nvSpPr>
            <p:spPr>
              <a:xfrm>
                <a:off x="5611067" y="1861452"/>
                <a:ext cx="95333" cy="64909"/>
              </a:xfrm>
              <a:custGeom>
                <a:avLst/>
                <a:gdLst/>
                <a:ahLst/>
                <a:cxnLst/>
                <a:rect l="l" t="t" r="r" b="b"/>
                <a:pathLst>
                  <a:path w="498" h="336" extrusionOk="0">
                    <a:moveTo>
                      <a:pt x="398" y="1"/>
                    </a:moveTo>
                    <a:cubicBezTo>
                      <a:pt x="398" y="1"/>
                      <a:pt x="311" y="50"/>
                      <a:pt x="212" y="87"/>
                    </a:cubicBezTo>
                    <a:cubicBezTo>
                      <a:pt x="113" y="125"/>
                      <a:pt x="13" y="162"/>
                      <a:pt x="1" y="224"/>
                    </a:cubicBezTo>
                    <a:cubicBezTo>
                      <a:pt x="1" y="299"/>
                      <a:pt x="125" y="336"/>
                      <a:pt x="249" y="336"/>
                    </a:cubicBezTo>
                    <a:cubicBezTo>
                      <a:pt x="311" y="323"/>
                      <a:pt x="373" y="323"/>
                      <a:pt x="423" y="299"/>
                    </a:cubicBezTo>
                    <a:cubicBezTo>
                      <a:pt x="473" y="286"/>
                      <a:pt x="498" y="274"/>
                      <a:pt x="498" y="274"/>
                    </a:cubicBezTo>
                    <a:lnTo>
                      <a:pt x="498" y="274"/>
                    </a:lnTo>
                    <a:cubicBezTo>
                      <a:pt x="448" y="286"/>
                      <a:pt x="411" y="286"/>
                      <a:pt x="361" y="286"/>
                    </a:cubicBezTo>
                    <a:cubicBezTo>
                      <a:pt x="286" y="286"/>
                      <a:pt x="212" y="274"/>
                      <a:pt x="187" y="237"/>
                    </a:cubicBezTo>
                    <a:cubicBezTo>
                      <a:pt x="187" y="237"/>
                      <a:pt x="237" y="224"/>
                      <a:pt x="286" y="199"/>
                    </a:cubicBezTo>
                    <a:cubicBezTo>
                      <a:pt x="324" y="199"/>
                      <a:pt x="349" y="187"/>
                      <a:pt x="386" y="162"/>
                    </a:cubicBezTo>
                    <a:lnTo>
                      <a:pt x="386" y="162"/>
                    </a:lnTo>
                    <a:cubicBezTo>
                      <a:pt x="349" y="174"/>
                      <a:pt x="311" y="187"/>
                      <a:pt x="286" y="187"/>
                    </a:cubicBezTo>
                    <a:cubicBezTo>
                      <a:pt x="249" y="199"/>
                      <a:pt x="212" y="199"/>
                      <a:pt x="187" y="199"/>
                    </a:cubicBezTo>
                    <a:cubicBezTo>
                      <a:pt x="187" y="162"/>
                      <a:pt x="249" y="112"/>
                      <a:pt x="299" y="75"/>
                    </a:cubicBezTo>
                    <a:lnTo>
                      <a:pt x="3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6"/>
              <p:cNvSpPr/>
              <p:nvPr/>
            </p:nvSpPr>
            <p:spPr>
              <a:xfrm>
                <a:off x="5102430" y="1619780"/>
                <a:ext cx="356639" cy="71478"/>
              </a:xfrm>
              <a:custGeom>
                <a:avLst/>
                <a:gdLst/>
                <a:ahLst/>
                <a:cxnLst/>
                <a:rect l="l" t="t" r="r" b="b"/>
                <a:pathLst>
                  <a:path w="1863" h="370" extrusionOk="0">
                    <a:moveTo>
                      <a:pt x="592" y="0"/>
                    </a:moveTo>
                    <a:cubicBezTo>
                      <a:pt x="265" y="0"/>
                      <a:pt x="0" y="28"/>
                      <a:pt x="0" y="84"/>
                    </a:cubicBezTo>
                    <a:cubicBezTo>
                      <a:pt x="0" y="146"/>
                      <a:pt x="460" y="196"/>
                      <a:pt x="919" y="258"/>
                    </a:cubicBezTo>
                    <a:cubicBezTo>
                      <a:pt x="1366" y="308"/>
                      <a:pt x="1826" y="370"/>
                      <a:pt x="1826" y="370"/>
                    </a:cubicBezTo>
                    <a:lnTo>
                      <a:pt x="1329" y="283"/>
                    </a:lnTo>
                    <a:cubicBezTo>
                      <a:pt x="1118" y="246"/>
                      <a:pt x="919" y="196"/>
                      <a:pt x="720" y="134"/>
                    </a:cubicBezTo>
                    <a:lnTo>
                      <a:pt x="720" y="134"/>
                    </a:lnTo>
                    <a:cubicBezTo>
                      <a:pt x="720" y="134"/>
                      <a:pt x="932" y="146"/>
                      <a:pt x="1143" y="159"/>
                    </a:cubicBezTo>
                    <a:cubicBezTo>
                      <a:pt x="1354" y="171"/>
                      <a:pt x="1565" y="196"/>
                      <a:pt x="1565" y="196"/>
                    </a:cubicBezTo>
                    <a:cubicBezTo>
                      <a:pt x="1565" y="196"/>
                      <a:pt x="1354" y="159"/>
                      <a:pt x="1143" y="146"/>
                    </a:cubicBezTo>
                    <a:cubicBezTo>
                      <a:pt x="931" y="121"/>
                      <a:pt x="720" y="97"/>
                      <a:pt x="720" y="97"/>
                    </a:cubicBezTo>
                    <a:cubicBezTo>
                      <a:pt x="879" y="69"/>
                      <a:pt x="1037" y="55"/>
                      <a:pt x="1190" y="55"/>
                    </a:cubicBezTo>
                    <a:cubicBezTo>
                      <a:pt x="1241" y="55"/>
                      <a:pt x="1292" y="56"/>
                      <a:pt x="1341" y="59"/>
                    </a:cubicBezTo>
                    <a:cubicBezTo>
                      <a:pt x="1615" y="59"/>
                      <a:pt x="1863" y="84"/>
                      <a:pt x="1863" y="84"/>
                    </a:cubicBezTo>
                    <a:cubicBezTo>
                      <a:pt x="1863" y="84"/>
                      <a:pt x="1403" y="34"/>
                      <a:pt x="931" y="10"/>
                    </a:cubicBezTo>
                    <a:cubicBezTo>
                      <a:pt x="817" y="3"/>
                      <a:pt x="701" y="0"/>
                      <a:pt x="5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6"/>
              <p:cNvSpPr/>
              <p:nvPr/>
            </p:nvSpPr>
            <p:spPr>
              <a:xfrm>
                <a:off x="6062849" y="2264625"/>
                <a:ext cx="78679" cy="99103"/>
              </a:xfrm>
              <a:custGeom>
                <a:avLst/>
                <a:gdLst/>
                <a:ahLst/>
                <a:cxnLst/>
                <a:rect l="l" t="t" r="r" b="b"/>
                <a:pathLst>
                  <a:path w="411" h="513" extrusionOk="0">
                    <a:moveTo>
                      <a:pt x="150" y="0"/>
                    </a:moveTo>
                    <a:lnTo>
                      <a:pt x="150" y="0"/>
                    </a:lnTo>
                    <a:cubicBezTo>
                      <a:pt x="149" y="0"/>
                      <a:pt x="1" y="460"/>
                      <a:pt x="112" y="509"/>
                    </a:cubicBezTo>
                    <a:cubicBezTo>
                      <a:pt x="119" y="512"/>
                      <a:pt x="125" y="513"/>
                      <a:pt x="132" y="513"/>
                    </a:cubicBezTo>
                    <a:cubicBezTo>
                      <a:pt x="254" y="513"/>
                      <a:pt x="410" y="100"/>
                      <a:pt x="410" y="99"/>
                    </a:cubicBezTo>
                    <a:lnTo>
                      <a:pt x="410" y="99"/>
                    </a:lnTo>
                    <a:cubicBezTo>
                      <a:pt x="410" y="100"/>
                      <a:pt x="274" y="335"/>
                      <a:pt x="187" y="335"/>
                    </a:cubicBezTo>
                    <a:lnTo>
                      <a:pt x="261" y="124"/>
                    </a:lnTo>
                    <a:lnTo>
                      <a:pt x="162" y="323"/>
                    </a:lnTo>
                    <a:cubicBezTo>
                      <a:pt x="112" y="261"/>
                      <a:pt x="150" y="0"/>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6"/>
              <p:cNvSpPr/>
              <p:nvPr/>
            </p:nvSpPr>
            <p:spPr>
              <a:xfrm>
                <a:off x="5955838" y="2154124"/>
                <a:ext cx="71596" cy="84614"/>
              </a:xfrm>
              <a:custGeom>
                <a:avLst/>
                <a:gdLst/>
                <a:ahLst/>
                <a:cxnLst/>
                <a:rect l="l" t="t" r="r" b="b"/>
                <a:pathLst>
                  <a:path w="374" h="438" extrusionOk="0">
                    <a:moveTo>
                      <a:pt x="100" y="1"/>
                    </a:moveTo>
                    <a:cubicBezTo>
                      <a:pt x="100" y="1"/>
                      <a:pt x="1" y="398"/>
                      <a:pt x="125" y="435"/>
                    </a:cubicBezTo>
                    <a:cubicBezTo>
                      <a:pt x="130" y="437"/>
                      <a:pt x="136" y="438"/>
                      <a:pt x="142" y="438"/>
                    </a:cubicBezTo>
                    <a:cubicBezTo>
                      <a:pt x="260" y="438"/>
                      <a:pt x="373" y="76"/>
                      <a:pt x="373" y="75"/>
                    </a:cubicBezTo>
                    <a:lnTo>
                      <a:pt x="373" y="75"/>
                    </a:lnTo>
                    <a:cubicBezTo>
                      <a:pt x="373" y="75"/>
                      <a:pt x="261" y="286"/>
                      <a:pt x="187" y="286"/>
                    </a:cubicBezTo>
                    <a:lnTo>
                      <a:pt x="224" y="100"/>
                    </a:lnTo>
                    <a:lnTo>
                      <a:pt x="150" y="274"/>
                    </a:lnTo>
                    <a:cubicBezTo>
                      <a:pt x="88" y="224"/>
                      <a:pt x="100" y="1"/>
                      <a:pt x="1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6"/>
              <p:cNvSpPr/>
              <p:nvPr/>
            </p:nvSpPr>
            <p:spPr>
              <a:xfrm>
                <a:off x="6008099" y="2197397"/>
                <a:ext cx="78679" cy="99296"/>
              </a:xfrm>
              <a:custGeom>
                <a:avLst/>
                <a:gdLst/>
                <a:ahLst/>
                <a:cxnLst/>
                <a:rect l="l" t="t" r="r" b="b"/>
                <a:pathLst>
                  <a:path w="411" h="514" extrusionOk="0">
                    <a:moveTo>
                      <a:pt x="150" y="0"/>
                    </a:moveTo>
                    <a:lnTo>
                      <a:pt x="150" y="0"/>
                    </a:lnTo>
                    <a:cubicBezTo>
                      <a:pt x="150" y="1"/>
                      <a:pt x="1" y="460"/>
                      <a:pt x="125" y="509"/>
                    </a:cubicBezTo>
                    <a:cubicBezTo>
                      <a:pt x="131" y="512"/>
                      <a:pt x="138" y="513"/>
                      <a:pt x="144" y="513"/>
                    </a:cubicBezTo>
                    <a:cubicBezTo>
                      <a:pt x="265" y="513"/>
                      <a:pt x="411" y="100"/>
                      <a:pt x="411" y="100"/>
                    </a:cubicBezTo>
                    <a:lnTo>
                      <a:pt x="411" y="100"/>
                    </a:lnTo>
                    <a:cubicBezTo>
                      <a:pt x="411" y="100"/>
                      <a:pt x="286" y="336"/>
                      <a:pt x="200" y="336"/>
                    </a:cubicBezTo>
                    <a:lnTo>
                      <a:pt x="262" y="112"/>
                    </a:lnTo>
                    <a:lnTo>
                      <a:pt x="175" y="323"/>
                    </a:lnTo>
                    <a:cubicBezTo>
                      <a:pt x="113" y="261"/>
                      <a:pt x="150" y="1"/>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6"/>
              <p:cNvSpPr/>
              <p:nvPr/>
            </p:nvSpPr>
            <p:spPr>
              <a:xfrm>
                <a:off x="5894005" y="2103703"/>
                <a:ext cx="76382" cy="96978"/>
              </a:xfrm>
              <a:custGeom>
                <a:avLst/>
                <a:gdLst/>
                <a:ahLst/>
                <a:cxnLst/>
                <a:rect l="l" t="t" r="r" b="b"/>
                <a:pathLst>
                  <a:path w="399" h="502" extrusionOk="0">
                    <a:moveTo>
                      <a:pt x="150" y="1"/>
                    </a:moveTo>
                    <a:cubicBezTo>
                      <a:pt x="150" y="1"/>
                      <a:pt x="1" y="448"/>
                      <a:pt x="113" y="498"/>
                    </a:cubicBezTo>
                    <a:cubicBezTo>
                      <a:pt x="119" y="500"/>
                      <a:pt x="126" y="502"/>
                      <a:pt x="132" y="502"/>
                    </a:cubicBezTo>
                    <a:cubicBezTo>
                      <a:pt x="253" y="502"/>
                      <a:pt x="398" y="101"/>
                      <a:pt x="398" y="100"/>
                    </a:cubicBezTo>
                    <a:lnTo>
                      <a:pt x="398" y="100"/>
                    </a:lnTo>
                    <a:cubicBezTo>
                      <a:pt x="398" y="100"/>
                      <a:pt x="274" y="311"/>
                      <a:pt x="187" y="324"/>
                    </a:cubicBezTo>
                    <a:lnTo>
                      <a:pt x="249" y="113"/>
                    </a:lnTo>
                    <a:lnTo>
                      <a:pt x="162" y="311"/>
                    </a:lnTo>
                    <a:cubicBezTo>
                      <a:pt x="113" y="262"/>
                      <a:pt x="150"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6"/>
              <p:cNvSpPr/>
              <p:nvPr/>
            </p:nvSpPr>
            <p:spPr>
              <a:xfrm>
                <a:off x="7246863" y="1959782"/>
                <a:ext cx="245034" cy="247274"/>
              </a:xfrm>
              <a:custGeom>
                <a:avLst/>
                <a:gdLst/>
                <a:ahLst/>
                <a:cxnLst/>
                <a:rect l="l" t="t" r="r" b="b"/>
                <a:pathLst>
                  <a:path w="1280" h="1280" extrusionOk="0">
                    <a:moveTo>
                      <a:pt x="1280" y="1"/>
                    </a:moveTo>
                    <a:lnTo>
                      <a:pt x="1230" y="63"/>
                    </a:lnTo>
                    <a:cubicBezTo>
                      <a:pt x="1205" y="100"/>
                      <a:pt x="1168" y="162"/>
                      <a:pt x="1106" y="237"/>
                    </a:cubicBezTo>
                    <a:cubicBezTo>
                      <a:pt x="1056" y="299"/>
                      <a:pt x="994" y="373"/>
                      <a:pt x="920" y="460"/>
                    </a:cubicBezTo>
                    <a:cubicBezTo>
                      <a:pt x="857" y="535"/>
                      <a:pt x="783" y="634"/>
                      <a:pt x="696" y="709"/>
                    </a:cubicBezTo>
                    <a:cubicBezTo>
                      <a:pt x="609" y="771"/>
                      <a:pt x="535" y="858"/>
                      <a:pt x="460" y="932"/>
                    </a:cubicBezTo>
                    <a:cubicBezTo>
                      <a:pt x="373" y="994"/>
                      <a:pt x="299" y="1069"/>
                      <a:pt x="236" y="1119"/>
                    </a:cubicBezTo>
                    <a:cubicBezTo>
                      <a:pt x="162" y="1168"/>
                      <a:pt x="112" y="1205"/>
                      <a:pt x="63" y="1243"/>
                    </a:cubicBezTo>
                    <a:lnTo>
                      <a:pt x="0" y="1280"/>
                    </a:lnTo>
                    <a:lnTo>
                      <a:pt x="75" y="1255"/>
                    </a:lnTo>
                    <a:cubicBezTo>
                      <a:pt x="137" y="1218"/>
                      <a:pt x="187" y="1181"/>
                      <a:pt x="249" y="1143"/>
                    </a:cubicBezTo>
                    <a:cubicBezTo>
                      <a:pt x="336" y="1094"/>
                      <a:pt x="410" y="1032"/>
                      <a:pt x="485" y="969"/>
                    </a:cubicBezTo>
                    <a:cubicBezTo>
                      <a:pt x="572" y="907"/>
                      <a:pt x="659" y="833"/>
                      <a:pt x="746" y="746"/>
                    </a:cubicBezTo>
                    <a:cubicBezTo>
                      <a:pt x="820" y="671"/>
                      <a:pt x="895" y="584"/>
                      <a:pt x="969" y="498"/>
                    </a:cubicBezTo>
                    <a:cubicBezTo>
                      <a:pt x="1031" y="423"/>
                      <a:pt x="1081" y="336"/>
                      <a:pt x="1143" y="249"/>
                    </a:cubicBezTo>
                    <a:cubicBezTo>
                      <a:pt x="1180" y="175"/>
                      <a:pt x="1218" y="113"/>
                      <a:pt x="1242" y="75"/>
                    </a:cubicBezTo>
                    <a:lnTo>
                      <a:pt x="12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6"/>
              <p:cNvSpPr/>
              <p:nvPr/>
            </p:nvSpPr>
            <p:spPr>
              <a:xfrm>
                <a:off x="7632026" y="1976589"/>
                <a:ext cx="133237" cy="81330"/>
              </a:xfrm>
              <a:custGeom>
                <a:avLst/>
                <a:gdLst/>
                <a:ahLst/>
                <a:cxnLst/>
                <a:rect l="l" t="t" r="r" b="b"/>
                <a:pathLst>
                  <a:path w="696" h="421" extrusionOk="0">
                    <a:moveTo>
                      <a:pt x="137" y="1"/>
                    </a:moveTo>
                    <a:lnTo>
                      <a:pt x="274" y="112"/>
                    </a:lnTo>
                    <a:cubicBezTo>
                      <a:pt x="348" y="175"/>
                      <a:pt x="435" y="237"/>
                      <a:pt x="448" y="274"/>
                    </a:cubicBezTo>
                    <a:cubicBezTo>
                      <a:pt x="448" y="274"/>
                      <a:pt x="373" y="249"/>
                      <a:pt x="299" y="224"/>
                    </a:cubicBezTo>
                    <a:cubicBezTo>
                      <a:pt x="224" y="187"/>
                      <a:pt x="162" y="162"/>
                      <a:pt x="162" y="162"/>
                    </a:cubicBezTo>
                    <a:lnTo>
                      <a:pt x="162" y="162"/>
                    </a:lnTo>
                    <a:cubicBezTo>
                      <a:pt x="162" y="162"/>
                      <a:pt x="224" y="199"/>
                      <a:pt x="286" y="237"/>
                    </a:cubicBezTo>
                    <a:cubicBezTo>
                      <a:pt x="361" y="274"/>
                      <a:pt x="435" y="299"/>
                      <a:pt x="435" y="299"/>
                    </a:cubicBezTo>
                    <a:cubicBezTo>
                      <a:pt x="392" y="311"/>
                      <a:pt x="348" y="317"/>
                      <a:pt x="306" y="317"/>
                    </a:cubicBezTo>
                    <a:cubicBezTo>
                      <a:pt x="264" y="317"/>
                      <a:pt x="224" y="311"/>
                      <a:pt x="187" y="299"/>
                    </a:cubicBezTo>
                    <a:cubicBezTo>
                      <a:pt x="125" y="286"/>
                      <a:pt x="63" y="274"/>
                      <a:pt x="0" y="249"/>
                    </a:cubicBezTo>
                    <a:lnTo>
                      <a:pt x="0" y="249"/>
                    </a:lnTo>
                    <a:cubicBezTo>
                      <a:pt x="100" y="299"/>
                      <a:pt x="212" y="348"/>
                      <a:pt x="323" y="373"/>
                    </a:cubicBezTo>
                    <a:cubicBezTo>
                      <a:pt x="412" y="401"/>
                      <a:pt x="504" y="420"/>
                      <a:pt x="574" y="420"/>
                    </a:cubicBezTo>
                    <a:cubicBezTo>
                      <a:pt x="631" y="420"/>
                      <a:pt x="672" y="407"/>
                      <a:pt x="684" y="373"/>
                    </a:cubicBezTo>
                    <a:cubicBezTo>
                      <a:pt x="696" y="311"/>
                      <a:pt x="547" y="237"/>
                      <a:pt x="410" y="150"/>
                    </a:cubicBezTo>
                    <a:lnTo>
                      <a:pt x="1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6"/>
              <p:cNvSpPr/>
              <p:nvPr/>
            </p:nvSpPr>
            <p:spPr>
              <a:xfrm>
                <a:off x="7506063" y="2146976"/>
                <a:ext cx="102416" cy="85580"/>
              </a:xfrm>
              <a:custGeom>
                <a:avLst/>
                <a:gdLst/>
                <a:ahLst/>
                <a:cxnLst/>
                <a:rect l="l" t="t" r="r" b="b"/>
                <a:pathLst>
                  <a:path w="535" h="443" extrusionOk="0">
                    <a:moveTo>
                      <a:pt x="174" y="0"/>
                    </a:moveTo>
                    <a:lnTo>
                      <a:pt x="174" y="0"/>
                    </a:lnTo>
                    <a:cubicBezTo>
                      <a:pt x="174" y="1"/>
                      <a:pt x="224" y="50"/>
                      <a:pt x="261" y="112"/>
                    </a:cubicBezTo>
                    <a:cubicBezTo>
                      <a:pt x="311" y="162"/>
                      <a:pt x="336" y="224"/>
                      <a:pt x="348" y="286"/>
                    </a:cubicBezTo>
                    <a:cubicBezTo>
                      <a:pt x="348" y="286"/>
                      <a:pt x="298" y="261"/>
                      <a:pt x="249" y="224"/>
                    </a:cubicBezTo>
                    <a:cubicBezTo>
                      <a:pt x="199" y="199"/>
                      <a:pt x="149" y="162"/>
                      <a:pt x="149" y="162"/>
                    </a:cubicBezTo>
                    <a:lnTo>
                      <a:pt x="149" y="162"/>
                    </a:lnTo>
                    <a:cubicBezTo>
                      <a:pt x="149" y="162"/>
                      <a:pt x="187" y="199"/>
                      <a:pt x="236" y="249"/>
                    </a:cubicBezTo>
                    <a:cubicBezTo>
                      <a:pt x="286" y="286"/>
                      <a:pt x="336" y="323"/>
                      <a:pt x="336" y="323"/>
                    </a:cubicBezTo>
                    <a:cubicBezTo>
                      <a:pt x="316" y="327"/>
                      <a:pt x="297" y="328"/>
                      <a:pt x="278" y="328"/>
                    </a:cubicBezTo>
                    <a:cubicBezTo>
                      <a:pt x="228" y="328"/>
                      <a:pt x="182" y="317"/>
                      <a:pt x="137" y="299"/>
                    </a:cubicBezTo>
                    <a:cubicBezTo>
                      <a:pt x="87" y="274"/>
                      <a:pt x="37" y="249"/>
                      <a:pt x="0" y="224"/>
                    </a:cubicBezTo>
                    <a:lnTo>
                      <a:pt x="0" y="224"/>
                    </a:lnTo>
                    <a:cubicBezTo>
                      <a:pt x="62" y="286"/>
                      <a:pt x="149" y="336"/>
                      <a:pt x="224" y="373"/>
                    </a:cubicBezTo>
                    <a:cubicBezTo>
                      <a:pt x="311" y="413"/>
                      <a:pt x="393" y="442"/>
                      <a:pt x="448" y="442"/>
                    </a:cubicBezTo>
                    <a:cubicBezTo>
                      <a:pt x="478" y="442"/>
                      <a:pt x="500" y="433"/>
                      <a:pt x="509" y="410"/>
                    </a:cubicBezTo>
                    <a:cubicBezTo>
                      <a:pt x="534" y="348"/>
                      <a:pt x="447" y="261"/>
                      <a:pt x="360" y="174"/>
                    </a:cubicBezTo>
                    <a:lnTo>
                      <a:pt x="1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6"/>
              <p:cNvSpPr/>
              <p:nvPr/>
            </p:nvSpPr>
            <p:spPr>
              <a:xfrm>
                <a:off x="7553538" y="2084578"/>
                <a:ext cx="109499" cy="80171"/>
              </a:xfrm>
              <a:custGeom>
                <a:avLst/>
                <a:gdLst/>
                <a:ahLst/>
                <a:cxnLst/>
                <a:rect l="l" t="t" r="r" b="b"/>
                <a:pathLst>
                  <a:path w="572" h="415" extrusionOk="0">
                    <a:moveTo>
                      <a:pt x="137" y="1"/>
                    </a:moveTo>
                    <a:cubicBezTo>
                      <a:pt x="137" y="1"/>
                      <a:pt x="348" y="174"/>
                      <a:pt x="348" y="261"/>
                    </a:cubicBezTo>
                    <a:lnTo>
                      <a:pt x="137" y="162"/>
                    </a:lnTo>
                    <a:lnTo>
                      <a:pt x="324" y="299"/>
                    </a:lnTo>
                    <a:cubicBezTo>
                      <a:pt x="311" y="309"/>
                      <a:pt x="291" y="313"/>
                      <a:pt x="266" y="313"/>
                    </a:cubicBezTo>
                    <a:cubicBezTo>
                      <a:pt x="168" y="313"/>
                      <a:pt x="1" y="249"/>
                      <a:pt x="1" y="249"/>
                    </a:cubicBezTo>
                    <a:lnTo>
                      <a:pt x="1" y="249"/>
                    </a:lnTo>
                    <a:cubicBezTo>
                      <a:pt x="1" y="249"/>
                      <a:pt x="299" y="414"/>
                      <a:pt x="442" y="414"/>
                    </a:cubicBezTo>
                    <a:cubicBezTo>
                      <a:pt x="474" y="414"/>
                      <a:pt x="498" y="406"/>
                      <a:pt x="510" y="386"/>
                    </a:cubicBezTo>
                    <a:cubicBezTo>
                      <a:pt x="572" y="261"/>
                      <a:pt x="137"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6"/>
              <p:cNvSpPr/>
              <p:nvPr/>
            </p:nvSpPr>
            <p:spPr>
              <a:xfrm>
                <a:off x="6833176" y="2535661"/>
                <a:ext cx="119071" cy="213660"/>
              </a:xfrm>
              <a:custGeom>
                <a:avLst/>
                <a:gdLst/>
                <a:ahLst/>
                <a:cxnLst/>
                <a:rect l="l" t="t" r="r" b="b"/>
                <a:pathLst>
                  <a:path w="622" h="1106" extrusionOk="0">
                    <a:moveTo>
                      <a:pt x="0" y="0"/>
                    </a:moveTo>
                    <a:cubicBezTo>
                      <a:pt x="0" y="50"/>
                      <a:pt x="25" y="112"/>
                      <a:pt x="38" y="162"/>
                    </a:cubicBezTo>
                    <a:cubicBezTo>
                      <a:pt x="50" y="212"/>
                      <a:pt x="75" y="299"/>
                      <a:pt x="112" y="373"/>
                    </a:cubicBezTo>
                    <a:cubicBezTo>
                      <a:pt x="150" y="448"/>
                      <a:pt x="187" y="534"/>
                      <a:pt x="224" y="609"/>
                    </a:cubicBezTo>
                    <a:cubicBezTo>
                      <a:pt x="274" y="684"/>
                      <a:pt x="323" y="758"/>
                      <a:pt x="361" y="820"/>
                    </a:cubicBezTo>
                    <a:cubicBezTo>
                      <a:pt x="410" y="895"/>
                      <a:pt x="460" y="944"/>
                      <a:pt x="510" y="994"/>
                    </a:cubicBezTo>
                    <a:cubicBezTo>
                      <a:pt x="547" y="1044"/>
                      <a:pt x="597" y="1081"/>
                      <a:pt x="621" y="1106"/>
                    </a:cubicBezTo>
                    <a:cubicBezTo>
                      <a:pt x="609" y="1069"/>
                      <a:pt x="572" y="1019"/>
                      <a:pt x="535" y="969"/>
                    </a:cubicBezTo>
                    <a:cubicBezTo>
                      <a:pt x="497" y="919"/>
                      <a:pt x="460" y="857"/>
                      <a:pt x="410" y="795"/>
                    </a:cubicBezTo>
                    <a:cubicBezTo>
                      <a:pt x="373" y="733"/>
                      <a:pt x="323" y="646"/>
                      <a:pt x="286" y="572"/>
                    </a:cubicBezTo>
                    <a:cubicBezTo>
                      <a:pt x="236" y="497"/>
                      <a:pt x="199" y="423"/>
                      <a:pt x="162" y="348"/>
                    </a:cubicBezTo>
                    <a:cubicBezTo>
                      <a:pt x="137" y="274"/>
                      <a:pt x="100" y="212"/>
                      <a:pt x="63" y="149"/>
                    </a:cubicBezTo>
                    <a:cubicBezTo>
                      <a:pt x="38" y="87"/>
                      <a:pt x="25" y="38"/>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6"/>
              <p:cNvSpPr/>
              <p:nvPr/>
            </p:nvSpPr>
            <p:spPr>
              <a:xfrm>
                <a:off x="7598717" y="2027010"/>
                <a:ext cx="126154" cy="84807"/>
              </a:xfrm>
              <a:custGeom>
                <a:avLst/>
                <a:gdLst/>
                <a:ahLst/>
                <a:cxnLst/>
                <a:rect l="l" t="t" r="r" b="b"/>
                <a:pathLst>
                  <a:path w="659" h="439" extrusionOk="0">
                    <a:moveTo>
                      <a:pt x="112" y="0"/>
                    </a:moveTo>
                    <a:cubicBezTo>
                      <a:pt x="113" y="1"/>
                      <a:pt x="386" y="199"/>
                      <a:pt x="398" y="286"/>
                    </a:cubicBezTo>
                    <a:lnTo>
                      <a:pt x="137" y="174"/>
                    </a:lnTo>
                    <a:lnTo>
                      <a:pt x="386" y="311"/>
                    </a:lnTo>
                    <a:cubicBezTo>
                      <a:pt x="371" y="321"/>
                      <a:pt x="346" y="325"/>
                      <a:pt x="317" y="325"/>
                    </a:cubicBezTo>
                    <a:cubicBezTo>
                      <a:pt x="199" y="325"/>
                      <a:pt x="1" y="261"/>
                      <a:pt x="1" y="261"/>
                    </a:cubicBezTo>
                    <a:lnTo>
                      <a:pt x="1" y="261"/>
                    </a:lnTo>
                    <a:cubicBezTo>
                      <a:pt x="1" y="261"/>
                      <a:pt x="371" y="438"/>
                      <a:pt x="530" y="438"/>
                    </a:cubicBezTo>
                    <a:cubicBezTo>
                      <a:pt x="564" y="438"/>
                      <a:pt x="588" y="430"/>
                      <a:pt x="597" y="410"/>
                    </a:cubicBezTo>
                    <a:cubicBezTo>
                      <a:pt x="659" y="286"/>
                      <a:pt x="113" y="1"/>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6"/>
              <p:cNvSpPr/>
              <p:nvPr/>
            </p:nvSpPr>
            <p:spPr>
              <a:xfrm>
                <a:off x="5368713" y="1817599"/>
                <a:ext cx="249819" cy="79978"/>
              </a:xfrm>
              <a:custGeom>
                <a:avLst/>
                <a:gdLst/>
                <a:ahLst/>
                <a:cxnLst/>
                <a:rect l="l" t="t" r="r" b="b"/>
                <a:pathLst>
                  <a:path w="1305" h="414" extrusionOk="0">
                    <a:moveTo>
                      <a:pt x="208" y="0"/>
                    </a:moveTo>
                    <a:cubicBezTo>
                      <a:pt x="95" y="0"/>
                      <a:pt x="18" y="12"/>
                      <a:pt x="12" y="41"/>
                    </a:cubicBezTo>
                    <a:cubicBezTo>
                      <a:pt x="0" y="178"/>
                      <a:pt x="1267" y="414"/>
                      <a:pt x="1267" y="414"/>
                    </a:cubicBezTo>
                    <a:cubicBezTo>
                      <a:pt x="1267" y="414"/>
                      <a:pt x="596" y="240"/>
                      <a:pt x="509" y="153"/>
                    </a:cubicBezTo>
                    <a:lnTo>
                      <a:pt x="509" y="153"/>
                    </a:lnTo>
                    <a:lnTo>
                      <a:pt x="1093" y="228"/>
                    </a:lnTo>
                    <a:lnTo>
                      <a:pt x="522" y="116"/>
                    </a:lnTo>
                    <a:cubicBezTo>
                      <a:pt x="555" y="95"/>
                      <a:pt x="653" y="88"/>
                      <a:pt x="769" y="88"/>
                    </a:cubicBezTo>
                    <a:cubicBezTo>
                      <a:pt x="1000" y="88"/>
                      <a:pt x="1304" y="116"/>
                      <a:pt x="1304" y="116"/>
                    </a:cubicBezTo>
                    <a:cubicBezTo>
                      <a:pt x="1304" y="116"/>
                      <a:pt x="569" y="0"/>
                      <a:pt x="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6"/>
              <p:cNvSpPr/>
              <p:nvPr/>
            </p:nvSpPr>
            <p:spPr>
              <a:xfrm>
                <a:off x="6776129" y="1279584"/>
                <a:ext cx="1676374" cy="919742"/>
              </a:xfrm>
              <a:custGeom>
                <a:avLst/>
                <a:gdLst/>
                <a:ahLst/>
                <a:cxnLst/>
                <a:rect l="l" t="t" r="r" b="b"/>
                <a:pathLst>
                  <a:path w="8757" h="4761" extrusionOk="0">
                    <a:moveTo>
                      <a:pt x="7391" y="1"/>
                    </a:moveTo>
                    <a:cubicBezTo>
                      <a:pt x="7034" y="1"/>
                      <a:pt x="6441" y="90"/>
                      <a:pt x="6036" y="218"/>
                    </a:cubicBezTo>
                    <a:cubicBezTo>
                      <a:pt x="5937" y="268"/>
                      <a:pt x="5800" y="355"/>
                      <a:pt x="5676" y="454"/>
                    </a:cubicBezTo>
                    <a:cubicBezTo>
                      <a:pt x="5515" y="566"/>
                      <a:pt x="5353" y="703"/>
                      <a:pt x="5217" y="839"/>
                    </a:cubicBezTo>
                    <a:cubicBezTo>
                      <a:pt x="5328" y="690"/>
                      <a:pt x="5440" y="553"/>
                      <a:pt x="5577" y="417"/>
                    </a:cubicBezTo>
                    <a:lnTo>
                      <a:pt x="5577" y="417"/>
                    </a:lnTo>
                    <a:cubicBezTo>
                      <a:pt x="5229" y="591"/>
                      <a:pt x="4794" y="802"/>
                      <a:pt x="4521" y="938"/>
                    </a:cubicBezTo>
                    <a:cubicBezTo>
                      <a:pt x="4397" y="1063"/>
                      <a:pt x="4273" y="1187"/>
                      <a:pt x="4149" y="1286"/>
                    </a:cubicBezTo>
                    <a:cubicBezTo>
                      <a:pt x="4000" y="1410"/>
                      <a:pt x="3838" y="1522"/>
                      <a:pt x="3677" y="1609"/>
                    </a:cubicBezTo>
                    <a:cubicBezTo>
                      <a:pt x="3826" y="1497"/>
                      <a:pt x="3962" y="1361"/>
                      <a:pt x="4086" y="1224"/>
                    </a:cubicBezTo>
                    <a:cubicBezTo>
                      <a:pt x="4149" y="1137"/>
                      <a:pt x="4211" y="1063"/>
                      <a:pt x="4273" y="976"/>
                    </a:cubicBezTo>
                    <a:cubicBezTo>
                      <a:pt x="4298" y="889"/>
                      <a:pt x="4298" y="802"/>
                      <a:pt x="4298" y="715"/>
                    </a:cubicBezTo>
                    <a:lnTo>
                      <a:pt x="4298" y="715"/>
                    </a:lnTo>
                    <a:cubicBezTo>
                      <a:pt x="4223" y="777"/>
                      <a:pt x="4111" y="876"/>
                      <a:pt x="4000" y="976"/>
                    </a:cubicBezTo>
                    <a:cubicBezTo>
                      <a:pt x="3801" y="1150"/>
                      <a:pt x="3602" y="1299"/>
                      <a:pt x="3602" y="1299"/>
                    </a:cubicBezTo>
                    <a:cubicBezTo>
                      <a:pt x="3602" y="1299"/>
                      <a:pt x="3776" y="1112"/>
                      <a:pt x="3925" y="914"/>
                    </a:cubicBezTo>
                    <a:cubicBezTo>
                      <a:pt x="3987" y="839"/>
                      <a:pt x="4049" y="765"/>
                      <a:pt x="4099" y="703"/>
                    </a:cubicBezTo>
                    <a:lnTo>
                      <a:pt x="4099" y="703"/>
                    </a:lnTo>
                    <a:cubicBezTo>
                      <a:pt x="3714" y="814"/>
                      <a:pt x="2907" y="1311"/>
                      <a:pt x="2559" y="1920"/>
                    </a:cubicBezTo>
                    <a:cubicBezTo>
                      <a:pt x="2484" y="2044"/>
                      <a:pt x="2385" y="2205"/>
                      <a:pt x="2286" y="2354"/>
                    </a:cubicBezTo>
                    <a:lnTo>
                      <a:pt x="2335" y="2329"/>
                    </a:lnTo>
                    <a:cubicBezTo>
                      <a:pt x="2472" y="2243"/>
                      <a:pt x="2621" y="2168"/>
                      <a:pt x="2770" y="2106"/>
                    </a:cubicBezTo>
                    <a:cubicBezTo>
                      <a:pt x="2894" y="2056"/>
                      <a:pt x="2981" y="2031"/>
                      <a:pt x="2981" y="2031"/>
                    </a:cubicBezTo>
                    <a:lnTo>
                      <a:pt x="2981" y="2031"/>
                    </a:lnTo>
                    <a:cubicBezTo>
                      <a:pt x="2981" y="2031"/>
                      <a:pt x="2907" y="2069"/>
                      <a:pt x="2782" y="2131"/>
                    </a:cubicBezTo>
                    <a:cubicBezTo>
                      <a:pt x="2522" y="2292"/>
                      <a:pt x="2273" y="2491"/>
                      <a:pt x="2062" y="2714"/>
                    </a:cubicBezTo>
                    <a:cubicBezTo>
                      <a:pt x="1826" y="3075"/>
                      <a:pt x="1553" y="3447"/>
                      <a:pt x="1304" y="3758"/>
                    </a:cubicBezTo>
                    <a:cubicBezTo>
                      <a:pt x="1478" y="3683"/>
                      <a:pt x="1665" y="3634"/>
                      <a:pt x="1839" y="3584"/>
                    </a:cubicBezTo>
                    <a:lnTo>
                      <a:pt x="1839" y="3584"/>
                    </a:lnTo>
                    <a:cubicBezTo>
                      <a:pt x="1665" y="3658"/>
                      <a:pt x="1478" y="3758"/>
                      <a:pt x="1317" y="3857"/>
                    </a:cubicBezTo>
                    <a:cubicBezTo>
                      <a:pt x="1242" y="3894"/>
                      <a:pt x="1180" y="3944"/>
                      <a:pt x="1118" y="3981"/>
                    </a:cubicBezTo>
                    <a:cubicBezTo>
                      <a:pt x="982" y="4168"/>
                      <a:pt x="820" y="4329"/>
                      <a:pt x="659" y="4466"/>
                    </a:cubicBezTo>
                    <a:cubicBezTo>
                      <a:pt x="460" y="4615"/>
                      <a:pt x="236" y="4714"/>
                      <a:pt x="0" y="4751"/>
                    </a:cubicBezTo>
                    <a:cubicBezTo>
                      <a:pt x="69" y="4757"/>
                      <a:pt x="137" y="4761"/>
                      <a:pt x="205" y="4761"/>
                    </a:cubicBezTo>
                    <a:cubicBezTo>
                      <a:pt x="274" y="4761"/>
                      <a:pt x="342" y="4757"/>
                      <a:pt x="410" y="4751"/>
                    </a:cubicBezTo>
                    <a:lnTo>
                      <a:pt x="460" y="4739"/>
                    </a:lnTo>
                    <a:cubicBezTo>
                      <a:pt x="597" y="4677"/>
                      <a:pt x="721" y="4602"/>
                      <a:pt x="845" y="4528"/>
                    </a:cubicBezTo>
                    <a:lnTo>
                      <a:pt x="845" y="4528"/>
                    </a:lnTo>
                    <a:cubicBezTo>
                      <a:pt x="845" y="4528"/>
                      <a:pt x="820" y="4602"/>
                      <a:pt x="783" y="4714"/>
                    </a:cubicBezTo>
                    <a:cubicBezTo>
                      <a:pt x="820" y="4689"/>
                      <a:pt x="845" y="4664"/>
                      <a:pt x="882" y="4652"/>
                    </a:cubicBezTo>
                    <a:cubicBezTo>
                      <a:pt x="1031" y="4540"/>
                      <a:pt x="1180" y="4428"/>
                      <a:pt x="1329" y="4317"/>
                    </a:cubicBezTo>
                    <a:lnTo>
                      <a:pt x="1329" y="4317"/>
                    </a:lnTo>
                    <a:cubicBezTo>
                      <a:pt x="1329" y="4317"/>
                      <a:pt x="1304" y="4379"/>
                      <a:pt x="1267" y="4490"/>
                    </a:cubicBezTo>
                    <a:cubicBezTo>
                      <a:pt x="1478" y="4292"/>
                      <a:pt x="1652" y="4106"/>
                      <a:pt x="1652" y="4105"/>
                    </a:cubicBezTo>
                    <a:lnTo>
                      <a:pt x="1652" y="4105"/>
                    </a:lnTo>
                    <a:cubicBezTo>
                      <a:pt x="1652" y="4106"/>
                      <a:pt x="1627" y="4192"/>
                      <a:pt x="1590" y="4317"/>
                    </a:cubicBezTo>
                    <a:cubicBezTo>
                      <a:pt x="1801" y="4081"/>
                      <a:pt x="1987" y="3832"/>
                      <a:pt x="1988" y="3832"/>
                    </a:cubicBezTo>
                    <a:lnTo>
                      <a:pt x="1988" y="3832"/>
                    </a:lnTo>
                    <a:cubicBezTo>
                      <a:pt x="1988" y="3832"/>
                      <a:pt x="1975" y="3944"/>
                      <a:pt x="1938" y="4105"/>
                    </a:cubicBezTo>
                    <a:lnTo>
                      <a:pt x="2410" y="3360"/>
                    </a:lnTo>
                    <a:lnTo>
                      <a:pt x="2360" y="3745"/>
                    </a:lnTo>
                    <a:lnTo>
                      <a:pt x="2422" y="3634"/>
                    </a:lnTo>
                    <a:cubicBezTo>
                      <a:pt x="2546" y="3422"/>
                      <a:pt x="2671" y="3199"/>
                      <a:pt x="2770" y="2963"/>
                    </a:cubicBezTo>
                    <a:lnTo>
                      <a:pt x="2770" y="3174"/>
                    </a:lnTo>
                    <a:cubicBezTo>
                      <a:pt x="2795" y="3137"/>
                      <a:pt x="2820" y="3112"/>
                      <a:pt x="2844" y="3075"/>
                    </a:cubicBezTo>
                    <a:cubicBezTo>
                      <a:pt x="2931" y="2950"/>
                      <a:pt x="3006" y="2826"/>
                      <a:pt x="3068" y="2690"/>
                    </a:cubicBezTo>
                    <a:cubicBezTo>
                      <a:pt x="3068" y="2690"/>
                      <a:pt x="3093" y="2777"/>
                      <a:pt x="3105" y="2888"/>
                    </a:cubicBezTo>
                    <a:cubicBezTo>
                      <a:pt x="3155" y="2814"/>
                      <a:pt x="3217" y="2714"/>
                      <a:pt x="3267" y="2628"/>
                    </a:cubicBezTo>
                    <a:cubicBezTo>
                      <a:pt x="3354" y="2466"/>
                      <a:pt x="3428" y="2317"/>
                      <a:pt x="3490" y="2143"/>
                    </a:cubicBezTo>
                    <a:cubicBezTo>
                      <a:pt x="3490" y="2143"/>
                      <a:pt x="3515" y="2255"/>
                      <a:pt x="3540" y="2404"/>
                    </a:cubicBezTo>
                    <a:cubicBezTo>
                      <a:pt x="3577" y="2354"/>
                      <a:pt x="3639" y="2267"/>
                      <a:pt x="3701" y="2180"/>
                    </a:cubicBezTo>
                    <a:cubicBezTo>
                      <a:pt x="3764" y="2069"/>
                      <a:pt x="3838" y="1944"/>
                      <a:pt x="3888" y="1820"/>
                    </a:cubicBezTo>
                    <a:cubicBezTo>
                      <a:pt x="3888" y="1820"/>
                      <a:pt x="3913" y="1882"/>
                      <a:pt x="3950" y="1994"/>
                    </a:cubicBezTo>
                    <a:cubicBezTo>
                      <a:pt x="3987" y="1932"/>
                      <a:pt x="4037" y="1870"/>
                      <a:pt x="4086" y="1808"/>
                    </a:cubicBezTo>
                    <a:cubicBezTo>
                      <a:pt x="4186" y="1671"/>
                      <a:pt x="4298" y="1547"/>
                      <a:pt x="4422" y="1423"/>
                    </a:cubicBezTo>
                    <a:lnTo>
                      <a:pt x="4422" y="1423"/>
                    </a:lnTo>
                    <a:cubicBezTo>
                      <a:pt x="4422" y="1423"/>
                      <a:pt x="4409" y="1510"/>
                      <a:pt x="4397" y="1609"/>
                    </a:cubicBezTo>
                    <a:cubicBezTo>
                      <a:pt x="4447" y="1559"/>
                      <a:pt x="4521" y="1485"/>
                      <a:pt x="4596" y="1423"/>
                    </a:cubicBezTo>
                    <a:cubicBezTo>
                      <a:pt x="4769" y="1274"/>
                      <a:pt x="4943" y="1137"/>
                      <a:pt x="4943" y="1137"/>
                    </a:cubicBezTo>
                    <a:lnTo>
                      <a:pt x="4943" y="1137"/>
                    </a:lnTo>
                    <a:cubicBezTo>
                      <a:pt x="4943" y="1137"/>
                      <a:pt x="4931" y="1187"/>
                      <a:pt x="4919" y="1274"/>
                    </a:cubicBezTo>
                    <a:cubicBezTo>
                      <a:pt x="5055" y="1187"/>
                      <a:pt x="5192" y="1112"/>
                      <a:pt x="5341" y="1038"/>
                    </a:cubicBezTo>
                    <a:lnTo>
                      <a:pt x="5341" y="1038"/>
                    </a:lnTo>
                    <a:cubicBezTo>
                      <a:pt x="5341" y="1038"/>
                      <a:pt x="5316" y="1075"/>
                      <a:pt x="5291" y="1137"/>
                    </a:cubicBezTo>
                    <a:lnTo>
                      <a:pt x="5341" y="1112"/>
                    </a:lnTo>
                    <a:cubicBezTo>
                      <a:pt x="5428" y="1075"/>
                      <a:pt x="5527" y="1038"/>
                      <a:pt x="5614" y="1025"/>
                    </a:cubicBezTo>
                    <a:lnTo>
                      <a:pt x="5614" y="1025"/>
                    </a:lnTo>
                    <a:cubicBezTo>
                      <a:pt x="5614" y="1025"/>
                      <a:pt x="5602" y="1063"/>
                      <a:pt x="5602" y="1112"/>
                    </a:cubicBezTo>
                    <a:cubicBezTo>
                      <a:pt x="6173" y="963"/>
                      <a:pt x="6744" y="889"/>
                      <a:pt x="7340" y="876"/>
                    </a:cubicBezTo>
                    <a:cubicBezTo>
                      <a:pt x="7340" y="876"/>
                      <a:pt x="8197" y="839"/>
                      <a:pt x="8669" y="640"/>
                    </a:cubicBezTo>
                    <a:lnTo>
                      <a:pt x="8669" y="640"/>
                    </a:lnTo>
                    <a:cubicBezTo>
                      <a:pt x="8533" y="653"/>
                      <a:pt x="8359" y="653"/>
                      <a:pt x="8185" y="653"/>
                    </a:cubicBezTo>
                    <a:cubicBezTo>
                      <a:pt x="8057" y="657"/>
                      <a:pt x="7928" y="658"/>
                      <a:pt x="7814" y="658"/>
                    </a:cubicBezTo>
                    <a:cubicBezTo>
                      <a:pt x="7586" y="658"/>
                      <a:pt x="7415" y="653"/>
                      <a:pt x="7415" y="653"/>
                    </a:cubicBezTo>
                    <a:cubicBezTo>
                      <a:pt x="7415" y="653"/>
                      <a:pt x="7800" y="616"/>
                      <a:pt x="8185" y="553"/>
                    </a:cubicBezTo>
                    <a:cubicBezTo>
                      <a:pt x="8396" y="529"/>
                      <a:pt x="8595" y="491"/>
                      <a:pt x="8756" y="467"/>
                    </a:cubicBezTo>
                    <a:cubicBezTo>
                      <a:pt x="8659" y="448"/>
                      <a:pt x="8500" y="441"/>
                      <a:pt x="8311" y="441"/>
                    </a:cubicBezTo>
                    <a:cubicBezTo>
                      <a:pt x="7609" y="441"/>
                      <a:pt x="6483" y="541"/>
                      <a:pt x="6483" y="541"/>
                    </a:cubicBezTo>
                    <a:cubicBezTo>
                      <a:pt x="6483" y="541"/>
                      <a:pt x="7291" y="367"/>
                      <a:pt x="7576" y="181"/>
                    </a:cubicBezTo>
                    <a:lnTo>
                      <a:pt x="7576" y="181"/>
                    </a:lnTo>
                    <a:lnTo>
                      <a:pt x="6769" y="293"/>
                    </a:lnTo>
                    <a:lnTo>
                      <a:pt x="7626" y="19"/>
                    </a:lnTo>
                    <a:lnTo>
                      <a:pt x="7614" y="19"/>
                    </a:lnTo>
                    <a:cubicBezTo>
                      <a:pt x="7560" y="7"/>
                      <a:pt x="7484" y="1"/>
                      <a:pt x="7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6"/>
              <p:cNvSpPr/>
              <p:nvPr/>
            </p:nvSpPr>
            <p:spPr>
              <a:xfrm>
                <a:off x="5389962" y="1722940"/>
                <a:ext cx="242736" cy="93114"/>
              </a:xfrm>
              <a:custGeom>
                <a:avLst/>
                <a:gdLst/>
                <a:ahLst/>
                <a:cxnLst/>
                <a:rect l="l" t="t" r="r" b="b"/>
                <a:pathLst>
                  <a:path w="1268" h="482" extrusionOk="0">
                    <a:moveTo>
                      <a:pt x="146" y="1"/>
                    </a:moveTo>
                    <a:cubicBezTo>
                      <a:pt x="83" y="1"/>
                      <a:pt x="42" y="11"/>
                      <a:pt x="38" y="34"/>
                    </a:cubicBezTo>
                    <a:cubicBezTo>
                      <a:pt x="1" y="159"/>
                      <a:pt x="1193" y="482"/>
                      <a:pt x="1193" y="482"/>
                    </a:cubicBezTo>
                    <a:cubicBezTo>
                      <a:pt x="1193" y="482"/>
                      <a:pt x="572" y="270"/>
                      <a:pt x="498" y="171"/>
                    </a:cubicBezTo>
                    <a:lnTo>
                      <a:pt x="498" y="171"/>
                    </a:lnTo>
                    <a:lnTo>
                      <a:pt x="1056" y="308"/>
                    </a:lnTo>
                    <a:lnTo>
                      <a:pt x="510" y="146"/>
                    </a:lnTo>
                    <a:cubicBezTo>
                      <a:pt x="527" y="138"/>
                      <a:pt x="559" y="135"/>
                      <a:pt x="601" y="135"/>
                    </a:cubicBezTo>
                    <a:cubicBezTo>
                      <a:pt x="810" y="135"/>
                      <a:pt x="1268" y="221"/>
                      <a:pt x="1268" y="221"/>
                    </a:cubicBezTo>
                    <a:cubicBezTo>
                      <a:pt x="1268" y="221"/>
                      <a:pt x="447" y="1"/>
                      <a:pt x="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6"/>
              <p:cNvSpPr/>
              <p:nvPr/>
            </p:nvSpPr>
            <p:spPr>
              <a:xfrm>
                <a:off x="5290226" y="1514495"/>
                <a:ext cx="1236463" cy="642332"/>
              </a:xfrm>
              <a:custGeom>
                <a:avLst/>
                <a:gdLst/>
                <a:ahLst/>
                <a:cxnLst/>
                <a:rect l="l" t="t" r="r" b="b"/>
                <a:pathLst>
                  <a:path w="6459" h="3325" extrusionOk="0">
                    <a:moveTo>
                      <a:pt x="750" y="0"/>
                    </a:moveTo>
                    <a:cubicBezTo>
                      <a:pt x="549" y="0"/>
                      <a:pt x="348" y="11"/>
                      <a:pt x="149" y="33"/>
                    </a:cubicBezTo>
                    <a:cubicBezTo>
                      <a:pt x="311" y="70"/>
                      <a:pt x="497" y="107"/>
                      <a:pt x="696" y="145"/>
                    </a:cubicBezTo>
                    <a:cubicBezTo>
                      <a:pt x="1143" y="232"/>
                      <a:pt x="1590" y="269"/>
                      <a:pt x="1590" y="269"/>
                    </a:cubicBezTo>
                    <a:cubicBezTo>
                      <a:pt x="1590" y="269"/>
                      <a:pt x="1518" y="271"/>
                      <a:pt x="1403" y="271"/>
                    </a:cubicBezTo>
                    <a:cubicBezTo>
                      <a:pt x="1230" y="271"/>
                      <a:pt x="959" y="266"/>
                      <a:pt x="683" y="244"/>
                    </a:cubicBezTo>
                    <a:cubicBezTo>
                      <a:pt x="435" y="232"/>
                      <a:pt x="174" y="194"/>
                      <a:pt x="0" y="170"/>
                    </a:cubicBezTo>
                    <a:lnTo>
                      <a:pt x="0" y="170"/>
                    </a:lnTo>
                    <a:cubicBezTo>
                      <a:pt x="162" y="244"/>
                      <a:pt x="323" y="306"/>
                      <a:pt x="485" y="343"/>
                    </a:cubicBezTo>
                    <a:cubicBezTo>
                      <a:pt x="646" y="393"/>
                      <a:pt x="807" y="418"/>
                      <a:pt x="969" y="443"/>
                    </a:cubicBezTo>
                    <a:cubicBezTo>
                      <a:pt x="1366" y="468"/>
                      <a:pt x="1751" y="555"/>
                      <a:pt x="2124" y="679"/>
                    </a:cubicBezTo>
                    <a:lnTo>
                      <a:pt x="2124" y="617"/>
                    </a:lnTo>
                    <a:cubicBezTo>
                      <a:pt x="2149" y="629"/>
                      <a:pt x="2174" y="629"/>
                      <a:pt x="2198" y="642"/>
                    </a:cubicBezTo>
                    <a:cubicBezTo>
                      <a:pt x="2248" y="666"/>
                      <a:pt x="2310" y="691"/>
                      <a:pt x="2347" y="728"/>
                    </a:cubicBezTo>
                    <a:cubicBezTo>
                      <a:pt x="2372" y="753"/>
                      <a:pt x="2397" y="778"/>
                      <a:pt x="2422" y="803"/>
                    </a:cubicBezTo>
                    <a:lnTo>
                      <a:pt x="2447" y="815"/>
                    </a:lnTo>
                    <a:cubicBezTo>
                      <a:pt x="2434" y="741"/>
                      <a:pt x="2434" y="704"/>
                      <a:pt x="2434" y="704"/>
                    </a:cubicBezTo>
                    <a:lnTo>
                      <a:pt x="2434" y="704"/>
                    </a:lnTo>
                    <a:cubicBezTo>
                      <a:pt x="2459" y="716"/>
                      <a:pt x="2497" y="728"/>
                      <a:pt x="2521" y="753"/>
                    </a:cubicBezTo>
                    <a:cubicBezTo>
                      <a:pt x="2596" y="791"/>
                      <a:pt x="2670" y="840"/>
                      <a:pt x="2732" y="902"/>
                    </a:cubicBezTo>
                    <a:lnTo>
                      <a:pt x="2819" y="977"/>
                    </a:lnTo>
                    <a:lnTo>
                      <a:pt x="2844" y="977"/>
                    </a:lnTo>
                    <a:lnTo>
                      <a:pt x="2844" y="853"/>
                    </a:lnTo>
                    <a:cubicBezTo>
                      <a:pt x="2844" y="853"/>
                      <a:pt x="2981" y="940"/>
                      <a:pt x="3130" y="1039"/>
                    </a:cubicBezTo>
                    <a:cubicBezTo>
                      <a:pt x="3155" y="1076"/>
                      <a:pt x="3192" y="1101"/>
                      <a:pt x="3229" y="1126"/>
                    </a:cubicBezTo>
                    <a:cubicBezTo>
                      <a:pt x="3217" y="1051"/>
                      <a:pt x="3217" y="1014"/>
                      <a:pt x="3217" y="1014"/>
                    </a:cubicBezTo>
                    <a:lnTo>
                      <a:pt x="3217" y="1014"/>
                    </a:lnTo>
                    <a:cubicBezTo>
                      <a:pt x="3316" y="1064"/>
                      <a:pt x="3428" y="1138"/>
                      <a:pt x="3515" y="1213"/>
                    </a:cubicBezTo>
                    <a:lnTo>
                      <a:pt x="3602" y="1287"/>
                    </a:lnTo>
                    <a:lnTo>
                      <a:pt x="3602" y="1151"/>
                    </a:lnTo>
                    <a:cubicBezTo>
                      <a:pt x="3701" y="1213"/>
                      <a:pt x="3788" y="1287"/>
                      <a:pt x="3887" y="1374"/>
                    </a:cubicBezTo>
                    <a:lnTo>
                      <a:pt x="3950" y="1436"/>
                    </a:lnTo>
                    <a:cubicBezTo>
                      <a:pt x="3950" y="1325"/>
                      <a:pt x="3937" y="1250"/>
                      <a:pt x="3937" y="1250"/>
                    </a:cubicBezTo>
                    <a:lnTo>
                      <a:pt x="3937" y="1250"/>
                    </a:lnTo>
                    <a:cubicBezTo>
                      <a:pt x="4049" y="1325"/>
                      <a:pt x="4148" y="1412"/>
                      <a:pt x="4248" y="1511"/>
                    </a:cubicBezTo>
                    <a:lnTo>
                      <a:pt x="4285" y="1561"/>
                    </a:lnTo>
                    <a:cubicBezTo>
                      <a:pt x="4297" y="1498"/>
                      <a:pt x="4297" y="1449"/>
                      <a:pt x="4297" y="1449"/>
                    </a:cubicBezTo>
                    <a:cubicBezTo>
                      <a:pt x="4297" y="1449"/>
                      <a:pt x="4335" y="1486"/>
                      <a:pt x="4384" y="1523"/>
                    </a:cubicBezTo>
                    <a:cubicBezTo>
                      <a:pt x="4434" y="1585"/>
                      <a:pt x="4484" y="1648"/>
                      <a:pt x="4533" y="1722"/>
                    </a:cubicBezTo>
                    <a:lnTo>
                      <a:pt x="4558" y="1759"/>
                    </a:lnTo>
                    <a:lnTo>
                      <a:pt x="4608" y="1635"/>
                    </a:lnTo>
                    <a:lnTo>
                      <a:pt x="4794" y="1871"/>
                    </a:lnTo>
                    <a:lnTo>
                      <a:pt x="4844" y="1797"/>
                    </a:lnTo>
                    <a:lnTo>
                      <a:pt x="5030" y="2095"/>
                    </a:lnTo>
                    <a:cubicBezTo>
                      <a:pt x="5080" y="2020"/>
                      <a:pt x="5129" y="1983"/>
                      <a:pt x="5129" y="1983"/>
                    </a:cubicBezTo>
                    <a:cubicBezTo>
                      <a:pt x="5142" y="2082"/>
                      <a:pt x="5179" y="2182"/>
                      <a:pt x="5204" y="2281"/>
                    </a:cubicBezTo>
                    <a:cubicBezTo>
                      <a:pt x="5254" y="2231"/>
                      <a:pt x="5278" y="2194"/>
                      <a:pt x="5278" y="2194"/>
                    </a:cubicBezTo>
                    <a:cubicBezTo>
                      <a:pt x="5316" y="2281"/>
                      <a:pt x="5353" y="2380"/>
                      <a:pt x="5403" y="2467"/>
                    </a:cubicBezTo>
                    <a:cubicBezTo>
                      <a:pt x="5403" y="2480"/>
                      <a:pt x="5415" y="2492"/>
                      <a:pt x="5415" y="2492"/>
                    </a:cubicBezTo>
                    <a:lnTo>
                      <a:pt x="5465" y="2418"/>
                    </a:lnTo>
                    <a:cubicBezTo>
                      <a:pt x="5465" y="2418"/>
                      <a:pt x="5527" y="2591"/>
                      <a:pt x="5589" y="2740"/>
                    </a:cubicBezTo>
                    <a:lnTo>
                      <a:pt x="5639" y="2666"/>
                    </a:lnTo>
                    <a:lnTo>
                      <a:pt x="5775" y="3001"/>
                    </a:lnTo>
                    <a:lnTo>
                      <a:pt x="5800" y="2989"/>
                    </a:lnTo>
                    <a:cubicBezTo>
                      <a:pt x="5837" y="2939"/>
                      <a:pt x="5862" y="2914"/>
                      <a:pt x="5862" y="2914"/>
                    </a:cubicBezTo>
                    <a:cubicBezTo>
                      <a:pt x="5875" y="2952"/>
                      <a:pt x="5875" y="2976"/>
                      <a:pt x="5887" y="3014"/>
                    </a:cubicBezTo>
                    <a:cubicBezTo>
                      <a:pt x="5912" y="3076"/>
                      <a:pt x="5924" y="3150"/>
                      <a:pt x="5962" y="3212"/>
                    </a:cubicBezTo>
                    <a:cubicBezTo>
                      <a:pt x="5986" y="3250"/>
                      <a:pt x="6011" y="3287"/>
                      <a:pt x="6036" y="3324"/>
                    </a:cubicBezTo>
                    <a:cubicBezTo>
                      <a:pt x="6173" y="3287"/>
                      <a:pt x="6309" y="3262"/>
                      <a:pt x="6458" y="3250"/>
                    </a:cubicBezTo>
                    <a:cubicBezTo>
                      <a:pt x="6334" y="3088"/>
                      <a:pt x="6222" y="2902"/>
                      <a:pt x="6123" y="2703"/>
                    </a:cubicBezTo>
                    <a:cubicBezTo>
                      <a:pt x="6073" y="2641"/>
                      <a:pt x="5999" y="2567"/>
                      <a:pt x="5937" y="2492"/>
                    </a:cubicBezTo>
                    <a:cubicBezTo>
                      <a:pt x="5800" y="2355"/>
                      <a:pt x="5664" y="2219"/>
                      <a:pt x="5514" y="2095"/>
                    </a:cubicBezTo>
                    <a:lnTo>
                      <a:pt x="5514" y="2095"/>
                    </a:lnTo>
                    <a:cubicBezTo>
                      <a:pt x="5676" y="2194"/>
                      <a:pt x="5825" y="2293"/>
                      <a:pt x="5974" y="2405"/>
                    </a:cubicBezTo>
                    <a:cubicBezTo>
                      <a:pt x="5763" y="1970"/>
                      <a:pt x="5527" y="1474"/>
                      <a:pt x="5266" y="1188"/>
                    </a:cubicBezTo>
                    <a:cubicBezTo>
                      <a:pt x="5179" y="1138"/>
                      <a:pt x="5067" y="1089"/>
                      <a:pt x="4956" y="1039"/>
                    </a:cubicBezTo>
                    <a:cubicBezTo>
                      <a:pt x="4744" y="940"/>
                      <a:pt x="4521" y="865"/>
                      <a:pt x="4297" y="791"/>
                    </a:cubicBezTo>
                    <a:lnTo>
                      <a:pt x="4297" y="791"/>
                    </a:lnTo>
                    <a:cubicBezTo>
                      <a:pt x="4508" y="828"/>
                      <a:pt x="4720" y="865"/>
                      <a:pt x="4931" y="927"/>
                    </a:cubicBezTo>
                    <a:cubicBezTo>
                      <a:pt x="4484" y="642"/>
                      <a:pt x="3999" y="418"/>
                      <a:pt x="3490" y="269"/>
                    </a:cubicBezTo>
                    <a:cubicBezTo>
                      <a:pt x="3329" y="232"/>
                      <a:pt x="3180" y="207"/>
                      <a:pt x="3018" y="194"/>
                    </a:cubicBezTo>
                    <a:lnTo>
                      <a:pt x="3018" y="194"/>
                    </a:lnTo>
                    <a:cubicBezTo>
                      <a:pt x="3080" y="232"/>
                      <a:pt x="3142" y="257"/>
                      <a:pt x="3204" y="281"/>
                    </a:cubicBezTo>
                    <a:cubicBezTo>
                      <a:pt x="3416" y="381"/>
                      <a:pt x="3639" y="455"/>
                      <a:pt x="3639" y="455"/>
                    </a:cubicBezTo>
                    <a:cubicBezTo>
                      <a:pt x="3478" y="443"/>
                      <a:pt x="3329" y="418"/>
                      <a:pt x="3180" y="381"/>
                    </a:cubicBezTo>
                    <a:lnTo>
                      <a:pt x="3043" y="343"/>
                    </a:lnTo>
                    <a:lnTo>
                      <a:pt x="3043" y="343"/>
                    </a:lnTo>
                    <a:cubicBezTo>
                      <a:pt x="3105" y="406"/>
                      <a:pt x="3180" y="455"/>
                      <a:pt x="3254" y="492"/>
                    </a:cubicBezTo>
                    <a:cubicBezTo>
                      <a:pt x="3043" y="455"/>
                      <a:pt x="2832" y="418"/>
                      <a:pt x="2633" y="368"/>
                    </a:cubicBezTo>
                    <a:cubicBezTo>
                      <a:pt x="2447" y="319"/>
                      <a:pt x="2261" y="257"/>
                      <a:pt x="2074" y="182"/>
                    </a:cubicBezTo>
                    <a:cubicBezTo>
                      <a:pt x="2012" y="157"/>
                      <a:pt x="1938" y="132"/>
                      <a:pt x="1876" y="120"/>
                    </a:cubicBezTo>
                    <a:cubicBezTo>
                      <a:pt x="1503" y="39"/>
                      <a:pt x="1126" y="0"/>
                      <a:pt x="7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6"/>
              <p:cNvSpPr/>
              <p:nvPr/>
            </p:nvSpPr>
            <p:spPr>
              <a:xfrm>
                <a:off x="5958327" y="1950316"/>
                <a:ext cx="271068" cy="220808"/>
              </a:xfrm>
              <a:custGeom>
                <a:avLst/>
                <a:gdLst/>
                <a:ahLst/>
                <a:cxnLst/>
                <a:rect l="l" t="t" r="r" b="b"/>
                <a:pathLst>
                  <a:path w="1416" h="1143" extrusionOk="0">
                    <a:moveTo>
                      <a:pt x="0" y="0"/>
                    </a:moveTo>
                    <a:lnTo>
                      <a:pt x="50" y="62"/>
                    </a:lnTo>
                    <a:cubicBezTo>
                      <a:pt x="87" y="99"/>
                      <a:pt x="137" y="162"/>
                      <a:pt x="186" y="224"/>
                    </a:cubicBezTo>
                    <a:cubicBezTo>
                      <a:pt x="248" y="286"/>
                      <a:pt x="323" y="360"/>
                      <a:pt x="397" y="422"/>
                    </a:cubicBezTo>
                    <a:cubicBezTo>
                      <a:pt x="472" y="497"/>
                      <a:pt x="559" y="584"/>
                      <a:pt x="658" y="646"/>
                    </a:cubicBezTo>
                    <a:cubicBezTo>
                      <a:pt x="745" y="720"/>
                      <a:pt x="832" y="795"/>
                      <a:pt x="919" y="845"/>
                    </a:cubicBezTo>
                    <a:cubicBezTo>
                      <a:pt x="1006" y="907"/>
                      <a:pt x="1093" y="956"/>
                      <a:pt x="1168" y="1006"/>
                    </a:cubicBezTo>
                    <a:cubicBezTo>
                      <a:pt x="1242" y="1056"/>
                      <a:pt x="1304" y="1081"/>
                      <a:pt x="1341" y="1105"/>
                    </a:cubicBezTo>
                    <a:lnTo>
                      <a:pt x="1416" y="1143"/>
                    </a:lnTo>
                    <a:lnTo>
                      <a:pt x="1354" y="1093"/>
                    </a:lnTo>
                    <a:lnTo>
                      <a:pt x="1180" y="969"/>
                    </a:lnTo>
                    <a:cubicBezTo>
                      <a:pt x="1105" y="919"/>
                      <a:pt x="1031" y="857"/>
                      <a:pt x="956" y="795"/>
                    </a:cubicBezTo>
                    <a:cubicBezTo>
                      <a:pt x="869" y="733"/>
                      <a:pt x="783" y="658"/>
                      <a:pt x="696" y="596"/>
                    </a:cubicBezTo>
                    <a:cubicBezTo>
                      <a:pt x="596" y="522"/>
                      <a:pt x="509" y="447"/>
                      <a:pt x="435" y="385"/>
                    </a:cubicBezTo>
                    <a:cubicBezTo>
                      <a:pt x="348" y="311"/>
                      <a:pt x="273" y="248"/>
                      <a:pt x="211" y="186"/>
                    </a:cubicBezTo>
                    <a:lnTo>
                      <a:pt x="62" y="5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6"/>
              <p:cNvSpPr/>
              <p:nvPr/>
            </p:nvSpPr>
            <p:spPr>
              <a:xfrm>
                <a:off x="5670603" y="2125340"/>
                <a:ext cx="154677" cy="136773"/>
              </a:xfrm>
              <a:custGeom>
                <a:avLst/>
                <a:gdLst/>
                <a:ahLst/>
                <a:cxnLst/>
                <a:rect l="l" t="t" r="r" b="b"/>
                <a:pathLst>
                  <a:path w="808" h="708" extrusionOk="0">
                    <a:moveTo>
                      <a:pt x="609" y="1"/>
                    </a:moveTo>
                    <a:cubicBezTo>
                      <a:pt x="608" y="1"/>
                      <a:pt x="0" y="597"/>
                      <a:pt x="87" y="696"/>
                    </a:cubicBezTo>
                    <a:cubicBezTo>
                      <a:pt x="95" y="704"/>
                      <a:pt x="106" y="708"/>
                      <a:pt x="120" y="708"/>
                    </a:cubicBezTo>
                    <a:cubicBezTo>
                      <a:pt x="280" y="708"/>
                      <a:pt x="807" y="212"/>
                      <a:pt x="808" y="212"/>
                    </a:cubicBezTo>
                    <a:lnTo>
                      <a:pt x="808" y="212"/>
                    </a:lnTo>
                    <a:cubicBezTo>
                      <a:pt x="807" y="212"/>
                      <a:pt x="451" y="473"/>
                      <a:pt x="343" y="473"/>
                    </a:cubicBezTo>
                    <a:cubicBezTo>
                      <a:pt x="340" y="473"/>
                      <a:pt x="338" y="473"/>
                      <a:pt x="336" y="473"/>
                    </a:cubicBezTo>
                    <a:lnTo>
                      <a:pt x="609" y="187"/>
                    </a:lnTo>
                    <a:lnTo>
                      <a:pt x="323" y="448"/>
                    </a:lnTo>
                    <a:cubicBezTo>
                      <a:pt x="311" y="348"/>
                      <a:pt x="609" y="1"/>
                      <a:pt x="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6"/>
              <p:cNvSpPr/>
              <p:nvPr/>
            </p:nvSpPr>
            <p:spPr>
              <a:xfrm>
                <a:off x="6041409" y="2372421"/>
                <a:ext cx="138214" cy="195114"/>
              </a:xfrm>
              <a:custGeom>
                <a:avLst/>
                <a:gdLst/>
                <a:ahLst/>
                <a:cxnLst/>
                <a:rect l="l" t="t" r="r" b="b"/>
                <a:pathLst>
                  <a:path w="722" h="1010" extrusionOk="0">
                    <a:moveTo>
                      <a:pt x="473" y="1"/>
                    </a:moveTo>
                    <a:lnTo>
                      <a:pt x="473" y="1"/>
                    </a:lnTo>
                    <a:cubicBezTo>
                      <a:pt x="423" y="113"/>
                      <a:pt x="398" y="237"/>
                      <a:pt x="398" y="374"/>
                    </a:cubicBezTo>
                    <a:cubicBezTo>
                      <a:pt x="386" y="411"/>
                      <a:pt x="361" y="448"/>
                      <a:pt x="349" y="485"/>
                    </a:cubicBezTo>
                    <a:cubicBezTo>
                      <a:pt x="299" y="597"/>
                      <a:pt x="237" y="709"/>
                      <a:pt x="187" y="721"/>
                    </a:cubicBezTo>
                    <a:cubicBezTo>
                      <a:pt x="187" y="721"/>
                      <a:pt x="212" y="634"/>
                      <a:pt x="237" y="535"/>
                    </a:cubicBezTo>
                    <a:cubicBezTo>
                      <a:pt x="262" y="448"/>
                      <a:pt x="274" y="361"/>
                      <a:pt x="274" y="361"/>
                    </a:cubicBezTo>
                    <a:lnTo>
                      <a:pt x="274" y="361"/>
                    </a:lnTo>
                    <a:cubicBezTo>
                      <a:pt x="274" y="361"/>
                      <a:pt x="249" y="448"/>
                      <a:pt x="224" y="535"/>
                    </a:cubicBezTo>
                    <a:cubicBezTo>
                      <a:pt x="199" y="622"/>
                      <a:pt x="162" y="709"/>
                      <a:pt x="162" y="709"/>
                    </a:cubicBezTo>
                    <a:cubicBezTo>
                      <a:pt x="137" y="622"/>
                      <a:pt x="137" y="523"/>
                      <a:pt x="150" y="436"/>
                    </a:cubicBezTo>
                    <a:lnTo>
                      <a:pt x="162" y="212"/>
                    </a:lnTo>
                    <a:lnTo>
                      <a:pt x="162" y="212"/>
                    </a:lnTo>
                    <a:cubicBezTo>
                      <a:pt x="162" y="212"/>
                      <a:pt x="137" y="374"/>
                      <a:pt x="88" y="597"/>
                    </a:cubicBezTo>
                    <a:cubicBezTo>
                      <a:pt x="50" y="796"/>
                      <a:pt x="1" y="982"/>
                      <a:pt x="63" y="1007"/>
                    </a:cubicBezTo>
                    <a:cubicBezTo>
                      <a:pt x="67" y="1009"/>
                      <a:pt x="71" y="1009"/>
                      <a:pt x="75" y="1009"/>
                    </a:cubicBezTo>
                    <a:cubicBezTo>
                      <a:pt x="138" y="1009"/>
                      <a:pt x="230" y="846"/>
                      <a:pt x="311" y="672"/>
                    </a:cubicBezTo>
                    <a:cubicBezTo>
                      <a:pt x="349" y="572"/>
                      <a:pt x="373" y="473"/>
                      <a:pt x="398" y="411"/>
                    </a:cubicBezTo>
                    <a:cubicBezTo>
                      <a:pt x="398" y="436"/>
                      <a:pt x="411" y="460"/>
                      <a:pt x="435" y="473"/>
                    </a:cubicBezTo>
                    <a:cubicBezTo>
                      <a:pt x="442" y="476"/>
                      <a:pt x="449" y="477"/>
                      <a:pt x="456" y="477"/>
                    </a:cubicBezTo>
                    <a:cubicBezTo>
                      <a:pt x="577" y="477"/>
                      <a:pt x="721" y="101"/>
                      <a:pt x="721" y="100"/>
                    </a:cubicBezTo>
                    <a:lnTo>
                      <a:pt x="721" y="100"/>
                    </a:lnTo>
                    <a:cubicBezTo>
                      <a:pt x="721" y="100"/>
                      <a:pt x="597" y="311"/>
                      <a:pt x="522" y="311"/>
                    </a:cubicBezTo>
                    <a:lnTo>
                      <a:pt x="572" y="113"/>
                    </a:lnTo>
                    <a:lnTo>
                      <a:pt x="485" y="311"/>
                    </a:lnTo>
                    <a:cubicBezTo>
                      <a:pt x="435" y="237"/>
                      <a:pt x="473" y="1"/>
                      <a:pt x="4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6"/>
              <p:cNvSpPr/>
              <p:nvPr/>
            </p:nvSpPr>
            <p:spPr>
              <a:xfrm>
                <a:off x="5984362" y="2353296"/>
                <a:ext cx="90548" cy="141989"/>
              </a:xfrm>
              <a:custGeom>
                <a:avLst/>
                <a:gdLst/>
                <a:ahLst/>
                <a:cxnLst/>
                <a:rect l="l" t="t" r="r" b="b"/>
                <a:pathLst>
                  <a:path w="473" h="735" extrusionOk="0">
                    <a:moveTo>
                      <a:pt x="199" y="1"/>
                    </a:moveTo>
                    <a:lnTo>
                      <a:pt x="199" y="1"/>
                    </a:lnTo>
                    <a:cubicBezTo>
                      <a:pt x="199" y="1"/>
                      <a:pt x="1" y="696"/>
                      <a:pt x="125" y="733"/>
                    </a:cubicBezTo>
                    <a:cubicBezTo>
                      <a:pt x="128" y="734"/>
                      <a:pt x="131" y="735"/>
                      <a:pt x="134" y="735"/>
                    </a:cubicBezTo>
                    <a:cubicBezTo>
                      <a:pt x="249" y="735"/>
                      <a:pt x="472" y="88"/>
                      <a:pt x="473" y="87"/>
                    </a:cubicBezTo>
                    <a:lnTo>
                      <a:pt x="473" y="87"/>
                    </a:lnTo>
                    <a:cubicBezTo>
                      <a:pt x="472" y="88"/>
                      <a:pt x="311" y="435"/>
                      <a:pt x="224" y="473"/>
                    </a:cubicBezTo>
                    <a:lnTo>
                      <a:pt x="311" y="150"/>
                    </a:lnTo>
                    <a:lnTo>
                      <a:pt x="187" y="460"/>
                    </a:lnTo>
                    <a:cubicBezTo>
                      <a:pt x="137" y="386"/>
                      <a:pt x="199" y="1"/>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6"/>
              <p:cNvSpPr/>
              <p:nvPr/>
            </p:nvSpPr>
            <p:spPr>
              <a:xfrm>
                <a:off x="5941672" y="2290898"/>
                <a:ext cx="85762" cy="134648"/>
              </a:xfrm>
              <a:custGeom>
                <a:avLst/>
                <a:gdLst/>
                <a:ahLst/>
                <a:cxnLst/>
                <a:rect l="l" t="t" r="r" b="b"/>
                <a:pathLst>
                  <a:path w="448" h="697" extrusionOk="0">
                    <a:moveTo>
                      <a:pt x="199" y="1"/>
                    </a:moveTo>
                    <a:cubicBezTo>
                      <a:pt x="149" y="100"/>
                      <a:pt x="112" y="212"/>
                      <a:pt x="75" y="324"/>
                    </a:cubicBezTo>
                    <a:cubicBezTo>
                      <a:pt x="25" y="497"/>
                      <a:pt x="0" y="671"/>
                      <a:pt x="62" y="696"/>
                    </a:cubicBezTo>
                    <a:cubicBezTo>
                      <a:pt x="65" y="697"/>
                      <a:pt x="67" y="697"/>
                      <a:pt x="70" y="697"/>
                    </a:cubicBezTo>
                    <a:cubicBezTo>
                      <a:pt x="131" y="697"/>
                      <a:pt x="215" y="554"/>
                      <a:pt x="298" y="423"/>
                    </a:cubicBezTo>
                    <a:cubicBezTo>
                      <a:pt x="373" y="274"/>
                      <a:pt x="447" y="125"/>
                      <a:pt x="447" y="125"/>
                    </a:cubicBezTo>
                    <a:lnTo>
                      <a:pt x="447" y="125"/>
                    </a:lnTo>
                    <a:cubicBezTo>
                      <a:pt x="447" y="125"/>
                      <a:pt x="397" y="212"/>
                      <a:pt x="335" y="286"/>
                    </a:cubicBezTo>
                    <a:cubicBezTo>
                      <a:pt x="286" y="361"/>
                      <a:pt x="211" y="448"/>
                      <a:pt x="174" y="448"/>
                    </a:cubicBezTo>
                    <a:cubicBezTo>
                      <a:pt x="174" y="448"/>
                      <a:pt x="199" y="373"/>
                      <a:pt x="224" y="299"/>
                    </a:cubicBezTo>
                    <a:cubicBezTo>
                      <a:pt x="248" y="225"/>
                      <a:pt x="285" y="152"/>
                      <a:pt x="286" y="150"/>
                    </a:cubicBezTo>
                    <a:lnTo>
                      <a:pt x="286" y="150"/>
                    </a:lnTo>
                    <a:cubicBezTo>
                      <a:pt x="285" y="152"/>
                      <a:pt x="248" y="225"/>
                      <a:pt x="211" y="299"/>
                    </a:cubicBezTo>
                    <a:cubicBezTo>
                      <a:pt x="174" y="361"/>
                      <a:pt x="137" y="435"/>
                      <a:pt x="137" y="435"/>
                    </a:cubicBezTo>
                    <a:cubicBezTo>
                      <a:pt x="124" y="348"/>
                      <a:pt x="124" y="261"/>
                      <a:pt x="149" y="187"/>
                    </a:cubicBezTo>
                    <a:cubicBezTo>
                      <a:pt x="162" y="125"/>
                      <a:pt x="186" y="63"/>
                      <a:pt x="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6"/>
              <p:cNvSpPr/>
              <p:nvPr/>
            </p:nvSpPr>
            <p:spPr>
              <a:xfrm>
                <a:off x="6103242" y="2504365"/>
                <a:ext cx="71596" cy="163626"/>
              </a:xfrm>
              <a:custGeom>
                <a:avLst/>
                <a:gdLst/>
                <a:ahLst/>
                <a:cxnLst/>
                <a:rect l="l" t="t" r="r" b="b"/>
                <a:pathLst>
                  <a:path w="374" h="847" extrusionOk="0">
                    <a:moveTo>
                      <a:pt x="100" y="1"/>
                    </a:moveTo>
                    <a:cubicBezTo>
                      <a:pt x="100" y="1"/>
                      <a:pt x="100" y="200"/>
                      <a:pt x="63" y="411"/>
                    </a:cubicBezTo>
                    <a:cubicBezTo>
                      <a:pt x="38" y="610"/>
                      <a:pt x="1" y="821"/>
                      <a:pt x="63" y="846"/>
                    </a:cubicBezTo>
                    <a:cubicBezTo>
                      <a:pt x="65" y="846"/>
                      <a:pt x="67" y="846"/>
                      <a:pt x="69" y="846"/>
                    </a:cubicBezTo>
                    <a:cubicBezTo>
                      <a:pt x="131" y="846"/>
                      <a:pt x="226" y="665"/>
                      <a:pt x="286" y="461"/>
                    </a:cubicBezTo>
                    <a:cubicBezTo>
                      <a:pt x="324" y="324"/>
                      <a:pt x="361" y="175"/>
                      <a:pt x="373" y="38"/>
                    </a:cubicBezTo>
                    <a:lnTo>
                      <a:pt x="373" y="38"/>
                    </a:lnTo>
                    <a:cubicBezTo>
                      <a:pt x="373" y="38"/>
                      <a:pt x="348" y="150"/>
                      <a:pt x="311" y="274"/>
                    </a:cubicBezTo>
                    <a:cubicBezTo>
                      <a:pt x="286" y="361"/>
                      <a:pt x="237" y="461"/>
                      <a:pt x="162" y="535"/>
                    </a:cubicBezTo>
                    <a:cubicBezTo>
                      <a:pt x="162" y="535"/>
                      <a:pt x="187" y="436"/>
                      <a:pt x="199" y="336"/>
                    </a:cubicBezTo>
                    <a:cubicBezTo>
                      <a:pt x="212" y="237"/>
                      <a:pt x="224" y="150"/>
                      <a:pt x="224" y="150"/>
                    </a:cubicBezTo>
                    <a:lnTo>
                      <a:pt x="224" y="150"/>
                    </a:lnTo>
                    <a:cubicBezTo>
                      <a:pt x="224" y="150"/>
                      <a:pt x="199" y="237"/>
                      <a:pt x="187" y="336"/>
                    </a:cubicBezTo>
                    <a:cubicBezTo>
                      <a:pt x="162" y="423"/>
                      <a:pt x="137" y="523"/>
                      <a:pt x="137" y="523"/>
                    </a:cubicBezTo>
                    <a:cubicBezTo>
                      <a:pt x="100" y="423"/>
                      <a:pt x="100" y="324"/>
                      <a:pt x="100" y="237"/>
                    </a:cubicBezTo>
                    <a:lnTo>
                      <a:pt x="1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6"/>
              <p:cNvSpPr/>
              <p:nvPr/>
            </p:nvSpPr>
            <p:spPr>
              <a:xfrm>
                <a:off x="6314967" y="2170352"/>
                <a:ext cx="439912" cy="387138"/>
              </a:xfrm>
              <a:custGeom>
                <a:avLst/>
                <a:gdLst/>
                <a:ahLst/>
                <a:cxnLst/>
                <a:rect l="l" t="t" r="r" b="b"/>
                <a:pathLst>
                  <a:path w="2298" h="2004" extrusionOk="0">
                    <a:moveTo>
                      <a:pt x="1118" y="91"/>
                    </a:moveTo>
                    <a:cubicBezTo>
                      <a:pt x="1205" y="91"/>
                      <a:pt x="1292" y="103"/>
                      <a:pt x="1379" y="115"/>
                    </a:cubicBezTo>
                    <a:cubicBezTo>
                      <a:pt x="1453" y="128"/>
                      <a:pt x="1540" y="153"/>
                      <a:pt x="1615" y="190"/>
                    </a:cubicBezTo>
                    <a:cubicBezTo>
                      <a:pt x="1689" y="215"/>
                      <a:pt x="1751" y="252"/>
                      <a:pt x="1813" y="302"/>
                    </a:cubicBezTo>
                    <a:cubicBezTo>
                      <a:pt x="1851" y="327"/>
                      <a:pt x="1888" y="364"/>
                      <a:pt x="1925" y="414"/>
                    </a:cubicBezTo>
                    <a:lnTo>
                      <a:pt x="1962" y="463"/>
                    </a:lnTo>
                    <a:lnTo>
                      <a:pt x="1913" y="426"/>
                    </a:lnTo>
                    <a:cubicBezTo>
                      <a:pt x="1875" y="389"/>
                      <a:pt x="1838" y="364"/>
                      <a:pt x="1788" y="339"/>
                    </a:cubicBezTo>
                    <a:cubicBezTo>
                      <a:pt x="1726" y="302"/>
                      <a:pt x="1664" y="264"/>
                      <a:pt x="1602" y="240"/>
                    </a:cubicBezTo>
                    <a:cubicBezTo>
                      <a:pt x="1515" y="215"/>
                      <a:pt x="1441" y="190"/>
                      <a:pt x="1366" y="178"/>
                    </a:cubicBezTo>
                    <a:cubicBezTo>
                      <a:pt x="1279" y="165"/>
                      <a:pt x="1205" y="153"/>
                      <a:pt x="1118" y="153"/>
                    </a:cubicBezTo>
                    <a:lnTo>
                      <a:pt x="907" y="153"/>
                    </a:lnTo>
                    <a:cubicBezTo>
                      <a:pt x="845" y="153"/>
                      <a:pt x="782" y="153"/>
                      <a:pt x="745" y="165"/>
                    </a:cubicBezTo>
                    <a:lnTo>
                      <a:pt x="683" y="165"/>
                    </a:lnTo>
                    <a:lnTo>
                      <a:pt x="745" y="153"/>
                    </a:lnTo>
                    <a:cubicBezTo>
                      <a:pt x="795" y="140"/>
                      <a:pt x="845" y="128"/>
                      <a:pt x="907" y="115"/>
                    </a:cubicBezTo>
                    <a:cubicBezTo>
                      <a:pt x="969" y="103"/>
                      <a:pt x="1043" y="103"/>
                      <a:pt x="1118" y="91"/>
                    </a:cubicBezTo>
                    <a:close/>
                    <a:moveTo>
                      <a:pt x="1428" y="277"/>
                    </a:moveTo>
                    <a:cubicBezTo>
                      <a:pt x="1453" y="277"/>
                      <a:pt x="1478" y="277"/>
                      <a:pt x="1515" y="289"/>
                    </a:cubicBezTo>
                    <a:lnTo>
                      <a:pt x="1590" y="327"/>
                    </a:lnTo>
                    <a:cubicBezTo>
                      <a:pt x="1627" y="339"/>
                      <a:pt x="1652" y="351"/>
                      <a:pt x="1689" y="364"/>
                    </a:cubicBezTo>
                    <a:cubicBezTo>
                      <a:pt x="1714" y="389"/>
                      <a:pt x="1739" y="414"/>
                      <a:pt x="1764" y="426"/>
                    </a:cubicBezTo>
                    <a:cubicBezTo>
                      <a:pt x="1788" y="451"/>
                      <a:pt x="1813" y="476"/>
                      <a:pt x="1838" y="488"/>
                    </a:cubicBezTo>
                    <a:cubicBezTo>
                      <a:pt x="1851" y="513"/>
                      <a:pt x="1875" y="538"/>
                      <a:pt x="1888" y="563"/>
                    </a:cubicBezTo>
                    <a:lnTo>
                      <a:pt x="1813" y="513"/>
                    </a:lnTo>
                    <a:cubicBezTo>
                      <a:pt x="1801" y="488"/>
                      <a:pt x="1776" y="476"/>
                      <a:pt x="1751" y="451"/>
                    </a:cubicBezTo>
                    <a:cubicBezTo>
                      <a:pt x="1726" y="438"/>
                      <a:pt x="1689" y="414"/>
                      <a:pt x="1664" y="401"/>
                    </a:cubicBezTo>
                    <a:cubicBezTo>
                      <a:pt x="1639" y="376"/>
                      <a:pt x="1615" y="364"/>
                      <a:pt x="1577" y="351"/>
                    </a:cubicBezTo>
                    <a:lnTo>
                      <a:pt x="1503" y="302"/>
                    </a:lnTo>
                    <a:lnTo>
                      <a:pt x="1428" y="277"/>
                    </a:lnTo>
                    <a:close/>
                    <a:moveTo>
                      <a:pt x="1714" y="972"/>
                    </a:moveTo>
                    <a:lnTo>
                      <a:pt x="1801" y="997"/>
                    </a:lnTo>
                    <a:lnTo>
                      <a:pt x="1900" y="1010"/>
                    </a:lnTo>
                    <a:lnTo>
                      <a:pt x="1987" y="1022"/>
                    </a:lnTo>
                    <a:lnTo>
                      <a:pt x="2074" y="1034"/>
                    </a:lnTo>
                    <a:lnTo>
                      <a:pt x="1801" y="1034"/>
                    </a:lnTo>
                    <a:lnTo>
                      <a:pt x="1701" y="1010"/>
                    </a:lnTo>
                    <a:lnTo>
                      <a:pt x="1627" y="985"/>
                    </a:lnTo>
                    <a:cubicBezTo>
                      <a:pt x="1577" y="985"/>
                      <a:pt x="1540" y="972"/>
                      <a:pt x="1540" y="972"/>
                    </a:cubicBezTo>
                    <a:close/>
                    <a:moveTo>
                      <a:pt x="1006" y="736"/>
                    </a:moveTo>
                    <a:cubicBezTo>
                      <a:pt x="994" y="761"/>
                      <a:pt x="981" y="786"/>
                      <a:pt x="956" y="823"/>
                    </a:cubicBezTo>
                    <a:lnTo>
                      <a:pt x="944" y="848"/>
                    </a:lnTo>
                    <a:cubicBezTo>
                      <a:pt x="969" y="910"/>
                      <a:pt x="969" y="985"/>
                      <a:pt x="944" y="1059"/>
                    </a:cubicBezTo>
                    <a:cubicBezTo>
                      <a:pt x="913" y="1090"/>
                      <a:pt x="866" y="1112"/>
                      <a:pt x="822" y="1112"/>
                    </a:cubicBezTo>
                    <a:cubicBezTo>
                      <a:pt x="813" y="1112"/>
                      <a:pt x="804" y="1111"/>
                      <a:pt x="795" y="1109"/>
                    </a:cubicBezTo>
                    <a:lnTo>
                      <a:pt x="770" y="1134"/>
                    </a:lnTo>
                    <a:cubicBezTo>
                      <a:pt x="745" y="1146"/>
                      <a:pt x="720" y="1159"/>
                      <a:pt x="683" y="1171"/>
                    </a:cubicBezTo>
                    <a:cubicBezTo>
                      <a:pt x="683" y="1171"/>
                      <a:pt x="696" y="1134"/>
                      <a:pt x="720" y="1084"/>
                    </a:cubicBezTo>
                    <a:cubicBezTo>
                      <a:pt x="733" y="1059"/>
                      <a:pt x="733" y="1034"/>
                      <a:pt x="745" y="1010"/>
                    </a:cubicBezTo>
                    <a:cubicBezTo>
                      <a:pt x="745" y="997"/>
                      <a:pt x="745" y="985"/>
                      <a:pt x="745" y="972"/>
                    </a:cubicBezTo>
                    <a:cubicBezTo>
                      <a:pt x="745" y="960"/>
                      <a:pt x="745" y="960"/>
                      <a:pt x="745" y="948"/>
                    </a:cubicBezTo>
                    <a:cubicBezTo>
                      <a:pt x="745" y="935"/>
                      <a:pt x="758" y="923"/>
                      <a:pt x="758" y="910"/>
                    </a:cubicBezTo>
                    <a:cubicBezTo>
                      <a:pt x="782" y="873"/>
                      <a:pt x="807" y="836"/>
                      <a:pt x="832" y="811"/>
                    </a:cubicBezTo>
                    <a:cubicBezTo>
                      <a:pt x="857" y="786"/>
                      <a:pt x="882" y="774"/>
                      <a:pt x="919" y="761"/>
                    </a:cubicBezTo>
                    <a:cubicBezTo>
                      <a:pt x="944" y="749"/>
                      <a:pt x="969" y="736"/>
                      <a:pt x="1006" y="736"/>
                    </a:cubicBezTo>
                    <a:close/>
                    <a:moveTo>
                      <a:pt x="1081" y="1134"/>
                    </a:moveTo>
                    <a:lnTo>
                      <a:pt x="1118" y="1184"/>
                    </a:lnTo>
                    <a:lnTo>
                      <a:pt x="1143" y="1246"/>
                    </a:lnTo>
                    <a:lnTo>
                      <a:pt x="1192" y="1320"/>
                    </a:lnTo>
                    <a:lnTo>
                      <a:pt x="1230" y="1395"/>
                    </a:lnTo>
                    <a:lnTo>
                      <a:pt x="1254" y="1457"/>
                    </a:lnTo>
                    <a:lnTo>
                      <a:pt x="1292" y="1519"/>
                    </a:lnTo>
                    <a:cubicBezTo>
                      <a:pt x="1267" y="1506"/>
                      <a:pt x="1254" y="1482"/>
                      <a:pt x="1242" y="1469"/>
                    </a:cubicBezTo>
                    <a:cubicBezTo>
                      <a:pt x="1230" y="1444"/>
                      <a:pt x="1217" y="1432"/>
                      <a:pt x="1205" y="1407"/>
                    </a:cubicBezTo>
                    <a:lnTo>
                      <a:pt x="1167" y="1333"/>
                    </a:lnTo>
                    <a:lnTo>
                      <a:pt x="1130" y="1258"/>
                    </a:lnTo>
                    <a:cubicBezTo>
                      <a:pt x="1118" y="1233"/>
                      <a:pt x="1105" y="1221"/>
                      <a:pt x="1093" y="1196"/>
                    </a:cubicBezTo>
                    <a:cubicBezTo>
                      <a:pt x="1093" y="1171"/>
                      <a:pt x="1081" y="1146"/>
                      <a:pt x="1081" y="1134"/>
                    </a:cubicBezTo>
                    <a:close/>
                    <a:moveTo>
                      <a:pt x="1242" y="1283"/>
                    </a:moveTo>
                    <a:lnTo>
                      <a:pt x="1279" y="1320"/>
                    </a:lnTo>
                    <a:lnTo>
                      <a:pt x="1316" y="1357"/>
                    </a:lnTo>
                    <a:lnTo>
                      <a:pt x="1354" y="1395"/>
                    </a:lnTo>
                    <a:cubicBezTo>
                      <a:pt x="1354" y="1420"/>
                      <a:pt x="1366" y="1432"/>
                      <a:pt x="1379" y="1444"/>
                    </a:cubicBezTo>
                    <a:lnTo>
                      <a:pt x="1403" y="1494"/>
                    </a:lnTo>
                    <a:cubicBezTo>
                      <a:pt x="1416" y="1506"/>
                      <a:pt x="1428" y="1519"/>
                      <a:pt x="1428" y="1544"/>
                    </a:cubicBezTo>
                    <a:cubicBezTo>
                      <a:pt x="1428" y="1544"/>
                      <a:pt x="1416" y="1531"/>
                      <a:pt x="1391" y="1506"/>
                    </a:cubicBezTo>
                    <a:lnTo>
                      <a:pt x="1366" y="1469"/>
                    </a:lnTo>
                    <a:lnTo>
                      <a:pt x="1329" y="1420"/>
                    </a:lnTo>
                    <a:cubicBezTo>
                      <a:pt x="1316" y="1407"/>
                      <a:pt x="1304" y="1382"/>
                      <a:pt x="1292" y="1370"/>
                    </a:cubicBezTo>
                    <a:lnTo>
                      <a:pt x="1267" y="1333"/>
                    </a:lnTo>
                    <a:cubicBezTo>
                      <a:pt x="1254" y="1308"/>
                      <a:pt x="1242" y="1283"/>
                      <a:pt x="1242" y="1283"/>
                    </a:cubicBezTo>
                    <a:close/>
                    <a:moveTo>
                      <a:pt x="1218" y="1"/>
                    </a:moveTo>
                    <a:cubicBezTo>
                      <a:pt x="1002" y="1"/>
                      <a:pt x="783" y="42"/>
                      <a:pt x="559" y="91"/>
                    </a:cubicBezTo>
                    <a:cubicBezTo>
                      <a:pt x="360" y="153"/>
                      <a:pt x="199" y="289"/>
                      <a:pt x="124" y="488"/>
                    </a:cubicBezTo>
                    <a:cubicBezTo>
                      <a:pt x="12" y="736"/>
                      <a:pt x="0" y="1022"/>
                      <a:pt x="112" y="1270"/>
                    </a:cubicBezTo>
                    <a:cubicBezTo>
                      <a:pt x="137" y="1208"/>
                      <a:pt x="149" y="1171"/>
                      <a:pt x="149" y="1171"/>
                    </a:cubicBezTo>
                    <a:cubicBezTo>
                      <a:pt x="174" y="1121"/>
                      <a:pt x="211" y="1084"/>
                      <a:pt x="273" y="1084"/>
                    </a:cubicBezTo>
                    <a:cubicBezTo>
                      <a:pt x="323" y="1084"/>
                      <a:pt x="373" y="1097"/>
                      <a:pt x="422" y="1109"/>
                    </a:cubicBezTo>
                    <a:cubicBezTo>
                      <a:pt x="546" y="1134"/>
                      <a:pt x="646" y="1208"/>
                      <a:pt x="696" y="1320"/>
                    </a:cubicBezTo>
                    <a:cubicBezTo>
                      <a:pt x="708" y="1295"/>
                      <a:pt x="720" y="1283"/>
                      <a:pt x="733" y="1270"/>
                    </a:cubicBezTo>
                    <a:cubicBezTo>
                      <a:pt x="770" y="1208"/>
                      <a:pt x="845" y="1184"/>
                      <a:pt x="919" y="1184"/>
                    </a:cubicBezTo>
                    <a:cubicBezTo>
                      <a:pt x="956" y="1196"/>
                      <a:pt x="994" y="1233"/>
                      <a:pt x="1006" y="1270"/>
                    </a:cubicBezTo>
                    <a:cubicBezTo>
                      <a:pt x="1056" y="1382"/>
                      <a:pt x="969" y="1655"/>
                      <a:pt x="894" y="1829"/>
                    </a:cubicBezTo>
                    <a:lnTo>
                      <a:pt x="944" y="2003"/>
                    </a:lnTo>
                    <a:lnTo>
                      <a:pt x="1018" y="1606"/>
                    </a:lnTo>
                    <a:lnTo>
                      <a:pt x="1093" y="1755"/>
                    </a:lnTo>
                    <a:lnTo>
                      <a:pt x="1205" y="1941"/>
                    </a:lnTo>
                    <a:cubicBezTo>
                      <a:pt x="1205" y="1879"/>
                      <a:pt x="1217" y="1792"/>
                      <a:pt x="1217" y="1718"/>
                    </a:cubicBezTo>
                    <a:lnTo>
                      <a:pt x="1230" y="1569"/>
                    </a:lnTo>
                    <a:lnTo>
                      <a:pt x="1478" y="1842"/>
                    </a:lnTo>
                    <a:lnTo>
                      <a:pt x="1478" y="1420"/>
                    </a:lnTo>
                    <a:lnTo>
                      <a:pt x="1751" y="1680"/>
                    </a:lnTo>
                    <a:lnTo>
                      <a:pt x="1701" y="1295"/>
                    </a:lnTo>
                    <a:lnTo>
                      <a:pt x="2037" y="1432"/>
                    </a:lnTo>
                    <a:lnTo>
                      <a:pt x="2037" y="1432"/>
                    </a:lnTo>
                    <a:lnTo>
                      <a:pt x="1888" y="1159"/>
                    </a:lnTo>
                    <a:lnTo>
                      <a:pt x="2248" y="1208"/>
                    </a:lnTo>
                    <a:lnTo>
                      <a:pt x="2248" y="1208"/>
                    </a:lnTo>
                    <a:lnTo>
                      <a:pt x="2124" y="972"/>
                    </a:lnTo>
                    <a:lnTo>
                      <a:pt x="2298" y="898"/>
                    </a:lnTo>
                    <a:lnTo>
                      <a:pt x="2062" y="625"/>
                    </a:lnTo>
                    <a:lnTo>
                      <a:pt x="2223" y="600"/>
                    </a:lnTo>
                    <a:cubicBezTo>
                      <a:pt x="2111" y="389"/>
                      <a:pt x="1925" y="202"/>
                      <a:pt x="1714" y="91"/>
                    </a:cubicBezTo>
                    <a:cubicBezTo>
                      <a:pt x="1551" y="25"/>
                      <a:pt x="1386" y="1"/>
                      <a:pt x="12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6"/>
              <p:cNvSpPr/>
              <p:nvPr/>
            </p:nvSpPr>
            <p:spPr>
              <a:xfrm>
                <a:off x="5772828" y="1823008"/>
                <a:ext cx="444698" cy="453786"/>
              </a:xfrm>
              <a:custGeom>
                <a:avLst/>
                <a:gdLst/>
                <a:ahLst/>
                <a:cxnLst/>
                <a:rect l="l" t="t" r="r" b="b"/>
                <a:pathLst>
                  <a:path w="2323" h="2349" extrusionOk="0">
                    <a:moveTo>
                      <a:pt x="0" y="1"/>
                    </a:moveTo>
                    <a:cubicBezTo>
                      <a:pt x="0" y="1"/>
                      <a:pt x="25" y="51"/>
                      <a:pt x="75" y="137"/>
                    </a:cubicBezTo>
                    <a:cubicBezTo>
                      <a:pt x="137" y="237"/>
                      <a:pt x="211" y="349"/>
                      <a:pt x="286" y="448"/>
                    </a:cubicBezTo>
                    <a:cubicBezTo>
                      <a:pt x="336" y="510"/>
                      <a:pt x="385" y="585"/>
                      <a:pt x="435" y="659"/>
                    </a:cubicBezTo>
                    <a:cubicBezTo>
                      <a:pt x="497" y="721"/>
                      <a:pt x="559" y="796"/>
                      <a:pt x="621" y="870"/>
                    </a:cubicBezTo>
                    <a:cubicBezTo>
                      <a:pt x="696" y="945"/>
                      <a:pt x="758" y="1019"/>
                      <a:pt x="832" y="1081"/>
                    </a:cubicBezTo>
                    <a:cubicBezTo>
                      <a:pt x="907" y="1156"/>
                      <a:pt x="981" y="1230"/>
                      <a:pt x="1068" y="1292"/>
                    </a:cubicBezTo>
                    <a:cubicBezTo>
                      <a:pt x="1155" y="1367"/>
                      <a:pt x="1230" y="1429"/>
                      <a:pt x="1304" y="1491"/>
                    </a:cubicBezTo>
                    <a:lnTo>
                      <a:pt x="1540" y="1665"/>
                    </a:lnTo>
                    <a:cubicBezTo>
                      <a:pt x="1689" y="1789"/>
                      <a:pt x="1826" y="1901"/>
                      <a:pt x="1950" y="2000"/>
                    </a:cubicBezTo>
                    <a:cubicBezTo>
                      <a:pt x="2062" y="2087"/>
                      <a:pt x="2161" y="2174"/>
                      <a:pt x="2223" y="2249"/>
                    </a:cubicBezTo>
                    <a:lnTo>
                      <a:pt x="2323" y="2348"/>
                    </a:lnTo>
                    <a:lnTo>
                      <a:pt x="2298" y="2311"/>
                    </a:lnTo>
                    <a:cubicBezTo>
                      <a:pt x="2286" y="2286"/>
                      <a:pt x="2273" y="2249"/>
                      <a:pt x="2248" y="2224"/>
                    </a:cubicBezTo>
                    <a:cubicBezTo>
                      <a:pt x="2186" y="2112"/>
                      <a:pt x="2112" y="2000"/>
                      <a:pt x="2025" y="1913"/>
                    </a:cubicBezTo>
                    <a:cubicBezTo>
                      <a:pt x="1901" y="1777"/>
                      <a:pt x="1776" y="1653"/>
                      <a:pt x="1640" y="1528"/>
                    </a:cubicBezTo>
                    <a:cubicBezTo>
                      <a:pt x="1578" y="1466"/>
                      <a:pt x="1491" y="1404"/>
                      <a:pt x="1416" y="1342"/>
                    </a:cubicBezTo>
                    <a:cubicBezTo>
                      <a:pt x="1342" y="1268"/>
                      <a:pt x="1255" y="1206"/>
                      <a:pt x="1180" y="1143"/>
                    </a:cubicBezTo>
                    <a:cubicBezTo>
                      <a:pt x="1106" y="1081"/>
                      <a:pt x="1031" y="1007"/>
                      <a:pt x="957" y="945"/>
                    </a:cubicBezTo>
                    <a:cubicBezTo>
                      <a:pt x="882" y="870"/>
                      <a:pt x="808" y="808"/>
                      <a:pt x="746" y="746"/>
                    </a:cubicBezTo>
                    <a:lnTo>
                      <a:pt x="547" y="547"/>
                    </a:lnTo>
                    <a:lnTo>
                      <a:pt x="361" y="373"/>
                    </a:lnTo>
                    <a:lnTo>
                      <a:pt x="112" y="11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6"/>
              <p:cNvSpPr/>
              <p:nvPr/>
            </p:nvSpPr>
            <p:spPr>
              <a:xfrm>
                <a:off x="6469453" y="2347500"/>
                <a:ext cx="21632" cy="22796"/>
              </a:xfrm>
              <a:custGeom>
                <a:avLst/>
                <a:gdLst/>
                <a:ahLst/>
                <a:cxnLst/>
                <a:rect l="l" t="t" r="r" b="b"/>
                <a:pathLst>
                  <a:path w="113" h="118" extrusionOk="0">
                    <a:moveTo>
                      <a:pt x="47" y="0"/>
                    </a:moveTo>
                    <a:cubicBezTo>
                      <a:pt x="35" y="0"/>
                      <a:pt x="21" y="6"/>
                      <a:pt x="13" y="6"/>
                    </a:cubicBezTo>
                    <a:cubicBezTo>
                      <a:pt x="13" y="18"/>
                      <a:pt x="0" y="18"/>
                      <a:pt x="0" y="31"/>
                    </a:cubicBezTo>
                    <a:cubicBezTo>
                      <a:pt x="0" y="31"/>
                      <a:pt x="0" y="43"/>
                      <a:pt x="0" y="43"/>
                    </a:cubicBezTo>
                    <a:cubicBezTo>
                      <a:pt x="0" y="31"/>
                      <a:pt x="13" y="18"/>
                      <a:pt x="25" y="18"/>
                    </a:cubicBezTo>
                    <a:cubicBezTo>
                      <a:pt x="32" y="15"/>
                      <a:pt x="38" y="13"/>
                      <a:pt x="45" y="13"/>
                    </a:cubicBezTo>
                    <a:cubicBezTo>
                      <a:pt x="61" y="13"/>
                      <a:pt x="75" y="25"/>
                      <a:pt x="75" y="43"/>
                    </a:cubicBezTo>
                    <a:cubicBezTo>
                      <a:pt x="87" y="55"/>
                      <a:pt x="87" y="93"/>
                      <a:pt x="62" y="105"/>
                    </a:cubicBezTo>
                    <a:lnTo>
                      <a:pt x="38" y="117"/>
                    </a:lnTo>
                    <a:lnTo>
                      <a:pt x="75" y="117"/>
                    </a:lnTo>
                    <a:cubicBezTo>
                      <a:pt x="87" y="105"/>
                      <a:pt x="100" y="93"/>
                      <a:pt x="100" y="80"/>
                    </a:cubicBezTo>
                    <a:cubicBezTo>
                      <a:pt x="112" y="55"/>
                      <a:pt x="112" y="43"/>
                      <a:pt x="100" y="18"/>
                    </a:cubicBezTo>
                    <a:cubicBezTo>
                      <a:pt x="100" y="18"/>
                      <a:pt x="100" y="6"/>
                      <a:pt x="87" y="6"/>
                    </a:cubicBezTo>
                    <a:lnTo>
                      <a:pt x="62" y="6"/>
                    </a:lnTo>
                    <a:cubicBezTo>
                      <a:pt x="58" y="2"/>
                      <a:pt x="53" y="0"/>
                      <a:pt x="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6"/>
              <p:cNvSpPr/>
              <p:nvPr/>
            </p:nvSpPr>
            <p:spPr>
              <a:xfrm>
                <a:off x="5884625" y="2226182"/>
                <a:ext cx="90356" cy="130205"/>
              </a:xfrm>
              <a:custGeom>
                <a:avLst/>
                <a:gdLst/>
                <a:ahLst/>
                <a:cxnLst/>
                <a:rect l="l" t="t" r="r" b="b"/>
                <a:pathLst>
                  <a:path w="472" h="674" extrusionOk="0">
                    <a:moveTo>
                      <a:pt x="236" y="0"/>
                    </a:moveTo>
                    <a:cubicBezTo>
                      <a:pt x="174" y="100"/>
                      <a:pt x="124" y="199"/>
                      <a:pt x="87" y="311"/>
                    </a:cubicBezTo>
                    <a:cubicBezTo>
                      <a:pt x="25" y="472"/>
                      <a:pt x="0" y="646"/>
                      <a:pt x="50" y="671"/>
                    </a:cubicBezTo>
                    <a:cubicBezTo>
                      <a:pt x="55" y="673"/>
                      <a:pt x="60" y="674"/>
                      <a:pt x="65" y="674"/>
                    </a:cubicBezTo>
                    <a:cubicBezTo>
                      <a:pt x="128" y="674"/>
                      <a:pt x="218" y="548"/>
                      <a:pt x="298" y="423"/>
                    </a:cubicBezTo>
                    <a:lnTo>
                      <a:pt x="472" y="149"/>
                    </a:lnTo>
                    <a:lnTo>
                      <a:pt x="472" y="149"/>
                    </a:lnTo>
                    <a:cubicBezTo>
                      <a:pt x="472" y="149"/>
                      <a:pt x="410" y="212"/>
                      <a:pt x="348" y="286"/>
                    </a:cubicBezTo>
                    <a:cubicBezTo>
                      <a:pt x="286" y="360"/>
                      <a:pt x="211" y="447"/>
                      <a:pt x="174" y="447"/>
                    </a:cubicBezTo>
                    <a:cubicBezTo>
                      <a:pt x="174" y="447"/>
                      <a:pt x="199" y="373"/>
                      <a:pt x="236" y="298"/>
                    </a:cubicBezTo>
                    <a:cubicBezTo>
                      <a:pt x="261" y="236"/>
                      <a:pt x="298" y="162"/>
                      <a:pt x="298" y="162"/>
                    </a:cubicBezTo>
                    <a:lnTo>
                      <a:pt x="298" y="162"/>
                    </a:lnTo>
                    <a:lnTo>
                      <a:pt x="224" y="298"/>
                    </a:lnTo>
                    <a:cubicBezTo>
                      <a:pt x="186" y="360"/>
                      <a:pt x="149" y="423"/>
                      <a:pt x="149" y="423"/>
                    </a:cubicBezTo>
                    <a:cubicBezTo>
                      <a:pt x="124" y="348"/>
                      <a:pt x="137" y="261"/>
                      <a:pt x="174" y="187"/>
                    </a:cubicBezTo>
                    <a:cubicBezTo>
                      <a:pt x="186" y="125"/>
                      <a:pt x="211" y="62"/>
                      <a:pt x="2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6"/>
              <p:cNvSpPr/>
              <p:nvPr/>
            </p:nvSpPr>
            <p:spPr>
              <a:xfrm>
                <a:off x="6207956" y="2694071"/>
                <a:ext cx="135726" cy="86546"/>
              </a:xfrm>
              <a:custGeom>
                <a:avLst/>
                <a:gdLst/>
                <a:ahLst/>
                <a:cxnLst/>
                <a:rect l="l" t="t" r="r" b="b"/>
                <a:pathLst>
                  <a:path w="709" h="448" extrusionOk="0">
                    <a:moveTo>
                      <a:pt x="0" y="0"/>
                    </a:moveTo>
                    <a:lnTo>
                      <a:pt x="25" y="25"/>
                    </a:lnTo>
                    <a:cubicBezTo>
                      <a:pt x="50" y="37"/>
                      <a:pt x="75" y="62"/>
                      <a:pt x="99" y="87"/>
                    </a:cubicBezTo>
                    <a:cubicBezTo>
                      <a:pt x="137" y="112"/>
                      <a:pt x="174" y="137"/>
                      <a:pt x="211" y="162"/>
                    </a:cubicBezTo>
                    <a:lnTo>
                      <a:pt x="335" y="249"/>
                    </a:lnTo>
                    <a:lnTo>
                      <a:pt x="472" y="335"/>
                    </a:lnTo>
                    <a:cubicBezTo>
                      <a:pt x="509" y="360"/>
                      <a:pt x="559" y="373"/>
                      <a:pt x="584" y="398"/>
                    </a:cubicBezTo>
                    <a:cubicBezTo>
                      <a:pt x="621" y="410"/>
                      <a:pt x="658" y="422"/>
                      <a:pt x="671" y="435"/>
                    </a:cubicBezTo>
                    <a:lnTo>
                      <a:pt x="708" y="447"/>
                    </a:lnTo>
                    <a:lnTo>
                      <a:pt x="683" y="422"/>
                    </a:lnTo>
                    <a:cubicBezTo>
                      <a:pt x="658" y="410"/>
                      <a:pt x="634" y="385"/>
                      <a:pt x="609" y="360"/>
                    </a:cubicBezTo>
                    <a:cubicBezTo>
                      <a:pt x="571" y="335"/>
                      <a:pt x="534" y="311"/>
                      <a:pt x="497" y="286"/>
                    </a:cubicBezTo>
                    <a:lnTo>
                      <a:pt x="373" y="199"/>
                    </a:lnTo>
                    <a:lnTo>
                      <a:pt x="236" y="112"/>
                    </a:lnTo>
                    <a:cubicBezTo>
                      <a:pt x="199" y="87"/>
                      <a:pt x="162" y="75"/>
                      <a:pt x="124" y="50"/>
                    </a:cubicBezTo>
                    <a:cubicBezTo>
                      <a:pt x="87" y="37"/>
                      <a:pt x="62" y="25"/>
                      <a:pt x="37" y="13"/>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6"/>
              <p:cNvSpPr/>
              <p:nvPr/>
            </p:nvSpPr>
            <p:spPr>
              <a:xfrm>
                <a:off x="6341002" y="2406035"/>
                <a:ext cx="154677" cy="223319"/>
              </a:xfrm>
              <a:custGeom>
                <a:avLst/>
                <a:gdLst/>
                <a:ahLst/>
                <a:cxnLst/>
                <a:rect l="l" t="t" r="r" b="b"/>
                <a:pathLst>
                  <a:path w="808" h="1156" extrusionOk="0">
                    <a:moveTo>
                      <a:pt x="137" y="1"/>
                    </a:moveTo>
                    <a:cubicBezTo>
                      <a:pt x="38" y="249"/>
                      <a:pt x="1" y="510"/>
                      <a:pt x="13" y="783"/>
                    </a:cubicBezTo>
                    <a:cubicBezTo>
                      <a:pt x="13" y="957"/>
                      <a:pt x="125" y="1106"/>
                      <a:pt x="286" y="1156"/>
                    </a:cubicBezTo>
                    <a:cubicBezTo>
                      <a:pt x="261" y="1069"/>
                      <a:pt x="249" y="982"/>
                      <a:pt x="261" y="883"/>
                    </a:cubicBezTo>
                    <a:cubicBezTo>
                      <a:pt x="274" y="783"/>
                      <a:pt x="299" y="671"/>
                      <a:pt x="336" y="572"/>
                    </a:cubicBezTo>
                    <a:lnTo>
                      <a:pt x="386" y="435"/>
                    </a:lnTo>
                    <a:lnTo>
                      <a:pt x="386" y="435"/>
                    </a:lnTo>
                    <a:cubicBezTo>
                      <a:pt x="386" y="436"/>
                      <a:pt x="373" y="485"/>
                      <a:pt x="361" y="572"/>
                    </a:cubicBezTo>
                    <a:cubicBezTo>
                      <a:pt x="348" y="684"/>
                      <a:pt x="348" y="783"/>
                      <a:pt x="348" y="883"/>
                    </a:cubicBezTo>
                    <a:cubicBezTo>
                      <a:pt x="348" y="895"/>
                      <a:pt x="348" y="895"/>
                      <a:pt x="348" y="895"/>
                    </a:cubicBezTo>
                    <a:cubicBezTo>
                      <a:pt x="448" y="858"/>
                      <a:pt x="522" y="796"/>
                      <a:pt x="572" y="709"/>
                    </a:cubicBezTo>
                    <a:cubicBezTo>
                      <a:pt x="659" y="547"/>
                      <a:pt x="808" y="113"/>
                      <a:pt x="746" y="100"/>
                    </a:cubicBezTo>
                    <a:lnTo>
                      <a:pt x="746" y="100"/>
                    </a:lnTo>
                    <a:cubicBezTo>
                      <a:pt x="733" y="100"/>
                      <a:pt x="721" y="113"/>
                      <a:pt x="684" y="150"/>
                    </a:cubicBezTo>
                    <a:cubicBezTo>
                      <a:pt x="510" y="349"/>
                      <a:pt x="460" y="349"/>
                      <a:pt x="460" y="349"/>
                    </a:cubicBezTo>
                    <a:cubicBezTo>
                      <a:pt x="497" y="200"/>
                      <a:pt x="410" y="50"/>
                      <a:pt x="261" y="13"/>
                    </a:cubicBezTo>
                    <a:cubicBezTo>
                      <a:pt x="224" y="1"/>
                      <a:pt x="175" y="1"/>
                      <a:pt x="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6"/>
              <p:cNvSpPr/>
              <p:nvPr/>
            </p:nvSpPr>
            <p:spPr>
              <a:xfrm>
                <a:off x="5080989" y="1913998"/>
                <a:ext cx="513613" cy="121898"/>
              </a:xfrm>
              <a:custGeom>
                <a:avLst/>
                <a:gdLst/>
                <a:ahLst/>
                <a:cxnLst/>
                <a:rect l="l" t="t" r="r" b="b"/>
                <a:pathLst>
                  <a:path w="2683" h="631" extrusionOk="0">
                    <a:moveTo>
                      <a:pt x="1739" y="424"/>
                    </a:moveTo>
                    <a:cubicBezTo>
                      <a:pt x="1739" y="424"/>
                      <a:pt x="1675" y="445"/>
                      <a:pt x="1574" y="477"/>
                    </a:cubicBezTo>
                    <a:lnTo>
                      <a:pt x="1574" y="477"/>
                    </a:lnTo>
                    <a:cubicBezTo>
                      <a:pt x="1579" y="476"/>
                      <a:pt x="1585" y="475"/>
                      <a:pt x="1590" y="474"/>
                    </a:cubicBezTo>
                    <a:cubicBezTo>
                      <a:pt x="1677" y="449"/>
                      <a:pt x="1739" y="424"/>
                      <a:pt x="1739" y="424"/>
                    </a:cubicBezTo>
                    <a:close/>
                    <a:moveTo>
                      <a:pt x="2480" y="0"/>
                    </a:moveTo>
                    <a:cubicBezTo>
                      <a:pt x="2149" y="0"/>
                      <a:pt x="1528" y="13"/>
                      <a:pt x="1528" y="114"/>
                    </a:cubicBezTo>
                    <a:cubicBezTo>
                      <a:pt x="1528" y="126"/>
                      <a:pt x="1553" y="151"/>
                      <a:pt x="1602" y="163"/>
                    </a:cubicBezTo>
                    <a:cubicBezTo>
                      <a:pt x="1565" y="188"/>
                      <a:pt x="1491" y="213"/>
                      <a:pt x="1404" y="238"/>
                    </a:cubicBezTo>
                    <a:cubicBezTo>
                      <a:pt x="1230" y="287"/>
                      <a:pt x="1043" y="337"/>
                      <a:pt x="857" y="374"/>
                    </a:cubicBezTo>
                    <a:cubicBezTo>
                      <a:pt x="646" y="412"/>
                      <a:pt x="435" y="436"/>
                      <a:pt x="286" y="449"/>
                    </a:cubicBezTo>
                    <a:cubicBezTo>
                      <a:pt x="124" y="474"/>
                      <a:pt x="13" y="486"/>
                      <a:pt x="13" y="511"/>
                    </a:cubicBezTo>
                    <a:cubicBezTo>
                      <a:pt x="0" y="548"/>
                      <a:pt x="112" y="585"/>
                      <a:pt x="273" y="610"/>
                    </a:cubicBezTo>
                    <a:cubicBezTo>
                      <a:pt x="390" y="625"/>
                      <a:pt x="506" y="631"/>
                      <a:pt x="623" y="631"/>
                    </a:cubicBezTo>
                    <a:cubicBezTo>
                      <a:pt x="705" y="631"/>
                      <a:pt x="787" y="628"/>
                      <a:pt x="870" y="623"/>
                    </a:cubicBezTo>
                    <a:cubicBezTo>
                      <a:pt x="1068" y="598"/>
                      <a:pt x="1267" y="561"/>
                      <a:pt x="1466" y="511"/>
                    </a:cubicBezTo>
                    <a:cubicBezTo>
                      <a:pt x="1505" y="499"/>
                      <a:pt x="1541" y="488"/>
                      <a:pt x="1574" y="477"/>
                    </a:cubicBezTo>
                    <a:lnTo>
                      <a:pt x="1574" y="477"/>
                    </a:lnTo>
                    <a:cubicBezTo>
                      <a:pt x="1467" y="501"/>
                      <a:pt x="1361" y="524"/>
                      <a:pt x="1255" y="536"/>
                    </a:cubicBezTo>
                    <a:cubicBezTo>
                      <a:pt x="1161" y="554"/>
                      <a:pt x="1065" y="564"/>
                      <a:pt x="967" y="564"/>
                    </a:cubicBezTo>
                    <a:cubicBezTo>
                      <a:pt x="870" y="564"/>
                      <a:pt x="770" y="554"/>
                      <a:pt x="671" y="536"/>
                    </a:cubicBezTo>
                    <a:cubicBezTo>
                      <a:pt x="671" y="536"/>
                      <a:pt x="870" y="511"/>
                      <a:pt x="1068" y="474"/>
                    </a:cubicBezTo>
                    <a:cubicBezTo>
                      <a:pt x="1254" y="436"/>
                      <a:pt x="1441" y="374"/>
                      <a:pt x="1441" y="374"/>
                    </a:cubicBezTo>
                    <a:lnTo>
                      <a:pt x="1441" y="374"/>
                    </a:lnTo>
                    <a:cubicBezTo>
                      <a:pt x="1317" y="412"/>
                      <a:pt x="1193" y="436"/>
                      <a:pt x="1056" y="461"/>
                    </a:cubicBezTo>
                    <a:cubicBezTo>
                      <a:pt x="932" y="474"/>
                      <a:pt x="808" y="499"/>
                      <a:pt x="671" y="499"/>
                    </a:cubicBezTo>
                    <a:cubicBezTo>
                      <a:pt x="733" y="461"/>
                      <a:pt x="981" y="399"/>
                      <a:pt x="1217" y="325"/>
                    </a:cubicBezTo>
                    <a:cubicBezTo>
                      <a:pt x="1329" y="287"/>
                      <a:pt x="1441" y="238"/>
                      <a:pt x="1528" y="213"/>
                    </a:cubicBezTo>
                    <a:lnTo>
                      <a:pt x="1602" y="176"/>
                    </a:lnTo>
                    <a:cubicBezTo>
                      <a:pt x="1950" y="238"/>
                      <a:pt x="2310" y="287"/>
                      <a:pt x="2670" y="300"/>
                    </a:cubicBezTo>
                    <a:cubicBezTo>
                      <a:pt x="2670" y="300"/>
                      <a:pt x="2049" y="225"/>
                      <a:pt x="1975" y="138"/>
                    </a:cubicBezTo>
                    <a:lnTo>
                      <a:pt x="2497" y="138"/>
                    </a:lnTo>
                    <a:lnTo>
                      <a:pt x="1975" y="114"/>
                    </a:lnTo>
                    <a:cubicBezTo>
                      <a:pt x="2062" y="39"/>
                      <a:pt x="2683" y="2"/>
                      <a:pt x="2683" y="2"/>
                    </a:cubicBezTo>
                    <a:cubicBezTo>
                      <a:pt x="2683" y="2"/>
                      <a:pt x="2601" y="0"/>
                      <a:pt x="2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6"/>
              <p:cNvSpPr/>
              <p:nvPr/>
            </p:nvSpPr>
            <p:spPr>
              <a:xfrm>
                <a:off x="4983550" y="1733951"/>
                <a:ext cx="404305" cy="70125"/>
              </a:xfrm>
              <a:custGeom>
                <a:avLst/>
                <a:gdLst/>
                <a:ahLst/>
                <a:cxnLst/>
                <a:rect l="l" t="t" r="r" b="b"/>
                <a:pathLst>
                  <a:path w="2112" h="363" extrusionOk="0">
                    <a:moveTo>
                      <a:pt x="891" y="0"/>
                    </a:moveTo>
                    <a:cubicBezTo>
                      <a:pt x="430" y="0"/>
                      <a:pt x="11" y="45"/>
                      <a:pt x="0" y="89"/>
                    </a:cubicBezTo>
                    <a:cubicBezTo>
                      <a:pt x="0" y="151"/>
                      <a:pt x="522" y="201"/>
                      <a:pt x="1043" y="251"/>
                    </a:cubicBezTo>
                    <a:cubicBezTo>
                      <a:pt x="1565" y="300"/>
                      <a:pt x="2087" y="362"/>
                      <a:pt x="2087" y="362"/>
                    </a:cubicBezTo>
                    <a:lnTo>
                      <a:pt x="1503" y="276"/>
                    </a:lnTo>
                    <a:cubicBezTo>
                      <a:pt x="1279" y="238"/>
                      <a:pt x="1043" y="201"/>
                      <a:pt x="820" y="127"/>
                    </a:cubicBezTo>
                    <a:lnTo>
                      <a:pt x="820" y="127"/>
                    </a:lnTo>
                    <a:cubicBezTo>
                      <a:pt x="820" y="127"/>
                      <a:pt x="1068" y="139"/>
                      <a:pt x="1304" y="151"/>
                    </a:cubicBezTo>
                    <a:cubicBezTo>
                      <a:pt x="1540" y="164"/>
                      <a:pt x="1776" y="189"/>
                      <a:pt x="1776" y="189"/>
                    </a:cubicBezTo>
                    <a:cubicBezTo>
                      <a:pt x="1776" y="189"/>
                      <a:pt x="1540" y="164"/>
                      <a:pt x="1304" y="139"/>
                    </a:cubicBezTo>
                    <a:cubicBezTo>
                      <a:pt x="1068" y="114"/>
                      <a:pt x="820" y="102"/>
                      <a:pt x="820" y="102"/>
                    </a:cubicBezTo>
                    <a:cubicBezTo>
                      <a:pt x="1000" y="64"/>
                      <a:pt x="1180" y="48"/>
                      <a:pt x="1361" y="48"/>
                    </a:cubicBezTo>
                    <a:cubicBezTo>
                      <a:pt x="1416" y="48"/>
                      <a:pt x="1472" y="49"/>
                      <a:pt x="1528" y="52"/>
                    </a:cubicBezTo>
                    <a:cubicBezTo>
                      <a:pt x="1826" y="52"/>
                      <a:pt x="2111" y="77"/>
                      <a:pt x="2111" y="77"/>
                    </a:cubicBezTo>
                    <a:cubicBezTo>
                      <a:pt x="2111" y="77"/>
                      <a:pt x="1590" y="15"/>
                      <a:pt x="1056" y="2"/>
                    </a:cubicBezTo>
                    <a:cubicBezTo>
                      <a:pt x="1001" y="1"/>
                      <a:pt x="946"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6"/>
              <p:cNvSpPr/>
              <p:nvPr/>
            </p:nvSpPr>
            <p:spPr>
              <a:xfrm>
                <a:off x="5009585" y="1849474"/>
                <a:ext cx="397222" cy="55443"/>
              </a:xfrm>
              <a:custGeom>
                <a:avLst/>
                <a:gdLst/>
                <a:ahLst/>
                <a:cxnLst/>
                <a:rect l="l" t="t" r="r" b="b"/>
                <a:pathLst>
                  <a:path w="2075" h="287" extrusionOk="0">
                    <a:moveTo>
                      <a:pt x="2075" y="0"/>
                    </a:moveTo>
                    <a:lnTo>
                      <a:pt x="2075" y="0"/>
                    </a:lnTo>
                    <a:cubicBezTo>
                      <a:pt x="2074" y="0"/>
                      <a:pt x="1" y="13"/>
                      <a:pt x="1" y="149"/>
                    </a:cubicBezTo>
                    <a:cubicBezTo>
                      <a:pt x="1" y="286"/>
                      <a:pt x="2075" y="286"/>
                      <a:pt x="2075" y="286"/>
                    </a:cubicBezTo>
                    <a:cubicBezTo>
                      <a:pt x="2075" y="286"/>
                      <a:pt x="957" y="249"/>
                      <a:pt x="808" y="162"/>
                    </a:cubicBezTo>
                    <a:lnTo>
                      <a:pt x="1764" y="149"/>
                    </a:lnTo>
                    <a:lnTo>
                      <a:pt x="808" y="137"/>
                    </a:lnTo>
                    <a:cubicBezTo>
                      <a:pt x="957" y="50"/>
                      <a:pt x="2075" y="0"/>
                      <a:pt x="20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6"/>
              <p:cNvSpPr/>
              <p:nvPr/>
            </p:nvSpPr>
            <p:spPr>
              <a:xfrm>
                <a:off x="5347273" y="2048646"/>
                <a:ext cx="195070" cy="118807"/>
              </a:xfrm>
              <a:custGeom>
                <a:avLst/>
                <a:gdLst/>
                <a:ahLst/>
                <a:cxnLst/>
                <a:rect l="l" t="t" r="r" b="b"/>
                <a:pathLst>
                  <a:path w="1019" h="615" extrusionOk="0">
                    <a:moveTo>
                      <a:pt x="894" y="0"/>
                    </a:moveTo>
                    <a:lnTo>
                      <a:pt x="894" y="0"/>
                    </a:lnTo>
                    <a:cubicBezTo>
                      <a:pt x="894" y="0"/>
                      <a:pt x="0" y="472"/>
                      <a:pt x="62" y="596"/>
                    </a:cubicBezTo>
                    <a:cubicBezTo>
                      <a:pt x="68" y="609"/>
                      <a:pt x="84" y="614"/>
                      <a:pt x="108" y="614"/>
                    </a:cubicBezTo>
                    <a:cubicBezTo>
                      <a:pt x="302" y="614"/>
                      <a:pt x="1018" y="261"/>
                      <a:pt x="1019" y="261"/>
                    </a:cubicBezTo>
                    <a:lnTo>
                      <a:pt x="1019" y="261"/>
                    </a:lnTo>
                    <a:cubicBezTo>
                      <a:pt x="1018" y="261"/>
                      <a:pt x="593" y="427"/>
                      <a:pt x="454" y="427"/>
                    </a:cubicBezTo>
                    <a:cubicBezTo>
                      <a:pt x="441" y="427"/>
                      <a:pt x="430" y="426"/>
                      <a:pt x="423" y="423"/>
                    </a:cubicBezTo>
                    <a:lnTo>
                      <a:pt x="820" y="199"/>
                    </a:lnTo>
                    <a:lnTo>
                      <a:pt x="820" y="199"/>
                    </a:lnTo>
                    <a:lnTo>
                      <a:pt x="398" y="398"/>
                    </a:lnTo>
                    <a:cubicBezTo>
                      <a:pt x="435" y="298"/>
                      <a:pt x="894" y="0"/>
                      <a:pt x="8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6"/>
              <p:cNvSpPr/>
              <p:nvPr/>
            </p:nvSpPr>
            <p:spPr>
              <a:xfrm>
                <a:off x="5594413" y="2101385"/>
                <a:ext cx="138214" cy="134262"/>
              </a:xfrm>
              <a:custGeom>
                <a:avLst/>
                <a:gdLst/>
                <a:ahLst/>
                <a:cxnLst/>
                <a:rect l="l" t="t" r="r" b="b"/>
                <a:pathLst>
                  <a:path w="722" h="695" extrusionOk="0">
                    <a:moveTo>
                      <a:pt x="522" y="1"/>
                    </a:moveTo>
                    <a:cubicBezTo>
                      <a:pt x="522" y="1"/>
                      <a:pt x="1" y="597"/>
                      <a:pt x="100" y="684"/>
                    </a:cubicBezTo>
                    <a:cubicBezTo>
                      <a:pt x="107" y="691"/>
                      <a:pt x="117" y="695"/>
                      <a:pt x="128" y="695"/>
                    </a:cubicBezTo>
                    <a:cubicBezTo>
                      <a:pt x="268" y="695"/>
                      <a:pt x="721" y="199"/>
                      <a:pt x="721" y="199"/>
                    </a:cubicBezTo>
                    <a:lnTo>
                      <a:pt x="721" y="199"/>
                    </a:lnTo>
                    <a:cubicBezTo>
                      <a:pt x="721" y="199"/>
                      <a:pt x="398" y="472"/>
                      <a:pt x="311" y="472"/>
                    </a:cubicBezTo>
                    <a:lnTo>
                      <a:pt x="535" y="187"/>
                    </a:lnTo>
                    <a:lnTo>
                      <a:pt x="287" y="448"/>
                    </a:lnTo>
                    <a:cubicBezTo>
                      <a:pt x="274" y="348"/>
                      <a:pt x="522" y="1"/>
                      <a:pt x="5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6"/>
              <p:cNvSpPr/>
              <p:nvPr/>
            </p:nvSpPr>
            <p:spPr>
              <a:xfrm>
                <a:off x="5197381" y="2005373"/>
                <a:ext cx="257094" cy="125375"/>
              </a:xfrm>
              <a:custGeom>
                <a:avLst/>
                <a:gdLst/>
                <a:ahLst/>
                <a:cxnLst/>
                <a:rect l="l" t="t" r="r" b="b"/>
                <a:pathLst>
                  <a:path w="1343" h="649" extrusionOk="0">
                    <a:moveTo>
                      <a:pt x="1230" y="1"/>
                    </a:moveTo>
                    <a:cubicBezTo>
                      <a:pt x="1230" y="1"/>
                      <a:pt x="932" y="162"/>
                      <a:pt x="622" y="299"/>
                    </a:cubicBezTo>
                    <a:cubicBezTo>
                      <a:pt x="324" y="435"/>
                      <a:pt x="1" y="560"/>
                      <a:pt x="13" y="622"/>
                    </a:cubicBezTo>
                    <a:cubicBezTo>
                      <a:pt x="17" y="640"/>
                      <a:pt x="50" y="649"/>
                      <a:pt x="104" y="649"/>
                    </a:cubicBezTo>
                    <a:cubicBezTo>
                      <a:pt x="230" y="649"/>
                      <a:pt x="469" y="601"/>
                      <a:pt x="696" y="522"/>
                    </a:cubicBezTo>
                    <a:cubicBezTo>
                      <a:pt x="920" y="460"/>
                      <a:pt x="1131" y="361"/>
                      <a:pt x="1342" y="262"/>
                    </a:cubicBezTo>
                    <a:lnTo>
                      <a:pt x="1342" y="262"/>
                    </a:lnTo>
                    <a:cubicBezTo>
                      <a:pt x="1218" y="311"/>
                      <a:pt x="1106" y="361"/>
                      <a:pt x="982" y="398"/>
                    </a:cubicBezTo>
                    <a:cubicBezTo>
                      <a:pt x="853" y="441"/>
                      <a:pt x="723" y="475"/>
                      <a:pt x="585" y="475"/>
                    </a:cubicBezTo>
                    <a:cubicBezTo>
                      <a:pt x="565" y="475"/>
                      <a:pt x="544" y="474"/>
                      <a:pt x="522" y="473"/>
                    </a:cubicBezTo>
                    <a:cubicBezTo>
                      <a:pt x="522" y="473"/>
                      <a:pt x="671" y="423"/>
                      <a:pt x="820" y="361"/>
                    </a:cubicBezTo>
                    <a:cubicBezTo>
                      <a:pt x="957" y="299"/>
                      <a:pt x="1094" y="224"/>
                      <a:pt x="1094" y="224"/>
                    </a:cubicBezTo>
                    <a:lnTo>
                      <a:pt x="1094" y="224"/>
                    </a:lnTo>
                    <a:cubicBezTo>
                      <a:pt x="1094" y="224"/>
                      <a:pt x="945" y="286"/>
                      <a:pt x="808" y="348"/>
                    </a:cubicBezTo>
                    <a:cubicBezTo>
                      <a:pt x="671" y="398"/>
                      <a:pt x="522" y="448"/>
                      <a:pt x="522" y="448"/>
                    </a:cubicBezTo>
                    <a:cubicBezTo>
                      <a:pt x="634" y="348"/>
                      <a:pt x="758" y="262"/>
                      <a:pt x="907" y="199"/>
                    </a:cubicBezTo>
                    <a:lnTo>
                      <a:pt x="12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6"/>
              <p:cNvSpPr/>
              <p:nvPr/>
            </p:nvSpPr>
            <p:spPr>
              <a:xfrm>
                <a:off x="5482807" y="2079749"/>
                <a:ext cx="161760" cy="129819"/>
              </a:xfrm>
              <a:custGeom>
                <a:avLst/>
                <a:gdLst/>
                <a:ahLst/>
                <a:cxnLst/>
                <a:rect l="l" t="t" r="r" b="b"/>
                <a:pathLst>
                  <a:path w="845" h="672" extrusionOk="0">
                    <a:moveTo>
                      <a:pt x="683" y="1"/>
                    </a:moveTo>
                    <a:lnTo>
                      <a:pt x="683" y="1"/>
                    </a:lnTo>
                    <a:cubicBezTo>
                      <a:pt x="683" y="1"/>
                      <a:pt x="0" y="547"/>
                      <a:pt x="75" y="659"/>
                    </a:cubicBezTo>
                    <a:cubicBezTo>
                      <a:pt x="82" y="667"/>
                      <a:pt x="94" y="671"/>
                      <a:pt x="109" y="671"/>
                    </a:cubicBezTo>
                    <a:cubicBezTo>
                      <a:pt x="273" y="671"/>
                      <a:pt x="844" y="225"/>
                      <a:pt x="845" y="224"/>
                    </a:cubicBezTo>
                    <a:lnTo>
                      <a:pt x="845" y="224"/>
                    </a:lnTo>
                    <a:cubicBezTo>
                      <a:pt x="844" y="224"/>
                      <a:pt x="466" y="461"/>
                      <a:pt x="367" y="461"/>
                    </a:cubicBezTo>
                    <a:cubicBezTo>
                      <a:pt x="365" y="461"/>
                      <a:pt x="362" y="461"/>
                      <a:pt x="360" y="460"/>
                    </a:cubicBezTo>
                    <a:lnTo>
                      <a:pt x="671" y="199"/>
                    </a:lnTo>
                    <a:lnTo>
                      <a:pt x="348" y="435"/>
                    </a:lnTo>
                    <a:cubicBezTo>
                      <a:pt x="348" y="336"/>
                      <a:pt x="683" y="1"/>
                      <a:pt x="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6"/>
              <p:cNvSpPr/>
              <p:nvPr/>
            </p:nvSpPr>
            <p:spPr>
              <a:xfrm>
                <a:off x="5798863" y="2168613"/>
                <a:ext cx="100119" cy="121319"/>
              </a:xfrm>
              <a:custGeom>
                <a:avLst/>
                <a:gdLst/>
                <a:ahLst/>
                <a:cxnLst/>
                <a:rect l="l" t="t" r="r" b="b"/>
                <a:pathLst>
                  <a:path w="523" h="628" extrusionOk="0">
                    <a:moveTo>
                      <a:pt x="311" y="0"/>
                    </a:moveTo>
                    <a:cubicBezTo>
                      <a:pt x="249" y="87"/>
                      <a:pt x="187" y="187"/>
                      <a:pt x="138" y="286"/>
                    </a:cubicBezTo>
                    <a:cubicBezTo>
                      <a:pt x="51" y="423"/>
                      <a:pt x="1" y="584"/>
                      <a:pt x="51" y="621"/>
                    </a:cubicBezTo>
                    <a:cubicBezTo>
                      <a:pt x="58" y="626"/>
                      <a:pt x="67" y="628"/>
                      <a:pt x="76" y="628"/>
                    </a:cubicBezTo>
                    <a:cubicBezTo>
                      <a:pt x="140" y="628"/>
                      <a:pt x="237" y="520"/>
                      <a:pt x="324" y="423"/>
                    </a:cubicBezTo>
                    <a:cubicBezTo>
                      <a:pt x="423" y="311"/>
                      <a:pt x="522" y="187"/>
                      <a:pt x="523" y="187"/>
                    </a:cubicBezTo>
                    <a:lnTo>
                      <a:pt x="523" y="187"/>
                    </a:lnTo>
                    <a:cubicBezTo>
                      <a:pt x="522" y="187"/>
                      <a:pt x="460" y="249"/>
                      <a:pt x="398" y="298"/>
                    </a:cubicBezTo>
                    <a:cubicBezTo>
                      <a:pt x="324" y="360"/>
                      <a:pt x="249" y="423"/>
                      <a:pt x="200" y="423"/>
                    </a:cubicBezTo>
                    <a:lnTo>
                      <a:pt x="287" y="298"/>
                    </a:lnTo>
                    <a:lnTo>
                      <a:pt x="361" y="174"/>
                    </a:lnTo>
                    <a:lnTo>
                      <a:pt x="361" y="174"/>
                    </a:lnTo>
                    <a:lnTo>
                      <a:pt x="274" y="286"/>
                    </a:lnTo>
                    <a:cubicBezTo>
                      <a:pt x="225" y="348"/>
                      <a:pt x="175" y="398"/>
                      <a:pt x="175" y="398"/>
                    </a:cubicBezTo>
                    <a:cubicBezTo>
                      <a:pt x="175" y="323"/>
                      <a:pt x="187" y="236"/>
                      <a:pt x="225" y="174"/>
                    </a:cubicBezTo>
                    <a:cubicBezTo>
                      <a:pt x="274" y="75"/>
                      <a:pt x="311"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6"/>
              <p:cNvSpPr/>
              <p:nvPr/>
            </p:nvSpPr>
            <p:spPr>
              <a:xfrm>
                <a:off x="7182733" y="2403717"/>
                <a:ext cx="121368" cy="111273"/>
              </a:xfrm>
              <a:custGeom>
                <a:avLst/>
                <a:gdLst/>
                <a:ahLst/>
                <a:cxnLst/>
                <a:rect l="l" t="t" r="r" b="b"/>
                <a:pathLst>
                  <a:path w="634" h="576" extrusionOk="0">
                    <a:moveTo>
                      <a:pt x="199" y="0"/>
                    </a:moveTo>
                    <a:cubicBezTo>
                      <a:pt x="199" y="0"/>
                      <a:pt x="249" y="75"/>
                      <a:pt x="298" y="162"/>
                    </a:cubicBezTo>
                    <a:cubicBezTo>
                      <a:pt x="348" y="224"/>
                      <a:pt x="385" y="298"/>
                      <a:pt x="398" y="373"/>
                    </a:cubicBezTo>
                    <a:lnTo>
                      <a:pt x="286" y="274"/>
                    </a:lnTo>
                    <a:cubicBezTo>
                      <a:pt x="224" y="224"/>
                      <a:pt x="162" y="174"/>
                      <a:pt x="162" y="174"/>
                    </a:cubicBezTo>
                    <a:lnTo>
                      <a:pt x="162" y="174"/>
                    </a:lnTo>
                    <a:cubicBezTo>
                      <a:pt x="162" y="174"/>
                      <a:pt x="211" y="236"/>
                      <a:pt x="273" y="286"/>
                    </a:cubicBezTo>
                    <a:cubicBezTo>
                      <a:pt x="323" y="348"/>
                      <a:pt x="385" y="410"/>
                      <a:pt x="385" y="410"/>
                    </a:cubicBezTo>
                    <a:cubicBezTo>
                      <a:pt x="298" y="398"/>
                      <a:pt x="224" y="373"/>
                      <a:pt x="149" y="311"/>
                    </a:cubicBezTo>
                    <a:cubicBezTo>
                      <a:pt x="100" y="286"/>
                      <a:pt x="50" y="249"/>
                      <a:pt x="0" y="199"/>
                    </a:cubicBezTo>
                    <a:lnTo>
                      <a:pt x="0" y="199"/>
                    </a:lnTo>
                    <a:cubicBezTo>
                      <a:pt x="75" y="286"/>
                      <a:pt x="162" y="361"/>
                      <a:pt x="261" y="435"/>
                    </a:cubicBezTo>
                    <a:cubicBezTo>
                      <a:pt x="368" y="513"/>
                      <a:pt x="489" y="575"/>
                      <a:pt x="555" y="575"/>
                    </a:cubicBezTo>
                    <a:cubicBezTo>
                      <a:pt x="574" y="575"/>
                      <a:pt x="588" y="570"/>
                      <a:pt x="596" y="559"/>
                    </a:cubicBezTo>
                    <a:cubicBezTo>
                      <a:pt x="634" y="510"/>
                      <a:pt x="522" y="373"/>
                      <a:pt x="422" y="249"/>
                    </a:cubicBezTo>
                    <a:lnTo>
                      <a:pt x="1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6"/>
              <p:cNvSpPr/>
              <p:nvPr/>
            </p:nvSpPr>
            <p:spPr>
              <a:xfrm>
                <a:off x="6683475" y="3003550"/>
                <a:ext cx="47667" cy="165751"/>
              </a:xfrm>
              <a:custGeom>
                <a:avLst/>
                <a:gdLst/>
                <a:ahLst/>
                <a:cxnLst/>
                <a:rect l="l" t="t" r="r" b="b"/>
                <a:pathLst>
                  <a:path w="249" h="858" extrusionOk="0">
                    <a:moveTo>
                      <a:pt x="248" y="0"/>
                    </a:moveTo>
                    <a:lnTo>
                      <a:pt x="236" y="38"/>
                    </a:lnTo>
                    <a:cubicBezTo>
                      <a:pt x="224" y="62"/>
                      <a:pt x="211" y="87"/>
                      <a:pt x="211" y="137"/>
                    </a:cubicBezTo>
                    <a:cubicBezTo>
                      <a:pt x="199" y="174"/>
                      <a:pt x="186" y="224"/>
                      <a:pt x="174" y="273"/>
                    </a:cubicBezTo>
                    <a:cubicBezTo>
                      <a:pt x="162" y="323"/>
                      <a:pt x="149" y="373"/>
                      <a:pt x="124" y="423"/>
                    </a:cubicBezTo>
                    <a:cubicBezTo>
                      <a:pt x="112" y="485"/>
                      <a:pt x="99" y="534"/>
                      <a:pt x="87" y="584"/>
                    </a:cubicBezTo>
                    <a:cubicBezTo>
                      <a:pt x="62" y="634"/>
                      <a:pt x="50" y="683"/>
                      <a:pt x="37" y="721"/>
                    </a:cubicBezTo>
                    <a:cubicBezTo>
                      <a:pt x="25" y="758"/>
                      <a:pt x="25" y="795"/>
                      <a:pt x="12" y="820"/>
                    </a:cubicBezTo>
                    <a:cubicBezTo>
                      <a:pt x="0" y="845"/>
                      <a:pt x="0" y="857"/>
                      <a:pt x="0" y="857"/>
                    </a:cubicBezTo>
                    <a:lnTo>
                      <a:pt x="25" y="820"/>
                    </a:lnTo>
                    <a:cubicBezTo>
                      <a:pt x="37" y="808"/>
                      <a:pt x="62" y="770"/>
                      <a:pt x="75" y="733"/>
                    </a:cubicBezTo>
                    <a:cubicBezTo>
                      <a:pt x="99" y="696"/>
                      <a:pt x="112" y="646"/>
                      <a:pt x="137" y="609"/>
                    </a:cubicBezTo>
                    <a:cubicBezTo>
                      <a:pt x="149" y="559"/>
                      <a:pt x="174" y="509"/>
                      <a:pt x="186" y="447"/>
                    </a:cubicBezTo>
                    <a:cubicBezTo>
                      <a:pt x="199" y="398"/>
                      <a:pt x="211" y="336"/>
                      <a:pt x="224" y="286"/>
                    </a:cubicBezTo>
                    <a:cubicBezTo>
                      <a:pt x="248" y="236"/>
                      <a:pt x="248" y="187"/>
                      <a:pt x="248" y="137"/>
                    </a:cubicBezTo>
                    <a:lnTo>
                      <a:pt x="248" y="38"/>
                    </a:lnTo>
                    <a:lnTo>
                      <a:pt x="2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6"/>
              <p:cNvSpPr/>
              <p:nvPr/>
            </p:nvSpPr>
            <p:spPr>
              <a:xfrm>
                <a:off x="6726165" y="2835481"/>
                <a:ext cx="708683" cy="566218"/>
              </a:xfrm>
              <a:custGeom>
                <a:avLst/>
                <a:gdLst/>
                <a:ahLst/>
                <a:cxnLst/>
                <a:rect l="l" t="t" r="r" b="b"/>
                <a:pathLst>
                  <a:path w="3702" h="2931" extrusionOk="0">
                    <a:moveTo>
                      <a:pt x="2323" y="845"/>
                    </a:moveTo>
                    <a:lnTo>
                      <a:pt x="2460" y="970"/>
                    </a:lnTo>
                    <a:cubicBezTo>
                      <a:pt x="2509" y="1007"/>
                      <a:pt x="2559" y="1044"/>
                      <a:pt x="2609" y="1094"/>
                    </a:cubicBezTo>
                    <a:cubicBezTo>
                      <a:pt x="2658" y="1131"/>
                      <a:pt x="2720" y="1181"/>
                      <a:pt x="2783" y="1230"/>
                    </a:cubicBezTo>
                    <a:cubicBezTo>
                      <a:pt x="2832" y="1268"/>
                      <a:pt x="2894" y="1317"/>
                      <a:pt x="2944" y="1367"/>
                    </a:cubicBezTo>
                    <a:cubicBezTo>
                      <a:pt x="3006" y="1404"/>
                      <a:pt x="3056" y="1442"/>
                      <a:pt x="3105" y="1479"/>
                    </a:cubicBezTo>
                    <a:lnTo>
                      <a:pt x="3255" y="1591"/>
                    </a:lnTo>
                    <a:cubicBezTo>
                      <a:pt x="3255" y="1591"/>
                      <a:pt x="3192" y="1553"/>
                      <a:pt x="3093" y="1504"/>
                    </a:cubicBezTo>
                    <a:cubicBezTo>
                      <a:pt x="3031" y="1479"/>
                      <a:pt x="2981" y="1442"/>
                      <a:pt x="2919" y="1404"/>
                    </a:cubicBezTo>
                    <a:cubicBezTo>
                      <a:pt x="2857" y="1367"/>
                      <a:pt x="2795" y="1330"/>
                      <a:pt x="2733" y="1280"/>
                    </a:cubicBezTo>
                    <a:cubicBezTo>
                      <a:pt x="2683" y="1243"/>
                      <a:pt x="2621" y="1181"/>
                      <a:pt x="2571" y="1131"/>
                    </a:cubicBezTo>
                    <a:cubicBezTo>
                      <a:pt x="2522" y="1094"/>
                      <a:pt x="2472" y="1044"/>
                      <a:pt x="2435" y="994"/>
                    </a:cubicBezTo>
                    <a:cubicBezTo>
                      <a:pt x="2360" y="908"/>
                      <a:pt x="2323" y="845"/>
                      <a:pt x="2323" y="845"/>
                    </a:cubicBezTo>
                    <a:close/>
                    <a:moveTo>
                      <a:pt x="1801" y="1156"/>
                    </a:moveTo>
                    <a:lnTo>
                      <a:pt x="1926" y="1293"/>
                    </a:lnTo>
                    <a:cubicBezTo>
                      <a:pt x="1950" y="1330"/>
                      <a:pt x="2000" y="1379"/>
                      <a:pt x="2037" y="1429"/>
                    </a:cubicBezTo>
                    <a:cubicBezTo>
                      <a:pt x="2087" y="1479"/>
                      <a:pt x="2124" y="1541"/>
                      <a:pt x="2174" y="1591"/>
                    </a:cubicBezTo>
                    <a:cubicBezTo>
                      <a:pt x="2224" y="1640"/>
                      <a:pt x="2261" y="1690"/>
                      <a:pt x="2311" y="1740"/>
                    </a:cubicBezTo>
                    <a:cubicBezTo>
                      <a:pt x="2360" y="1789"/>
                      <a:pt x="2398" y="1839"/>
                      <a:pt x="2422" y="1889"/>
                    </a:cubicBezTo>
                    <a:lnTo>
                      <a:pt x="2547" y="2025"/>
                    </a:lnTo>
                    <a:cubicBezTo>
                      <a:pt x="2547" y="2025"/>
                      <a:pt x="2485" y="1976"/>
                      <a:pt x="2398" y="1914"/>
                    </a:cubicBezTo>
                    <a:lnTo>
                      <a:pt x="2273" y="1777"/>
                    </a:lnTo>
                    <a:lnTo>
                      <a:pt x="2124" y="1628"/>
                    </a:lnTo>
                    <a:cubicBezTo>
                      <a:pt x="2087" y="1578"/>
                      <a:pt x="2037" y="1516"/>
                      <a:pt x="2000" y="1466"/>
                    </a:cubicBezTo>
                    <a:lnTo>
                      <a:pt x="1888" y="1305"/>
                    </a:lnTo>
                    <a:cubicBezTo>
                      <a:pt x="1839" y="1218"/>
                      <a:pt x="1801" y="1156"/>
                      <a:pt x="1801" y="1156"/>
                    </a:cubicBezTo>
                    <a:close/>
                    <a:moveTo>
                      <a:pt x="1441" y="1516"/>
                    </a:moveTo>
                    <a:lnTo>
                      <a:pt x="1441" y="1516"/>
                    </a:lnTo>
                    <a:cubicBezTo>
                      <a:pt x="1441" y="1516"/>
                      <a:pt x="1466" y="1566"/>
                      <a:pt x="1503" y="1653"/>
                    </a:cubicBezTo>
                    <a:lnTo>
                      <a:pt x="1565" y="1789"/>
                    </a:lnTo>
                    <a:lnTo>
                      <a:pt x="1640" y="1938"/>
                    </a:lnTo>
                    <a:lnTo>
                      <a:pt x="1702" y="2100"/>
                    </a:lnTo>
                    <a:lnTo>
                      <a:pt x="1752" y="2236"/>
                    </a:lnTo>
                    <a:cubicBezTo>
                      <a:pt x="1777" y="2323"/>
                      <a:pt x="1801" y="2373"/>
                      <a:pt x="1801" y="2373"/>
                    </a:cubicBezTo>
                    <a:cubicBezTo>
                      <a:pt x="1801" y="2373"/>
                      <a:pt x="1764" y="2323"/>
                      <a:pt x="1715" y="2249"/>
                    </a:cubicBezTo>
                    <a:lnTo>
                      <a:pt x="1652" y="2125"/>
                    </a:lnTo>
                    <a:cubicBezTo>
                      <a:pt x="1628" y="2075"/>
                      <a:pt x="1603" y="2013"/>
                      <a:pt x="1578" y="1963"/>
                    </a:cubicBezTo>
                    <a:cubicBezTo>
                      <a:pt x="1553" y="1914"/>
                      <a:pt x="1541" y="1851"/>
                      <a:pt x="1516" y="1814"/>
                    </a:cubicBezTo>
                    <a:cubicBezTo>
                      <a:pt x="1491" y="1764"/>
                      <a:pt x="1479" y="1702"/>
                      <a:pt x="1466" y="1665"/>
                    </a:cubicBezTo>
                    <a:cubicBezTo>
                      <a:pt x="1441" y="1578"/>
                      <a:pt x="1441" y="1516"/>
                      <a:pt x="1441" y="1516"/>
                    </a:cubicBezTo>
                    <a:close/>
                    <a:moveTo>
                      <a:pt x="932" y="1665"/>
                    </a:moveTo>
                    <a:lnTo>
                      <a:pt x="944" y="1814"/>
                    </a:lnTo>
                    <a:cubicBezTo>
                      <a:pt x="944" y="1864"/>
                      <a:pt x="944" y="1914"/>
                      <a:pt x="957" y="1976"/>
                    </a:cubicBezTo>
                    <a:cubicBezTo>
                      <a:pt x="982" y="2025"/>
                      <a:pt x="969" y="2100"/>
                      <a:pt x="969" y="2162"/>
                    </a:cubicBezTo>
                    <a:cubicBezTo>
                      <a:pt x="982" y="2224"/>
                      <a:pt x="969" y="2286"/>
                      <a:pt x="982" y="2336"/>
                    </a:cubicBezTo>
                    <a:cubicBezTo>
                      <a:pt x="994" y="2398"/>
                      <a:pt x="982" y="2448"/>
                      <a:pt x="982" y="2497"/>
                    </a:cubicBezTo>
                    <a:lnTo>
                      <a:pt x="982" y="2646"/>
                    </a:lnTo>
                    <a:cubicBezTo>
                      <a:pt x="982" y="2646"/>
                      <a:pt x="969" y="2584"/>
                      <a:pt x="944" y="2497"/>
                    </a:cubicBezTo>
                    <a:cubicBezTo>
                      <a:pt x="944" y="2448"/>
                      <a:pt x="932" y="2398"/>
                      <a:pt x="920" y="2336"/>
                    </a:cubicBezTo>
                    <a:cubicBezTo>
                      <a:pt x="907" y="2286"/>
                      <a:pt x="907" y="2224"/>
                      <a:pt x="895" y="2162"/>
                    </a:cubicBezTo>
                    <a:cubicBezTo>
                      <a:pt x="895" y="2100"/>
                      <a:pt x="920" y="2038"/>
                      <a:pt x="920" y="1976"/>
                    </a:cubicBezTo>
                    <a:lnTo>
                      <a:pt x="920" y="1814"/>
                    </a:lnTo>
                    <a:cubicBezTo>
                      <a:pt x="920" y="1727"/>
                      <a:pt x="932" y="1665"/>
                      <a:pt x="932" y="1665"/>
                    </a:cubicBezTo>
                    <a:close/>
                    <a:moveTo>
                      <a:pt x="1329" y="1"/>
                    </a:moveTo>
                    <a:lnTo>
                      <a:pt x="1329" y="1"/>
                    </a:lnTo>
                    <a:cubicBezTo>
                      <a:pt x="1479" y="187"/>
                      <a:pt x="1715" y="436"/>
                      <a:pt x="1963" y="684"/>
                    </a:cubicBezTo>
                    <a:cubicBezTo>
                      <a:pt x="2385" y="1131"/>
                      <a:pt x="2845" y="1553"/>
                      <a:pt x="2845" y="1553"/>
                    </a:cubicBezTo>
                    <a:cubicBezTo>
                      <a:pt x="2845" y="1553"/>
                      <a:pt x="2335" y="1218"/>
                      <a:pt x="1839" y="845"/>
                    </a:cubicBezTo>
                    <a:cubicBezTo>
                      <a:pt x="1640" y="684"/>
                      <a:pt x="1454" y="547"/>
                      <a:pt x="1292" y="411"/>
                    </a:cubicBezTo>
                    <a:lnTo>
                      <a:pt x="1292" y="411"/>
                    </a:lnTo>
                    <a:cubicBezTo>
                      <a:pt x="1367" y="634"/>
                      <a:pt x="1454" y="845"/>
                      <a:pt x="1565" y="1057"/>
                    </a:cubicBezTo>
                    <a:cubicBezTo>
                      <a:pt x="1665" y="1268"/>
                      <a:pt x="1789" y="1479"/>
                      <a:pt x="1926" y="1665"/>
                    </a:cubicBezTo>
                    <a:cubicBezTo>
                      <a:pt x="1988" y="1752"/>
                      <a:pt x="2037" y="1814"/>
                      <a:pt x="2075" y="1864"/>
                    </a:cubicBezTo>
                    <a:lnTo>
                      <a:pt x="2124" y="1926"/>
                    </a:lnTo>
                    <a:lnTo>
                      <a:pt x="2062" y="1876"/>
                    </a:lnTo>
                    <a:cubicBezTo>
                      <a:pt x="2013" y="1839"/>
                      <a:pt x="1963" y="1777"/>
                      <a:pt x="1888" y="1715"/>
                    </a:cubicBezTo>
                    <a:cubicBezTo>
                      <a:pt x="1715" y="1541"/>
                      <a:pt x="1553" y="1367"/>
                      <a:pt x="1404" y="1168"/>
                    </a:cubicBezTo>
                    <a:cubicBezTo>
                      <a:pt x="1305" y="1057"/>
                      <a:pt x="1218" y="920"/>
                      <a:pt x="1143" y="808"/>
                    </a:cubicBezTo>
                    <a:lnTo>
                      <a:pt x="1143" y="808"/>
                    </a:lnTo>
                    <a:cubicBezTo>
                      <a:pt x="1168" y="957"/>
                      <a:pt x="1205" y="1156"/>
                      <a:pt x="1243" y="1342"/>
                    </a:cubicBezTo>
                    <a:cubicBezTo>
                      <a:pt x="1305" y="1653"/>
                      <a:pt x="1379" y="1951"/>
                      <a:pt x="1479" y="2249"/>
                    </a:cubicBezTo>
                    <a:cubicBezTo>
                      <a:pt x="1329" y="1976"/>
                      <a:pt x="1180" y="1690"/>
                      <a:pt x="1056" y="1404"/>
                    </a:cubicBezTo>
                    <a:cubicBezTo>
                      <a:pt x="994" y="1268"/>
                      <a:pt x="944" y="1119"/>
                      <a:pt x="895" y="982"/>
                    </a:cubicBezTo>
                    <a:cubicBezTo>
                      <a:pt x="858" y="1069"/>
                      <a:pt x="820" y="1156"/>
                      <a:pt x="795" y="1255"/>
                    </a:cubicBezTo>
                    <a:cubicBezTo>
                      <a:pt x="795" y="1305"/>
                      <a:pt x="783" y="1379"/>
                      <a:pt x="758" y="1466"/>
                    </a:cubicBezTo>
                    <a:lnTo>
                      <a:pt x="758" y="1479"/>
                    </a:lnTo>
                    <a:cubicBezTo>
                      <a:pt x="758" y="1789"/>
                      <a:pt x="758" y="2100"/>
                      <a:pt x="783" y="2398"/>
                    </a:cubicBezTo>
                    <a:cubicBezTo>
                      <a:pt x="783" y="2398"/>
                      <a:pt x="721" y="2174"/>
                      <a:pt x="646" y="1889"/>
                    </a:cubicBezTo>
                    <a:cubicBezTo>
                      <a:pt x="572" y="2100"/>
                      <a:pt x="473" y="2311"/>
                      <a:pt x="324" y="2385"/>
                    </a:cubicBezTo>
                    <a:cubicBezTo>
                      <a:pt x="299" y="2398"/>
                      <a:pt x="261" y="2410"/>
                      <a:pt x="237" y="2423"/>
                    </a:cubicBezTo>
                    <a:cubicBezTo>
                      <a:pt x="224" y="2472"/>
                      <a:pt x="224" y="2522"/>
                      <a:pt x="212" y="2572"/>
                    </a:cubicBezTo>
                    <a:lnTo>
                      <a:pt x="199" y="2721"/>
                    </a:lnTo>
                    <a:cubicBezTo>
                      <a:pt x="187" y="2671"/>
                      <a:pt x="187" y="2621"/>
                      <a:pt x="187" y="2572"/>
                    </a:cubicBezTo>
                    <a:lnTo>
                      <a:pt x="187" y="2448"/>
                    </a:lnTo>
                    <a:cubicBezTo>
                      <a:pt x="150" y="2448"/>
                      <a:pt x="125" y="2460"/>
                      <a:pt x="100" y="2460"/>
                    </a:cubicBezTo>
                    <a:cubicBezTo>
                      <a:pt x="75" y="2534"/>
                      <a:pt x="50" y="2597"/>
                      <a:pt x="13" y="2659"/>
                    </a:cubicBezTo>
                    <a:cubicBezTo>
                      <a:pt x="1" y="2684"/>
                      <a:pt x="1" y="2708"/>
                      <a:pt x="1" y="2721"/>
                    </a:cubicBezTo>
                    <a:cubicBezTo>
                      <a:pt x="100" y="2808"/>
                      <a:pt x="224" y="2870"/>
                      <a:pt x="348" y="2907"/>
                    </a:cubicBezTo>
                    <a:cubicBezTo>
                      <a:pt x="394" y="2923"/>
                      <a:pt x="440" y="2931"/>
                      <a:pt x="485" y="2931"/>
                    </a:cubicBezTo>
                    <a:cubicBezTo>
                      <a:pt x="614" y="2931"/>
                      <a:pt x="738" y="2868"/>
                      <a:pt x="820" y="2758"/>
                    </a:cubicBezTo>
                    <a:cubicBezTo>
                      <a:pt x="882" y="2795"/>
                      <a:pt x="944" y="2820"/>
                      <a:pt x="1019" y="2833"/>
                    </a:cubicBezTo>
                    <a:cubicBezTo>
                      <a:pt x="1082" y="2852"/>
                      <a:pt x="1153" y="2866"/>
                      <a:pt x="1224" y="2866"/>
                    </a:cubicBezTo>
                    <a:cubicBezTo>
                      <a:pt x="1376" y="2866"/>
                      <a:pt x="1530" y="2804"/>
                      <a:pt x="1615" y="2609"/>
                    </a:cubicBezTo>
                    <a:cubicBezTo>
                      <a:pt x="1628" y="2621"/>
                      <a:pt x="1652" y="2634"/>
                      <a:pt x="1677" y="2634"/>
                    </a:cubicBezTo>
                    <a:cubicBezTo>
                      <a:pt x="1710" y="2643"/>
                      <a:pt x="1750" y="2650"/>
                      <a:pt x="1795" y="2650"/>
                    </a:cubicBezTo>
                    <a:cubicBezTo>
                      <a:pt x="1939" y="2650"/>
                      <a:pt x="2132" y="2574"/>
                      <a:pt x="2273" y="2224"/>
                    </a:cubicBezTo>
                    <a:cubicBezTo>
                      <a:pt x="2298" y="2236"/>
                      <a:pt x="2311" y="2249"/>
                      <a:pt x="2335" y="2249"/>
                    </a:cubicBezTo>
                    <a:cubicBezTo>
                      <a:pt x="2369" y="2258"/>
                      <a:pt x="2415" y="2266"/>
                      <a:pt x="2468" y="2266"/>
                    </a:cubicBezTo>
                    <a:cubicBezTo>
                      <a:pt x="2634" y="2266"/>
                      <a:pt x="2871" y="2186"/>
                      <a:pt x="3031" y="1802"/>
                    </a:cubicBezTo>
                    <a:cubicBezTo>
                      <a:pt x="3379" y="1789"/>
                      <a:pt x="3664" y="1528"/>
                      <a:pt x="3689" y="1181"/>
                    </a:cubicBezTo>
                    <a:cubicBezTo>
                      <a:pt x="3702" y="1069"/>
                      <a:pt x="3192" y="870"/>
                      <a:pt x="2547" y="647"/>
                    </a:cubicBezTo>
                    <a:cubicBezTo>
                      <a:pt x="2124" y="485"/>
                      <a:pt x="1715" y="262"/>
                      <a:pt x="1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6"/>
              <p:cNvSpPr/>
              <p:nvPr/>
            </p:nvSpPr>
            <p:spPr>
              <a:xfrm>
                <a:off x="6980579" y="1880577"/>
                <a:ext cx="677862" cy="544968"/>
              </a:xfrm>
              <a:custGeom>
                <a:avLst/>
                <a:gdLst/>
                <a:ahLst/>
                <a:cxnLst/>
                <a:rect l="l" t="t" r="r" b="b"/>
                <a:pathLst>
                  <a:path w="3541" h="2821" extrusionOk="0">
                    <a:moveTo>
                      <a:pt x="3540" y="1"/>
                    </a:moveTo>
                    <a:lnTo>
                      <a:pt x="3391" y="138"/>
                    </a:lnTo>
                    <a:cubicBezTo>
                      <a:pt x="3354" y="187"/>
                      <a:pt x="3292" y="237"/>
                      <a:pt x="3242" y="299"/>
                    </a:cubicBezTo>
                    <a:cubicBezTo>
                      <a:pt x="3180" y="361"/>
                      <a:pt x="3105" y="423"/>
                      <a:pt x="3031" y="498"/>
                    </a:cubicBezTo>
                    <a:cubicBezTo>
                      <a:pt x="2882" y="659"/>
                      <a:pt x="2696" y="821"/>
                      <a:pt x="2497" y="1007"/>
                    </a:cubicBezTo>
                    <a:cubicBezTo>
                      <a:pt x="2397" y="1094"/>
                      <a:pt x="2298" y="1181"/>
                      <a:pt x="2186" y="1268"/>
                    </a:cubicBezTo>
                    <a:cubicBezTo>
                      <a:pt x="2087" y="1367"/>
                      <a:pt x="1975" y="1454"/>
                      <a:pt x="1863" y="1541"/>
                    </a:cubicBezTo>
                    <a:cubicBezTo>
                      <a:pt x="1752" y="1628"/>
                      <a:pt x="1640" y="1715"/>
                      <a:pt x="1528" y="1802"/>
                    </a:cubicBezTo>
                    <a:cubicBezTo>
                      <a:pt x="1416" y="1876"/>
                      <a:pt x="1305" y="1963"/>
                      <a:pt x="1193" y="2038"/>
                    </a:cubicBezTo>
                    <a:cubicBezTo>
                      <a:pt x="1093" y="2112"/>
                      <a:pt x="982" y="2187"/>
                      <a:pt x="882" y="2249"/>
                    </a:cubicBezTo>
                    <a:cubicBezTo>
                      <a:pt x="783" y="2323"/>
                      <a:pt x="696" y="2385"/>
                      <a:pt x="597" y="2435"/>
                    </a:cubicBezTo>
                    <a:lnTo>
                      <a:pt x="361" y="2597"/>
                    </a:lnTo>
                    <a:lnTo>
                      <a:pt x="162" y="2708"/>
                    </a:lnTo>
                    <a:lnTo>
                      <a:pt x="0" y="2820"/>
                    </a:lnTo>
                    <a:cubicBezTo>
                      <a:pt x="0" y="2820"/>
                      <a:pt x="63" y="2783"/>
                      <a:pt x="162" y="2746"/>
                    </a:cubicBezTo>
                    <a:cubicBezTo>
                      <a:pt x="212" y="2721"/>
                      <a:pt x="286" y="2696"/>
                      <a:pt x="361" y="2659"/>
                    </a:cubicBezTo>
                    <a:cubicBezTo>
                      <a:pt x="448" y="2634"/>
                      <a:pt x="535" y="2584"/>
                      <a:pt x="634" y="2534"/>
                    </a:cubicBezTo>
                    <a:cubicBezTo>
                      <a:pt x="733" y="2497"/>
                      <a:pt x="833" y="2448"/>
                      <a:pt x="944" y="2385"/>
                    </a:cubicBezTo>
                    <a:cubicBezTo>
                      <a:pt x="1044" y="2323"/>
                      <a:pt x="1156" y="2261"/>
                      <a:pt x="1280" y="2187"/>
                    </a:cubicBezTo>
                    <a:cubicBezTo>
                      <a:pt x="1391" y="2112"/>
                      <a:pt x="1503" y="2038"/>
                      <a:pt x="1615" y="1951"/>
                    </a:cubicBezTo>
                    <a:cubicBezTo>
                      <a:pt x="1739" y="1876"/>
                      <a:pt x="1851" y="1789"/>
                      <a:pt x="1963" y="1702"/>
                    </a:cubicBezTo>
                    <a:cubicBezTo>
                      <a:pt x="2075" y="1603"/>
                      <a:pt x="2174" y="1516"/>
                      <a:pt x="2286" y="1417"/>
                    </a:cubicBezTo>
                    <a:cubicBezTo>
                      <a:pt x="2410" y="1330"/>
                      <a:pt x="2509" y="1230"/>
                      <a:pt x="2596" y="1131"/>
                    </a:cubicBezTo>
                    <a:cubicBezTo>
                      <a:pt x="2782" y="957"/>
                      <a:pt x="2944" y="783"/>
                      <a:pt x="3105" y="585"/>
                    </a:cubicBezTo>
                    <a:cubicBezTo>
                      <a:pt x="3180" y="510"/>
                      <a:pt x="3242" y="423"/>
                      <a:pt x="3292" y="349"/>
                    </a:cubicBezTo>
                    <a:cubicBezTo>
                      <a:pt x="3341" y="287"/>
                      <a:pt x="3391" y="224"/>
                      <a:pt x="3428" y="162"/>
                    </a:cubicBezTo>
                    <a:cubicBezTo>
                      <a:pt x="3490" y="63"/>
                      <a:pt x="3540" y="1"/>
                      <a:pt x="35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6"/>
              <p:cNvSpPr/>
              <p:nvPr/>
            </p:nvSpPr>
            <p:spPr>
              <a:xfrm>
                <a:off x="6531286" y="3252950"/>
                <a:ext cx="190284" cy="156285"/>
              </a:xfrm>
              <a:custGeom>
                <a:avLst/>
                <a:gdLst/>
                <a:ahLst/>
                <a:cxnLst/>
                <a:rect l="l" t="t" r="r" b="b"/>
                <a:pathLst>
                  <a:path w="994" h="809" extrusionOk="0">
                    <a:moveTo>
                      <a:pt x="584" y="200"/>
                    </a:moveTo>
                    <a:lnTo>
                      <a:pt x="509" y="212"/>
                    </a:lnTo>
                    <a:lnTo>
                      <a:pt x="447" y="224"/>
                    </a:lnTo>
                    <a:lnTo>
                      <a:pt x="360" y="237"/>
                    </a:lnTo>
                    <a:lnTo>
                      <a:pt x="286" y="249"/>
                    </a:lnTo>
                    <a:lnTo>
                      <a:pt x="224" y="262"/>
                    </a:lnTo>
                    <a:lnTo>
                      <a:pt x="162" y="287"/>
                    </a:lnTo>
                    <a:cubicBezTo>
                      <a:pt x="162" y="287"/>
                      <a:pt x="174" y="274"/>
                      <a:pt x="211" y="249"/>
                    </a:cubicBezTo>
                    <a:lnTo>
                      <a:pt x="286" y="224"/>
                    </a:lnTo>
                    <a:lnTo>
                      <a:pt x="360" y="212"/>
                    </a:lnTo>
                    <a:lnTo>
                      <a:pt x="435" y="200"/>
                    </a:lnTo>
                    <a:close/>
                    <a:moveTo>
                      <a:pt x="857" y="1"/>
                    </a:moveTo>
                    <a:lnTo>
                      <a:pt x="857" y="1"/>
                    </a:lnTo>
                    <a:cubicBezTo>
                      <a:pt x="795" y="51"/>
                      <a:pt x="721" y="100"/>
                      <a:pt x="646" y="138"/>
                    </a:cubicBezTo>
                    <a:cubicBezTo>
                      <a:pt x="658" y="88"/>
                      <a:pt x="671" y="38"/>
                      <a:pt x="683" y="1"/>
                    </a:cubicBezTo>
                    <a:lnTo>
                      <a:pt x="683" y="1"/>
                    </a:lnTo>
                    <a:cubicBezTo>
                      <a:pt x="634" y="51"/>
                      <a:pt x="571" y="100"/>
                      <a:pt x="509" y="138"/>
                    </a:cubicBezTo>
                    <a:cubicBezTo>
                      <a:pt x="422" y="187"/>
                      <a:pt x="186" y="150"/>
                      <a:pt x="37" y="349"/>
                    </a:cubicBezTo>
                    <a:lnTo>
                      <a:pt x="0" y="423"/>
                    </a:lnTo>
                    <a:cubicBezTo>
                      <a:pt x="85" y="381"/>
                      <a:pt x="170" y="361"/>
                      <a:pt x="259" y="361"/>
                    </a:cubicBezTo>
                    <a:cubicBezTo>
                      <a:pt x="300" y="361"/>
                      <a:pt x="342" y="366"/>
                      <a:pt x="385" y="373"/>
                    </a:cubicBezTo>
                    <a:cubicBezTo>
                      <a:pt x="385" y="373"/>
                      <a:pt x="273" y="560"/>
                      <a:pt x="348" y="684"/>
                    </a:cubicBezTo>
                    <a:cubicBezTo>
                      <a:pt x="410" y="572"/>
                      <a:pt x="509" y="498"/>
                      <a:pt x="621" y="448"/>
                    </a:cubicBezTo>
                    <a:cubicBezTo>
                      <a:pt x="671" y="597"/>
                      <a:pt x="770" y="721"/>
                      <a:pt x="907" y="808"/>
                    </a:cubicBezTo>
                    <a:cubicBezTo>
                      <a:pt x="907" y="808"/>
                      <a:pt x="807" y="547"/>
                      <a:pt x="907" y="411"/>
                    </a:cubicBezTo>
                    <a:cubicBezTo>
                      <a:pt x="957" y="324"/>
                      <a:pt x="981" y="237"/>
                      <a:pt x="994" y="138"/>
                    </a:cubicBezTo>
                    <a:lnTo>
                      <a:pt x="994" y="125"/>
                    </a:lnTo>
                    <a:cubicBezTo>
                      <a:pt x="994" y="100"/>
                      <a:pt x="994" y="75"/>
                      <a:pt x="969" y="63"/>
                    </a:cubicBezTo>
                    <a:cubicBezTo>
                      <a:pt x="932" y="75"/>
                      <a:pt x="882" y="75"/>
                      <a:pt x="845" y="88"/>
                    </a:cubicBezTo>
                    <a:cubicBezTo>
                      <a:pt x="845" y="88"/>
                      <a:pt x="845" y="51"/>
                      <a:pt x="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6"/>
              <p:cNvSpPr/>
              <p:nvPr/>
            </p:nvSpPr>
            <p:spPr>
              <a:xfrm>
                <a:off x="6635808" y="2926663"/>
                <a:ext cx="78679" cy="290546"/>
              </a:xfrm>
              <a:custGeom>
                <a:avLst/>
                <a:gdLst/>
                <a:ahLst/>
                <a:cxnLst/>
                <a:rect l="l" t="t" r="r" b="b"/>
                <a:pathLst>
                  <a:path w="411" h="1504" extrusionOk="0">
                    <a:moveTo>
                      <a:pt x="411" y="1"/>
                    </a:moveTo>
                    <a:cubicBezTo>
                      <a:pt x="398" y="38"/>
                      <a:pt x="398" y="113"/>
                      <a:pt x="386" y="187"/>
                    </a:cubicBezTo>
                    <a:cubicBezTo>
                      <a:pt x="373" y="262"/>
                      <a:pt x="361" y="349"/>
                      <a:pt x="348" y="448"/>
                    </a:cubicBezTo>
                    <a:cubicBezTo>
                      <a:pt x="336" y="535"/>
                      <a:pt x="311" y="634"/>
                      <a:pt x="286" y="734"/>
                    </a:cubicBezTo>
                    <a:cubicBezTo>
                      <a:pt x="261" y="833"/>
                      <a:pt x="237" y="932"/>
                      <a:pt x="199" y="1019"/>
                    </a:cubicBezTo>
                    <a:cubicBezTo>
                      <a:pt x="162" y="1119"/>
                      <a:pt x="137" y="1193"/>
                      <a:pt x="112" y="1268"/>
                    </a:cubicBezTo>
                    <a:cubicBezTo>
                      <a:pt x="75" y="1342"/>
                      <a:pt x="50" y="1392"/>
                      <a:pt x="38" y="1442"/>
                    </a:cubicBezTo>
                    <a:lnTo>
                      <a:pt x="1" y="1504"/>
                    </a:lnTo>
                    <a:lnTo>
                      <a:pt x="50" y="1442"/>
                    </a:lnTo>
                    <a:cubicBezTo>
                      <a:pt x="63" y="1417"/>
                      <a:pt x="100" y="1355"/>
                      <a:pt x="137" y="1292"/>
                    </a:cubicBezTo>
                    <a:cubicBezTo>
                      <a:pt x="175" y="1206"/>
                      <a:pt x="212" y="1131"/>
                      <a:pt x="249" y="1044"/>
                    </a:cubicBezTo>
                    <a:cubicBezTo>
                      <a:pt x="286" y="957"/>
                      <a:pt x="311" y="858"/>
                      <a:pt x="348" y="758"/>
                    </a:cubicBezTo>
                    <a:cubicBezTo>
                      <a:pt x="373" y="659"/>
                      <a:pt x="386" y="560"/>
                      <a:pt x="386" y="448"/>
                    </a:cubicBezTo>
                    <a:cubicBezTo>
                      <a:pt x="398" y="361"/>
                      <a:pt x="398" y="274"/>
                      <a:pt x="411" y="187"/>
                    </a:cubicBezTo>
                    <a:lnTo>
                      <a:pt x="4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6"/>
              <p:cNvSpPr/>
              <p:nvPr/>
            </p:nvSpPr>
            <p:spPr>
              <a:xfrm>
                <a:off x="7120900" y="2545320"/>
                <a:ext cx="183201" cy="207864"/>
              </a:xfrm>
              <a:custGeom>
                <a:avLst/>
                <a:gdLst/>
                <a:ahLst/>
                <a:cxnLst/>
                <a:rect l="l" t="t" r="r" b="b"/>
                <a:pathLst>
                  <a:path w="957" h="1076" extrusionOk="0">
                    <a:moveTo>
                      <a:pt x="224" y="0"/>
                    </a:moveTo>
                    <a:lnTo>
                      <a:pt x="410" y="311"/>
                    </a:lnTo>
                    <a:cubicBezTo>
                      <a:pt x="485" y="435"/>
                      <a:pt x="547" y="559"/>
                      <a:pt x="596" y="696"/>
                    </a:cubicBezTo>
                    <a:cubicBezTo>
                      <a:pt x="596" y="696"/>
                      <a:pt x="509" y="584"/>
                      <a:pt x="410" y="472"/>
                    </a:cubicBezTo>
                    <a:cubicBezTo>
                      <a:pt x="311" y="360"/>
                      <a:pt x="224" y="249"/>
                      <a:pt x="224" y="249"/>
                    </a:cubicBezTo>
                    <a:lnTo>
                      <a:pt x="224" y="249"/>
                    </a:lnTo>
                    <a:cubicBezTo>
                      <a:pt x="224" y="249"/>
                      <a:pt x="311" y="373"/>
                      <a:pt x="398" y="484"/>
                    </a:cubicBezTo>
                    <a:cubicBezTo>
                      <a:pt x="485" y="609"/>
                      <a:pt x="572" y="720"/>
                      <a:pt x="572" y="720"/>
                    </a:cubicBezTo>
                    <a:cubicBezTo>
                      <a:pt x="447" y="646"/>
                      <a:pt x="336" y="559"/>
                      <a:pt x="236" y="435"/>
                    </a:cubicBezTo>
                    <a:cubicBezTo>
                      <a:pt x="112" y="311"/>
                      <a:pt x="0" y="174"/>
                      <a:pt x="0" y="174"/>
                    </a:cubicBezTo>
                    <a:lnTo>
                      <a:pt x="0" y="174"/>
                    </a:lnTo>
                    <a:cubicBezTo>
                      <a:pt x="124" y="348"/>
                      <a:pt x="261" y="509"/>
                      <a:pt x="410" y="671"/>
                    </a:cubicBezTo>
                    <a:cubicBezTo>
                      <a:pt x="599" y="893"/>
                      <a:pt x="818" y="1076"/>
                      <a:pt x="898" y="1076"/>
                    </a:cubicBezTo>
                    <a:cubicBezTo>
                      <a:pt x="907" y="1076"/>
                      <a:pt x="914" y="1073"/>
                      <a:pt x="919" y="1068"/>
                    </a:cubicBezTo>
                    <a:cubicBezTo>
                      <a:pt x="957" y="1019"/>
                      <a:pt x="770" y="770"/>
                      <a:pt x="584" y="509"/>
                    </a:cubicBezTo>
                    <a:cubicBezTo>
                      <a:pt x="410" y="261"/>
                      <a:pt x="22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6"/>
              <p:cNvSpPr/>
              <p:nvPr/>
            </p:nvSpPr>
            <p:spPr>
              <a:xfrm>
                <a:off x="7237291" y="2521172"/>
                <a:ext cx="178607" cy="173478"/>
              </a:xfrm>
              <a:custGeom>
                <a:avLst/>
                <a:gdLst/>
                <a:ahLst/>
                <a:cxnLst/>
                <a:rect l="l" t="t" r="r" b="b"/>
                <a:pathLst>
                  <a:path w="933" h="898" extrusionOk="0">
                    <a:moveTo>
                      <a:pt x="224" y="1"/>
                    </a:moveTo>
                    <a:cubicBezTo>
                      <a:pt x="224" y="1"/>
                      <a:pt x="299" y="125"/>
                      <a:pt x="386" y="262"/>
                    </a:cubicBezTo>
                    <a:cubicBezTo>
                      <a:pt x="460" y="374"/>
                      <a:pt x="522" y="485"/>
                      <a:pt x="572" y="597"/>
                    </a:cubicBezTo>
                    <a:cubicBezTo>
                      <a:pt x="572" y="597"/>
                      <a:pt x="473" y="510"/>
                      <a:pt x="386" y="423"/>
                    </a:cubicBezTo>
                    <a:cubicBezTo>
                      <a:pt x="299" y="324"/>
                      <a:pt x="212" y="225"/>
                      <a:pt x="212" y="224"/>
                    </a:cubicBezTo>
                    <a:lnTo>
                      <a:pt x="212" y="224"/>
                    </a:lnTo>
                    <a:cubicBezTo>
                      <a:pt x="212" y="225"/>
                      <a:pt x="287" y="336"/>
                      <a:pt x="373" y="436"/>
                    </a:cubicBezTo>
                    <a:cubicBezTo>
                      <a:pt x="460" y="535"/>
                      <a:pt x="547" y="622"/>
                      <a:pt x="547" y="622"/>
                    </a:cubicBezTo>
                    <a:cubicBezTo>
                      <a:pt x="423" y="585"/>
                      <a:pt x="311" y="510"/>
                      <a:pt x="224" y="411"/>
                    </a:cubicBezTo>
                    <a:cubicBezTo>
                      <a:pt x="150" y="336"/>
                      <a:pt x="75" y="262"/>
                      <a:pt x="1" y="175"/>
                    </a:cubicBezTo>
                    <a:lnTo>
                      <a:pt x="1" y="175"/>
                    </a:lnTo>
                    <a:cubicBezTo>
                      <a:pt x="1" y="175"/>
                      <a:pt x="38" y="237"/>
                      <a:pt x="113" y="324"/>
                    </a:cubicBezTo>
                    <a:cubicBezTo>
                      <a:pt x="200" y="423"/>
                      <a:pt x="299" y="523"/>
                      <a:pt x="398" y="609"/>
                    </a:cubicBezTo>
                    <a:cubicBezTo>
                      <a:pt x="574" y="775"/>
                      <a:pt x="776" y="898"/>
                      <a:pt x="860" y="898"/>
                    </a:cubicBezTo>
                    <a:cubicBezTo>
                      <a:pt x="877" y="898"/>
                      <a:pt x="889" y="893"/>
                      <a:pt x="895" y="883"/>
                    </a:cubicBezTo>
                    <a:cubicBezTo>
                      <a:pt x="932" y="833"/>
                      <a:pt x="734" y="647"/>
                      <a:pt x="560" y="436"/>
                    </a:cubicBezTo>
                    <a:cubicBezTo>
                      <a:pt x="435" y="299"/>
                      <a:pt x="336" y="150"/>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6"/>
              <p:cNvSpPr/>
              <p:nvPr/>
            </p:nvSpPr>
            <p:spPr>
              <a:xfrm>
                <a:off x="7097162" y="2449308"/>
                <a:ext cx="138023" cy="109341"/>
              </a:xfrm>
              <a:custGeom>
                <a:avLst/>
                <a:gdLst/>
                <a:ahLst/>
                <a:cxnLst/>
                <a:rect l="l" t="t" r="r" b="b"/>
                <a:pathLst>
                  <a:path w="721" h="566" extrusionOk="0">
                    <a:moveTo>
                      <a:pt x="162" y="0"/>
                    </a:moveTo>
                    <a:cubicBezTo>
                      <a:pt x="162" y="1"/>
                      <a:pt x="435" y="274"/>
                      <a:pt x="435" y="361"/>
                    </a:cubicBezTo>
                    <a:lnTo>
                      <a:pt x="162" y="187"/>
                    </a:lnTo>
                    <a:lnTo>
                      <a:pt x="422" y="398"/>
                    </a:lnTo>
                    <a:cubicBezTo>
                      <a:pt x="417" y="399"/>
                      <a:pt x="410" y="400"/>
                      <a:pt x="403" y="400"/>
                    </a:cubicBezTo>
                    <a:cubicBezTo>
                      <a:pt x="295" y="400"/>
                      <a:pt x="0" y="236"/>
                      <a:pt x="0" y="236"/>
                    </a:cubicBezTo>
                    <a:lnTo>
                      <a:pt x="0" y="236"/>
                    </a:lnTo>
                    <a:cubicBezTo>
                      <a:pt x="0" y="236"/>
                      <a:pt x="446" y="566"/>
                      <a:pt x="601" y="566"/>
                    </a:cubicBezTo>
                    <a:cubicBezTo>
                      <a:pt x="622" y="566"/>
                      <a:pt x="637" y="560"/>
                      <a:pt x="646" y="547"/>
                    </a:cubicBezTo>
                    <a:cubicBezTo>
                      <a:pt x="720" y="435"/>
                      <a:pt x="162" y="1"/>
                      <a:pt x="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6"/>
              <p:cNvSpPr/>
              <p:nvPr/>
            </p:nvSpPr>
            <p:spPr>
              <a:xfrm>
                <a:off x="7301612" y="2463604"/>
                <a:ext cx="176118" cy="165364"/>
              </a:xfrm>
              <a:custGeom>
                <a:avLst/>
                <a:gdLst/>
                <a:ahLst/>
                <a:cxnLst/>
                <a:rect l="l" t="t" r="r" b="b"/>
                <a:pathLst>
                  <a:path w="920" h="856" extrusionOk="0">
                    <a:moveTo>
                      <a:pt x="199" y="1"/>
                    </a:moveTo>
                    <a:lnTo>
                      <a:pt x="385" y="237"/>
                    </a:lnTo>
                    <a:cubicBezTo>
                      <a:pt x="460" y="336"/>
                      <a:pt x="534" y="436"/>
                      <a:pt x="584" y="547"/>
                    </a:cubicBezTo>
                    <a:cubicBezTo>
                      <a:pt x="584" y="547"/>
                      <a:pt x="485" y="473"/>
                      <a:pt x="398" y="398"/>
                    </a:cubicBezTo>
                    <a:cubicBezTo>
                      <a:pt x="299" y="312"/>
                      <a:pt x="213" y="226"/>
                      <a:pt x="211" y="224"/>
                    </a:cubicBezTo>
                    <a:lnTo>
                      <a:pt x="211" y="224"/>
                    </a:lnTo>
                    <a:cubicBezTo>
                      <a:pt x="213" y="226"/>
                      <a:pt x="299" y="312"/>
                      <a:pt x="385" y="411"/>
                    </a:cubicBezTo>
                    <a:cubicBezTo>
                      <a:pt x="472" y="498"/>
                      <a:pt x="559" y="585"/>
                      <a:pt x="559" y="585"/>
                    </a:cubicBezTo>
                    <a:cubicBezTo>
                      <a:pt x="435" y="547"/>
                      <a:pt x="335" y="485"/>
                      <a:pt x="236" y="398"/>
                    </a:cubicBezTo>
                    <a:cubicBezTo>
                      <a:pt x="112" y="311"/>
                      <a:pt x="0" y="212"/>
                      <a:pt x="0" y="212"/>
                    </a:cubicBezTo>
                    <a:lnTo>
                      <a:pt x="0" y="212"/>
                    </a:lnTo>
                    <a:cubicBezTo>
                      <a:pt x="124" y="336"/>
                      <a:pt x="261" y="460"/>
                      <a:pt x="398" y="585"/>
                    </a:cubicBezTo>
                    <a:cubicBezTo>
                      <a:pt x="579" y="734"/>
                      <a:pt x="778" y="856"/>
                      <a:pt x="855" y="856"/>
                    </a:cubicBezTo>
                    <a:cubicBezTo>
                      <a:pt x="867" y="856"/>
                      <a:pt x="877" y="852"/>
                      <a:pt x="882" y="845"/>
                    </a:cubicBezTo>
                    <a:cubicBezTo>
                      <a:pt x="919" y="783"/>
                      <a:pt x="733" y="597"/>
                      <a:pt x="559" y="398"/>
                    </a:cubicBezTo>
                    <a:lnTo>
                      <a:pt x="1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6"/>
              <p:cNvSpPr/>
              <p:nvPr/>
            </p:nvSpPr>
            <p:spPr>
              <a:xfrm>
                <a:off x="6536072" y="2648480"/>
                <a:ext cx="35798" cy="120160"/>
              </a:xfrm>
              <a:custGeom>
                <a:avLst/>
                <a:gdLst/>
                <a:ahLst/>
                <a:cxnLst/>
                <a:rect l="l" t="t" r="r" b="b"/>
                <a:pathLst>
                  <a:path w="187" h="622" extrusionOk="0">
                    <a:moveTo>
                      <a:pt x="0" y="0"/>
                    </a:moveTo>
                    <a:lnTo>
                      <a:pt x="12" y="25"/>
                    </a:lnTo>
                    <a:cubicBezTo>
                      <a:pt x="12" y="37"/>
                      <a:pt x="25" y="62"/>
                      <a:pt x="37" y="100"/>
                    </a:cubicBezTo>
                    <a:cubicBezTo>
                      <a:pt x="50" y="124"/>
                      <a:pt x="50" y="162"/>
                      <a:pt x="75" y="186"/>
                    </a:cubicBezTo>
                    <a:cubicBezTo>
                      <a:pt x="87" y="224"/>
                      <a:pt x="87" y="261"/>
                      <a:pt x="99" y="298"/>
                    </a:cubicBezTo>
                    <a:cubicBezTo>
                      <a:pt x="112" y="348"/>
                      <a:pt x="124" y="385"/>
                      <a:pt x="124" y="422"/>
                    </a:cubicBezTo>
                    <a:cubicBezTo>
                      <a:pt x="137" y="460"/>
                      <a:pt x="137" y="497"/>
                      <a:pt x="149" y="522"/>
                    </a:cubicBezTo>
                    <a:cubicBezTo>
                      <a:pt x="149" y="547"/>
                      <a:pt x="149" y="584"/>
                      <a:pt x="149" y="596"/>
                    </a:cubicBezTo>
                    <a:lnTo>
                      <a:pt x="149" y="621"/>
                    </a:lnTo>
                    <a:lnTo>
                      <a:pt x="161" y="596"/>
                    </a:lnTo>
                    <a:cubicBezTo>
                      <a:pt x="174" y="571"/>
                      <a:pt x="174" y="547"/>
                      <a:pt x="186" y="522"/>
                    </a:cubicBezTo>
                    <a:cubicBezTo>
                      <a:pt x="186" y="485"/>
                      <a:pt x="186" y="447"/>
                      <a:pt x="186" y="410"/>
                    </a:cubicBezTo>
                    <a:cubicBezTo>
                      <a:pt x="174" y="373"/>
                      <a:pt x="174" y="323"/>
                      <a:pt x="161" y="286"/>
                    </a:cubicBezTo>
                    <a:cubicBezTo>
                      <a:pt x="149" y="249"/>
                      <a:pt x="137" y="211"/>
                      <a:pt x="124" y="174"/>
                    </a:cubicBezTo>
                    <a:cubicBezTo>
                      <a:pt x="99" y="137"/>
                      <a:pt x="87" y="100"/>
                      <a:pt x="62" y="75"/>
                    </a:cubicBezTo>
                    <a:cubicBezTo>
                      <a:pt x="50" y="50"/>
                      <a:pt x="37" y="37"/>
                      <a:pt x="12" y="13"/>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6"/>
              <p:cNvSpPr/>
              <p:nvPr/>
            </p:nvSpPr>
            <p:spPr>
              <a:xfrm>
                <a:off x="6471750" y="2586082"/>
                <a:ext cx="73893" cy="141796"/>
              </a:xfrm>
              <a:custGeom>
                <a:avLst/>
                <a:gdLst/>
                <a:ahLst/>
                <a:cxnLst/>
                <a:rect l="l" t="t" r="r" b="b"/>
                <a:pathLst>
                  <a:path w="386" h="734" extrusionOk="0">
                    <a:moveTo>
                      <a:pt x="1" y="0"/>
                    </a:moveTo>
                    <a:lnTo>
                      <a:pt x="13" y="38"/>
                    </a:lnTo>
                    <a:cubicBezTo>
                      <a:pt x="26" y="50"/>
                      <a:pt x="38" y="87"/>
                      <a:pt x="63" y="112"/>
                    </a:cubicBezTo>
                    <a:cubicBezTo>
                      <a:pt x="75" y="149"/>
                      <a:pt x="100" y="187"/>
                      <a:pt x="125" y="236"/>
                    </a:cubicBezTo>
                    <a:cubicBezTo>
                      <a:pt x="150" y="273"/>
                      <a:pt x="162" y="323"/>
                      <a:pt x="187" y="360"/>
                    </a:cubicBezTo>
                    <a:cubicBezTo>
                      <a:pt x="212" y="410"/>
                      <a:pt x="237" y="447"/>
                      <a:pt x="262" y="497"/>
                    </a:cubicBezTo>
                    <a:cubicBezTo>
                      <a:pt x="286" y="534"/>
                      <a:pt x="311" y="572"/>
                      <a:pt x="324" y="609"/>
                    </a:cubicBezTo>
                    <a:cubicBezTo>
                      <a:pt x="336" y="646"/>
                      <a:pt x="361" y="671"/>
                      <a:pt x="361" y="696"/>
                    </a:cubicBezTo>
                    <a:lnTo>
                      <a:pt x="386" y="733"/>
                    </a:lnTo>
                    <a:lnTo>
                      <a:pt x="386" y="696"/>
                    </a:lnTo>
                    <a:cubicBezTo>
                      <a:pt x="373" y="671"/>
                      <a:pt x="373" y="634"/>
                      <a:pt x="361" y="596"/>
                    </a:cubicBezTo>
                    <a:cubicBezTo>
                      <a:pt x="348" y="559"/>
                      <a:pt x="336" y="509"/>
                      <a:pt x="311" y="472"/>
                    </a:cubicBezTo>
                    <a:cubicBezTo>
                      <a:pt x="299" y="423"/>
                      <a:pt x="274" y="373"/>
                      <a:pt x="249" y="336"/>
                    </a:cubicBezTo>
                    <a:cubicBezTo>
                      <a:pt x="224" y="286"/>
                      <a:pt x="199" y="236"/>
                      <a:pt x="175" y="199"/>
                    </a:cubicBezTo>
                    <a:cubicBezTo>
                      <a:pt x="150" y="162"/>
                      <a:pt x="125" y="124"/>
                      <a:pt x="100" y="100"/>
                    </a:cubicBezTo>
                    <a:cubicBezTo>
                      <a:pt x="75" y="62"/>
                      <a:pt x="50" y="38"/>
                      <a:pt x="26" y="25"/>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6"/>
              <p:cNvSpPr/>
              <p:nvPr/>
            </p:nvSpPr>
            <p:spPr>
              <a:xfrm>
                <a:off x="6222122" y="3137812"/>
                <a:ext cx="202344" cy="201683"/>
              </a:xfrm>
              <a:custGeom>
                <a:avLst/>
                <a:gdLst/>
                <a:ahLst/>
                <a:cxnLst/>
                <a:rect l="l" t="t" r="r" b="b"/>
                <a:pathLst>
                  <a:path w="1057" h="1044" extrusionOk="0">
                    <a:moveTo>
                      <a:pt x="945" y="1"/>
                    </a:moveTo>
                    <a:cubicBezTo>
                      <a:pt x="870" y="50"/>
                      <a:pt x="783" y="113"/>
                      <a:pt x="783" y="113"/>
                    </a:cubicBezTo>
                    <a:cubicBezTo>
                      <a:pt x="783" y="113"/>
                      <a:pt x="783" y="63"/>
                      <a:pt x="796" y="1"/>
                    </a:cubicBezTo>
                    <a:lnTo>
                      <a:pt x="796" y="1"/>
                    </a:lnTo>
                    <a:cubicBezTo>
                      <a:pt x="733" y="50"/>
                      <a:pt x="684" y="113"/>
                      <a:pt x="634" y="175"/>
                    </a:cubicBezTo>
                    <a:cubicBezTo>
                      <a:pt x="634" y="175"/>
                      <a:pt x="622" y="113"/>
                      <a:pt x="622" y="26"/>
                    </a:cubicBezTo>
                    <a:cubicBezTo>
                      <a:pt x="584" y="100"/>
                      <a:pt x="560" y="162"/>
                      <a:pt x="522" y="224"/>
                    </a:cubicBezTo>
                    <a:cubicBezTo>
                      <a:pt x="522" y="224"/>
                      <a:pt x="1" y="299"/>
                      <a:pt x="63" y="535"/>
                    </a:cubicBezTo>
                    <a:cubicBezTo>
                      <a:pt x="63" y="535"/>
                      <a:pt x="143" y="444"/>
                      <a:pt x="241" y="444"/>
                    </a:cubicBezTo>
                    <a:cubicBezTo>
                      <a:pt x="252" y="444"/>
                      <a:pt x="263" y="445"/>
                      <a:pt x="274" y="448"/>
                    </a:cubicBezTo>
                    <a:lnTo>
                      <a:pt x="386" y="448"/>
                    </a:lnTo>
                    <a:cubicBezTo>
                      <a:pt x="410" y="444"/>
                      <a:pt x="434" y="442"/>
                      <a:pt x="457" y="442"/>
                    </a:cubicBezTo>
                    <a:cubicBezTo>
                      <a:pt x="503" y="442"/>
                      <a:pt x="547" y="448"/>
                      <a:pt x="597" y="448"/>
                    </a:cubicBezTo>
                    <a:cubicBezTo>
                      <a:pt x="597" y="448"/>
                      <a:pt x="560" y="460"/>
                      <a:pt x="510" y="485"/>
                    </a:cubicBezTo>
                    <a:cubicBezTo>
                      <a:pt x="535" y="510"/>
                      <a:pt x="560" y="535"/>
                      <a:pt x="572" y="560"/>
                    </a:cubicBezTo>
                    <a:cubicBezTo>
                      <a:pt x="684" y="734"/>
                      <a:pt x="808" y="746"/>
                      <a:pt x="771" y="1044"/>
                    </a:cubicBezTo>
                    <a:cubicBezTo>
                      <a:pt x="771" y="1044"/>
                      <a:pt x="1056" y="994"/>
                      <a:pt x="994" y="771"/>
                    </a:cubicBezTo>
                    <a:cubicBezTo>
                      <a:pt x="957" y="684"/>
                      <a:pt x="945" y="647"/>
                      <a:pt x="945" y="634"/>
                    </a:cubicBezTo>
                    <a:cubicBezTo>
                      <a:pt x="808" y="373"/>
                      <a:pt x="1031" y="125"/>
                      <a:pt x="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6"/>
              <p:cNvSpPr/>
              <p:nvPr/>
            </p:nvSpPr>
            <p:spPr>
              <a:xfrm>
                <a:off x="6400537" y="2797231"/>
                <a:ext cx="47667" cy="264080"/>
              </a:xfrm>
              <a:custGeom>
                <a:avLst/>
                <a:gdLst/>
                <a:ahLst/>
                <a:cxnLst/>
                <a:rect l="l" t="t" r="r" b="b"/>
                <a:pathLst>
                  <a:path w="249" h="1367" extrusionOk="0">
                    <a:moveTo>
                      <a:pt x="249" y="0"/>
                    </a:moveTo>
                    <a:lnTo>
                      <a:pt x="236" y="62"/>
                    </a:lnTo>
                    <a:cubicBezTo>
                      <a:pt x="236" y="100"/>
                      <a:pt x="224" y="149"/>
                      <a:pt x="211" y="224"/>
                    </a:cubicBezTo>
                    <a:cubicBezTo>
                      <a:pt x="211" y="286"/>
                      <a:pt x="199" y="360"/>
                      <a:pt x="199" y="447"/>
                    </a:cubicBezTo>
                    <a:cubicBezTo>
                      <a:pt x="199" y="534"/>
                      <a:pt x="186" y="621"/>
                      <a:pt x="186" y="708"/>
                    </a:cubicBezTo>
                    <a:cubicBezTo>
                      <a:pt x="174" y="783"/>
                      <a:pt x="162" y="870"/>
                      <a:pt x="149" y="956"/>
                    </a:cubicBezTo>
                    <a:cubicBezTo>
                      <a:pt x="137" y="1031"/>
                      <a:pt x="112" y="1106"/>
                      <a:pt x="87" y="1168"/>
                    </a:cubicBezTo>
                    <a:cubicBezTo>
                      <a:pt x="75" y="1217"/>
                      <a:pt x="50" y="1267"/>
                      <a:pt x="25" y="1317"/>
                    </a:cubicBezTo>
                    <a:cubicBezTo>
                      <a:pt x="13" y="1354"/>
                      <a:pt x="0" y="1366"/>
                      <a:pt x="0" y="1366"/>
                    </a:cubicBezTo>
                    <a:lnTo>
                      <a:pt x="37" y="1329"/>
                    </a:lnTo>
                    <a:cubicBezTo>
                      <a:pt x="75" y="1279"/>
                      <a:pt x="99" y="1230"/>
                      <a:pt x="124" y="1180"/>
                    </a:cubicBezTo>
                    <a:cubicBezTo>
                      <a:pt x="162" y="1118"/>
                      <a:pt x="186" y="1043"/>
                      <a:pt x="199" y="969"/>
                    </a:cubicBezTo>
                    <a:cubicBezTo>
                      <a:pt x="224" y="882"/>
                      <a:pt x="236" y="795"/>
                      <a:pt x="249" y="708"/>
                    </a:cubicBezTo>
                    <a:cubicBezTo>
                      <a:pt x="249" y="621"/>
                      <a:pt x="249" y="534"/>
                      <a:pt x="249" y="447"/>
                    </a:cubicBezTo>
                    <a:lnTo>
                      <a:pt x="249" y="224"/>
                    </a:lnTo>
                    <a:lnTo>
                      <a:pt x="249" y="62"/>
                    </a:lnTo>
                    <a:lnTo>
                      <a:pt x="2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6"/>
              <p:cNvSpPr/>
              <p:nvPr/>
            </p:nvSpPr>
            <p:spPr>
              <a:xfrm>
                <a:off x="6362442" y="2669923"/>
                <a:ext cx="78679" cy="420172"/>
              </a:xfrm>
              <a:custGeom>
                <a:avLst/>
                <a:gdLst/>
                <a:ahLst/>
                <a:cxnLst/>
                <a:rect l="l" t="t" r="r" b="b"/>
                <a:pathLst>
                  <a:path w="411" h="2175" extrusionOk="0">
                    <a:moveTo>
                      <a:pt x="410" y="1"/>
                    </a:moveTo>
                    <a:lnTo>
                      <a:pt x="410" y="1"/>
                    </a:lnTo>
                    <a:cubicBezTo>
                      <a:pt x="410" y="2"/>
                      <a:pt x="398" y="39"/>
                      <a:pt x="385" y="88"/>
                    </a:cubicBezTo>
                    <a:cubicBezTo>
                      <a:pt x="348" y="175"/>
                      <a:pt x="336" y="262"/>
                      <a:pt x="323" y="336"/>
                    </a:cubicBezTo>
                    <a:cubicBezTo>
                      <a:pt x="298" y="460"/>
                      <a:pt x="286" y="585"/>
                      <a:pt x="274" y="696"/>
                    </a:cubicBezTo>
                    <a:cubicBezTo>
                      <a:pt x="261" y="833"/>
                      <a:pt x="261" y="982"/>
                      <a:pt x="249" y="1119"/>
                    </a:cubicBezTo>
                    <a:cubicBezTo>
                      <a:pt x="236" y="1255"/>
                      <a:pt x="224" y="1392"/>
                      <a:pt x="212" y="1529"/>
                    </a:cubicBezTo>
                    <a:cubicBezTo>
                      <a:pt x="187" y="1640"/>
                      <a:pt x="162" y="1765"/>
                      <a:pt x="125" y="1876"/>
                    </a:cubicBezTo>
                    <a:cubicBezTo>
                      <a:pt x="100" y="1951"/>
                      <a:pt x="63" y="2025"/>
                      <a:pt x="25" y="2112"/>
                    </a:cubicBezTo>
                    <a:cubicBezTo>
                      <a:pt x="25" y="2125"/>
                      <a:pt x="13" y="2150"/>
                      <a:pt x="0" y="2174"/>
                    </a:cubicBezTo>
                    <a:cubicBezTo>
                      <a:pt x="13" y="2162"/>
                      <a:pt x="25" y="2137"/>
                      <a:pt x="38" y="2112"/>
                    </a:cubicBezTo>
                    <a:cubicBezTo>
                      <a:pt x="87" y="2038"/>
                      <a:pt x="125" y="1963"/>
                      <a:pt x="162" y="1889"/>
                    </a:cubicBezTo>
                    <a:cubicBezTo>
                      <a:pt x="199" y="1777"/>
                      <a:pt x="236" y="1653"/>
                      <a:pt x="261" y="1541"/>
                    </a:cubicBezTo>
                    <a:cubicBezTo>
                      <a:pt x="286" y="1392"/>
                      <a:pt x="298" y="1255"/>
                      <a:pt x="311" y="1119"/>
                    </a:cubicBezTo>
                    <a:cubicBezTo>
                      <a:pt x="311" y="982"/>
                      <a:pt x="323" y="833"/>
                      <a:pt x="323" y="709"/>
                    </a:cubicBezTo>
                    <a:cubicBezTo>
                      <a:pt x="336" y="572"/>
                      <a:pt x="336" y="448"/>
                      <a:pt x="348" y="349"/>
                    </a:cubicBezTo>
                    <a:cubicBezTo>
                      <a:pt x="361" y="249"/>
                      <a:pt x="373" y="150"/>
                      <a:pt x="385" y="100"/>
                    </a:cubicBezTo>
                    <a:cubicBezTo>
                      <a:pt x="398" y="39"/>
                      <a:pt x="410" y="2"/>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6"/>
              <p:cNvSpPr/>
              <p:nvPr/>
            </p:nvSpPr>
            <p:spPr>
              <a:xfrm>
                <a:off x="4928800" y="1227618"/>
                <a:ext cx="3675887" cy="2223144"/>
              </a:xfrm>
              <a:custGeom>
                <a:avLst/>
                <a:gdLst/>
                <a:ahLst/>
                <a:cxnLst/>
                <a:rect l="l" t="t" r="r" b="b"/>
                <a:pathLst>
                  <a:path w="19202" h="11508" extrusionOk="0">
                    <a:moveTo>
                      <a:pt x="17413" y="1431"/>
                    </a:moveTo>
                    <a:cubicBezTo>
                      <a:pt x="18083" y="1431"/>
                      <a:pt x="18754" y="1493"/>
                      <a:pt x="18742" y="1568"/>
                    </a:cubicBezTo>
                    <a:cubicBezTo>
                      <a:pt x="18742" y="1630"/>
                      <a:pt x="18071" y="1642"/>
                      <a:pt x="17413" y="1679"/>
                    </a:cubicBezTo>
                    <a:cubicBezTo>
                      <a:pt x="16754" y="1729"/>
                      <a:pt x="16096" y="1804"/>
                      <a:pt x="16096" y="1804"/>
                    </a:cubicBezTo>
                    <a:cubicBezTo>
                      <a:pt x="16096" y="1804"/>
                      <a:pt x="16444" y="1754"/>
                      <a:pt x="16829" y="1704"/>
                    </a:cubicBezTo>
                    <a:cubicBezTo>
                      <a:pt x="17115" y="1667"/>
                      <a:pt x="17413" y="1630"/>
                      <a:pt x="17711" y="1568"/>
                    </a:cubicBezTo>
                    <a:lnTo>
                      <a:pt x="17711" y="1568"/>
                    </a:lnTo>
                    <a:cubicBezTo>
                      <a:pt x="17711" y="1568"/>
                      <a:pt x="17400" y="1568"/>
                      <a:pt x="17090" y="1580"/>
                    </a:cubicBezTo>
                    <a:cubicBezTo>
                      <a:pt x="16779" y="1592"/>
                      <a:pt x="16469" y="1617"/>
                      <a:pt x="16469" y="1617"/>
                    </a:cubicBezTo>
                    <a:cubicBezTo>
                      <a:pt x="16469" y="1617"/>
                      <a:pt x="16779" y="1580"/>
                      <a:pt x="17090" y="1568"/>
                    </a:cubicBezTo>
                    <a:cubicBezTo>
                      <a:pt x="17388" y="1543"/>
                      <a:pt x="17711" y="1530"/>
                      <a:pt x="17711" y="1530"/>
                    </a:cubicBezTo>
                    <a:cubicBezTo>
                      <a:pt x="17483" y="1492"/>
                      <a:pt x="17255" y="1476"/>
                      <a:pt x="17028" y="1476"/>
                    </a:cubicBezTo>
                    <a:cubicBezTo>
                      <a:pt x="16957" y="1476"/>
                      <a:pt x="16887" y="1478"/>
                      <a:pt x="16817" y="1481"/>
                    </a:cubicBezTo>
                    <a:cubicBezTo>
                      <a:pt x="16432" y="1481"/>
                      <a:pt x="16071" y="1518"/>
                      <a:pt x="16071" y="1518"/>
                    </a:cubicBezTo>
                    <a:cubicBezTo>
                      <a:pt x="16071" y="1518"/>
                      <a:pt x="16742" y="1443"/>
                      <a:pt x="17413" y="1431"/>
                    </a:cubicBezTo>
                    <a:close/>
                    <a:moveTo>
                      <a:pt x="17506" y="1960"/>
                    </a:moveTo>
                    <a:cubicBezTo>
                      <a:pt x="17599" y="1960"/>
                      <a:pt x="17692" y="1962"/>
                      <a:pt x="17785" y="1965"/>
                    </a:cubicBezTo>
                    <a:cubicBezTo>
                      <a:pt x="18357" y="1977"/>
                      <a:pt x="18903" y="2064"/>
                      <a:pt x="18903" y="2127"/>
                    </a:cubicBezTo>
                    <a:cubicBezTo>
                      <a:pt x="18891" y="2201"/>
                      <a:pt x="18344" y="2164"/>
                      <a:pt x="17785" y="2201"/>
                    </a:cubicBezTo>
                    <a:cubicBezTo>
                      <a:pt x="17226" y="2226"/>
                      <a:pt x="16680" y="2288"/>
                      <a:pt x="16680" y="2288"/>
                    </a:cubicBezTo>
                    <a:cubicBezTo>
                      <a:pt x="16680" y="2288"/>
                      <a:pt x="16978" y="2238"/>
                      <a:pt x="17288" y="2201"/>
                    </a:cubicBezTo>
                    <a:cubicBezTo>
                      <a:pt x="17537" y="2176"/>
                      <a:pt x="17785" y="2151"/>
                      <a:pt x="18034" y="2102"/>
                    </a:cubicBezTo>
                    <a:cubicBezTo>
                      <a:pt x="18034" y="2102"/>
                      <a:pt x="17918" y="2096"/>
                      <a:pt x="17763" y="2096"/>
                    </a:cubicBezTo>
                    <a:cubicBezTo>
                      <a:pt x="17686" y="2096"/>
                      <a:pt x="17599" y="2098"/>
                      <a:pt x="17512" y="2102"/>
                    </a:cubicBezTo>
                    <a:lnTo>
                      <a:pt x="17003" y="2114"/>
                    </a:lnTo>
                    <a:cubicBezTo>
                      <a:pt x="17003" y="2114"/>
                      <a:pt x="17264" y="2089"/>
                      <a:pt x="17512" y="2077"/>
                    </a:cubicBezTo>
                    <a:cubicBezTo>
                      <a:pt x="17773" y="2064"/>
                      <a:pt x="18034" y="2064"/>
                      <a:pt x="18034" y="2064"/>
                    </a:cubicBezTo>
                    <a:cubicBezTo>
                      <a:pt x="17827" y="2013"/>
                      <a:pt x="17620" y="1987"/>
                      <a:pt x="17413" y="1987"/>
                    </a:cubicBezTo>
                    <a:cubicBezTo>
                      <a:pt x="17371" y="1987"/>
                      <a:pt x="17330" y="1988"/>
                      <a:pt x="17288" y="1990"/>
                    </a:cubicBezTo>
                    <a:cubicBezTo>
                      <a:pt x="17224" y="1987"/>
                      <a:pt x="17160" y="1986"/>
                      <a:pt x="17100" y="1986"/>
                    </a:cubicBezTo>
                    <a:cubicBezTo>
                      <a:pt x="16858" y="1986"/>
                      <a:pt x="16667" y="2002"/>
                      <a:pt x="16667" y="2002"/>
                    </a:cubicBezTo>
                    <a:cubicBezTo>
                      <a:pt x="16947" y="1974"/>
                      <a:pt x="17226" y="1960"/>
                      <a:pt x="17506" y="1960"/>
                    </a:cubicBezTo>
                    <a:close/>
                    <a:moveTo>
                      <a:pt x="16351" y="1855"/>
                    </a:moveTo>
                    <a:cubicBezTo>
                      <a:pt x="16450" y="1855"/>
                      <a:pt x="16514" y="1866"/>
                      <a:pt x="16518" y="1891"/>
                    </a:cubicBezTo>
                    <a:cubicBezTo>
                      <a:pt x="16531" y="1953"/>
                      <a:pt x="16146" y="2064"/>
                      <a:pt x="15761" y="2164"/>
                    </a:cubicBezTo>
                    <a:lnTo>
                      <a:pt x="15003" y="2387"/>
                    </a:lnTo>
                    <a:lnTo>
                      <a:pt x="15003" y="2387"/>
                    </a:lnTo>
                    <a:lnTo>
                      <a:pt x="15413" y="2238"/>
                    </a:lnTo>
                    <a:cubicBezTo>
                      <a:pt x="15587" y="2189"/>
                      <a:pt x="15748" y="2114"/>
                      <a:pt x="15910" y="2027"/>
                    </a:cubicBezTo>
                    <a:lnTo>
                      <a:pt x="15910" y="2027"/>
                    </a:lnTo>
                    <a:cubicBezTo>
                      <a:pt x="15910" y="2027"/>
                      <a:pt x="15736" y="2064"/>
                      <a:pt x="15550" y="2102"/>
                    </a:cubicBezTo>
                    <a:cubicBezTo>
                      <a:pt x="15376" y="2139"/>
                      <a:pt x="15190" y="2189"/>
                      <a:pt x="15190" y="2189"/>
                    </a:cubicBezTo>
                    <a:cubicBezTo>
                      <a:pt x="15190" y="2189"/>
                      <a:pt x="15376" y="2127"/>
                      <a:pt x="15550" y="2089"/>
                    </a:cubicBezTo>
                    <a:cubicBezTo>
                      <a:pt x="15724" y="2040"/>
                      <a:pt x="15910" y="1990"/>
                      <a:pt x="15910" y="1990"/>
                    </a:cubicBezTo>
                    <a:cubicBezTo>
                      <a:pt x="15863" y="1987"/>
                      <a:pt x="15818" y="1985"/>
                      <a:pt x="15772" y="1985"/>
                    </a:cubicBezTo>
                    <a:cubicBezTo>
                      <a:pt x="15636" y="1985"/>
                      <a:pt x="15503" y="1999"/>
                      <a:pt x="15363" y="2027"/>
                    </a:cubicBezTo>
                    <a:cubicBezTo>
                      <a:pt x="15140" y="2064"/>
                      <a:pt x="14929" y="2102"/>
                      <a:pt x="14929" y="2102"/>
                    </a:cubicBezTo>
                    <a:cubicBezTo>
                      <a:pt x="14929" y="2102"/>
                      <a:pt x="15314" y="2002"/>
                      <a:pt x="15711" y="1928"/>
                    </a:cubicBezTo>
                    <a:cubicBezTo>
                      <a:pt x="15954" y="1882"/>
                      <a:pt x="16196" y="1855"/>
                      <a:pt x="16351" y="1855"/>
                    </a:cubicBezTo>
                    <a:close/>
                    <a:moveTo>
                      <a:pt x="1501" y="2030"/>
                    </a:moveTo>
                    <a:cubicBezTo>
                      <a:pt x="1609" y="2030"/>
                      <a:pt x="1724" y="2033"/>
                      <a:pt x="1838" y="2040"/>
                    </a:cubicBezTo>
                    <a:cubicBezTo>
                      <a:pt x="2310" y="2052"/>
                      <a:pt x="2770" y="2114"/>
                      <a:pt x="2770" y="2114"/>
                    </a:cubicBezTo>
                    <a:cubicBezTo>
                      <a:pt x="2770" y="2114"/>
                      <a:pt x="2522" y="2089"/>
                      <a:pt x="2261" y="2089"/>
                    </a:cubicBezTo>
                    <a:cubicBezTo>
                      <a:pt x="2208" y="2086"/>
                      <a:pt x="2155" y="2085"/>
                      <a:pt x="2103" y="2085"/>
                    </a:cubicBezTo>
                    <a:cubicBezTo>
                      <a:pt x="1945" y="2085"/>
                      <a:pt x="1789" y="2099"/>
                      <a:pt x="1640" y="2127"/>
                    </a:cubicBezTo>
                    <a:cubicBezTo>
                      <a:pt x="1640" y="2127"/>
                      <a:pt x="1851" y="2151"/>
                      <a:pt x="2062" y="2176"/>
                    </a:cubicBezTo>
                    <a:cubicBezTo>
                      <a:pt x="2273" y="2189"/>
                      <a:pt x="2484" y="2226"/>
                      <a:pt x="2484" y="2226"/>
                    </a:cubicBezTo>
                    <a:cubicBezTo>
                      <a:pt x="2484" y="2226"/>
                      <a:pt x="2273" y="2201"/>
                      <a:pt x="2062" y="2189"/>
                    </a:cubicBezTo>
                    <a:cubicBezTo>
                      <a:pt x="1851" y="2176"/>
                      <a:pt x="1627" y="2164"/>
                      <a:pt x="1627" y="2164"/>
                    </a:cubicBezTo>
                    <a:lnTo>
                      <a:pt x="1627" y="2164"/>
                    </a:lnTo>
                    <a:cubicBezTo>
                      <a:pt x="1826" y="2226"/>
                      <a:pt x="2025" y="2276"/>
                      <a:pt x="2236" y="2313"/>
                    </a:cubicBezTo>
                    <a:lnTo>
                      <a:pt x="2733" y="2400"/>
                    </a:lnTo>
                    <a:cubicBezTo>
                      <a:pt x="2733" y="2400"/>
                      <a:pt x="2286" y="2338"/>
                      <a:pt x="1826" y="2288"/>
                    </a:cubicBezTo>
                    <a:cubicBezTo>
                      <a:pt x="1367" y="2226"/>
                      <a:pt x="907" y="2176"/>
                      <a:pt x="919" y="2114"/>
                    </a:cubicBezTo>
                    <a:cubicBezTo>
                      <a:pt x="919" y="2058"/>
                      <a:pt x="1178" y="2030"/>
                      <a:pt x="1501" y="2030"/>
                    </a:cubicBezTo>
                    <a:close/>
                    <a:moveTo>
                      <a:pt x="14990" y="2477"/>
                    </a:moveTo>
                    <a:cubicBezTo>
                      <a:pt x="15099" y="2477"/>
                      <a:pt x="15203" y="2492"/>
                      <a:pt x="15214" y="2549"/>
                    </a:cubicBezTo>
                    <a:cubicBezTo>
                      <a:pt x="15227" y="2685"/>
                      <a:pt x="14767" y="2785"/>
                      <a:pt x="14767" y="2785"/>
                    </a:cubicBezTo>
                    <a:cubicBezTo>
                      <a:pt x="14767" y="2785"/>
                      <a:pt x="15016" y="2673"/>
                      <a:pt x="15041" y="2598"/>
                    </a:cubicBezTo>
                    <a:lnTo>
                      <a:pt x="15041" y="2598"/>
                    </a:lnTo>
                    <a:lnTo>
                      <a:pt x="14817" y="2623"/>
                    </a:lnTo>
                    <a:lnTo>
                      <a:pt x="15028" y="2574"/>
                    </a:lnTo>
                    <a:cubicBezTo>
                      <a:pt x="14978" y="2499"/>
                      <a:pt x="14718" y="2499"/>
                      <a:pt x="14718" y="2499"/>
                    </a:cubicBezTo>
                    <a:cubicBezTo>
                      <a:pt x="14718" y="2499"/>
                      <a:pt x="14858" y="2477"/>
                      <a:pt x="14990" y="2477"/>
                    </a:cubicBezTo>
                    <a:close/>
                    <a:moveTo>
                      <a:pt x="16346" y="2390"/>
                    </a:moveTo>
                    <a:cubicBezTo>
                      <a:pt x="16599" y="2390"/>
                      <a:pt x="16804" y="2416"/>
                      <a:pt x="16804" y="2462"/>
                    </a:cubicBezTo>
                    <a:cubicBezTo>
                      <a:pt x="16804" y="2512"/>
                      <a:pt x="16444" y="2574"/>
                      <a:pt x="16096" y="2636"/>
                    </a:cubicBezTo>
                    <a:cubicBezTo>
                      <a:pt x="15748" y="2710"/>
                      <a:pt x="15388" y="2785"/>
                      <a:pt x="15388" y="2785"/>
                    </a:cubicBezTo>
                    <a:lnTo>
                      <a:pt x="15773" y="2673"/>
                    </a:lnTo>
                    <a:cubicBezTo>
                      <a:pt x="15935" y="2648"/>
                      <a:pt x="16096" y="2586"/>
                      <a:pt x="16245" y="2524"/>
                    </a:cubicBezTo>
                    <a:lnTo>
                      <a:pt x="16245" y="2524"/>
                    </a:lnTo>
                    <a:cubicBezTo>
                      <a:pt x="16245" y="2524"/>
                      <a:pt x="16071" y="2536"/>
                      <a:pt x="15910" y="2549"/>
                    </a:cubicBezTo>
                    <a:cubicBezTo>
                      <a:pt x="15748" y="2574"/>
                      <a:pt x="15587" y="2598"/>
                      <a:pt x="15587" y="2598"/>
                    </a:cubicBezTo>
                    <a:cubicBezTo>
                      <a:pt x="15587" y="2598"/>
                      <a:pt x="15736" y="2561"/>
                      <a:pt x="15910" y="2536"/>
                    </a:cubicBezTo>
                    <a:cubicBezTo>
                      <a:pt x="16084" y="2512"/>
                      <a:pt x="16233" y="2487"/>
                      <a:pt x="16233" y="2487"/>
                    </a:cubicBezTo>
                    <a:lnTo>
                      <a:pt x="16245" y="2487"/>
                    </a:lnTo>
                    <a:cubicBezTo>
                      <a:pt x="16124" y="2459"/>
                      <a:pt x="15996" y="2445"/>
                      <a:pt x="15871" y="2445"/>
                    </a:cubicBezTo>
                    <a:cubicBezTo>
                      <a:pt x="15830" y="2445"/>
                      <a:pt x="15789" y="2446"/>
                      <a:pt x="15748" y="2449"/>
                    </a:cubicBezTo>
                    <a:cubicBezTo>
                      <a:pt x="15641" y="2449"/>
                      <a:pt x="15539" y="2459"/>
                      <a:pt x="15466" y="2469"/>
                    </a:cubicBezTo>
                    <a:lnTo>
                      <a:pt x="15466" y="2469"/>
                    </a:lnTo>
                    <a:cubicBezTo>
                      <a:pt x="15664" y="2438"/>
                      <a:pt x="15863" y="2410"/>
                      <a:pt x="16071" y="2400"/>
                    </a:cubicBezTo>
                    <a:cubicBezTo>
                      <a:pt x="16164" y="2393"/>
                      <a:pt x="16258" y="2390"/>
                      <a:pt x="16346" y="2390"/>
                    </a:cubicBezTo>
                    <a:close/>
                    <a:moveTo>
                      <a:pt x="17516" y="2528"/>
                    </a:moveTo>
                    <a:cubicBezTo>
                      <a:pt x="17615" y="2528"/>
                      <a:pt x="17712" y="2531"/>
                      <a:pt x="17810" y="2536"/>
                    </a:cubicBezTo>
                    <a:cubicBezTo>
                      <a:pt x="18058" y="2536"/>
                      <a:pt x="18294" y="2574"/>
                      <a:pt x="18530" y="2623"/>
                    </a:cubicBezTo>
                    <a:cubicBezTo>
                      <a:pt x="18717" y="2673"/>
                      <a:pt x="18841" y="2723"/>
                      <a:pt x="18841" y="2760"/>
                    </a:cubicBezTo>
                    <a:cubicBezTo>
                      <a:pt x="18833" y="2779"/>
                      <a:pt x="18780" y="2785"/>
                      <a:pt x="18695" y="2785"/>
                    </a:cubicBezTo>
                    <a:cubicBezTo>
                      <a:pt x="18548" y="2785"/>
                      <a:pt x="18306" y="2767"/>
                      <a:pt x="18041" y="2767"/>
                    </a:cubicBezTo>
                    <a:cubicBezTo>
                      <a:pt x="17965" y="2767"/>
                      <a:pt x="17888" y="2769"/>
                      <a:pt x="17810" y="2772"/>
                    </a:cubicBezTo>
                    <a:cubicBezTo>
                      <a:pt x="17574" y="2785"/>
                      <a:pt x="17351" y="2797"/>
                      <a:pt x="17115" y="2822"/>
                    </a:cubicBezTo>
                    <a:cubicBezTo>
                      <a:pt x="16928" y="2847"/>
                      <a:pt x="16804" y="2872"/>
                      <a:pt x="16804" y="2872"/>
                    </a:cubicBezTo>
                    <a:lnTo>
                      <a:pt x="16978" y="2834"/>
                    </a:lnTo>
                    <a:cubicBezTo>
                      <a:pt x="17077" y="2822"/>
                      <a:pt x="17214" y="2797"/>
                      <a:pt x="17363" y="2772"/>
                    </a:cubicBezTo>
                    <a:cubicBezTo>
                      <a:pt x="17649" y="2735"/>
                      <a:pt x="17959" y="2710"/>
                      <a:pt x="18034" y="2673"/>
                    </a:cubicBezTo>
                    <a:cubicBezTo>
                      <a:pt x="18034" y="2673"/>
                      <a:pt x="17798" y="2661"/>
                      <a:pt x="17574" y="2661"/>
                    </a:cubicBezTo>
                    <a:cubicBezTo>
                      <a:pt x="17338" y="2661"/>
                      <a:pt x="17102" y="2685"/>
                      <a:pt x="17102" y="2685"/>
                    </a:cubicBezTo>
                    <a:cubicBezTo>
                      <a:pt x="17102" y="2685"/>
                      <a:pt x="17338" y="2661"/>
                      <a:pt x="17574" y="2648"/>
                    </a:cubicBezTo>
                    <a:cubicBezTo>
                      <a:pt x="17649" y="2644"/>
                      <a:pt x="17725" y="2643"/>
                      <a:pt x="17793" y="2643"/>
                    </a:cubicBezTo>
                    <a:cubicBezTo>
                      <a:pt x="17929" y="2643"/>
                      <a:pt x="18034" y="2648"/>
                      <a:pt x="18034" y="2648"/>
                    </a:cubicBezTo>
                    <a:cubicBezTo>
                      <a:pt x="17846" y="2586"/>
                      <a:pt x="17659" y="2558"/>
                      <a:pt x="17465" y="2558"/>
                    </a:cubicBezTo>
                    <a:cubicBezTo>
                      <a:pt x="17427" y="2558"/>
                      <a:pt x="17389" y="2559"/>
                      <a:pt x="17351" y="2561"/>
                    </a:cubicBezTo>
                    <a:cubicBezTo>
                      <a:pt x="17189" y="2561"/>
                      <a:pt x="17052" y="2561"/>
                      <a:pt x="16941" y="2574"/>
                    </a:cubicBezTo>
                    <a:cubicBezTo>
                      <a:pt x="16841" y="2586"/>
                      <a:pt x="16767" y="2586"/>
                      <a:pt x="16767" y="2586"/>
                    </a:cubicBezTo>
                    <a:cubicBezTo>
                      <a:pt x="16767" y="2586"/>
                      <a:pt x="16903" y="2561"/>
                      <a:pt x="17090" y="2549"/>
                    </a:cubicBezTo>
                    <a:cubicBezTo>
                      <a:pt x="17235" y="2534"/>
                      <a:pt x="17376" y="2528"/>
                      <a:pt x="17516" y="2528"/>
                    </a:cubicBezTo>
                    <a:close/>
                    <a:moveTo>
                      <a:pt x="1011" y="2616"/>
                    </a:moveTo>
                    <a:cubicBezTo>
                      <a:pt x="1118" y="2616"/>
                      <a:pt x="1230" y="2618"/>
                      <a:pt x="1342" y="2623"/>
                    </a:cubicBezTo>
                    <a:cubicBezTo>
                      <a:pt x="1876" y="2636"/>
                      <a:pt x="2397" y="2685"/>
                      <a:pt x="2397" y="2685"/>
                    </a:cubicBezTo>
                    <a:cubicBezTo>
                      <a:pt x="2397" y="2685"/>
                      <a:pt x="2112" y="2673"/>
                      <a:pt x="1814" y="2661"/>
                    </a:cubicBezTo>
                    <a:cubicBezTo>
                      <a:pt x="1578" y="2661"/>
                      <a:pt x="1342" y="2673"/>
                      <a:pt x="1106" y="2710"/>
                    </a:cubicBezTo>
                    <a:cubicBezTo>
                      <a:pt x="1106" y="2710"/>
                      <a:pt x="1342" y="2735"/>
                      <a:pt x="1590" y="2748"/>
                    </a:cubicBezTo>
                    <a:cubicBezTo>
                      <a:pt x="1826" y="2772"/>
                      <a:pt x="2062" y="2797"/>
                      <a:pt x="2062" y="2797"/>
                    </a:cubicBezTo>
                    <a:cubicBezTo>
                      <a:pt x="2062" y="2797"/>
                      <a:pt x="1826" y="2785"/>
                      <a:pt x="1590" y="2772"/>
                    </a:cubicBezTo>
                    <a:cubicBezTo>
                      <a:pt x="1342" y="2760"/>
                      <a:pt x="1106" y="2748"/>
                      <a:pt x="1106" y="2748"/>
                    </a:cubicBezTo>
                    <a:lnTo>
                      <a:pt x="1106" y="2748"/>
                    </a:lnTo>
                    <a:cubicBezTo>
                      <a:pt x="1329" y="2810"/>
                      <a:pt x="1553" y="2859"/>
                      <a:pt x="1789" y="2884"/>
                    </a:cubicBezTo>
                    <a:lnTo>
                      <a:pt x="2360" y="2971"/>
                    </a:lnTo>
                    <a:cubicBezTo>
                      <a:pt x="2360" y="2971"/>
                      <a:pt x="1851" y="2921"/>
                      <a:pt x="1329" y="2859"/>
                    </a:cubicBezTo>
                    <a:cubicBezTo>
                      <a:pt x="808" y="2810"/>
                      <a:pt x="286" y="2785"/>
                      <a:pt x="286" y="2710"/>
                    </a:cubicBezTo>
                    <a:lnTo>
                      <a:pt x="286" y="2698"/>
                    </a:lnTo>
                    <a:cubicBezTo>
                      <a:pt x="286" y="2649"/>
                      <a:pt x="616" y="2616"/>
                      <a:pt x="1011" y="2616"/>
                    </a:cubicBezTo>
                    <a:close/>
                    <a:moveTo>
                      <a:pt x="2563" y="2564"/>
                    </a:moveTo>
                    <a:cubicBezTo>
                      <a:pt x="2871" y="2564"/>
                      <a:pt x="3689" y="2772"/>
                      <a:pt x="3689" y="2772"/>
                    </a:cubicBezTo>
                    <a:cubicBezTo>
                      <a:pt x="3689" y="2772"/>
                      <a:pt x="3232" y="2686"/>
                      <a:pt x="3022" y="2686"/>
                    </a:cubicBezTo>
                    <a:cubicBezTo>
                      <a:pt x="2980" y="2686"/>
                      <a:pt x="2948" y="2690"/>
                      <a:pt x="2931" y="2698"/>
                    </a:cubicBezTo>
                    <a:lnTo>
                      <a:pt x="3478" y="2859"/>
                    </a:lnTo>
                    <a:lnTo>
                      <a:pt x="3478" y="2859"/>
                    </a:lnTo>
                    <a:lnTo>
                      <a:pt x="2919" y="2723"/>
                    </a:lnTo>
                    <a:lnTo>
                      <a:pt x="2919" y="2723"/>
                    </a:lnTo>
                    <a:cubicBezTo>
                      <a:pt x="2981" y="2822"/>
                      <a:pt x="3614" y="3033"/>
                      <a:pt x="3614" y="3033"/>
                    </a:cubicBezTo>
                    <a:cubicBezTo>
                      <a:pt x="3614" y="3033"/>
                      <a:pt x="2410" y="2723"/>
                      <a:pt x="2447" y="2598"/>
                    </a:cubicBezTo>
                    <a:cubicBezTo>
                      <a:pt x="2452" y="2574"/>
                      <a:pt x="2495" y="2564"/>
                      <a:pt x="2563" y="2564"/>
                    </a:cubicBezTo>
                    <a:close/>
                    <a:moveTo>
                      <a:pt x="14967" y="2879"/>
                    </a:moveTo>
                    <a:cubicBezTo>
                      <a:pt x="15072" y="2879"/>
                      <a:pt x="15223" y="2895"/>
                      <a:pt x="15239" y="2983"/>
                    </a:cubicBezTo>
                    <a:cubicBezTo>
                      <a:pt x="15252" y="3108"/>
                      <a:pt x="14891" y="3170"/>
                      <a:pt x="14891" y="3170"/>
                    </a:cubicBezTo>
                    <a:cubicBezTo>
                      <a:pt x="14891" y="3170"/>
                      <a:pt x="15078" y="3095"/>
                      <a:pt x="15090" y="3008"/>
                    </a:cubicBezTo>
                    <a:lnTo>
                      <a:pt x="14929" y="3008"/>
                    </a:lnTo>
                    <a:lnTo>
                      <a:pt x="15090" y="2983"/>
                    </a:lnTo>
                    <a:cubicBezTo>
                      <a:pt x="15065" y="2909"/>
                      <a:pt x="14867" y="2884"/>
                      <a:pt x="14867" y="2884"/>
                    </a:cubicBezTo>
                    <a:cubicBezTo>
                      <a:pt x="14867" y="2884"/>
                      <a:pt x="14910" y="2879"/>
                      <a:pt x="14967" y="2879"/>
                    </a:cubicBezTo>
                    <a:close/>
                    <a:moveTo>
                      <a:pt x="16009" y="2921"/>
                    </a:moveTo>
                    <a:cubicBezTo>
                      <a:pt x="16357" y="2921"/>
                      <a:pt x="16680" y="2971"/>
                      <a:pt x="16680" y="3033"/>
                    </a:cubicBezTo>
                    <a:cubicBezTo>
                      <a:pt x="16680" y="3108"/>
                      <a:pt x="16345" y="3133"/>
                      <a:pt x="16022" y="3170"/>
                    </a:cubicBezTo>
                    <a:cubicBezTo>
                      <a:pt x="15699" y="3195"/>
                      <a:pt x="15376" y="3244"/>
                      <a:pt x="15376" y="3244"/>
                    </a:cubicBezTo>
                    <a:lnTo>
                      <a:pt x="15724" y="3170"/>
                    </a:lnTo>
                    <a:cubicBezTo>
                      <a:pt x="15885" y="3145"/>
                      <a:pt x="16022" y="3108"/>
                      <a:pt x="16158" y="3058"/>
                    </a:cubicBezTo>
                    <a:lnTo>
                      <a:pt x="15848" y="3058"/>
                    </a:lnTo>
                    <a:cubicBezTo>
                      <a:pt x="15699" y="3058"/>
                      <a:pt x="15537" y="3070"/>
                      <a:pt x="15537" y="3070"/>
                    </a:cubicBezTo>
                    <a:cubicBezTo>
                      <a:pt x="15537" y="3070"/>
                      <a:pt x="15699" y="3046"/>
                      <a:pt x="15848" y="3033"/>
                    </a:cubicBezTo>
                    <a:cubicBezTo>
                      <a:pt x="16009" y="3021"/>
                      <a:pt x="16171" y="3021"/>
                      <a:pt x="16171" y="3021"/>
                    </a:cubicBezTo>
                    <a:cubicBezTo>
                      <a:pt x="16022" y="2971"/>
                      <a:pt x="15873" y="2946"/>
                      <a:pt x="15724" y="2946"/>
                    </a:cubicBezTo>
                    <a:lnTo>
                      <a:pt x="15339" y="2946"/>
                    </a:lnTo>
                    <a:cubicBezTo>
                      <a:pt x="15562" y="2934"/>
                      <a:pt x="15786" y="2921"/>
                      <a:pt x="16009" y="2921"/>
                    </a:cubicBezTo>
                    <a:close/>
                    <a:moveTo>
                      <a:pt x="16829" y="3083"/>
                    </a:moveTo>
                    <a:cubicBezTo>
                      <a:pt x="17139" y="3083"/>
                      <a:pt x="17450" y="3108"/>
                      <a:pt x="17748" y="3157"/>
                    </a:cubicBezTo>
                    <a:cubicBezTo>
                      <a:pt x="18220" y="3219"/>
                      <a:pt x="18655" y="3344"/>
                      <a:pt x="18642" y="3406"/>
                    </a:cubicBezTo>
                    <a:cubicBezTo>
                      <a:pt x="18638" y="3429"/>
                      <a:pt x="18574" y="3436"/>
                      <a:pt x="18473" y="3436"/>
                    </a:cubicBezTo>
                    <a:cubicBezTo>
                      <a:pt x="18299" y="3436"/>
                      <a:pt x="18014" y="3414"/>
                      <a:pt x="17723" y="3406"/>
                    </a:cubicBezTo>
                    <a:lnTo>
                      <a:pt x="17723" y="3393"/>
                    </a:lnTo>
                    <a:cubicBezTo>
                      <a:pt x="17276" y="3368"/>
                      <a:pt x="16829" y="3368"/>
                      <a:pt x="16829" y="3368"/>
                    </a:cubicBezTo>
                    <a:cubicBezTo>
                      <a:pt x="16829" y="3368"/>
                      <a:pt x="17065" y="3356"/>
                      <a:pt x="17326" y="3356"/>
                    </a:cubicBezTo>
                    <a:cubicBezTo>
                      <a:pt x="17537" y="3356"/>
                      <a:pt x="17736" y="3344"/>
                      <a:pt x="17934" y="3306"/>
                    </a:cubicBezTo>
                    <a:cubicBezTo>
                      <a:pt x="17934" y="3306"/>
                      <a:pt x="17736" y="3282"/>
                      <a:pt x="17524" y="3269"/>
                    </a:cubicBezTo>
                    <a:cubicBezTo>
                      <a:pt x="17313" y="3244"/>
                      <a:pt x="17102" y="3232"/>
                      <a:pt x="17102" y="3232"/>
                    </a:cubicBezTo>
                    <a:lnTo>
                      <a:pt x="17102" y="3232"/>
                    </a:lnTo>
                    <a:cubicBezTo>
                      <a:pt x="17102" y="3232"/>
                      <a:pt x="17313" y="3232"/>
                      <a:pt x="17524" y="3244"/>
                    </a:cubicBezTo>
                    <a:cubicBezTo>
                      <a:pt x="17736" y="3257"/>
                      <a:pt x="17947" y="3282"/>
                      <a:pt x="17947" y="3282"/>
                    </a:cubicBezTo>
                    <a:lnTo>
                      <a:pt x="17947" y="3282"/>
                    </a:lnTo>
                    <a:cubicBezTo>
                      <a:pt x="17748" y="3195"/>
                      <a:pt x="17549" y="3145"/>
                      <a:pt x="17338" y="3133"/>
                    </a:cubicBezTo>
                    <a:cubicBezTo>
                      <a:pt x="17077" y="3095"/>
                      <a:pt x="16829" y="3083"/>
                      <a:pt x="16829" y="3083"/>
                    </a:cubicBezTo>
                    <a:close/>
                    <a:moveTo>
                      <a:pt x="2522" y="3049"/>
                    </a:moveTo>
                    <a:cubicBezTo>
                      <a:pt x="2884" y="3049"/>
                      <a:pt x="3614" y="3170"/>
                      <a:pt x="3614" y="3170"/>
                    </a:cubicBezTo>
                    <a:cubicBezTo>
                      <a:pt x="3614" y="3170"/>
                      <a:pt x="3305" y="3142"/>
                      <a:pt x="3070" y="3142"/>
                    </a:cubicBezTo>
                    <a:cubicBezTo>
                      <a:pt x="2952" y="3142"/>
                      <a:pt x="2853" y="3149"/>
                      <a:pt x="2820" y="3170"/>
                    </a:cubicBezTo>
                    <a:lnTo>
                      <a:pt x="3391" y="3282"/>
                    </a:lnTo>
                    <a:lnTo>
                      <a:pt x="3391" y="3282"/>
                    </a:lnTo>
                    <a:lnTo>
                      <a:pt x="2807" y="3195"/>
                    </a:lnTo>
                    <a:lnTo>
                      <a:pt x="2807" y="3195"/>
                    </a:lnTo>
                    <a:cubicBezTo>
                      <a:pt x="2894" y="3282"/>
                      <a:pt x="3565" y="3455"/>
                      <a:pt x="3565" y="3455"/>
                    </a:cubicBezTo>
                    <a:cubicBezTo>
                      <a:pt x="3565" y="3455"/>
                      <a:pt x="2298" y="3232"/>
                      <a:pt x="2323" y="3095"/>
                    </a:cubicBezTo>
                    <a:cubicBezTo>
                      <a:pt x="2326" y="3062"/>
                      <a:pt x="2405" y="3049"/>
                      <a:pt x="2522" y="3049"/>
                    </a:cubicBezTo>
                    <a:close/>
                    <a:moveTo>
                      <a:pt x="2484" y="3207"/>
                    </a:moveTo>
                    <a:cubicBezTo>
                      <a:pt x="2484" y="3207"/>
                      <a:pt x="1379" y="3269"/>
                      <a:pt x="1230" y="3344"/>
                    </a:cubicBezTo>
                    <a:lnTo>
                      <a:pt x="2174" y="3356"/>
                    </a:lnTo>
                    <a:lnTo>
                      <a:pt x="1230" y="3381"/>
                    </a:lnTo>
                    <a:cubicBezTo>
                      <a:pt x="1379" y="3455"/>
                      <a:pt x="2484" y="3505"/>
                      <a:pt x="2484" y="3505"/>
                    </a:cubicBezTo>
                    <a:cubicBezTo>
                      <a:pt x="2484" y="3505"/>
                      <a:pt x="423" y="3505"/>
                      <a:pt x="423" y="3368"/>
                    </a:cubicBezTo>
                    <a:cubicBezTo>
                      <a:pt x="423" y="3232"/>
                      <a:pt x="2484" y="3207"/>
                      <a:pt x="2484" y="3207"/>
                    </a:cubicBezTo>
                    <a:close/>
                    <a:moveTo>
                      <a:pt x="14829" y="3282"/>
                    </a:moveTo>
                    <a:lnTo>
                      <a:pt x="15078" y="3344"/>
                    </a:lnTo>
                    <a:cubicBezTo>
                      <a:pt x="15214" y="3381"/>
                      <a:pt x="15339" y="3406"/>
                      <a:pt x="15351" y="3480"/>
                    </a:cubicBezTo>
                    <a:cubicBezTo>
                      <a:pt x="15351" y="3542"/>
                      <a:pt x="15214" y="3592"/>
                      <a:pt x="15065" y="3592"/>
                    </a:cubicBezTo>
                    <a:cubicBezTo>
                      <a:pt x="15036" y="3596"/>
                      <a:pt x="15007" y="3597"/>
                      <a:pt x="14978" y="3597"/>
                    </a:cubicBezTo>
                    <a:cubicBezTo>
                      <a:pt x="14909" y="3597"/>
                      <a:pt x="14841" y="3588"/>
                      <a:pt x="14780" y="3580"/>
                    </a:cubicBezTo>
                    <a:cubicBezTo>
                      <a:pt x="14829" y="3580"/>
                      <a:pt x="14879" y="3580"/>
                      <a:pt x="14929" y="3567"/>
                    </a:cubicBezTo>
                    <a:cubicBezTo>
                      <a:pt x="15016" y="3555"/>
                      <a:pt x="15103" y="3530"/>
                      <a:pt x="15127" y="3493"/>
                    </a:cubicBezTo>
                    <a:lnTo>
                      <a:pt x="15003" y="3480"/>
                    </a:lnTo>
                    <a:cubicBezTo>
                      <a:pt x="14941" y="3468"/>
                      <a:pt x="14879" y="3455"/>
                      <a:pt x="14879" y="3455"/>
                    </a:cubicBezTo>
                    <a:lnTo>
                      <a:pt x="15127" y="3455"/>
                    </a:lnTo>
                    <a:cubicBezTo>
                      <a:pt x="15115" y="3406"/>
                      <a:pt x="15028" y="3368"/>
                      <a:pt x="14966" y="3344"/>
                    </a:cubicBezTo>
                    <a:lnTo>
                      <a:pt x="14829" y="3282"/>
                    </a:lnTo>
                    <a:close/>
                    <a:moveTo>
                      <a:pt x="3962" y="3282"/>
                    </a:moveTo>
                    <a:lnTo>
                      <a:pt x="3863" y="3356"/>
                    </a:lnTo>
                    <a:cubicBezTo>
                      <a:pt x="3813" y="3393"/>
                      <a:pt x="3764" y="3431"/>
                      <a:pt x="3751" y="3468"/>
                    </a:cubicBezTo>
                    <a:cubicBezTo>
                      <a:pt x="3776" y="3468"/>
                      <a:pt x="3813" y="3468"/>
                      <a:pt x="3850" y="3455"/>
                    </a:cubicBezTo>
                    <a:cubicBezTo>
                      <a:pt x="3888" y="3455"/>
                      <a:pt x="3913" y="3443"/>
                      <a:pt x="3950" y="3443"/>
                    </a:cubicBezTo>
                    <a:cubicBezTo>
                      <a:pt x="3913" y="3455"/>
                      <a:pt x="3888" y="3468"/>
                      <a:pt x="3850" y="3480"/>
                    </a:cubicBezTo>
                    <a:cubicBezTo>
                      <a:pt x="3813" y="3499"/>
                      <a:pt x="3776" y="3511"/>
                      <a:pt x="3759" y="3515"/>
                    </a:cubicBezTo>
                    <a:lnTo>
                      <a:pt x="3759" y="3515"/>
                    </a:lnTo>
                    <a:cubicBezTo>
                      <a:pt x="3756" y="3512"/>
                      <a:pt x="3753" y="3509"/>
                      <a:pt x="3751" y="3505"/>
                    </a:cubicBezTo>
                    <a:lnTo>
                      <a:pt x="3751" y="3518"/>
                    </a:lnTo>
                    <a:cubicBezTo>
                      <a:pt x="3751" y="3518"/>
                      <a:pt x="3754" y="3517"/>
                      <a:pt x="3759" y="3515"/>
                    </a:cubicBezTo>
                    <a:lnTo>
                      <a:pt x="3759" y="3515"/>
                    </a:lnTo>
                    <a:cubicBezTo>
                      <a:pt x="3790" y="3547"/>
                      <a:pt x="3857" y="3567"/>
                      <a:pt x="3925" y="3567"/>
                    </a:cubicBezTo>
                    <a:cubicBezTo>
                      <a:pt x="3975" y="3567"/>
                      <a:pt x="4024" y="3555"/>
                      <a:pt x="4062" y="3542"/>
                    </a:cubicBezTo>
                    <a:lnTo>
                      <a:pt x="4062" y="3542"/>
                    </a:lnTo>
                    <a:cubicBezTo>
                      <a:pt x="4062" y="3542"/>
                      <a:pt x="4037" y="3555"/>
                      <a:pt x="3987" y="3580"/>
                    </a:cubicBezTo>
                    <a:cubicBezTo>
                      <a:pt x="3937" y="3592"/>
                      <a:pt x="3875" y="3604"/>
                      <a:pt x="3813" y="3604"/>
                    </a:cubicBezTo>
                    <a:cubicBezTo>
                      <a:pt x="3689" y="3604"/>
                      <a:pt x="3565" y="3567"/>
                      <a:pt x="3577" y="3505"/>
                    </a:cubicBezTo>
                    <a:cubicBezTo>
                      <a:pt x="3577" y="3431"/>
                      <a:pt x="3677" y="3406"/>
                      <a:pt x="3776" y="3356"/>
                    </a:cubicBezTo>
                    <a:cubicBezTo>
                      <a:pt x="3875" y="3319"/>
                      <a:pt x="3962" y="3282"/>
                      <a:pt x="3962" y="3282"/>
                    </a:cubicBezTo>
                    <a:close/>
                    <a:moveTo>
                      <a:pt x="15537" y="3393"/>
                    </a:moveTo>
                    <a:cubicBezTo>
                      <a:pt x="15538" y="3393"/>
                      <a:pt x="15960" y="3455"/>
                      <a:pt x="16394" y="3493"/>
                    </a:cubicBezTo>
                    <a:cubicBezTo>
                      <a:pt x="16829" y="3542"/>
                      <a:pt x="17264" y="3567"/>
                      <a:pt x="17264" y="3629"/>
                    </a:cubicBezTo>
                    <a:cubicBezTo>
                      <a:pt x="17264" y="3696"/>
                      <a:pt x="16904" y="3743"/>
                      <a:pt x="16507" y="3743"/>
                    </a:cubicBezTo>
                    <a:cubicBezTo>
                      <a:pt x="16462" y="3743"/>
                      <a:pt x="16416" y="3742"/>
                      <a:pt x="16369" y="3741"/>
                    </a:cubicBezTo>
                    <a:cubicBezTo>
                      <a:pt x="16071" y="3741"/>
                      <a:pt x="15786" y="3716"/>
                      <a:pt x="15488" y="3679"/>
                    </a:cubicBezTo>
                    <a:lnTo>
                      <a:pt x="15488" y="3679"/>
                    </a:lnTo>
                    <a:cubicBezTo>
                      <a:pt x="15488" y="3679"/>
                      <a:pt x="15724" y="3704"/>
                      <a:pt x="15984" y="3704"/>
                    </a:cubicBezTo>
                    <a:cubicBezTo>
                      <a:pt x="16018" y="3706"/>
                      <a:pt x="16053" y="3707"/>
                      <a:pt x="16087" y="3707"/>
                    </a:cubicBezTo>
                    <a:cubicBezTo>
                      <a:pt x="16251" y="3707"/>
                      <a:pt x="16414" y="3683"/>
                      <a:pt x="16568" y="3642"/>
                    </a:cubicBezTo>
                    <a:cubicBezTo>
                      <a:pt x="16568" y="3642"/>
                      <a:pt x="16369" y="3629"/>
                      <a:pt x="16171" y="3617"/>
                    </a:cubicBezTo>
                    <a:cubicBezTo>
                      <a:pt x="15973" y="3592"/>
                      <a:pt x="15776" y="3568"/>
                      <a:pt x="15773" y="3567"/>
                    </a:cubicBezTo>
                    <a:lnTo>
                      <a:pt x="15773" y="3567"/>
                    </a:lnTo>
                    <a:cubicBezTo>
                      <a:pt x="15776" y="3568"/>
                      <a:pt x="15973" y="3592"/>
                      <a:pt x="16171" y="3604"/>
                    </a:cubicBezTo>
                    <a:cubicBezTo>
                      <a:pt x="16369" y="3604"/>
                      <a:pt x="16581" y="3617"/>
                      <a:pt x="16581" y="3617"/>
                    </a:cubicBezTo>
                    <a:cubicBezTo>
                      <a:pt x="16382" y="3555"/>
                      <a:pt x="16196" y="3505"/>
                      <a:pt x="15997" y="3480"/>
                    </a:cubicBezTo>
                    <a:cubicBezTo>
                      <a:pt x="15761" y="3443"/>
                      <a:pt x="15537" y="3393"/>
                      <a:pt x="15537" y="3393"/>
                    </a:cubicBezTo>
                    <a:close/>
                    <a:moveTo>
                      <a:pt x="3139" y="3550"/>
                    </a:moveTo>
                    <a:cubicBezTo>
                      <a:pt x="3323" y="3550"/>
                      <a:pt x="3465" y="3555"/>
                      <a:pt x="3465" y="3555"/>
                    </a:cubicBezTo>
                    <a:cubicBezTo>
                      <a:pt x="3465" y="3555"/>
                      <a:pt x="2844" y="3580"/>
                      <a:pt x="2770" y="3654"/>
                    </a:cubicBezTo>
                    <a:lnTo>
                      <a:pt x="3292" y="3691"/>
                    </a:lnTo>
                    <a:lnTo>
                      <a:pt x="2770" y="3691"/>
                    </a:lnTo>
                    <a:cubicBezTo>
                      <a:pt x="2844" y="3766"/>
                      <a:pt x="3453" y="3840"/>
                      <a:pt x="3453" y="3840"/>
                    </a:cubicBezTo>
                    <a:cubicBezTo>
                      <a:pt x="3105" y="3828"/>
                      <a:pt x="2745" y="3791"/>
                      <a:pt x="2397" y="3716"/>
                    </a:cubicBezTo>
                    <a:cubicBezTo>
                      <a:pt x="2348" y="3691"/>
                      <a:pt x="2323" y="3679"/>
                      <a:pt x="2323" y="3654"/>
                    </a:cubicBezTo>
                    <a:cubicBezTo>
                      <a:pt x="2323" y="3566"/>
                      <a:pt x="2801" y="3550"/>
                      <a:pt x="3139" y="3550"/>
                    </a:cubicBezTo>
                    <a:close/>
                    <a:moveTo>
                      <a:pt x="4198" y="3604"/>
                    </a:moveTo>
                    <a:cubicBezTo>
                      <a:pt x="4198" y="3604"/>
                      <a:pt x="3999" y="3691"/>
                      <a:pt x="3987" y="3778"/>
                    </a:cubicBezTo>
                    <a:lnTo>
                      <a:pt x="4161" y="3766"/>
                    </a:lnTo>
                    <a:lnTo>
                      <a:pt x="3987" y="3803"/>
                    </a:lnTo>
                    <a:cubicBezTo>
                      <a:pt x="4024" y="3878"/>
                      <a:pt x="4248" y="3890"/>
                      <a:pt x="4248" y="3890"/>
                    </a:cubicBezTo>
                    <a:cubicBezTo>
                      <a:pt x="4248" y="3890"/>
                      <a:pt x="4158" y="3904"/>
                      <a:pt x="4061" y="3904"/>
                    </a:cubicBezTo>
                    <a:cubicBezTo>
                      <a:pt x="3954" y="3904"/>
                      <a:pt x="3839" y="3887"/>
                      <a:pt x="3826" y="3816"/>
                    </a:cubicBezTo>
                    <a:cubicBezTo>
                      <a:pt x="3813" y="3691"/>
                      <a:pt x="4198" y="3604"/>
                      <a:pt x="4198" y="3604"/>
                    </a:cubicBezTo>
                    <a:close/>
                    <a:moveTo>
                      <a:pt x="14506" y="3617"/>
                    </a:moveTo>
                    <a:lnTo>
                      <a:pt x="14506" y="3617"/>
                    </a:lnTo>
                    <a:cubicBezTo>
                      <a:pt x="14507" y="3617"/>
                      <a:pt x="14656" y="3679"/>
                      <a:pt x="14805" y="3729"/>
                    </a:cubicBezTo>
                    <a:cubicBezTo>
                      <a:pt x="14954" y="3778"/>
                      <a:pt x="15115" y="3828"/>
                      <a:pt x="15115" y="3890"/>
                    </a:cubicBezTo>
                    <a:cubicBezTo>
                      <a:pt x="15115" y="3953"/>
                      <a:pt x="14984" y="3980"/>
                      <a:pt x="14840" y="3980"/>
                    </a:cubicBezTo>
                    <a:cubicBezTo>
                      <a:pt x="14812" y="3980"/>
                      <a:pt x="14783" y="3979"/>
                      <a:pt x="14755" y="3977"/>
                    </a:cubicBezTo>
                    <a:cubicBezTo>
                      <a:pt x="14643" y="3952"/>
                      <a:pt x="14531" y="3927"/>
                      <a:pt x="14420" y="3890"/>
                    </a:cubicBezTo>
                    <a:lnTo>
                      <a:pt x="14420" y="3890"/>
                    </a:lnTo>
                    <a:cubicBezTo>
                      <a:pt x="14482" y="3903"/>
                      <a:pt x="14544" y="3915"/>
                      <a:pt x="14606" y="3915"/>
                    </a:cubicBezTo>
                    <a:cubicBezTo>
                      <a:pt x="14630" y="3922"/>
                      <a:pt x="14654" y="3925"/>
                      <a:pt x="14678" y="3925"/>
                    </a:cubicBezTo>
                    <a:cubicBezTo>
                      <a:pt x="14740" y="3925"/>
                      <a:pt x="14801" y="3905"/>
                      <a:pt x="14854" y="3878"/>
                    </a:cubicBezTo>
                    <a:cubicBezTo>
                      <a:pt x="14854" y="3878"/>
                      <a:pt x="14780" y="3865"/>
                      <a:pt x="14693" y="3840"/>
                    </a:cubicBezTo>
                    <a:cubicBezTo>
                      <a:pt x="14618" y="3816"/>
                      <a:pt x="14556" y="3791"/>
                      <a:pt x="14556" y="3791"/>
                    </a:cubicBezTo>
                    <a:lnTo>
                      <a:pt x="14556" y="3791"/>
                    </a:lnTo>
                    <a:cubicBezTo>
                      <a:pt x="14556" y="3791"/>
                      <a:pt x="14631" y="3816"/>
                      <a:pt x="14705" y="3828"/>
                    </a:cubicBezTo>
                    <a:cubicBezTo>
                      <a:pt x="14780" y="3840"/>
                      <a:pt x="14854" y="3853"/>
                      <a:pt x="14854" y="3853"/>
                    </a:cubicBezTo>
                    <a:cubicBezTo>
                      <a:pt x="14842" y="3803"/>
                      <a:pt x="14742" y="3753"/>
                      <a:pt x="14668" y="3704"/>
                    </a:cubicBezTo>
                    <a:lnTo>
                      <a:pt x="14506" y="3617"/>
                    </a:lnTo>
                    <a:close/>
                    <a:moveTo>
                      <a:pt x="14554" y="4157"/>
                    </a:moveTo>
                    <a:cubicBezTo>
                      <a:pt x="14555" y="4159"/>
                      <a:pt x="14556" y="4161"/>
                      <a:pt x="14556" y="4163"/>
                    </a:cubicBezTo>
                    <a:lnTo>
                      <a:pt x="14569" y="4163"/>
                    </a:lnTo>
                    <a:cubicBezTo>
                      <a:pt x="14569" y="4163"/>
                      <a:pt x="14563" y="4161"/>
                      <a:pt x="14554" y="4157"/>
                    </a:cubicBezTo>
                    <a:close/>
                    <a:moveTo>
                      <a:pt x="2397" y="3716"/>
                    </a:moveTo>
                    <a:lnTo>
                      <a:pt x="2310" y="3753"/>
                    </a:lnTo>
                    <a:cubicBezTo>
                      <a:pt x="2236" y="3791"/>
                      <a:pt x="2124" y="3828"/>
                      <a:pt x="2000" y="3865"/>
                    </a:cubicBezTo>
                    <a:cubicBezTo>
                      <a:pt x="1776" y="3952"/>
                      <a:pt x="1528" y="4002"/>
                      <a:pt x="1466" y="4052"/>
                    </a:cubicBezTo>
                    <a:cubicBezTo>
                      <a:pt x="1590" y="4039"/>
                      <a:pt x="1727" y="4027"/>
                      <a:pt x="1851" y="4002"/>
                    </a:cubicBezTo>
                    <a:cubicBezTo>
                      <a:pt x="1988" y="3977"/>
                      <a:pt x="2112" y="3952"/>
                      <a:pt x="2236" y="3915"/>
                    </a:cubicBezTo>
                    <a:lnTo>
                      <a:pt x="2236" y="3915"/>
                    </a:lnTo>
                    <a:cubicBezTo>
                      <a:pt x="2236" y="3915"/>
                      <a:pt x="2049" y="3977"/>
                      <a:pt x="1851" y="4027"/>
                    </a:cubicBezTo>
                    <a:cubicBezTo>
                      <a:pt x="1665" y="4064"/>
                      <a:pt x="1466" y="4089"/>
                      <a:pt x="1466" y="4089"/>
                    </a:cubicBezTo>
                    <a:cubicBezTo>
                      <a:pt x="1559" y="4107"/>
                      <a:pt x="1655" y="4117"/>
                      <a:pt x="1753" y="4117"/>
                    </a:cubicBezTo>
                    <a:cubicBezTo>
                      <a:pt x="1851" y="4117"/>
                      <a:pt x="1950" y="4107"/>
                      <a:pt x="2050" y="4089"/>
                    </a:cubicBezTo>
                    <a:cubicBezTo>
                      <a:pt x="2161" y="4064"/>
                      <a:pt x="2273" y="4039"/>
                      <a:pt x="2385" y="4014"/>
                    </a:cubicBezTo>
                    <a:cubicBezTo>
                      <a:pt x="2472" y="3989"/>
                      <a:pt x="2521" y="3977"/>
                      <a:pt x="2522" y="3977"/>
                    </a:cubicBezTo>
                    <a:lnTo>
                      <a:pt x="2522" y="3977"/>
                    </a:lnTo>
                    <a:cubicBezTo>
                      <a:pt x="2521" y="3977"/>
                      <a:pt x="2422" y="4014"/>
                      <a:pt x="2261" y="4064"/>
                    </a:cubicBezTo>
                    <a:cubicBezTo>
                      <a:pt x="2062" y="4114"/>
                      <a:pt x="1863" y="4151"/>
                      <a:pt x="1665" y="4163"/>
                    </a:cubicBezTo>
                    <a:cubicBezTo>
                      <a:pt x="1565" y="4176"/>
                      <a:pt x="1466" y="4182"/>
                      <a:pt x="1367" y="4182"/>
                    </a:cubicBezTo>
                    <a:cubicBezTo>
                      <a:pt x="1267" y="4182"/>
                      <a:pt x="1168" y="4176"/>
                      <a:pt x="1068" y="4163"/>
                    </a:cubicBezTo>
                    <a:cubicBezTo>
                      <a:pt x="907" y="4138"/>
                      <a:pt x="808" y="4101"/>
                      <a:pt x="808" y="4064"/>
                    </a:cubicBezTo>
                    <a:cubicBezTo>
                      <a:pt x="808" y="4027"/>
                      <a:pt x="919" y="4014"/>
                      <a:pt x="1081" y="3989"/>
                    </a:cubicBezTo>
                    <a:cubicBezTo>
                      <a:pt x="1230" y="3977"/>
                      <a:pt x="1441" y="3965"/>
                      <a:pt x="1640" y="3915"/>
                    </a:cubicBezTo>
                    <a:cubicBezTo>
                      <a:pt x="1826" y="3890"/>
                      <a:pt x="2012" y="3840"/>
                      <a:pt x="2199" y="3778"/>
                    </a:cubicBezTo>
                    <a:cubicBezTo>
                      <a:pt x="2286" y="3753"/>
                      <a:pt x="2360" y="3729"/>
                      <a:pt x="2397" y="3716"/>
                    </a:cubicBezTo>
                    <a:close/>
                    <a:moveTo>
                      <a:pt x="15264" y="3778"/>
                    </a:moveTo>
                    <a:cubicBezTo>
                      <a:pt x="15264" y="3778"/>
                      <a:pt x="15637" y="3890"/>
                      <a:pt x="16022" y="3965"/>
                    </a:cubicBezTo>
                    <a:cubicBezTo>
                      <a:pt x="16419" y="4027"/>
                      <a:pt x="16817" y="4076"/>
                      <a:pt x="16804" y="4138"/>
                    </a:cubicBezTo>
                    <a:cubicBezTo>
                      <a:pt x="16804" y="4184"/>
                      <a:pt x="16595" y="4215"/>
                      <a:pt x="16324" y="4215"/>
                    </a:cubicBezTo>
                    <a:cubicBezTo>
                      <a:pt x="16222" y="4215"/>
                      <a:pt x="16110" y="4211"/>
                      <a:pt x="15997" y="4201"/>
                    </a:cubicBezTo>
                    <a:cubicBezTo>
                      <a:pt x="15724" y="4176"/>
                      <a:pt x="15450" y="4126"/>
                      <a:pt x="15190" y="4064"/>
                    </a:cubicBezTo>
                    <a:lnTo>
                      <a:pt x="15190" y="4064"/>
                    </a:lnTo>
                    <a:cubicBezTo>
                      <a:pt x="15339" y="4089"/>
                      <a:pt x="15488" y="4114"/>
                      <a:pt x="15637" y="4126"/>
                    </a:cubicBezTo>
                    <a:cubicBezTo>
                      <a:pt x="15715" y="4143"/>
                      <a:pt x="15796" y="4150"/>
                      <a:pt x="15879" y="4150"/>
                    </a:cubicBezTo>
                    <a:cubicBezTo>
                      <a:pt x="15979" y="4150"/>
                      <a:pt x="16081" y="4140"/>
                      <a:pt x="16183" y="4126"/>
                    </a:cubicBezTo>
                    <a:cubicBezTo>
                      <a:pt x="16183" y="4126"/>
                      <a:pt x="15997" y="4101"/>
                      <a:pt x="15823" y="4064"/>
                    </a:cubicBezTo>
                    <a:cubicBezTo>
                      <a:pt x="15637" y="4027"/>
                      <a:pt x="15463" y="3977"/>
                      <a:pt x="15463" y="3977"/>
                    </a:cubicBezTo>
                    <a:lnTo>
                      <a:pt x="15463" y="3977"/>
                    </a:lnTo>
                    <a:cubicBezTo>
                      <a:pt x="15463" y="3977"/>
                      <a:pt x="15637" y="4014"/>
                      <a:pt x="15823" y="4039"/>
                    </a:cubicBezTo>
                    <a:cubicBezTo>
                      <a:pt x="16009" y="4076"/>
                      <a:pt x="16183" y="4089"/>
                      <a:pt x="16183" y="4089"/>
                    </a:cubicBezTo>
                    <a:cubicBezTo>
                      <a:pt x="16022" y="4014"/>
                      <a:pt x="15848" y="3952"/>
                      <a:pt x="15674" y="3915"/>
                    </a:cubicBezTo>
                    <a:cubicBezTo>
                      <a:pt x="15463" y="3853"/>
                      <a:pt x="15264" y="3778"/>
                      <a:pt x="15264" y="3778"/>
                    </a:cubicBezTo>
                    <a:close/>
                    <a:moveTo>
                      <a:pt x="3799" y="3883"/>
                    </a:moveTo>
                    <a:lnTo>
                      <a:pt x="3799" y="3883"/>
                    </a:lnTo>
                    <a:cubicBezTo>
                      <a:pt x="3715" y="3897"/>
                      <a:pt x="3639" y="3918"/>
                      <a:pt x="3552" y="3940"/>
                    </a:cubicBezTo>
                    <a:cubicBezTo>
                      <a:pt x="3441" y="3977"/>
                      <a:pt x="3329" y="4027"/>
                      <a:pt x="3229" y="4101"/>
                    </a:cubicBezTo>
                    <a:cubicBezTo>
                      <a:pt x="3229" y="4101"/>
                      <a:pt x="3354" y="4076"/>
                      <a:pt x="3465" y="4064"/>
                    </a:cubicBezTo>
                    <a:cubicBezTo>
                      <a:pt x="3577" y="4052"/>
                      <a:pt x="3689" y="4039"/>
                      <a:pt x="3689" y="4039"/>
                    </a:cubicBezTo>
                    <a:lnTo>
                      <a:pt x="3689" y="4039"/>
                    </a:lnTo>
                    <a:cubicBezTo>
                      <a:pt x="3689" y="4039"/>
                      <a:pt x="3577" y="4064"/>
                      <a:pt x="3465" y="4089"/>
                    </a:cubicBezTo>
                    <a:cubicBezTo>
                      <a:pt x="3354" y="4101"/>
                      <a:pt x="3242" y="4126"/>
                      <a:pt x="3242" y="4126"/>
                    </a:cubicBezTo>
                    <a:cubicBezTo>
                      <a:pt x="3326" y="4154"/>
                      <a:pt x="3410" y="4168"/>
                      <a:pt x="3499" y="4168"/>
                    </a:cubicBezTo>
                    <a:cubicBezTo>
                      <a:pt x="3528" y="4168"/>
                      <a:pt x="3559" y="4166"/>
                      <a:pt x="3590" y="4163"/>
                    </a:cubicBezTo>
                    <a:lnTo>
                      <a:pt x="3863" y="4163"/>
                    </a:lnTo>
                    <a:cubicBezTo>
                      <a:pt x="3863" y="4163"/>
                      <a:pt x="3614" y="4176"/>
                      <a:pt x="3366" y="4213"/>
                    </a:cubicBezTo>
                    <a:cubicBezTo>
                      <a:pt x="3230" y="4227"/>
                      <a:pt x="3089" y="4242"/>
                      <a:pt x="2990" y="4242"/>
                    </a:cubicBezTo>
                    <a:cubicBezTo>
                      <a:pt x="2918" y="4242"/>
                      <a:pt x="2867" y="4234"/>
                      <a:pt x="2857" y="4213"/>
                    </a:cubicBezTo>
                    <a:cubicBezTo>
                      <a:pt x="2844" y="4151"/>
                      <a:pt x="3080" y="4039"/>
                      <a:pt x="3329" y="3965"/>
                    </a:cubicBezTo>
                    <a:cubicBezTo>
                      <a:pt x="3478" y="3930"/>
                      <a:pt x="3638" y="3906"/>
                      <a:pt x="3799" y="3883"/>
                    </a:cubicBezTo>
                    <a:close/>
                    <a:moveTo>
                      <a:pt x="4360" y="3915"/>
                    </a:moveTo>
                    <a:lnTo>
                      <a:pt x="4360" y="3915"/>
                    </a:lnTo>
                    <a:cubicBezTo>
                      <a:pt x="4360" y="3915"/>
                      <a:pt x="4173" y="4064"/>
                      <a:pt x="4173" y="4138"/>
                    </a:cubicBezTo>
                    <a:lnTo>
                      <a:pt x="4360" y="4064"/>
                    </a:lnTo>
                    <a:lnTo>
                      <a:pt x="4360" y="4064"/>
                    </a:lnTo>
                    <a:lnTo>
                      <a:pt x="4198" y="4176"/>
                    </a:lnTo>
                    <a:cubicBezTo>
                      <a:pt x="4215" y="4192"/>
                      <a:pt x="4252" y="4198"/>
                      <a:pt x="4294" y="4198"/>
                    </a:cubicBezTo>
                    <a:cubicBezTo>
                      <a:pt x="4379" y="4198"/>
                      <a:pt x="4484" y="4176"/>
                      <a:pt x="4484" y="4176"/>
                    </a:cubicBezTo>
                    <a:lnTo>
                      <a:pt x="4484" y="4176"/>
                    </a:lnTo>
                    <a:cubicBezTo>
                      <a:pt x="4484" y="4176"/>
                      <a:pt x="4260" y="4281"/>
                      <a:pt x="4128" y="4281"/>
                    </a:cubicBezTo>
                    <a:cubicBezTo>
                      <a:pt x="4083" y="4281"/>
                      <a:pt x="4049" y="4269"/>
                      <a:pt x="4037" y="4238"/>
                    </a:cubicBezTo>
                    <a:cubicBezTo>
                      <a:pt x="3987" y="4114"/>
                      <a:pt x="4359" y="3915"/>
                      <a:pt x="4360" y="3915"/>
                    </a:cubicBezTo>
                    <a:close/>
                    <a:moveTo>
                      <a:pt x="14246" y="3878"/>
                    </a:moveTo>
                    <a:lnTo>
                      <a:pt x="14531" y="4027"/>
                    </a:lnTo>
                    <a:cubicBezTo>
                      <a:pt x="14668" y="4114"/>
                      <a:pt x="14817" y="4188"/>
                      <a:pt x="14805" y="4250"/>
                    </a:cubicBezTo>
                    <a:cubicBezTo>
                      <a:pt x="14793" y="4284"/>
                      <a:pt x="14752" y="4297"/>
                      <a:pt x="14695" y="4297"/>
                    </a:cubicBezTo>
                    <a:cubicBezTo>
                      <a:pt x="14625" y="4297"/>
                      <a:pt x="14533" y="4278"/>
                      <a:pt x="14444" y="4250"/>
                    </a:cubicBezTo>
                    <a:cubicBezTo>
                      <a:pt x="14333" y="4225"/>
                      <a:pt x="14221" y="4176"/>
                      <a:pt x="14121" y="4126"/>
                    </a:cubicBezTo>
                    <a:lnTo>
                      <a:pt x="14121" y="4126"/>
                    </a:lnTo>
                    <a:cubicBezTo>
                      <a:pt x="14184" y="4151"/>
                      <a:pt x="14246" y="4163"/>
                      <a:pt x="14308" y="4176"/>
                    </a:cubicBezTo>
                    <a:cubicBezTo>
                      <a:pt x="14345" y="4188"/>
                      <a:pt x="14385" y="4194"/>
                      <a:pt x="14426" y="4194"/>
                    </a:cubicBezTo>
                    <a:cubicBezTo>
                      <a:pt x="14466" y="4194"/>
                      <a:pt x="14506" y="4188"/>
                      <a:pt x="14544" y="4176"/>
                    </a:cubicBezTo>
                    <a:cubicBezTo>
                      <a:pt x="14544" y="4176"/>
                      <a:pt x="14482" y="4151"/>
                      <a:pt x="14407" y="4114"/>
                    </a:cubicBezTo>
                    <a:cubicBezTo>
                      <a:pt x="14345" y="4076"/>
                      <a:pt x="14271" y="4039"/>
                      <a:pt x="14271" y="4039"/>
                    </a:cubicBezTo>
                    <a:lnTo>
                      <a:pt x="14271" y="4039"/>
                    </a:lnTo>
                    <a:cubicBezTo>
                      <a:pt x="14271" y="4039"/>
                      <a:pt x="14345" y="4064"/>
                      <a:pt x="14420" y="4101"/>
                    </a:cubicBezTo>
                    <a:cubicBezTo>
                      <a:pt x="14466" y="4120"/>
                      <a:pt x="14527" y="4146"/>
                      <a:pt x="14554" y="4157"/>
                    </a:cubicBezTo>
                    <a:lnTo>
                      <a:pt x="14554" y="4157"/>
                    </a:lnTo>
                    <a:cubicBezTo>
                      <a:pt x="14538" y="4109"/>
                      <a:pt x="14466" y="4049"/>
                      <a:pt x="14395" y="3989"/>
                    </a:cubicBezTo>
                    <a:lnTo>
                      <a:pt x="14246" y="3878"/>
                    </a:lnTo>
                    <a:close/>
                    <a:moveTo>
                      <a:pt x="4608" y="4126"/>
                    </a:moveTo>
                    <a:cubicBezTo>
                      <a:pt x="4608" y="4126"/>
                      <a:pt x="4459" y="4350"/>
                      <a:pt x="4471" y="4437"/>
                    </a:cubicBezTo>
                    <a:lnTo>
                      <a:pt x="4658" y="4288"/>
                    </a:lnTo>
                    <a:lnTo>
                      <a:pt x="4658" y="4288"/>
                    </a:lnTo>
                    <a:lnTo>
                      <a:pt x="4496" y="4461"/>
                    </a:lnTo>
                    <a:cubicBezTo>
                      <a:pt x="4502" y="4463"/>
                      <a:pt x="4509" y="4464"/>
                      <a:pt x="4516" y="4464"/>
                    </a:cubicBezTo>
                    <a:cubicBezTo>
                      <a:pt x="4604" y="4464"/>
                      <a:pt x="4794" y="4337"/>
                      <a:pt x="4794" y="4337"/>
                    </a:cubicBezTo>
                    <a:lnTo>
                      <a:pt x="4794" y="4337"/>
                    </a:lnTo>
                    <a:cubicBezTo>
                      <a:pt x="4794" y="4337"/>
                      <a:pt x="4519" y="4603"/>
                      <a:pt x="4391" y="4603"/>
                    </a:cubicBezTo>
                    <a:cubicBezTo>
                      <a:pt x="4373" y="4603"/>
                      <a:pt x="4358" y="4598"/>
                      <a:pt x="4347" y="4586"/>
                    </a:cubicBezTo>
                    <a:cubicBezTo>
                      <a:pt x="4260" y="4486"/>
                      <a:pt x="4608" y="4126"/>
                      <a:pt x="4608" y="4126"/>
                    </a:cubicBezTo>
                    <a:close/>
                    <a:moveTo>
                      <a:pt x="14929" y="4176"/>
                    </a:moveTo>
                    <a:cubicBezTo>
                      <a:pt x="14929" y="4176"/>
                      <a:pt x="15128" y="4275"/>
                      <a:pt x="15351" y="4362"/>
                    </a:cubicBezTo>
                    <a:cubicBezTo>
                      <a:pt x="15562" y="4449"/>
                      <a:pt x="15786" y="4536"/>
                      <a:pt x="15773" y="4610"/>
                    </a:cubicBezTo>
                    <a:cubicBezTo>
                      <a:pt x="15768" y="4638"/>
                      <a:pt x="15717" y="4651"/>
                      <a:pt x="15641" y="4651"/>
                    </a:cubicBezTo>
                    <a:cubicBezTo>
                      <a:pt x="15548" y="4651"/>
                      <a:pt x="15419" y="4632"/>
                      <a:pt x="15289" y="4598"/>
                    </a:cubicBezTo>
                    <a:cubicBezTo>
                      <a:pt x="15127" y="4561"/>
                      <a:pt x="14966" y="4511"/>
                      <a:pt x="14817" y="4449"/>
                    </a:cubicBezTo>
                    <a:lnTo>
                      <a:pt x="14817" y="4449"/>
                    </a:lnTo>
                    <a:cubicBezTo>
                      <a:pt x="14904" y="4474"/>
                      <a:pt x="14991" y="4499"/>
                      <a:pt x="15078" y="4511"/>
                    </a:cubicBezTo>
                    <a:cubicBezTo>
                      <a:pt x="15139" y="4532"/>
                      <a:pt x="15201" y="4541"/>
                      <a:pt x="15262" y="4541"/>
                    </a:cubicBezTo>
                    <a:cubicBezTo>
                      <a:pt x="15313" y="4541"/>
                      <a:pt x="15363" y="4535"/>
                      <a:pt x="15413" y="4524"/>
                    </a:cubicBezTo>
                    <a:cubicBezTo>
                      <a:pt x="15413" y="4524"/>
                      <a:pt x="15314" y="4499"/>
                      <a:pt x="15202" y="4449"/>
                    </a:cubicBezTo>
                    <a:cubicBezTo>
                      <a:pt x="15103" y="4412"/>
                      <a:pt x="15003" y="4362"/>
                      <a:pt x="15003" y="4362"/>
                    </a:cubicBezTo>
                    <a:lnTo>
                      <a:pt x="15003" y="4362"/>
                    </a:lnTo>
                    <a:cubicBezTo>
                      <a:pt x="15003" y="4362"/>
                      <a:pt x="15103" y="4399"/>
                      <a:pt x="15214" y="4437"/>
                    </a:cubicBezTo>
                    <a:cubicBezTo>
                      <a:pt x="15314" y="4461"/>
                      <a:pt x="15426" y="4499"/>
                      <a:pt x="15426" y="4499"/>
                    </a:cubicBezTo>
                    <a:cubicBezTo>
                      <a:pt x="15339" y="4424"/>
                      <a:pt x="15252" y="4350"/>
                      <a:pt x="15152" y="4312"/>
                    </a:cubicBezTo>
                    <a:lnTo>
                      <a:pt x="14929" y="4176"/>
                    </a:lnTo>
                    <a:close/>
                    <a:moveTo>
                      <a:pt x="2621" y="4027"/>
                    </a:moveTo>
                    <a:lnTo>
                      <a:pt x="2298" y="4213"/>
                    </a:lnTo>
                    <a:cubicBezTo>
                      <a:pt x="2161" y="4288"/>
                      <a:pt x="2037" y="4374"/>
                      <a:pt x="1913" y="4474"/>
                    </a:cubicBezTo>
                    <a:cubicBezTo>
                      <a:pt x="1913" y="4474"/>
                      <a:pt x="2074" y="4424"/>
                      <a:pt x="2211" y="4362"/>
                    </a:cubicBezTo>
                    <a:cubicBezTo>
                      <a:pt x="2348" y="4300"/>
                      <a:pt x="2497" y="4238"/>
                      <a:pt x="2497" y="4238"/>
                    </a:cubicBezTo>
                    <a:lnTo>
                      <a:pt x="2497" y="4238"/>
                    </a:lnTo>
                    <a:cubicBezTo>
                      <a:pt x="2497" y="4238"/>
                      <a:pt x="2360" y="4312"/>
                      <a:pt x="2211" y="4374"/>
                    </a:cubicBezTo>
                    <a:cubicBezTo>
                      <a:pt x="2074" y="4437"/>
                      <a:pt x="1925" y="4499"/>
                      <a:pt x="1925" y="4499"/>
                    </a:cubicBezTo>
                    <a:cubicBezTo>
                      <a:pt x="2087" y="4499"/>
                      <a:pt x="2236" y="4474"/>
                      <a:pt x="2385" y="4412"/>
                    </a:cubicBezTo>
                    <a:cubicBezTo>
                      <a:pt x="2509" y="4374"/>
                      <a:pt x="2621" y="4337"/>
                      <a:pt x="2745" y="4288"/>
                    </a:cubicBezTo>
                    <a:lnTo>
                      <a:pt x="2745" y="4288"/>
                    </a:lnTo>
                    <a:cubicBezTo>
                      <a:pt x="2534" y="4387"/>
                      <a:pt x="2323" y="4474"/>
                      <a:pt x="2099" y="4548"/>
                    </a:cubicBezTo>
                    <a:cubicBezTo>
                      <a:pt x="1872" y="4627"/>
                      <a:pt x="1633" y="4675"/>
                      <a:pt x="1507" y="4675"/>
                    </a:cubicBezTo>
                    <a:cubicBezTo>
                      <a:pt x="1453" y="4675"/>
                      <a:pt x="1420" y="4666"/>
                      <a:pt x="1416" y="4648"/>
                    </a:cubicBezTo>
                    <a:cubicBezTo>
                      <a:pt x="1404" y="4573"/>
                      <a:pt x="1714" y="4461"/>
                      <a:pt x="2025" y="4312"/>
                    </a:cubicBezTo>
                    <a:cubicBezTo>
                      <a:pt x="2323" y="4176"/>
                      <a:pt x="2621" y="4027"/>
                      <a:pt x="2621" y="4027"/>
                    </a:cubicBezTo>
                    <a:close/>
                    <a:moveTo>
                      <a:pt x="4869" y="4325"/>
                    </a:moveTo>
                    <a:cubicBezTo>
                      <a:pt x="4869" y="4325"/>
                      <a:pt x="4819" y="4561"/>
                      <a:pt x="4869" y="4610"/>
                    </a:cubicBezTo>
                    <a:lnTo>
                      <a:pt x="4968" y="4437"/>
                    </a:lnTo>
                    <a:lnTo>
                      <a:pt x="4906" y="4635"/>
                    </a:lnTo>
                    <a:cubicBezTo>
                      <a:pt x="4981" y="4635"/>
                      <a:pt x="5117" y="4449"/>
                      <a:pt x="5117" y="4449"/>
                    </a:cubicBezTo>
                    <a:lnTo>
                      <a:pt x="5117" y="4449"/>
                    </a:lnTo>
                    <a:cubicBezTo>
                      <a:pt x="5117" y="4449"/>
                      <a:pt x="4957" y="4791"/>
                      <a:pt x="4845" y="4791"/>
                    </a:cubicBezTo>
                    <a:cubicBezTo>
                      <a:pt x="4836" y="4791"/>
                      <a:pt x="4827" y="4789"/>
                      <a:pt x="4819" y="4784"/>
                    </a:cubicBezTo>
                    <a:cubicBezTo>
                      <a:pt x="4695" y="4735"/>
                      <a:pt x="4869" y="4325"/>
                      <a:pt x="4869" y="4325"/>
                    </a:cubicBezTo>
                    <a:close/>
                    <a:moveTo>
                      <a:pt x="2595" y="1482"/>
                    </a:moveTo>
                    <a:cubicBezTo>
                      <a:pt x="2989" y="1482"/>
                      <a:pt x="3386" y="1520"/>
                      <a:pt x="3776" y="1605"/>
                    </a:cubicBezTo>
                    <a:cubicBezTo>
                      <a:pt x="3838" y="1617"/>
                      <a:pt x="3900" y="1642"/>
                      <a:pt x="3975" y="1667"/>
                    </a:cubicBezTo>
                    <a:cubicBezTo>
                      <a:pt x="4149" y="1742"/>
                      <a:pt x="4335" y="1804"/>
                      <a:pt x="4521" y="1853"/>
                    </a:cubicBezTo>
                    <a:cubicBezTo>
                      <a:pt x="4720" y="1903"/>
                      <a:pt x="4931" y="1940"/>
                      <a:pt x="5142" y="1977"/>
                    </a:cubicBezTo>
                    <a:cubicBezTo>
                      <a:pt x="5068" y="1940"/>
                      <a:pt x="4993" y="1891"/>
                      <a:pt x="4931" y="1828"/>
                    </a:cubicBezTo>
                    <a:lnTo>
                      <a:pt x="4931" y="1828"/>
                    </a:lnTo>
                    <a:lnTo>
                      <a:pt x="5068" y="1866"/>
                    </a:lnTo>
                    <a:cubicBezTo>
                      <a:pt x="5217" y="1903"/>
                      <a:pt x="5366" y="1928"/>
                      <a:pt x="5527" y="1940"/>
                    </a:cubicBezTo>
                    <a:cubicBezTo>
                      <a:pt x="5527" y="1940"/>
                      <a:pt x="5304" y="1866"/>
                      <a:pt x="5092" y="1766"/>
                    </a:cubicBezTo>
                    <a:cubicBezTo>
                      <a:pt x="5030" y="1742"/>
                      <a:pt x="4968" y="1717"/>
                      <a:pt x="4906" y="1679"/>
                    </a:cubicBezTo>
                    <a:lnTo>
                      <a:pt x="4906" y="1679"/>
                    </a:lnTo>
                    <a:cubicBezTo>
                      <a:pt x="5068" y="1692"/>
                      <a:pt x="5217" y="1717"/>
                      <a:pt x="5378" y="1754"/>
                    </a:cubicBezTo>
                    <a:cubicBezTo>
                      <a:pt x="5887" y="1903"/>
                      <a:pt x="6372" y="2127"/>
                      <a:pt x="6819" y="2412"/>
                    </a:cubicBezTo>
                    <a:cubicBezTo>
                      <a:pt x="6608" y="2350"/>
                      <a:pt x="6396" y="2313"/>
                      <a:pt x="6185" y="2276"/>
                    </a:cubicBezTo>
                    <a:lnTo>
                      <a:pt x="6185" y="2276"/>
                    </a:lnTo>
                    <a:cubicBezTo>
                      <a:pt x="6409" y="2350"/>
                      <a:pt x="6632" y="2425"/>
                      <a:pt x="6844" y="2524"/>
                    </a:cubicBezTo>
                    <a:cubicBezTo>
                      <a:pt x="6955" y="2574"/>
                      <a:pt x="7067" y="2623"/>
                      <a:pt x="7154" y="2673"/>
                    </a:cubicBezTo>
                    <a:cubicBezTo>
                      <a:pt x="7415" y="2959"/>
                      <a:pt x="7651" y="3455"/>
                      <a:pt x="7862" y="3890"/>
                    </a:cubicBezTo>
                    <a:cubicBezTo>
                      <a:pt x="7713" y="3778"/>
                      <a:pt x="7564" y="3679"/>
                      <a:pt x="7402" y="3580"/>
                    </a:cubicBezTo>
                    <a:lnTo>
                      <a:pt x="7402" y="3580"/>
                    </a:lnTo>
                    <a:cubicBezTo>
                      <a:pt x="7552" y="3704"/>
                      <a:pt x="7688" y="3840"/>
                      <a:pt x="7825" y="3977"/>
                    </a:cubicBezTo>
                    <a:cubicBezTo>
                      <a:pt x="7887" y="4052"/>
                      <a:pt x="7961" y="4126"/>
                      <a:pt x="8011" y="4188"/>
                    </a:cubicBezTo>
                    <a:cubicBezTo>
                      <a:pt x="8096" y="4383"/>
                      <a:pt x="8205" y="4577"/>
                      <a:pt x="8326" y="4749"/>
                    </a:cubicBezTo>
                    <a:lnTo>
                      <a:pt x="8326" y="4749"/>
                    </a:lnTo>
                    <a:cubicBezTo>
                      <a:pt x="8185" y="4762"/>
                      <a:pt x="8055" y="4785"/>
                      <a:pt x="7924" y="4809"/>
                    </a:cubicBezTo>
                    <a:cubicBezTo>
                      <a:pt x="7899" y="4772"/>
                      <a:pt x="7874" y="4735"/>
                      <a:pt x="7850" y="4685"/>
                    </a:cubicBezTo>
                    <a:cubicBezTo>
                      <a:pt x="7825" y="4623"/>
                      <a:pt x="7800" y="4561"/>
                      <a:pt x="7787" y="4486"/>
                    </a:cubicBezTo>
                    <a:cubicBezTo>
                      <a:pt x="7775" y="4461"/>
                      <a:pt x="7775" y="4424"/>
                      <a:pt x="7763" y="4399"/>
                    </a:cubicBezTo>
                    <a:cubicBezTo>
                      <a:pt x="7763" y="4399"/>
                      <a:pt x="7738" y="4424"/>
                      <a:pt x="7688" y="4461"/>
                    </a:cubicBezTo>
                    <a:lnTo>
                      <a:pt x="7676" y="4486"/>
                    </a:lnTo>
                    <a:lnTo>
                      <a:pt x="7539" y="4151"/>
                    </a:lnTo>
                    <a:lnTo>
                      <a:pt x="7489" y="4225"/>
                    </a:lnTo>
                    <a:cubicBezTo>
                      <a:pt x="7427" y="4064"/>
                      <a:pt x="7365" y="3890"/>
                      <a:pt x="7365" y="3890"/>
                    </a:cubicBezTo>
                    <a:lnTo>
                      <a:pt x="7316" y="3977"/>
                    </a:lnTo>
                    <a:cubicBezTo>
                      <a:pt x="7316" y="3965"/>
                      <a:pt x="7303" y="3965"/>
                      <a:pt x="7303" y="3952"/>
                    </a:cubicBezTo>
                    <a:cubicBezTo>
                      <a:pt x="7253" y="3853"/>
                      <a:pt x="7204" y="3766"/>
                      <a:pt x="7179" y="3667"/>
                    </a:cubicBezTo>
                    <a:cubicBezTo>
                      <a:pt x="7179" y="3667"/>
                      <a:pt x="7142" y="3704"/>
                      <a:pt x="7104" y="3753"/>
                    </a:cubicBezTo>
                    <a:cubicBezTo>
                      <a:pt x="7067" y="3654"/>
                      <a:pt x="7042" y="3555"/>
                      <a:pt x="7017" y="3455"/>
                    </a:cubicBezTo>
                    <a:cubicBezTo>
                      <a:pt x="7017" y="3455"/>
                      <a:pt x="6980" y="3505"/>
                      <a:pt x="6931" y="3580"/>
                    </a:cubicBezTo>
                    <a:lnTo>
                      <a:pt x="6744" y="3269"/>
                    </a:lnTo>
                    <a:lnTo>
                      <a:pt x="6695" y="3344"/>
                    </a:lnTo>
                    <a:lnTo>
                      <a:pt x="6508" y="3108"/>
                    </a:lnTo>
                    <a:lnTo>
                      <a:pt x="6459" y="3232"/>
                    </a:lnTo>
                    <a:lnTo>
                      <a:pt x="6434" y="3195"/>
                    </a:lnTo>
                    <a:cubicBezTo>
                      <a:pt x="6384" y="3133"/>
                      <a:pt x="6334" y="3070"/>
                      <a:pt x="6272" y="3008"/>
                    </a:cubicBezTo>
                    <a:cubicBezTo>
                      <a:pt x="6235" y="2959"/>
                      <a:pt x="6198" y="2934"/>
                      <a:pt x="6198" y="2934"/>
                    </a:cubicBezTo>
                    <a:cubicBezTo>
                      <a:pt x="6198" y="2934"/>
                      <a:pt x="6198" y="2971"/>
                      <a:pt x="6185" y="3033"/>
                    </a:cubicBezTo>
                    <a:lnTo>
                      <a:pt x="6136" y="2996"/>
                    </a:lnTo>
                    <a:cubicBezTo>
                      <a:pt x="6049" y="2897"/>
                      <a:pt x="5949" y="2810"/>
                      <a:pt x="5838" y="2735"/>
                    </a:cubicBezTo>
                    <a:lnTo>
                      <a:pt x="5838" y="2735"/>
                    </a:lnTo>
                    <a:cubicBezTo>
                      <a:pt x="5838" y="2735"/>
                      <a:pt x="5850" y="2810"/>
                      <a:pt x="5850" y="2909"/>
                    </a:cubicBezTo>
                    <a:lnTo>
                      <a:pt x="5788" y="2847"/>
                    </a:lnTo>
                    <a:cubicBezTo>
                      <a:pt x="5689" y="2772"/>
                      <a:pt x="5602" y="2698"/>
                      <a:pt x="5502" y="2623"/>
                    </a:cubicBezTo>
                    <a:lnTo>
                      <a:pt x="5502" y="2772"/>
                    </a:lnTo>
                    <a:lnTo>
                      <a:pt x="5415" y="2698"/>
                    </a:lnTo>
                    <a:cubicBezTo>
                      <a:pt x="5316" y="2623"/>
                      <a:pt x="5217" y="2549"/>
                      <a:pt x="5117" y="2487"/>
                    </a:cubicBezTo>
                    <a:lnTo>
                      <a:pt x="5117" y="2487"/>
                    </a:lnTo>
                    <a:cubicBezTo>
                      <a:pt x="5117" y="2487"/>
                      <a:pt x="5117" y="2536"/>
                      <a:pt x="5130" y="2611"/>
                    </a:cubicBezTo>
                    <a:cubicBezTo>
                      <a:pt x="5092" y="2574"/>
                      <a:pt x="5055" y="2549"/>
                      <a:pt x="5018" y="2524"/>
                    </a:cubicBezTo>
                    <a:cubicBezTo>
                      <a:pt x="4881" y="2412"/>
                      <a:pt x="4732" y="2338"/>
                      <a:pt x="4732" y="2338"/>
                    </a:cubicBezTo>
                    <a:lnTo>
                      <a:pt x="4732" y="2462"/>
                    </a:lnTo>
                    <a:lnTo>
                      <a:pt x="4720" y="2462"/>
                    </a:lnTo>
                    <a:lnTo>
                      <a:pt x="4633" y="2375"/>
                    </a:lnTo>
                    <a:cubicBezTo>
                      <a:pt x="4571" y="2325"/>
                      <a:pt x="4496" y="2276"/>
                      <a:pt x="4422" y="2226"/>
                    </a:cubicBezTo>
                    <a:cubicBezTo>
                      <a:pt x="4397" y="2213"/>
                      <a:pt x="4360" y="2201"/>
                      <a:pt x="4322" y="2189"/>
                    </a:cubicBezTo>
                    <a:lnTo>
                      <a:pt x="4322" y="2189"/>
                    </a:lnTo>
                    <a:cubicBezTo>
                      <a:pt x="4322" y="2189"/>
                      <a:pt x="4335" y="2226"/>
                      <a:pt x="4347" y="2288"/>
                    </a:cubicBezTo>
                    <a:lnTo>
                      <a:pt x="4322" y="2276"/>
                    </a:lnTo>
                    <a:cubicBezTo>
                      <a:pt x="4298" y="2263"/>
                      <a:pt x="4273" y="2238"/>
                      <a:pt x="4248" y="2213"/>
                    </a:cubicBezTo>
                    <a:cubicBezTo>
                      <a:pt x="4198" y="2176"/>
                      <a:pt x="4149" y="2139"/>
                      <a:pt x="4099" y="2127"/>
                    </a:cubicBezTo>
                    <a:cubicBezTo>
                      <a:pt x="4074" y="2114"/>
                      <a:pt x="4049" y="2102"/>
                      <a:pt x="4024" y="2102"/>
                    </a:cubicBezTo>
                    <a:lnTo>
                      <a:pt x="4024" y="2164"/>
                    </a:lnTo>
                    <a:cubicBezTo>
                      <a:pt x="3652" y="2027"/>
                      <a:pt x="3254" y="1953"/>
                      <a:pt x="2869" y="1928"/>
                    </a:cubicBezTo>
                    <a:cubicBezTo>
                      <a:pt x="2708" y="1903"/>
                      <a:pt x="2546" y="1866"/>
                      <a:pt x="2385" y="1828"/>
                    </a:cubicBezTo>
                    <a:cubicBezTo>
                      <a:pt x="2223" y="1779"/>
                      <a:pt x="2062" y="1729"/>
                      <a:pt x="1901" y="1655"/>
                    </a:cubicBezTo>
                    <a:lnTo>
                      <a:pt x="1901" y="1655"/>
                    </a:lnTo>
                    <a:cubicBezTo>
                      <a:pt x="2074" y="1679"/>
                      <a:pt x="2335" y="1704"/>
                      <a:pt x="2584" y="1729"/>
                    </a:cubicBezTo>
                    <a:cubicBezTo>
                      <a:pt x="3031" y="1754"/>
                      <a:pt x="3490" y="1754"/>
                      <a:pt x="3490" y="1754"/>
                    </a:cubicBezTo>
                    <a:cubicBezTo>
                      <a:pt x="3490" y="1754"/>
                      <a:pt x="3043" y="1704"/>
                      <a:pt x="2596" y="1630"/>
                    </a:cubicBezTo>
                    <a:cubicBezTo>
                      <a:pt x="2397" y="1592"/>
                      <a:pt x="2199" y="1543"/>
                      <a:pt x="2050" y="1506"/>
                    </a:cubicBezTo>
                    <a:cubicBezTo>
                      <a:pt x="2231" y="1490"/>
                      <a:pt x="2413" y="1482"/>
                      <a:pt x="2595" y="1482"/>
                    </a:cubicBezTo>
                    <a:close/>
                    <a:moveTo>
                      <a:pt x="13848" y="4437"/>
                    </a:moveTo>
                    <a:cubicBezTo>
                      <a:pt x="13848" y="4437"/>
                      <a:pt x="14283" y="4697"/>
                      <a:pt x="14221" y="4822"/>
                    </a:cubicBezTo>
                    <a:cubicBezTo>
                      <a:pt x="14209" y="4842"/>
                      <a:pt x="14185" y="4850"/>
                      <a:pt x="14153" y="4850"/>
                    </a:cubicBezTo>
                    <a:cubicBezTo>
                      <a:pt x="14010" y="4850"/>
                      <a:pt x="13712" y="4685"/>
                      <a:pt x="13712" y="4685"/>
                    </a:cubicBezTo>
                    <a:lnTo>
                      <a:pt x="13712" y="4685"/>
                    </a:lnTo>
                    <a:cubicBezTo>
                      <a:pt x="13712" y="4685"/>
                      <a:pt x="13879" y="4749"/>
                      <a:pt x="13977" y="4749"/>
                    </a:cubicBezTo>
                    <a:cubicBezTo>
                      <a:pt x="14002" y="4749"/>
                      <a:pt x="14022" y="4745"/>
                      <a:pt x="14035" y="4735"/>
                    </a:cubicBezTo>
                    <a:lnTo>
                      <a:pt x="13836" y="4598"/>
                    </a:lnTo>
                    <a:lnTo>
                      <a:pt x="14047" y="4697"/>
                    </a:lnTo>
                    <a:cubicBezTo>
                      <a:pt x="14047" y="4610"/>
                      <a:pt x="13848" y="4437"/>
                      <a:pt x="13848" y="4437"/>
                    </a:cubicBezTo>
                    <a:close/>
                    <a:moveTo>
                      <a:pt x="3080" y="4250"/>
                    </a:moveTo>
                    <a:lnTo>
                      <a:pt x="3080" y="4250"/>
                    </a:lnTo>
                    <a:cubicBezTo>
                      <a:pt x="3080" y="4250"/>
                      <a:pt x="2621" y="4548"/>
                      <a:pt x="2584" y="4648"/>
                    </a:cubicBezTo>
                    <a:lnTo>
                      <a:pt x="3006" y="4449"/>
                    </a:lnTo>
                    <a:lnTo>
                      <a:pt x="3006" y="4449"/>
                    </a:lnTo>
                    <a:lnTo>
                      <a:pt x="2609" y="4673"/>
                    </a:lnTo>
                    <a:cubicBezTo>
                      <a:pt x="2616" y="4676"/>
                      <a:pt x="2627" y="4677"/>
                      <a:pt x="2640" y="4677"/>
                    </a:cubicBezTo>
                    <a:cubicBezTo>
                      <a:pt x="2779" y="4677"/>
                      <a:pt x="3204" y="4511"/>
                      <a:pt x="3205" y="4511"/>
                    </a:cubicBezTo>
                    <a:lnTo>
                      <a:pt x="3205" y="4511"/>
                    </a:lnTo>
                    <a:cubicBezTo>
                      <a:pt x="3204" y="4511"/>
                      <a:pt x="2506" y="4856"/>
                      <a:pt x="2302" y="4856"/>
                    </a:cubicBezTo>
                    <a:cubicBezTo>
                      <a:pt x="2273" y="4856"/>
                      <a:pt x="2254" y="4849"/>
                      <a:pt x="2248" y="4834"/>
                    </a:cubicBezTo>
                    <a:cubicBezTo>
                      <a:pt x="2186" y="4722"/>
                      <a:pt x="3080" y="4250"/>
                      <a:pt x="3080" y="4250"/>
                    </a:cubicBezTo>
                    <a:close/>
                    <a:moveTo>
                      <a:pt x="5390" y="3741"/>
                    </a:moveTo>
                    <a:lnTo>
                      <a:pt x="5440" y="3791"/>
                    </a:lnTo>
                    <a:lnTo>
                      <a:pt x="5602" y="3927"/>
                    </a:lnTo>
                    <a:cubicBezTo>
                      <a:pt x="5664" y="3977"/>
                      <a:pt x="5738" y="4039"/>
                      <a:pt x="5825" y="4114"/>
                    </a:cubicBezTo>
                    <a:cubicBezTo>
                      <a:pt x="5900" y="4188"/>
                      <a:pt x="5987" y="4263"/>
                      <a:pt x="6074" y="4325"/>
                    </a:cubicBezTo>
                    <a:cubicBezTo>
                      <a:pt x="6173" y="4399"/>
                      <a:pt x="6260" y="4474"/>
                      <a:pt x="6334" y="4536"/>
                    </a:cubicBezTo>
                    <a:cubicBezTo>
                      <a:pt x="6421" y="4598"/>
                      <a:pt x="6496" y="4660"/>
                      <a:pt x="6570" y="4710"/>
                    </a:cubicBezTo>
                    <a:lnTo>
                      <a:pt x="6744" y="4834"/>
                    </a:lnTo>
                    <a:lnTo>
                      <a:pt x="6806" y="4884"/>
                    </a:lnTo>
                    <a:lnTo>
                      <a:pt x="6732" y="4846"/>
                    </a:lnTo>
                    <a:cubicBezTo>
                      <a:pt x="6695" y="4822"/>
                      <a:pt x="6620" y="4784"/>
                      <a:pt x="6558" y="4735"/>
                    </a:cubicBezTo>
                    <a:cubicBezTo>
                      <a:pt x="6483" y="4697"/>
                      <a:pt x="6396" y="4648"/>
                      <a:pt x="6310" y="4586"/>
                    </a:cubicBezTo>
                    <a:cubicBezTo>
                      <a:pt x="6223" y="4524"/>
                      <a:pt x="6136" y="4449"/>
                      <a:pt x="6036" y="4387"/>
                    </a:cubicBezTo>
                    <a:cubicBezTo>
                      <a:pt x="5949" y="4312"/>
                      <a:pt x="5862" y="4225"/>
                      <a:pt x="5788" y="4163"/>
                    </a:cubicBezTo>
                    <a:cubicBezTo>
                      <a:pt x="5701" y="4089"/>
                      <a:pt x="5626" y="4014"/>
                      <a:pt x="5577" y="3952"/>
                    </a:cubicBezTo>
                    <a:cubicBezTo>
                      <a:pt x="5527" y="3890"/>
                      <a:pt x="5465" y="3840"/>
                      <a:pt x="5440" y="3803"/>
                    </a:cubicBezTo>
                    <a:lnTo>
                      <a:pt x="5390" y="3741"/>
                    </a:lnTo>
                    <a:close/>
                    <a:moveTo>
                      <a:pt x="17041" y="270"/>
                    </a:moveTo>
                    <a:cubicBezTo>
                      <a:pt x="17134" y="270"/>
                      <a:pt x="17210" y="276"/>
                      <a:pt x="17264" y="288"/>
                    </a:cubicBezTo>
                    <a:lnTo>
                      <a:pt x="17276" y="288"/>
                    </a:lnTo>
                    <a:lnTo>
                      <a:pt x="16419" y="562"/>
                    </a:lnTo>
                    <a:lnTo>
                      <a:pt x="17226" y="450"/>
                    </a:lnTo>
                    <a:lnTo>
                      <a:pt x="17226" y="450"/>
                    </a:lnTo>
                    <a:cubicBezTo>
                      <a:pt x="16941" y="636"/>
                      <a:pt x="16133" y="810"/>
                      <a:pt x="16133" y="810"/>
                    </a:cubicBezTo>
                    <a:cubicBezTo>
                      <a:pt x="16133" y="810"/>
                      <a:pt x="17220" y="721"/>
                      <a:pt x="17924" y="721"/>
                    </a:cubicBezTo>
                    <a:cubicBezTo>
                      <a:pt x="18110" y="721"/>
                      <a:pt x="18268" y="727"/>
                      <a:pt x="18374" y="743"/>
                    </a:cubicBezTo>
                    <a:lnTo>
                      <a:pt x="18374" y="743"/>
                    </a:lnTo>
                    <a:cubicBezTo>
                      <a:pt x="18221" y="767"/>
                      <a:pt x="18039" y="800"/>
                      <a:pt x="17847" y="822"/>
                    </a:cubicBezTo>
                    <a:cubicBezTo>
                      <a:pt x="17462" y="885"/>
                      <a:pt x="17065" y="922"/>
                      <a:pt x="17065" y="922"/>
                    </a:cubicBezTo>
                    <a:cubicBezTo>
                      <a:pt x="17065" y="922"/>
                      <a:pt x="17236" y="927"/>
                      <a:pt x="17468" y="927"/>
                    </a:cubicBezTo>
                    <a:cubicBezTo>
                      <a:pt x="17584" y="927"/>
                      <a:pt x="17715" y="926"/>
                      <a:pt x="17847" y="922"/>
                    </a:cubicBezTo>
                    <a:cubicBezTo>
                      <a:pt x="18021" y="922"/>
                      <a:pt x="18195" y="922"/>
                      <a:pt x="18332" y="909"/>
                    </a:cubicBezTo>
                    <a:lnTo>
                      <a:pt x="18332" y="909"/>
                    </a:lnTo>
                    <a:cubicBezTo>
                      <a:pt x="17860" y="1108"/>
                      <a:pt x="16990" y="1133"/>
                      <a:pt x="16990" y="1133"/>
                    </a:cubicBezTo>
                    <a:cubicBezTo>
                      <a:pt x="16407" y="1145"/>
                      <a:pt x="15823" y="1232"/>
                      <a:pt x="15252" y="1381"/>
                    </a:cubicBezTo>
                    <a:cubicBezTo>
                      <a:pt x="15252" y="1332"/>
                      <a:pt x="15264" y="1294"/>
                      <a:pt x="15264" y="1294"/>
                    </a:cubicBezTo>
                    <a:lnTo>
                      <a:pt x="15264" y="1294"/>
                    </a:lnTo>
                    <a:cubicBezTo>
                      <a:pt x="15177" y="1307"/>
                      <a:pt x="15078" y="1344"/>
                      <a:pt x="14991" y="1381"/>
                    </a:cubicBezTo>
                    <a:lnTo>
                      <a:pt x="14941" y="1406"/>
                    </a:lnTo>
                    <a:cubicBezTo>
                      <a:pt x="14966" y="1344"/>
                      <a:pt x="14991" y="1307"/>
                      <a:pt x="14991" y="1307"/>
                    </a:cubicBezTo>
                    <a:lnTo>
                      <a:pt x="14991" y="1307"/>
                    </a:lnTo>
                    <a:cubicBezTo>
                      <a:pt x="14842" y="1381"/>
                      <a:pt x="14705" y="1456"/>
                      <a:pt x="14569" y="1543"/>
                    </a:cubicBezTo>
                    <a:cubicBezTo>
                      <a:pt x="14581" y="1456"/>
                      <a:pt x="14593" y="1406"/>
                      <a:pt x="14593" y="1406"/>
                    </a:cubicBezTo>
                    <a:lnTo>
                      <a:pt x="14593" y="1406"/>
                    </a:lnTo>
                    <a:cubicBezTo>
                      <a:pt x="14593" y="1406"/>
                      <a:pt x="14419" y="1543"/>
                      <a:pt x="14246" y="1692"/>
                    </a:cubicBezTo>
                    <a:cubicBezTo>
                      <a:pt x="14171" y="1754"/>
                      <a:pt x="14097" y="1828"/>
                      <a:pt x="14047" y="1878"/>
                    </a:cubicBezTo>
                    <a:cubicBezTo>
                      <a:pt x="14059" y="1779"/>
                      <a:pt x="14072" y="1692"/>
                      <a:pt x="14072" y="1692"/>
                    </a:cubicBezTo>
                    <a:lnTo>
                      <a:pt x="14072" y="1692"/>
                    </a:lnTo>
                    <a:cubicBezTo>
                      <a:pt x="13948" y="1816"/>
                      <a:pt x="13836" y="1940"/>
                      <a:pt x="13736" y="2077"/>
                    </a:cubicBezTo>
                    <a:cubicBezTo>
                      <a:pt x="13687" y="2139"/>
                      <a:pt x="13637" y="2201"/>
                      <a:pt x="13600" y="2263"/>
                    </a:cubicBezTo>
                    <a:cubicBezTo>
                      <a:pt x="13563" y="2151"/>
                      <a:pt x="13538" y="2089"/>
                      <a:pt x="13538" y="2089"/>
                    </a:cubicBezTo>
                    <a:cubicBezTo>
                      <a:pt x="13488" y="2213"/>
                      <a:pt x="13414" y="2338"/>
                      <a:pt x="13351" y="2449"/>
                    </a:cubicBezTo>
                    <a:cubicBezTo>
                      <a:pt x="13289" y="2536"/>
                      <a:pt x="13227" y="2623"/>
                      <a:pt x="13190" y="2673"/>
                    </a:cubicBezTo>
                    <a:cubicBezTo>
                      <a:pt x="13165" y="2524"/>
                      <a:pt x="13140" y="2412"/>
                      <a:pt x="13140" y="2412"/>
                    </a:cubicBezTo>
                    <a:cubicBezTo>
                      <a:pt x="13078" y="2586"/>
                      <a:pt x="13004" y="2735"/>
                      <a:pt x="12917" y="2897"/>
                    </a:cubicBezTo>
                    <a:cubicBezTo>
                      <a:pt x="12867" y="2983"/>
                      <a:pt x="12805" y="3083"/>
                      <a:pt x="12755" y="3157"/>
                    </a:cubicBezTo>
                    <a:cubicBezTo>
                      <a:pt x="12743" y="3046"/>
                      <a:pt x="12718" y="2959"/>
                      <a:pt x="12718" y="2959"/>
                    </a:cubicBezTo>
                    <a:cubicBezTo>
                      <a:pt x="12656" y="3095"/>
                      <a:pt x="12581" y="3219"/>
                      <a:pt x="12494" y="3344"/>
                    </a:cubicBezTo>
                    <a:cubicBezTo>
                      <a:pt x="12470" y="3381"/>
                      <a:pt x="12445" y="3406"/>
                      <a:pt x="12420" y="3443"/>
                    </a:cubicBezTo>
                    <a:lnTo>
                      <a:pt x="12420" y="3232"/>
                    </a:lnTo>
                    <a:cubicBezTo>
                      <a:pt x="12321" y="3468"/>
                      <a:pt x="12196" y="3691"/>
                      <a:pt x="12072" y="3903"/>
                    </a:cubicBezTo>
                    <a:lnTo>
                      <a:pt x="12010" y="4014"/>
                    </a:lnTo>
                    <a:lnTo>
                      <a:pt x="12060" y="3629"/>
                    </a:lnTo>
                    <a:lnTo>
                      <a:pt x="11588" y="4374"/>
                    </a:lnTo>
                    <a:cubicBezTo>
                      <a:pt x="11625" y="4213"/>
                      <a:pt x="11638" y="4101"/>
                      <a:pt x="11638" y="4101"/>
                    </a:cubicBezTo>
                    <a:lnTo>
                      <a:pt x="11638" y="4101"/>
                    </a:lnTo>
                    <a:cubicBezTo>
                      <a:pt x="11637" y="4101"/>
                      <a:pt x="11451" y="4350"/>
                      <a:pt x="11240" y="4586"/>
                    </a:cubicBezTo>
                    <a:cubicBezTo>
                      <a:pt x="11277" y="4461"/>
                      <a:pt x="11302" y="4375"/>
                      <a:pt x="11302" y="4374"/>
                    </a:cubicBezTo>
                    <a:lnTo>
                      <a:pt x="11302" y="4374"/>
                    </a:lnTo>
                    <a:cubicBezTo>
                      <a:pt x="11302" y="4375"/>
                      <a:pt x="11128" y="4561"/>
                      <a:pt x="10917" y="4759"/>
                    </a:cubicBezTo>
                    <a:cubicBezTo>
                      <a:pt x="10954" y="4648"/>
                      <a:pt x="10979" y="4586"/>
                      <a:pt x="10979" y="4586"/>
                    </a:cubicBezTo>
                    <a:lnTo>
                      <a:pt x="10979" y="4586"/>
                    </a:lnTo>
                    <a:cubicBezTo>
                      <a:pt x="10830" y="4697"/>
                      <a:pt x="10681" y="4809"/>
                      <a:pt x="10532" y="4921"/>
                    </a:cubicBezTo>
                    <a:cubicBezTo>
                      <a:pt x="10495" y="4933"/>
                      <a:pt x="10470" y="4958"/>
                      <a:pt x="10433" y="4983"/>
                    </a:cubicBezTo>
                    <a:cubicBezTo>
                      <a:pt x="10470" y="4871"/>
                      <a:pt x="10495" y="4797"/>
                      <a:pt x="10495" y="4797"/>
                    </a:cubicBezTo>
                    <a:lnTo>
                      <a:pt x="10495" y="4797"/>
                    </a:lnTo>
                    <a:cubicBezTo>
                      <a:pt x="10371" y="4871"/>
                      <a:pt x="10247" y="4946"/>
                      <a:pt x="10110" y="5008"/>
                    </a:cubicBezTo>
                    <a:lnTo>
                      <a:pt x="10060" y="5020"/>
                    </a:lnTo>
                    <a:cubicBezTo>
                      <a:pt x="9992" y="5026"/>
                      <a:pt x="9924" y="5030"/>
                      <a:pt x="9855" y="5030"/>
                    </a:cubicBezTo>
                    <a:cubicBezTo>
                      <a:pt x="9787" y="5030"/>
                      <a:pt x="9719" y="5026"/>
                      <a:pt x="9650" y="5020"/>
                    </a:cubicBezTo>
                    <a:cubicBezTo>
                      <a:pt x="9886" y="4983"/>
                      <a:pt x="10110" y="4884"/>
                      <a:pt x="10309" y="4735"/>
                    </a:cubicBezTo>
                    <a:cubicBezTo>
                      <a:pt x="10470" y="4598"/>
                      <a:pt x="10632" y="4437"/>
                      <a:pt x="10768" y="4250"/>
                    </a:cubicBezTo>
                    <a:cubicBezTo>
                      <a:pt x="10830" y="4213"/>
                      <a:pt x="10892" y="4163"/>
                      <a:pt x="10967" y="4126"/>
                    </a:cubicBezTo>
                    <a:cubicBezTo>
                      <a:pt x="11128" y="4027"/>
                      <a:pt x="11315" y="3927"/>
                      <a:pt x="11489" y="3853"/>
                    </a:cubicBezTo>
                    <a:lnTo>
                      <a:pt x="11489" y="3853"/>
                    </a:lnTo>
                    <a:cubicBezTo>
                      <a:pt x="11315" y="3903"/>
                      <a:pt x="11128" y="3952"/>
                      <a:pt x="10954" y="4027"/>
                    </a:cubicBezTo>
                    <a:cubicBezTo>
                      <a:pt x="11203" y="3716"/>
                      <a:pt x="11476" y="3344"/>
                      <a:pt x="11712" y="2983"/>
                    </a:cubicBezTo>
                    <a:cubicBezTo>
                      <a:pt x="11923" y="2760"/>
                      <a:pt x="12172" y="2561"/>
                      <a:pt x="12432" y="2400"/>
                    </a:cubicBezTo>
                    <a:cubicBezTo>
                      <a:pt x="12557" y="2338"/>
                      <a:pt x="12631" y="2300"/>
                      <a:pt x="12631" y="2300"/>
                    </a:cubicBezTo>
                    <a:lnTo>
                      <a:pt x="12631" y="2300"/>
                    </a:lnTo>
                    <a:cubicBezTo>
                      <a:pt x="12631" y="2300"/>
                      <a:pt x="12544" y="2325"/>
                      <a:pt x="12420" y="2375"/>
                    </a:cubicBezTo>
                    <a:cubicBezTo>
                      <a:pt x="12271" y="2437"/>
                      <a:pt x="12122" y="2512"/>
                      <a:pt x="11985" y="2598"/>
                    </a:cubicBezTo>
                    <a:lnTo>
                      <a:pt x="11936" y="2623"/>
                    </a:lnTo>
                    <a:cubicBezTo>
                      <a:pt x="12035" y="2474"/>
                      <a:pt x="12134" y="2313"/>
                      <a:pt x="12209" y="2189"/>
                    </a:cubicBezTo>
                    <a:cubicBezTo>
                      <a:pt x="12557" y="1580"/>
                      <a:pt x="13364" y="1083"/>
                      <a:pt x="13749" y="972"/>
                    </a:cubicBezTo>
                    <a:lnTo>
                      <a:pt x="13749" y="972"/>
                    </a:lnTo>
                    <a:cubicBezTo>
                      <a:pt x="13699" y="1034"/>
                      <a:pt x="13637" y="1108"/>
                      <a:pt x="13575" y="1183"/>
                    </a:cubicBezTo>
                    <a:cubicBezTo>
                      <a:pt x="13426" y="1381"/>
                      <a:pt x="13252" y="1568"/>
                      <a:pt x="13252" y="1568"/>
                    </a:cubicBezTo>
                    <a:cubicBezTo>
                      <a:pt x="13252" y="1568"/>
                      <a:pt x="13451" y="1419"/>
                      <a:pt x="13650" y="1245"/>
                    </a:cubicBezTo>
                    <a:cubicBezTo>
                      <a:pt x="13761" y="1145"/>
                      <a:pt x="13873" y="1046"/>
                      <a:pt x="13948" y="984"/>
                    </a:cubicBezTo>
                    <a:lnTo>
                      <a:pt x="13948" y="984"/>
                    </a:lnTo>
                    <a:cubicBezTo>
                      <a:pt x="13948" y="1071"/>
                      <a:pt x="13948" y="1158"/>
                      <a:pt x="13923" y="1245"/>
                    </a:cubicBezTo>
                    <a:cubicBezTo>
                      <a:pt x="13861" y="1332"/>
                      <a:pt x="13799" y="1406"/>
                      <a:pt x="13736" y="1493"/>
                    </a:cubicBezTo>
                    <a:cubicBezTo>
                      <a:pt x="13612" y="1630"/>
                      <a:pt x="13476" y="1766"/>
                      <a:pt x="13327" y="1878"/>
                    </a:cubicBezTo>
                    <a:cubicBezTo>
                      <a:pt x="13488" y="1791"/>
                      <a:pt x="13650" y="1679"/>
                      <a:pt x="13799" y="1555"/>
                    </a:cubicBezTo>
                    <a:cubicBezTo>
                      <a:pt x="13923" y="1456"/>
                      <a:pt x="14047" y="1332"/>
                      <a:pt x="14171" y="1207"/>
                    </a:cubicBezTo>
                    <a:cubicBezTo>
                      <a:pt x="14444" y="1071"/>
                      <a:pt x="14879" y="860"/>
                      <a:pt x="15227" y="686"/>
                    </a:cubicBezTo>
                    <a:lnTo>
                      <a:pt x="15227" y="686"/>
                    </a:lnTo>
                    <a:cubicBezTo>
                      <a:pt x="15090" y="822"/>
                      <a:pt x="14978" y="959"/>
                      <a:pt x="14867" y="1108"/>
                    </a:cubicBezTo>
                    <a:cubicBezTo>
                      <a:pt x="15003" y="972"/>
                      <a:pt x="15165" y="835"/>
                      <a:pt x="15326" y="723"/>
                    </a:cubicBezTo>
                    <a:cubicBezTo>
                      <a:pt x="15450" y="624"/>
                      <a:pt x="15587" y="537"/>
                      <a:pt x="15686" y="487"/>
                    </a:cubicBezTo>
                    <a:cubicBezTo>
                      <a:pt x="16091" y="359"/>
                      <a:pt x="16684" y="270"/>
                      <a:pt x="17041" y="270"/>
                    </a:cubicBezTo>
                    <a:close/>
                    <a:moveTo>
                      <a:pt x="13389" y="3791"/>
                    </a:moveTo>
                    <a:lnTo>
                      <a:pt x="13351" y="3853"/>
                    </a:lnTo>
                    <a:cubicBezTo>
                      <a:pt x="13327" y="3903"/>
                      <a:pt x="13289" y="3965"/>
                      <a:pt x="13240" y="4039"/>
                    </a:cubicBezTo>
                    <a:cubicBezTo>
                      <a:pt x="13190" y="4126"/>
                      <a:pt x="13128" y="4213"/>
                      <a:pt x="13078" y="4288"/>
                    </a:cubicBezTo>
                    <a:cubicBezTo>
                      <a:pt x="13004" y="4374"/>
                      <a:pt x="12929" y="4449"/>
                      <a:pt x="12842" y="4536"/>
                    </a:cubicBezTo>
                    <a:cubicBezTo>
                      <a:pt x="12768" y="4623"/>
                      <a:pt x="12681" y="4697"/>
                      <a:pt x="12594" y="4759"/>
                    </a:cubicBezTo>
                    <a:cubicBezTo>
                      <a:pt x="12519" y="4822"/>
                      <a:pt x="12432" y="4884"/>
                      <a:pt x="12358" y="4933"/>
                    </a:cubicBezTo>
                    <a:cubicBezTo>
                      <a:pt x="12296" y="4971"/>
                      <a:pt x="12234" y="5008"/>
                      <a:pt x="12172" y="5033"/>
                    </a:cubicBezTo>
                    <a:cubicBezTo>
                      <a:pt x="12209" y="4995"/>
                      <a:pt x="12271" y="4958"/>
                      <a:pt x="12333" y="4909"/>
                    </a:cubicBezTo>
                    <a:cubicBezTo>
                      <a:pt x="12408" y="4859"/>
                      <a:pt x="12482" y="4784"/>
                      <a:pt x="12557" y="4722"/>
                    </a:cubicBezTo>
                    <a:cubicBezTo>
                      <a:pt x="12644" y="4648"/>
                      <a:pt x="12718" y="4561"/>
                      <a:pt x="12805" y="4486"/>
                    </a:cubicBezTo>
                    <a:cubicBezTo>
                      <a:pt x="12892" y="4424"/>
                      <a:pt x="12954" y="4325"/>
                      <a:pt x="13029" y="4250"/>
                    </a:cubicBezTo>
                    <a:cubicBezTo>
                      <a:pt x="13103" y="4163"/>
                      <a:pt x="13165" y="4089"/>
                      <a:pt x="13215" y="4014"/>
                    </a:cubicBezTo>
                    <a:cubicBezTo>
                      <a:pt x="13265" y="3952"/>
                      <a:pt x="13314" y="3890"/>
                      <a:pt x="13339" y="3853"/>
                    </a:cubicBezTo>
                    <a:lnTo>
                      <a:pt x="13389" y="3791"/>
                    </a:lnTo>
                    <a:close/>
                    <a:moveTo>
                      <a:pt x="5179" y="4536"/>
                    </a:moveTo>
                    <a:cubicBezTo>
                      <a:pt x="5179" y="4536"/>
                      <a:pt x="5142" y="4797"/>
                      <a:pt x="5204" y="4846"/>
                    </a:cubicBezTo>
                    <a:lnTo>
                      <a:pt x="5291" y="4648"/>
                    </a:lnTo>
                    <a:lnTo>
                      <a:pt x="5229" y="4859"/>
                    </a:lnTo>
                    <a:cubicBezTo>
                      <a:pt x="5304" y="4846"/>
                      <a:pt x="5440" y="4635"/>
                      <a:pt x="5440" y="4635"/>
                    </a:cubicBezTo>
                    <a:lnTo>
                      <a:pt x="5440" y="4635"/>
                    </a:lnTo>
                    <a:cubicBezTo>
                      <a:pt x="5440" y="4636"/>
                      <a:pt x="5295" y="5037"/>
                      <a:pt x="5174" y="5037"/>
                    </a:cubicBezTo>
                    <a:cubicBezTo>
                      <a:pt x="5168" y="5037"/>
                      <a:pt x="5161" y="5035"/>
                      <a:pt x="5155" y="5033"/>
                    </a:cubicBezTo>
                    <a:cubicBezTo>
                      <a:pt x="5030" y="4983"/>
                      <a:pt x="5179" y="4536"/>
                      <a:pt x="5179" y="4536"/>
                    </a:cubicBezTo>
                    <a:close/>
                    <a:moveTo>
                      <a:pt x="13797" y="5038"/>
                    </a:moveTo>
                    <a:cubicBezTo>
                      <a:pt x="13798" y="5040"/>
                      <a:pt x="13798" y="5043"/>
                      <a:pt x="13799" y="5045"/>
                    </a:cubicBezTo>
                    <a:lnTo>
                      <a:pt x="13811" y="5045"/>
                    </a:lnTo>
                    <a:cubicBezTo>
                      <a:pt x="13811" y="5045"/>
                      <a:pt x="13806" y="5043"/>
                      <a:pt x="13797" y="5038"/>
                    </a:cubicBezTo>
                    <a:close/>
                    <a:moveTo>
                      <a:pt x="14059" y="4138"/>
                    </a:moveTo>
                    <a:cubicBezTo>
                      <a:pt x="14060" y="4139"/>
                      <a:pt x="14606" y="4424"/>
                      <a:pt x="14544" y="4548"/>
                    </a:cubicBezTo>
                    <a:cubicBezTo>
                      <a:pt x="14536" y="4566"/>
                      <a:pt x="14516" y="4574"/>
                      <a:pt x="14488" y="4576"/>
                    </a:cubicBezTo>
                    <a:lnTo>
                      <a:pt x="14488" y="4576"/>
                    </a:lnTo>
                    <a:cubicBezTo>
                      <a:pt x="14484" y="4574"/>
                      <a:pt x="14482" y="4573"/>
                      <a:pt x="14482" y="4573"/>
                    </a:cubicBezTo>
                    <a:lnTo>
                      <a:pt x="14482" y="4573"/>
                    </a:lnTo>
                    <a:lnTo>
                      <a:pt x="14487" y="4576"/>
                    </a:lnTo>
                    <a:lnTo>
                      <a:pt x="14487" y="4576"/>
                    </a:lnTo>
                    <a:cubicBezTo>
                      <a:pt x="14487" y="4576"/>
                      <a:pt x="14488" y="4576"/>
                      <a:pt x="14488" y="4576"/>
                    </a:cubicBezTo>
                    <a:lnTo>
                      <a:pt x="14488" y="4576"/>
                    </a:lnTo>
                    <a:cubicBezTo>
                      <a:pt x="14529" y="4592"/>
                      <a:pt x="14754" y="4682"/>
                      <a:pt x="14978" y="4772"/>
                    </a:cubicBezTo>
                    <a:cubicBezTo>
                      <a:pt x="15214" y="4859"/>
                      <a:pt x="15463" y="4958"/>
                      <a:pt x="15450" y="5020"/>
                    </a:cubicBezTo>
                    <a:cubicBezTo>
                      <a:pt x="15445" y="5048"/>
                      <a:pt x="15389" y="5061"/>
                      <a:pt x="15304" y="5061"/>
                    </a:cubicBezTo>
                    <a:cubicBezTo>
                      <a:pt x="15200" y="5061"/>
                      <a:pt x="15054" y="5042"/>
                      <a:pt x="14904" y="5008"/>
                    </a:cubicBezTo>
                    <a:cubicBezTo>
                      <a:pt x="14730" y="4958"/>
                      <a:pt x="14556" y="4909"/>
                      <a:pt x="14395" y="4846"/>
                    </a:cubicBezTo>
                    <a:lnTo>
                      <a:pt x="14395" y="4846"/>
                    </a:lnTo>
                    <a:cubicBezTo>
                      <a:pt x="14395" y="4847"/>
                      <a:pt x="14531" y="4896"/>
                      <a:pt x="14680" y="4921"/>
                    </a:cubicBezTo>
                    <a:cubicBezTo>
                      <a:pt x="14757" y="4936"/>
                      <a:pt x="14834" y="4947"/>
                      <a:pt x="14911" y="4947"/>
                    </a:cubicBezTo>
                    <a:cubicBezTo>
                      <a:pt x="14958" y="4947"/>
                      <a:pt x="15005" y="4943"/>
                      <a:pt x="15053" y="4933"/>
                    </a:cubicBezTo>
                    <a:cubicBezTo>
                      <a:pt x="15053" y="4933"/>
                      <a:pt x="14929" y="4896"/>
                      <a:pt x="14817" y="4859"/>
                    </a:cubicBezTo>
                    <a:cubicBezTo>
                      <a:pt x="14706" y="4809"/>
                      <a:pt x="14595" y="4772"/>
                      <a:pt x="14593" y="4772"/>
                    </a:cubicBezTo>
                    <a:lnTo>
                      <a:pt x="14593" y="4772"/>
                    </a:lnTo>
                    <a:cubicBezTo>
                      <a:pt x="14595" y="4772"/>
                      <a:pt x="14706" y="4809"/>
                      <a:pt x="14829" y="4834"/>
                    </a:cubicBezTo>
                    <a:cubicBezTo>
                      <a:pt x="14941" y="4871"/>
                      <a:pt x="15053" y="4909"/>
                      <a:pt x="15053" y="4909"/>
                    </a:cubicBezTo>
                    <a:cubicBezTo>
                      <a:pt x="14966" y="4822"/>
                      <a:pt x="14854" y="4759"/>
                      <a:pt x="14742" y="4710"/>
                    </a:cubicBezTo>
                    <a:lnTo>
                      <a:pt x="14487" y="4576"/>
                    </a:lnTo>
                    <a:lnTo>
                      <a:pt x="14487" y="4576"/>
                    </a:lnTo>
                    <a:cubicBezTo>
                      <a:pt x="14483" y="4576"/>
                      <a:pt x="14480" y="4576"/>
                      <a:pt x="14476" y="4576"/>
                    </a:cubicBezTo>
                    <a:cubicBezTo>
                      <a:pt x="14314" y="4576"/>
                      <a:pt x="13935" y="4399"/>
                      <a:pt x="13935" y="4399"/>
                    </a:cubicBezTo>
                    <a:lnTo>
                      <a:pt x="13935" y="4399"/>
                    </a:lnTo>
                    <a:cubicBezTo>
                      <a:pt x="13935" y="4399"/>
                      <a:pt x="14134" y="4463"/>
                      <a:pt x="14252" y="4463"/>
                    </a:cubicBezTo>
                    <a:cubicBezTo>
                      <a:pt x="14281" y="4463"/>
                      <a:pt x="14305" y="4459"/>
                      <a:pt x="14320" y="4449"/>
                    </a:cubicBezTo>
                    <a:lnTo>
                      <a:pt x="14084" y="4312"/>
                    </a:lnTo>
                    <a:lnTo>
                      <a:pt x="14345" y="4424"/>
                    </a:lnTo>
                    <a:cubicBezTo>
                      <a:pt x="14333" y="4337"/>
                      <a:pt x="14060" y="4139"/>
                      <a:pt x="14059" y="4138"/>
                    </a:cubicBezTo>
                    <a:close/>
                    <a:moveTo>
                      <a:pt x="3518" y="4460"/>
                    </a:moveTo>
                    <a:cubicBezTo>
                      <a:pt x="3421" y="4561"/>
                      <a:pt x="3239" y="4761"/>
                      <a:pt x="3229" y="4834"/>
                    </a:cubicBezTo>
                    <a:lnTo>
                      <a:pt x="3565" y="4598"/>
                    </a:lnTo>
                    <a:lnTo>
                      <a:pt x="3254" y="4871"/>
                    </a:lnTo>
                    <a:cubicBezTo>
                      <a:pt x="3256" y="4872"/>
                      <a:pt x="3259" y="4872"/>
                      <a:pt x="3261" y="4872"/>
                    </a:cubicBezTo>
                    <a:cubicBezTo>
                      <a:pt x="3360" y="4872"/>
                      <a:pt x="3738" y="4635"/>
                      <a:pt x="3739" y="4635"/>
                    </a:cubicBezTo>
                    <a:lnTo>
                      <a:pt x="3739" y="4635"/>
                    </a:lnTo>
                    <a:cubicBezTo>
                      <a:pt x="3738" y="4636"/>
                      <a:pt x="3156" y="5082"/>
                      <a:pt x="3000" y="5082"/>
                    </a:cubicBezTo>
                    <a:cubicBezTo>
                      <a:pt x="2986" y="5082"/>
                      <a:pt x="2975" y="5078"/>
                      <a:pt x="2969" y="5070"/>
                    </a:cubicBezTo>
                    <a:cubicBezTo>
                      <a:pt x="2908" y="4978"/>
                      <a:pt x="3354" y="4596"/>
                      <a:pt x="3518" y="4460"/>
                    </a:cubicBezTo>
                    <a:close/>
                    <a:moveTo>
                      <a:pt x="13637" y="4759"/>
                    </a:moveTo>
                    <a:lnTo>
                      <a:pt x="13811" y="4933"/>
                    </a:lnTo>
                    <a:cubicBezTo>
                      <a:pt x="13898" y="5020"/>
                      <a:pt x="13997" y="5107"/>
                      <a:pt x="13972" y="5169"/>
                    </a:cubicBezTo>
                    <a:cubicBezTo>
                      <a:pt x="13963" y="5192"/>
                      <a:pt x="13940" y="5201"/>
                      <a:pt x="13908" y="5201"/>
                    </a:cubicBezTo>
                    <a:cubicBezTo>
                      <a:pt x="13850" y="5201"/>
                      <a:pt x="13766" y="5172"/>
                      <a:pt x="13687" y="5132"/>
                    </a:cubicBezTo>
                    <a:cubicBezTo>
                      <a:pt x="13600" y="5095"/>
                      <a:pt x="13525" y="5045"/>
                      <a:pt x="13463" y="4983"/>
                    </a:cubicBezTo>
                    <a:lnTo>
                      <a:pt x="13463" y="4983"/>
                    </a:lnTo>
                    <a:cubicBezTo>
                      <a:pt x="13500" y="5008"/>
                      <a:pt x="13550" y="5033"/>
                      <a:pt x="13600" y="5058"/>
                    </a:cubicBezTo>
                    <a:cubicBezTo>
                      <a:pt x="13636" y="5076"/>
                      <a:pt x="13686" y="5087"/>
                      <a:pt x="13734" y="5087"/>
                    </a:cubicBezTo>
                    <a:cubicBezTo>
                      <a:pt x="13752" y="5087"/>
                      <a:pt x="13769" y="5086"/>
                      <a:pt x="13786" y="5082"/>
                    </a:cubicBezTo>
                    <a:cubicBezTo>
                      <a:pt x="13786" y="5082"/>
                      <a:pt x="13736" y="5045"/>
                      <a:pt x="13699" y="5008"/>
                    </a:cubicBezTo>
                    <a:cubicBezTo>
                      <a:pt x="13650" y="4958"/>
                      <a:pt x="13612" y="4921"/>
                      <a:pt x="13612" y="4921"/>
                    </a:cubicBezTo>
                    <a:lnTo>
                      <a:pt x="13612" y="4921"/>
                    </a:lnTo>
                    <a:cubicBezTo>
                      <a:pt x="13612" y="4921"/>
                      <a:pt x="13662" y="4958"/>
                      <a:pt x="13712" y="4983"/>
                    </a:cubicBezTo>
                    <a:cubicBezTo>
                      <a:pt x="13745" y="5008"/>
                      <a:pt x="13779" y="5028"/>
                      <a:pt x="13797" y="5038"/>
                    </a:cubicBezTo>
                    <a:lnTo>
                      <a:pt x="13797" y="5038"/>
                    </a:lnTo>
                    <a:cubicBezTo>
                      <a:pt x="13784" y="4979"/>
                      <a:pt x="13760" y="4931"/>
                      <a:pt x="13724" y="4871"/>
                    </a:cubicBezTo>
                    <a:cubicBezTo>
                      <a:pt x="13674" y="4809"/>
                      <a:pt x="13637" y="4760"/>
                      <a:pt x="13637" y="4759"/>
                    </a:cubicBezTo>
                    <a:close/>
                    <a:moveTo>
                      <a:pt x="3999" y="4524"/>
                    </a:moveTo>
                    <a:lnTo>
                      <a:pt x="3999" y="4524"/>
                    </a:lnTo>
                    <a:cubicBezTo>
                      <a:pt x="3999" y="4524"/>
                      <a:pt x="3751" y="4871"/>
                      <a:pt x="3764" y="4971"/>
                    </a:cubicBezTo>
                    <a:lnTo>
                      <a:pt x="4012" y="4710"/>
                    </a:lnTo>
                    <a:lnTo>
                      <a:pt x="3788" y="4995"/>
                    </a:lnTo>
                    <a:cubicBezTo>
                      <a:pt x="3875" y="4995"/>
                      <a:pt x="4198" y="4722"/>
                      <a:pt x="4198" y="4722"/>
                    </a:cubicBezTo>
                    <a:lnTo>
                      <a:pt x="4198" y="4722"/>
                    </a:lnTo>
                    <a:cubicBezTo>
                      <a:pt x="4198" y="4722"/>
                      <a:pt x="3737" y="5216"/>
                      <a:pt x="3602" y="5216"/>
                    </a:cubicBezTo>
                    <a:cubicBezTo>
                      <a:pt x="3592" y="5216"/>
                      <a:pt x="3583" y="5213"/>
                      <a:pt x="3577" y="5207"/>
                    </a:cubicBezTo>
                    <a:cubicBezTo>
                      <a:pt x="3478" y="5120"/>
                      <a:pt x="3999" y="4524"/>
                      <a:pt x="3999" y="4524"/>
                    </a:cubicBezTo>
                    <a:close/>
                    <a:moveTo>
                      <a:pt x="5465" y="4797"/>
                    </a:moveTo>
                    <a:cubicBezTo>
                      <a:pt x="5465" y="4797"/>
                      <a:pt x="5453" y="5020"/>
                      <a:pt x="5515" y="5070"/>
                    </a:cubicBezTo>
                    <a:lnTo>
                      <a:pt x="5577" y="4896"/>
                    </a:lnTo>
                    <a:lnTo>
                      <a:pt x="5540" y="5082"/>
                    </a:lnTo>
                    <a:cubicBezTo>
                      <a:pt x="5614" y="5082"/>
                      <a:pt x="5726" y="4871"/>
                      <a:pt x="5726" y="4871"/>
                    </a:cubicBezTo>
                    <a:lnTo>
                      <a:pt x="5726" y="4871"/>
                    </a:lnTo>
                    <a:cubicBezTo>
                      <a:pt x="5726" y="4871"/>
                      <a:pt x="5624" y="5234"/>
                      <a:pt x="5506" y="5234"/>
                    </a:cubicBezTo>
                    <a:cubicBezTo>
                      <a:pt x="5501" y="5234"/>
                      <a:pt x="5495" y="5233"/>
                      <a:pt x="5490" y="5231"/>
                    </a:cubicBezTo>
                    <a:lnTo>
                      <a:pt x="5477" y="5231"/>
                    </a:lnTo>
                    <a:cubicBezTo>
                      <a:pt x="5353" y="5194"/>
                      <a:pt x="5465" y="4797"/>
                      <a:pt x="5465" y="4797"/>
                    </a:cubicBezTo>
                    <a:close/>
                    <a:moveTo>
                      <a:pt x="4484" y="4648"/>
                    </a:moveTo>
                    <a:cubicBezTo>
                      <a:pt x="4484" y="4648"/>
                      <a:pt x="4186" y="4995"/>
                      <a:pt x="4198" y="5095"/>
                    </a:cubicBezTo>
                    <a:lnTo>
                      <a:pt x="4484" y="4834"/>
                    </a:lnTo>
                    <a:lnTo>
                      <a:pt x="4211" y="5120"/>
                    </a:lnTo>
                    <a:cubicBezTo>
                      <a:pt x="4213" y="5120"/>
                      <a:pt x="4215" y="5120"/>
                      <a:pt x="4218" y="5120"/>
                    </a:cubicBezTo>
                    <a:cubicBezTo>
                      <a:pt x="4326" y="5120"/>
                      <a:pt x="4682" y="4859"/>
                      <a:pt x="4683" y="4859"/>
                    </a:cubicBezTo>
                    <a:lnTo>
                      <a:pt x="4683" y="4859"/>
                    </a:lnTo>
                    <a:cubicBezTo>
                      <a:pt x="4682" y="4859"/>
                      <a:pt x="4155" y="5355"/>
                      <a:pt x="3995" y="5355"/>
                    </a:cubicBezTo>
                    <a:cubicBezTo>
                      <a:pt x="3981" y="5355"/>
                      <a:pt x="3970" y="5351"/>
                      <a:pt x="3962" y="5343"/>
                    </a:cubicBezTo>
                    <a:cubicBezTo>
                      <a:pt x="3875" y="5244"/>
                      <a:pt x="4483" y="4648"/>
                      <a:pt x="4484" y="4648"/>
                    </a:cubicBezTo>
                    <a:close/>
                    <a:moveTo>
                      <a:pt x="14121" y="4909"/>
                    </a:moveTo>
                    <a:lnTo>
                      <a:pt x="14121" y="4909"/>
                    </a:lnTo>
                    <a:cubicBezTo>
                      <a:pt x="14122" y="4909"/>
                      <a:pt x="14395" y="5020"/>
                      <a:pt x="14668" y="5120"/>
                    </a:cubicBezTo>
                    <a:cubicBezTo>
                      <a:pt x="14941" y="5219"/>
                      <a:pt x="15227" y="5318"/>
                      <a:pt x="15214" y="5380"/>
                    </a:cubicBezTo>
                    <a:cubicBezTo>
                      <a:pt x="15214" y="5410"/>
                      <a:pt x="15144" y="5426"/>
                      <a:pt x="15036" y="5426"/>
                    </a:cubicBezTo>
                    <a:cubicBezTo>
                      <a:pt x="14918" y="5426"/>
                      <a:pt x="14756" y="5407"/>
                      <a:pt x="14593" y="5368"/>
                    </a:cubicBezTo>
                    <a:cubicBezTo>
                      <a:pt x="14395" y="5318"/>
                      <a:pt x="14208" y="5256"/>
                      <a:pt x="14010" y="5194"/>
                    </a:cubicBezTo>
                    <a:lnTo>
                      <a:pt x="14010" y="5194"/>
                    </a:lnTo>
                    <a:cubicBezTo>
                      <a:pt x="14121" y="5219"/>
                      <a:pt x="14233" y="5256"/>
                      <a:pt x="14345" y="5269"/>
                    </a:cubicBezTo>
                    <a:cubicBezTo>
                      <a:pt x="14447" y="5297"/>
                      <a:pt x="14550" y="5311"/>
                      <a:pt x="14652" y="5311"/>
                    </a:cubicBezTo>
                    <a:cubicBezTo>
                      <a:pt x="14687" y="5311"/>
                      <a:pt x="14721" y="5309"/>
                      <a:pt x="14755" y="5306"/>
                    </a:cubicBezTo>
                    <a:cubicBezTo>
                      <a:pt x="14755" y="5306"/>
                      <a:pt x="14618" y="5269"/>
                      <a:pt x="14494" y="5219"/>
                    </a:cubicBezTo>
                    <a:cubicBezTo>
                      <a:pt x="14358" y="5169"/>
                      <a:pt x="14233" y="5120"/>
                      <a:pt x="14233" y="5120"/>
                    </a:cubicBezTo>
                    <a:lnTo>
                      <a:pt x="14233" y="5120"/>
                    </a:lnTo>
                    <a:cubicBezTo>
                      <a:pt x="14233" y="5120"/>
                      <a:pt x="14370" y="5169"/>
                      <a:pt x="14494" y="5207"/>
                    </a:cubicBezTo>
                    <a:cubicBezTo>
                      <a:pt x="14631" y="5231"/>
                      <a:pt x="14767" y="5269"/>
                      <a:pt x="14767" y="5269"/>
                    </a:cubicBezTo>
                    <a:cubicBezTo>
                      <a:pt x="14656" y="5182"/>
                      <a:pt x="14544" y="5107"/>
                      <a:pt x="14420" y="5058"/>
                    </a:cubicBezTo>
                    <a:lnTo>
                      <a:pt x="14121" y="4909"/>
                    </a:lnTo>
                    <a:close/>
                    <a:moveTo>
                      <a:pt x="4409" y="3095"/>
                    </a:moveTo>
                    <a:lnTo>
                      <a:pt x="4509" y="3195"/>
                    </a:lnTo>
                    <a:lnTo>
                      <a:pt x="4770" y="3455"/>
                    </a:lnTo>
                    <a:lnTo>
                      <a:pt x="4943" y="3642"/>
                    </a:lnTo>
                    <a:lnTo>
                      <a:pt x="5142" y="3828"/>
                    </a:lnTo>
                    <a:cubicBezTo>
                      <a:pt x="5217" y="3890"/>
                      <a:pt x="5291" y="3965"/>
                      <a:pt x="5353" y="4027"/>
                    </a:cubicBezTo>
                    <a:cubicBezTo>
                      <a:pt x="5428" y="4089"/>
                      <a:pt x="5515" y="4163"/>
                      <a:pt x="5589" y="4225"/>
                    </a:cubicBezTo>
                    <a:cubicBezTo>
                      <a:pt x="5664" y="4288"/>
                      <a:pt x="5738" y="4362"/>
                      <a:pt x="5825" y="4424"/>
                    </a:cubicBezTo>
                    <a:cubicBezTo>
                      <a:pt x="5900" y="4486"/>
                      <a:pt x="5974" y="4548"/>
                      <a:pt x="6049" y="4623"/>
                    </a:cubicBezTo>
                    <a:cubicBezTo>
                      <a:pt x="6185" y="4735"/>
                      <a:pt x="6310" y="4859"/>
                      <a:pt x="6421" y="4995"/>
                    </a:cubicBezTo>
                    <a:cubicBezTo>
                      <a:pt x="6508" y="5095"/>
                      <a:pt x="6583" y="5194"/>
                      <a:pt x="6657" y="5306"/>
                    </a:cubicBezTo>
                    <a:cubicBezTo>
                      <a:pt x="6670" y="5331"/>
                      <a:pt x="6682" y="5368"/>
                      <a:pt x="6707" y="5393"/>
                    </a:cubicBezTo>
                    <a:lnTo>
                      <a:pt x="6719" y="5430"/>
                    </a:lnTo>
                    <a:lnTo>
                      <a:pt x="6620" y="5331"/>
                    </a:lnTo>
                    <a:cubicBezTo>
                      <a:pt x="6558" y="5256"/>
                      <a:pt x="6471" y="5169"/>
                      <a:pt x="6347" y="5082"/>
                    </a:cubicBezTo>
                    <a:cubicBezTo>
                      <a:pt x="6235" y="4983"/>
                      <a:pt x="6098" y="4871"/>
                      <a:pt x="5937" y="4759"/>
                    </a:cubicBezTo>
                    <a:lnTo>
                      <a:pt x="5713" y="4573"/>
                    </a:lnTo>
                    <a:cubicBezTo>
                      <a:pt x="5626" y="4511"/>
                      <a:pt x="5552" y="4449"/>
                      <a:pt x="5465" y="4374"/>
                    </a:cubicBezTo>
                    <a:cubicBezTo>
                      <a:pt x="5378" y="4312"/>
                      <a:pt x="5316" y="4238"/>
                      <a:pt x="5241" y="4176"/>
                    </a:cubicBezTo>
                    <a:cubicBezTo>
                      <a:pt x="5167" y="4101"/>
                      <a:pt x="5092" y="4027"/>
                      <a:pt x="5030" y="3952"/>
                    </a:cubicBezTo>
                    <a:cubicBezTo>
                      <a:pt x="4956" y="3878"/>
                      <a:pt x="4906" y="3803"/>
                      <a:pt x="4844" y="3741"/>
                    </a:cubicBezTo>
                    <a:cubicBezTo>
                      <a:pt x="4782" y="3667"/>
                      <a:pt x="4732" y="3604"/>
                      <a:pt x="4683" y="3542"/>
                    </a:cubicBezTo>
                    <a:cubicBezTo>
                      <a:pt x="4608" y="3431"/>
                      <a:pt x="4546" y="3331"/>
                      <a:pt x="4484" y="3219"/>
                    </a:cubicBezTo>
                    <a:cubicBezTo>
                      <a:pt x="4434" y="3133"/>
                      <a:pt x="4409" y="3095"/>
                      <a:pt x="4409" y="3095"/>
                    </a:cubicBezTo>
                    <a:close/>
                    <a:moveTo>
                      <a:pt x="13327" y="4983"/>
                    </a:moveTo>
                    <a:cubicBezTo>
                      <a:pt x="13327" y="4983"/>
                      <a:pt x="13786" y="5306"/>
                      <a:pt x="13712" y="5418"/>
                    </a:cubicBezTo>
                    <a:cubicBezTo>
                      <a:pt x="13700" y="5435"/>
                      <a:pt x="13680" y="5442"/>
                      <a:pt x="13654" y="5442"/>
                    </a:cubicBezTo>
                    <a:cubicBezTo>
                      <a:pt x="13508" y="5442"/>
                      <a:pt x="13178" y="5219"/>
                      <a:pt x="13178" y="5219"/>
                    </a:cubicBezTo>
                    <a:lnTo>
                      <a:pt x="13178" y="5219"/>
                    </a:lnTo>
                    <a:cubicBezTo>
                      <a:pt x="13178" y="5219"/>
                      <a:pt x="13384" y="5313"/>
                      <a:pt x="13487" y="5313"/>
                    </a:cubicBezTo>
                    <a:cubicBezTo>
                      <a:pt x="13503" y="5313"/>
                      <a:pt x="13516" y="5311"/>
                      <a:pt x="13525" y="5306"/>
                    </a:cubicBezTo>
                    <a:lnTo>
                      <a:pt x="13314" y="5157"/>
                    </a:lnTo>
                    <a:lnTo>
                      <a:pt x="13538" y="5281"/>
                    </a:lnTo>
                    <a:cubicBezTo>
                      <a:pt x="13538" y="5194"/>
                      <a:pt x="13327" y="4983"/>
                      <a:pt x="13327" y="4983"/>
                    </a:cubicBezTo>
                    <a:close/>
                    <a:moveTo>
                      <a:pt x="4856" y="4871"/>
                    </a:moveTo>
                    <a:lnTo>
                      <a:pt x="4856" y="4871"/>
                    </a:lnTo>
                    <a:cubicBezTo>
                      <a:pt x="4856" y="4871"/>
                      <a:pt x="4807" y="4946"/>
                      <a:pt x="4770" y="5045"/>
                    </a:cubicBezTo>
                    <a:cubicBezTo>
                      <a:pt x="4732" y="5107"/>
                      <a:pt x="4707" y="5194"/>
                      <a:pt x="4720" y="5269"/>
                    </a:cubicBezTo>
                    <a:cubicBezTo>
                      <a:pt x="4720" y="5269"/>
                      <a:pt x="4757" y="5219"/>
                      <a:pt x="4807" y="5157"/>
                    </a:cubicBezTo>
                    <a:lnTo>
                      <a:pt x="4906" y="5045"/>
                    </a:lnTo>
                    <a:lnTo>
                      <a:pt x="4819" y="5169"/>
                    </a:lnTo>
                    <a:lnTo>
                      <a:pt x="4745" y="5294"/>
                    </a:lnTo>
                    <a:cubicBezTo>
                      <a:pt x="4782" y="5294"/>
                      <a:pt x="4869" y="5231"/>
                      <a:pt x="4931" y="5169"/>
                    </a:cubicBezTo>
                    <a:cubicBezTo>
                      <a:pt x="5005" y="5120"/>
                      <a:pt x="5067" y="5058"/>
                      <a:pt x="5068" y="5058"/>
                    </a:cubicBezTo>
                    <a:lnTo>
                      <a:pt x="5068" y="5058"/>
                    </a:lnTo>
                    <a:cubicBezTo>
                      <a:pt x="5067" y="5058"/>
                      <a:pt x="4968" y="5182"/>
                      <a:pt x="4869" y="5294"/>
                    </a:cubicBezTo>
                    <a:cubicBezTo>
                      <a:pt x="4771" y="5391"/>
                      <a:pt x="4673" y="5499"/>
                      <a:pt x="4617" y="5499"/>
                    </a:cubicBezTo>
                    <a:cubicBezTo>
                      <a:pt x="4609" y="5499"/>
                      <a:pt x="4602" y="5497"/>
                      <a:pt x="4596" y="5492"/>
                    </a:cubicBezTo>
                    <a:cubicBezTo>
                      <a:pt x="4546" y="5455"/>
                      <a:pt x="4608" y="5294"/>
                      <a:pt x="4683" y="5157"/>
                    </a:cubicBezTo>
                    <a:cubicBezTo>
                      <a:pt x="4732" y="5058"/>
                      <a:pt x="4782" y="4958"/>
                      <a:pt x="4856" y="4871"/>
                    </a:cubicBezTo>
                    <a:close/>
                    <a:moveTo>
                      <a:pt x="5788" y="5020"/>
                    </a:moveTo>
                    <a:lnTo>
                      <a:pt x="5788" y="5020"/>
                    </a:lnTo>
                    <a:cubicBezTo>
                      <a:pt x="5788" y="5021"/>
                      <a:pt x="5751" y="5281"/>
                      <a:pt x="5813" y="5343"/>
                    </a:cubicBezTo>
                    <a:lnTo>
                      <a:pt x="5900" y="5132"/>
                    </a:lnTo>
                    <a:lnTo>
                      <a:pt x="5838" y="5356"/>
                    </a:lnTo>
                    <a:cubicBezTo>
                      <a:pt x="5924" y="5356"/>
                      <a:pt x="6049" y="5120"/>
                      <a:pt x="6049" y="5120"/>
                    </a:cubicBezTo>
                    <a:lnTo>
                      <a:pt x="6049" y="5120"/>
                    </a:lnTo>
                    <a:cubicBezTo>
                      <a:pt x="6049" y="5120"/>
                      <a:pt x="5903" y="5533"/>
                      <a:pt x="5782" y="5533"/>
                    </a:cubicBezTo>
                    <a:cubicBezTo>
                      <a:pt x="5776" y="5533"/>
                      <a:pt x="5769" y="5532"/>
                      <a:pt x="5763" y="5529"/>
                    </a:cubicBezTo>
                    <a:cubicBezTo>
                      <a:pt x="5639" y="5480"/>
                      <a:pt x="5788" y="5021"/>
                      <a:pt x="5788" y="5020"/>
                    </a:cubicBezTo>
                    <a:close/>
                    <a:moveTo>
                      <a:pt x="13103" y="5306"/>
                    </a:moveTo>
                    <a:lnTo>
                      <a:pt x="13103" y="5306"/>
                    </a:lnTo>
                    <a:cubicBezTo>
                      <a:pt x="13103" y="5306"/>
                      <a:pt x="13202" y="5405"/>
                      <a:pt x="13302" y="5505"/>
                    </a:cubicBezTo>
                    <a:cubicBezTo>
                      <a:pt x="13401" y="5604"/>
                      <a:pt x="13513" y="5691"/>
                      <a:pt x="13488" y="5753"/>
                    </a:cubicBezTo>
                    <a:cubicBezTo>
                      <a:pt x="13475" y="5775"/>
                      <a:pt x="13448" y="5784"/>
                      <a:pt x="13413" y="5784"/>
                    </a:cubicBezTo>
                    <a:cubicBezTo>
                      <a:pt x="13349" y="5784"/>
                      <a:pt x="13258" y="5752"/>
                      <a:pt x="13178" y="5703"/>
                    </a:cubicBezTo>
                    <a:cubicBezTo>
                      <a:pt x="13078" y="5654"/>
                      <a:pt x="12991" y="5592"/>
                      <a:pt x="12917" y="5517"/>
                    </a:cubicBezTo>
                    <a:lnTo>
                      <a:pt x="12917" y="5517"/>
                    </a:lnTo>
                    <a:cubicBezTo>
                      <a:pt x="12966" y="5554"/>
                      <a:pt x="13016" y="5592"/>
                      <a:pt x="13078" y="5616"/>
                    </a:cubicBezTo>
                    <a:cubicBezTo>
                      <a:pt x="13125" y="5644"/>
                      <a:pt x="13178" y="5658"/>
                      <a:pt x="13234" y="5658"/>
                    </a:cubicBezTo>
                    <a:cubicBezTo>
                      <a:pt x="13252" y="5658"/>
                      <a:pt x="13271" y="5657"/>
                      <a:pt x="13289" y="5654"/>
                    </a:cubicBezTo>
                    <a:cubicBezTo>
                      <a:pt x="13289" y="5654"/>
                      <a:pt x="13240" y="5616"/>
                      <a:pt x="13190" y="5567"/>
                    </a:cubicBezTo>
                    <a:cubicBezTo>
                      <a:pt x="13128" y="5530"/>
                      <a:pt x="13091" y="5480"/>
                      <a:pt x="13091" y="5480"/>
                    </a:cubicBezTo>
                    <a:lnTo>
                      <a:pt x="13091" y="5480"/>
                    </a:lnTo>
                    <a:cubicBezTo>
                      <a:pt x="13091" y="5480"/>
                      <a:pt x="13140" y="5517"/>
                      <a:pt x="13190" y="5554"/>
                    </a:cubicBezTo>
                    <a:cubicBezTo>
                      <a:pt x="13252" y="5592"/>
                      <a:pt x="13302" y="5629"/>
                      <a:pt x="13302" y="5629"/>
                    </a:cubicBezTo>
                    <a:cubicBezTo>
                      <a:pt x="13277" y="5554"/>
                      <a:pt x="13240" y="5492"/>
                      <a:pt x="13202" y="5443"/>
                    </a:cubicBezTo>
                    <a:lnTo>
                      <a:pt x="13103" y="5306"/>
                    </a:lnTo>
                    <a:close/>
                    <a:moveTo>
                      <a:pt x="5217" y="5182"/>
                    </a:moveTo>
                    <a:lnTo>
                      <a:pt x="5217" y="5182"/>
                    </a:lnTo>
                    <a:cubicBezTo>
                      <a:pt x="5192" y="5232"/>
                      <a:pt x="5167" y="5294"/>
                      <a:pt x="5155" y="5356"/>
                    </a:cubicBezTo>
                    <a:cubicBezTo>
                      <a:pt x="5130" y="5443"/>
                      <a:pt x="5117" y="5517"/>
                      <a:pt x="5130" y="5604"/>
                    </a:cubicBezTo>
                    <a:cubicBezTo>
                      <a:pt x="5130" y="5604"/>
                      <a:pt x="5167" y="5529"/>
                      <a:pt x="5204" y="5467"/>
                    </a:cubicBezTo>
                    <a:lnTo>
                      <a:pt x="5291" y="5343"/>
                    </a:lnTo>
                    <a:lnTo>
                      <a:pt x="5291" y="5343"/>
                    </a:lnTo>
                    <a:cubicBezTo>
                      <a:pt x="5291" y="5343"/>
                      <a:pt x="5254" y="5405"/>
                      <a:pt x="5217" y="5480"/>
                    </a:cubicBezTo>
                    <a:cubicBezTo>
                      <a:pt x="5192" y="5542"/>
                      <a:pt x="5167" y="5616"/>
                      <a:pt x="5167" y="5616"/>
                    </a:cubicBezTo>
                    <a:cubicBezTo>
                      <a:pt x="5204" y="5616"/>
                      <a:pt x="5279" y="5542"/>
                      <a:pt x="5341" y="5467"/>
                    </a:cubicBezTo>
                    <a:cubicBezTo>
                      <a:pt x="5403" y="5393"/>
                      <a:pt x="5452" y="5331"/>
                      <a:pt x="5453" y="5331"/>
                    </a:cubicBezTo>
                    <a:lnTo>
                      <a:pt x="5453" y="5331"/>
                    </a:lnTo>
                    <a:lnTo>
                      <a:pt x="5279" y="5604"/>
                    </a:lnTo>
                    <a:cubicBezTo>
                      <a:pt x="5201" y="5715"/>
                      <a:pt x="5123" y="5846"/>
                      <a:pt x="5063" y="5846"/>
                    </a:cubicBezTo>
                    <a:cubicBezTo>
                      <a:pt x="5056" y="5846"/>
                      <a:pt x="5049" y="5844"/>
                      <a:pt x="5043" y="5840"/>
                    </a:cubicBezTo>
                    <a:cubicBezTo>
                      <a:pt x="4981" y="5815"/>
                      <a:pt x="5018" y="5641"/>
                      <a:pt x="5080" y="5480"/>
                    </a:cubicBezTo>
                    <a:lnTo>
                      <a:pt x="5080" y="5492"/>
                    </a:lnTo>
                    <a:cubicBezTo>
                      <a:pt x="5117" y="5381"/>
                      <a:pt x="5167" y="5281"/>
                      <a:pt x="5217" y="5182"/>
                    </a:cubicBezTo>
                    <a:close/>
                    <a:moveTo>
                      <a:pt x="13823" y="5269"/>
                    </a:moveTo>
                    <a:lnTo>
                      <a:pt x="13823" y="5269"/>
                    </a:lnTo>
                    <a:cubicBezTo>
                      <a:pt x="13824" y="5269"/>
                      <a:pt x="14035" y="5418"/>
                      <a:pt x="14270" y="5542"/>
                    </a:cubicBezTo>
                    <a:cubicBezTo>
                      <a:pt x="14506" y="5654"/>
                      <a:pt x="14742" y="5778"/>
                      <a:pt x="14730" y="5840"/>
                    </a:cubicBezTo>
                    <a:cubicBezTo>
                      <a:pt x="14726" y="5859"/>
                      <a:pt x="14698" y="5867"/>
                      <a:pt x="14654" y="5867"/>
                    </a:cubicBezTo>
                    <a:cubicBezTo>
                      <a:pt x="14553" y="5867"/>
                      <a:pt x="14365" y="5822"/>
                      <a:pt x="14184" y="5753"/>
                    </a:cubicBezTo>
                    <a:cubicBezTo>
                      <a:pt x="14059" y="5716"/>
                      <a:pt x="13935" y="5654"/>
                      <a:pt x="13823" y="5604"/>
                    </a:cubicBezTo>
                    <a:cubicBezTo>
                      <a:pt x="13737" y="5554"/>
                      <a:pt x="13674" y="5505"/>
                      <a:pt x="13674" y="5505"/>
                    </a:cubicBezTo>
                    <a:lnTo>
                      <a:pt x="13674" y="5505"/>
                    </a:lnTo>
                    <a:cubicBezTo>
                      <a:pt x="13761" y="5554"/>
                      <a:pt x="13861" y="5604"/>
                      <a:pt x="13960" y="5641"/>
                    </a:cubicBezTo>
                    <a:cubicBezTo>
                      <a:pt x="14072" y="5691"/>
                      <a:pt x="14196" y="5716"/>
                      <a:pt x="14320" y="5716"/>
                    </a:cubicBezTo>
                    <a:cubicBezTo>
                      <a:pt x="14320" y="5716"/>
                      <a:pt x="14208" y="5666"/>
                      <a:pt x="14097" y="5604"/>
                    </a:cubicBezTo>
                    <a:cubicBezTo>
                      <a:pt x="13985" y="5542"/>
                      <a:pt x="13886" y="5467"/>
                      <a:pt x="13885" y="5467"/>
                    </a:cubicBezTo>
                    <a:lnTo>
                      <a:pt x="13885" y="5467"/>
                    </a:lnTo>
                    <a:cubicBezTo>
                      <a:pt x="13886" y="5467"/>
                      <a:pt x="13997" y="5530"/>
                      <a:pt x="14109" y="5592"/>
                    </a:cubicBezTo>
                    <a:cubicBezTo>
                      <a:pt x="14221" y="5641"/>
                      <a:pt x="14333" y="5679"/>
                      <a:pt x="14333" y="5679"/>
                    </a:cubicBezTo>
                    <a:cubicBezTo>
                      <a:pt x="14258" y="5592"/>
                      <a:pt x="14159" y="5517"/>
                      <a:pt x="14059" y="5443"/>
                    </a:cubicBezTo>
                    <a:cubicBezTo>
                      <a:pt x="13935" y="5356"/>
                      <a:pt x="13824" y="5269"/>
                      <a:pt x="13823" y="5269"/>
                    </a:cubicBezTo>
                    <a:close/>
                    <a:moveTo>
                      <a:pt x="6074" y="5368"/>
                    </a:moveTo>
                    <a:cubicBezTo>
                      <a:pt x="6074" y="5368"/>
                      <a:pt x="6036" y="5629"/>
                      <a:pt x="6086" y="5691"/>
                    </a:cubicBezTo>
                    <a:lnTo>
                      <a:pt x="6185" y="5492"/>
                    </a:lnTo>
                    <a:lnTo>
                      <a:pt x="6123" y="5703"/>
                    </a:lnTo>
                    <a:cubicBezTo>
                      <a:pt x="6198" y="5703"/>
                      <a:pt x="6334" y="5468"/>
                      <a:pt x="6334" y="5467"/>
                    </a:cubicBezTo>
                    <a:lnTo>
                      <a:pt x="6334" y="5467"/>
                    </a:lnTo>
                    <a:cubicBezTo>
                      <a:pt x="6334" y="5468"/>
                      <a:pt x="6178" y="5881"/>
                      <a:pt x="6056" y="5881"/>
                    </a:cubicBezTo>
                    <a:cubicBezTo>
                      <a:pt x="6049" y="5881"/>
                      <a:pt x="6043" y="5880"/>
                      <a:pt x="6036" y="5877"/>
                    </a:cubicBezTo>
                    <a:cubicBezTo>
                      <a:pt x="5925" y="5828"/>
                      <a:pt x="6073" y="5368"/>
                      <a:pt x="6074" y="5368"/>
                    </a:cubicBezTo>
                    <a:close/>
                    <a:moveTo>
                      <a:pt x="12830" y="5542"/>
                    </a:moveTo>
                    <a:lnTo>
                      <a:pt x="12830" y="5542"/>
                    </a:lnTo>
                    <a:cubicBezTo>
                      <a:pt x="12830" y="5542"/>
                      <a:pt x="13165" y="5902"/>
                      <a:pt x="13078" y="6001"/>
                    </a:cubicBezTo>
                    <a:cubicBezTo>
                      <a:pt x="13065" y="6016"/>
                      <a:pt x="13047" y="6023"/>
                      <a:pt x="13026" y="6023"/>
                    </a:cubicBezTo>
                    <a:cubicBezTo>
                      <a:pt x="12892" y="6023"/>
                      <a:pt x="12631" y="5753"/>
                      <a:pt x="12631" y="5753"/>
                    </a:cubicBezTo>
                    <a:lnTo>
                      <a:pt x="12631" y="5753"/>
                    </a:lnTo>
                    <a:cubicBezTo>
                      <a:pt x="12631" y="5753"/>
                      <a:pt x="12811" y="5883"/>
                      <a:pt x="12902" y="5883"/>
                    </a:cubicBezTo>
                    <a:cubicBezTo>
                      <a:pt x="12912" y="5883"/>
                      <a:pt x="12921" y="5881"/>
                      <a:pt x="12929" y="5877"/>
                    </a:cubicBezTo>
                    <a:lnTo>
                      <a:pt x="12780" y="5703"/>
                    </a:lnTo>
                    <a:lnTo>
                      <a:pt x="12954" y="5865"/>
                    </a:lnTo>
                    <a:cubicBezTo>
                      <a:pt x="12979" y="5766"/>
                      <a:pt x="12830" y="5542"/>
                      <a:pt x="12830" y="5542"/>
                    </a:cubicBezTo>
                    <a:close/>
                    <a:moveTo>
                      <a:pt x="14258" y="3381"/>
                    </a:moveTo>
                    <a:cubicBezTo>
                      <a:pt x="14258" y="3381"/>
                      <a:pt x="14208" y="3443"/>
                      <a:pt x="14146" y="3542"/>
                    </a:cubicBezTo>
                    <a:cubicBezTo>
                      <a:pt x="14109" y="3592"/>
                      <a:pt x="14059" y="3654"/>
                      <a:pt x="14010" y="3729"/>
                    </a:cubicBezTo>
                    <a:cubicBezTo>
                      <a:pt x="13960" y="3803"/>
                      <a:pt x="13898" y="3890"/>
                      <a:pt x="13823" y="3965"/>
                    </a:cubicBezTo>
                    <a:cubicBezTo>
                      <a:pt x="13662" y="4151"/>
                      <a:pt x="13500" y="4337"/>
                      <a:pt x="13314" y="4511"/>
                    </a:cubicBezTo>
                    <a:cubicBezTo>
                      <a:pt x="13227" y="4610"/>
                      <a:pt x="13128" y="4710"/>
                      <a:pt x="13004" y="4797"/>
                    </a:cubicBezTo>
                    <a:cubicBezTo>
                      <a:pt x="12892" y="4896"/>
                      <a:pt x="12793" y="4983"/>
                      <a:pt x="12681" y="5082"/>
                    </a:cubicBezTo>
                    <a:cubicBezTo>
                      <a:pt x="12569" y="5169"/>
                      <a:pt x="12457" y="5256"/>
                      <a:pt x="12333" y="5331"/>
                    </a:cubicBezTo>
                    <a:cubicBezTo>
                      <a:pt x="12221" y="5418"/>
                      <a:pt x="12109" y="5492"/>
                      <a:pt x="11998" y="5567"/>
                    </a:cubicBezTo>
                    <a:cubicBezTo>
                      <a:pt x="11874" y="5641"/>
                      <a:pt x="11762" y="5703"/>
                      <a:pt x="11662" y="5765"/>
                    </a:cubicBezTo>
                    <a:cubicBezTo>
                      <a:pt x="11551" y="5815"/>
                      <a:pt x="11451" y="5877"/>
                      <a:pt x="11352" y="5914"/>
                    </a:cubicBezTo>
                    <a:cubicBezTo>
                      <a:pt x="11253" y="5964"/>
                      <a:pt x="11166" y="6001"/>
                      <a:pt x="11079" y="6039"/>
                    </a:cubicBezTo>
                    <a:cubicBezTo>
                      <a:pt x="11004" y="6076"/>
                      <a:pt x="10954" y="6101"/>
                      <a:pt x="10905" y="6126"/>
                    </a:cubicBezTo>
                    <a:cubicBezTo>
                      <a:pt x="10781" y="6175"/>
                      <a:pt x="10718" y="6188"/>
                      <a:pt x="10718" y="6188"/>
                    </a:cubicBezTo>
                    <a:lnTo>
                      <a:pt x="10880" y="6088"/>
                    </a:lnTo>
                    <a:lnTo>
                      <a:pt x="11079" y="5977"/>
                    </a:lnTo>
                    <a:lnTo>
                      <a:pt x="11315" y="5815"/>
                    </a:lnTo>
                    <a:cubicBezTo>
                      <a:pt x="11414" y="5765"/>
                      <a:pt x="11501" y="5691"/>
                      <a:pt x="11600" y="5629"/>
                    </a:cubicBezTo>
                    <a:cubicBezTo>
                      <a:pt x="11700" y="5567"/>
                      <a:pt x="11811" y="5492"/>
                      <a:pt x="11911" y="5418"/>
                    </a:cubicBezTo>
                    <a:cubicBezTo>
                      <a:pt x="12023" y="5343"/>
                      <a:pt x="12134" y="5256"/>
                      <a:pt x="12246" y="5169"/>
                    </a:cubicBezTo>
                    <a:cubicBezTo>
                      <a:pt x="12358" y="5082"/>
                      <a:pt x="12470" y="5008"/>
                      <a:pt x="12581" y="4921"/>
                    </a:cubicBezTo>
                    <a:cubicBezTo>
                      <a:pt x="12693" y="4834"/>
                      <a:pt x="12805" y="4735"/>
                      <a:pt x="12904" y="4648"/>
                    </a:cubicBezTo>
                    <a:cubicBezTo>
                      <a:pt x="13016" y="4561"/>
                      <a:pt x="13115" y="4461"/>
                      <a:pt x="13215" y="4374"/>
                    </a:cubicBezTo>
                    <a:cubicBezTo>
                      <a:pt x="13414" y="4201"/>
                      <a:pt x="13600" y="4027"/>
                      <a:pt x="13749" y="3878"/>
                    </a:cubicBezTo>
                    <a:cubicBezTo>
                      <a:pt x="13823" y="3803"/>
                      <a:pt x="13898" y="3741"/>
                      <a:pt x="13960" y="3679"/>
                    </a:cubicBezTo>
                    <a:cubicBezTo>
                      <a:pt x="14010" y="3604"/>
                      <a:pt x="14072" y="3555"/>
                      <a:pt x="14109" y="3518"/>
                    </a:cubicBezTo>
                    <a:lnTo>
                      <a:pt x="14258" y="3381"/>
                    </a:lnTo>
                    <a:close/>
                    <a:moveTo>
                      <a:pt x="5490" y="5505"/>
                    </a:moveTo>
                    <a:cubicBezTo>
                      <a:pt x="5465" y="5567"/>
                      <a:pt x="5453" y="5629"/>
                      <a:pt x="5440" y="5691"/>
                    </a:cubicBezTo>
                    <a:cubicBezTo>
                      <a:pt x="5403" y="5778"/>
                      <a:pt x="5403" y="5865"/>
                      <a:pt x="5428" y="5939"/>
                    </a:cubicBezTo>
                    <a:cubicBezTo>
                      <a:pt x="5428" y="5939"/>
                      <a:pt x="5465" y="5877"/>
                      <a:pt x="5490" y="5803"/>
                    </a:cubicBezTo>
                    <a:cubicBezTo>
                      <a:pt x="5527" y="5728"/>
                      <a:pt x="5564" y="5666"/>
                      <a:pt x="5564" y="5666"/>
                    </a:cubicBezTo>
                    <a:lnTo>
                      <a:pt x="5564" y="5666"/>
                    </a:lnTo>
                    <a:cubicBezTo>
                      <a:pt x="5564" y="5666"/>
                      <a:pt x="5540" y="5741"/>
                      <a:pt x="5515" y="5803"/>
                    </a:cubicBezTo>
                    <a:cubicBezTo>
                      <a:pt x="5477" y="5877"/>
                      <a:pt x="5453" y="5964"/>
                      <a:pt x="5453" y="5964"/>
                    </a:cubicBezTo>
                    <a:cubicBezTo>
                      <a:pt x="5502" y="5952"/>
                      <a:pt x="5564" y="5865"/>
                      <a:pt x="5626" y="5790"/>
                    </a:cubicBezTo>
                    <a:cubicBezTo>
                      <a:pt x="5688" y="5716"/>
                      <a:pt x="5738" y="5642"/>
                      <a:pt x="5738" y="5641"/>
                    </a:cubicBezTo>
                    <a:lnTo>
                      <a:pt x="5738" y="5641"/>
                    </a:lnTo>
                    <a:cubicBezTo>
                      <a:pt x="5738" y="5642"/>
                      <a:pt x="5651" y="5778"/>
                      <a:pt x="5577" y="5927"/>
                    </a:cubicBezTo>
                    <a:cubicBezTo>
                      <a:pt x="5508" y="6065"/>
                      <a:pt x="5428" y="6203"/>
                      <a:pt x="5367" y="6203"/>
                    </a:cubicBezTo>
                    <a:cubicBezTo>
                      <a:pt x="5363" y="6203"/>
                      <a:pt x="5358" y="6202"/>
                      <a:pt x="5353" y="6200"/>
                    </a:cubicBezTo>
                    <a:cubicBezTo>
                      <a:pt x="5291" y="6188"/>
                      <a:pt x="5316" y="6001"/>
                      <a:pt x="5366" y="5828"/>
                    </a:cubicBezTo>
                    <a:cubicBezTo>
                      <a:pt x="5390" y="5716"/>
                      <a:pt x="5440" y="5616"/>
                      <a:pt x="5490" y="5505"/>
                    </a:cubicBezTo>
                    <a:close/>
                    <a:moveTo>
                      <a:pt x="13575" y="5604"/>
                    </a:moveTo>
                    <a:lnTo>
                      <a:pt x="13997" y="5890"/>
                    </a:lnTo>
                    <a:cubicBezTo>
                      <a:pt x="14196" y="6026"/>
                      <a:pt x="14407" y="6175"/>
                      <a:pt x="14382" y="6237"/>
                    </a:cubicBezTo>
                    <a:cubicBezTo>
                      <a:pt x="14377" y="6248"/>
                      <a:pt x="14361" y="6253"/>
                      <a:pt x="14337" y="6253"/>
                    </a:cubicBezTo>
                    <a:cubicBezTo>
                      <a:pt x="14251" y="6253"/>
                      <a:pt x="14061" y="6188"/>
                      <a:pt x="13885" y="6101"/>
                    </a:cubicBezTo>
                    <a:cubicBezTo>
                      <a:pt x="13724" y="6026"/>
                      <a:pt x="13575" y="5952"/>
                      <a:pt x="13426" y="5865"/>
                    </a:cubicBezTo>
                    <a:lnTo>
                      <a:pt x="13426" y="5865"/>
                    </a:lnTo>
                    <a:cubicBezTo>
                      <a:pt x="13426" y="5865"/>
                      <a:pt x="13550" y="5927"/>
                      <a:pt x="13687" y="5977"/>
                    </a:cubicBezTo>
                    <a:cubicBezTo>
                      <a:pt x="13799" y="6026"/>
                      <a:pt x="13910" y="6064"/>
                      <a:pt x="14022" y="6064"/>
                    </a:cubicBezTo>
                    <a:lnTo>
                      <a:pt x="13823" y="5939"/>
                    </a:lnTo>
                    <a:lnTo>
                      <a:pt x="13637" y="5815"/>
                    </a:lnTo>
                    <a:lnTo>
                      <a:pt x="13836" y="5927"/>
                    </a:lnTo>
                    <a:lnTo>
                      <a:pt x="14047" y="6039"/>
                    </a:lnTo>
                    <a:cubicBezTo>
                      <a:pt x="13972" y="5939"/>
                      <a:pt x="13885" y="5852"/>
                      <a:pt x="13799" y="5790"/>
                    </a:cubicBezTo>
                    <a:cubicBezTo>
                      <a:pt x="13687" y="5691"/>
                      <a:pt x="13575" y="5604"/>
                      <a:pt x="13575" y="5604"/>
                    </a:cubicBezTo>
                    <a:close/>
                    <a:moveTo>
                      <a:pt x="12494" y="5865"/>
                    </a:moveTo>
                    <a:lnTo>
                      <a:pt x="12681" y="6076"/>
                    </a:lnTo>
                    <a:cubicBezTo>
                      <a:pt x="12768" y="6175"/>
                      <a:pt x="12867" y="6275"/>
                      <a:pt x="12842" y="6337"/>
                    </a:cubicBezTo>
                    <a:cubicBezTo>
                      <a:pt x="12835" y="6356"/>
                      <a:pt x="12815" y="6365"/>
                      <a:pt x="12787" y="6365"/>
                    </a:cubicBezTo>
                    <a:cubicBezTo>
                      <a:pt x="12726" y="6365"/>
                      <a:pt x="12626" y="6322"/>
                      <a:pt x="12532" y="6262"/>
                    </a:cubicBezTo>
                    <a:cubicBezTo>
                      <a:pt x="12445" y="6213"/>
                      <a:pt x="12370" y="6150"/>
                      <a:pt x="12296" y="6076"/>
                    </a:cubicBezTo>
                    <a:lnTo>
                      <a:pt x="12296" y="6076"/>
                    </a:lnTo>
                    <a:cubicBezTo>
                      <a:pt x="12345" y="6113"/>
                      <a:pt x="12395" y="6138"/>
                      <a:pt x="12445" y="6163"/>
                    </a:cubicBezTo>
                    <a:cubicBezTo>
                      <a:pt x="12494" y="6213"/>
                      <a:pt x="12569" y="6225"/>
                      <a:pt x="12644" y="6225"/>
                    </a:cubicBezTo>
                    <a:lnTo>
                      <a:pt x="12544" y="6138"/>
                    </a:lnTo>
                    <a:cubicBezTo>
                      <a:pt x="12495" y="6088"/>
                      <a:pt x="12457" y="6039"/>
                      <a:pt x="12457" y="6039"/>
                    </a:cubicBezTo>
                    <a:lnTo>
                      <a:pt x="12457" y="6039"/>
                    </a:lnTo>
                    <a:cubicBezTo>
                      <a:pt x="12457" y="6039"/>
                      <a:pt x="12507" y="6076"/>
                      <a:pt x="12557" y="6113"/>
                    </a:cubicBezTo>
                    <a:cubicBezTo>
                      <a:pt x="12619" y="6163"/>
                      <a:pt x="12668" y="6200"/>
                      <a:pt x="12668" y="6200"/>
                    </a:cubicBezTo>
                    <a:cubicBezTo>
                      <a:pt x="12656" y="6126"/>
                      <a:pt x="12619" y="6064"/>
                      <a:pt x="12581" y="6001"/>
                    </a:cubicBezTo>
                    <a:lnTo>
                      <a:pt x="12494" y="5865"/>
                    </a:lnTo>
                    <a:close/>
                    <a:moveTo>
                      <a:pt x="5702" y="5904"/>
                    </a:moveTo>
                    <a:cubicBezTo>
                      <a:pt x="5687" y="6020"/>
                      <a:pt x="5665" y="6234"/>
                      <a:pt x="5701" y="6287"/>
                    </a:cubicBezTo>
                    <a:lnTo>
                      <a:pt x="5813" y="5977"/>
                    </a:lnTo>
                    <a:lnTo>
                      <a:pt x="5726" y="6300"/>
                    </a:lnTo>
                    <a:cubicBezTo>
                      <a:pt x="5813" y="6275"/>
                      <a:pt x="5974" y="5915"/>
                      <a:pt x="5974" y="5914"/>
                    </a:cubicBezTo>
                    <a:lnTo>
                      <a:pt x="5974" y="5914"/>
                    </a:lnTo>
                    <a:cubicBezTo>
                      <a:pt x="5974" y="5915"/>
                      <a:pt x="5762" y="6562"/>
                      <a:pt x="5637" y="6562"/>
                    </a:cubicBezTo>
                    <a:cubicBezTo>
                      <a:pt x="5633" y="6562"/>
                      <a:pt x="5630" y="6561"/>
                      <a:pt x="5626" y="6560"/>
                    </a:cubicBezTo>
                    <a:cubicBezTo>
                      <a:pt x="5528" y="6531"/>
                      <a:pt x="5649" y="6085"/>
                      <a:pt x="5702" y="5904"/>
                    </a:cubicBezTo>
                    <a:close/>
                    <a:moveTo>
                      <a:pt x="13265" y="5890"/>
                    </a:moveTo>
                    <a:cubicBezTo>
                      <a:pt x="13265" y="5890"/>
                      <a:pt x="13451" y="6064"/>
                      <a:pt x="13662" y="6225"/>
                    </a:cubicBezTo>
                    <a:cubicBezTo>
                      <a:pt x="13873" y="6386"/>
                      <a:pt x="14084" y="6548"/>
                      <a:pt x="14059" y="6598"/>
                    </a:cubicBezTo>
                    <a:cubicBezTo>
                      <a:pt x="14052" y="6611"/>
                      <a:pt x="14035" y="6616"/>
                      <a:pt x="14010" y="6616"/>
                    </a:cubicBezTo>
                    <a:cubicBezTo>
                      <a:pt x="13919" y="6616"/>
                      <a:pt x="13724" y="6532"/>
                      <a:pt x="13538" y="6424"/>
                    </a:cubicBezTo>
                    <a:cubicBezTo>
                      <a:pt x="13376" y="6337"/>
                      <a:pt x="13227" y="6225"/>
                      <a:pt x="13078" y="6113"/>
                    </a:cubicBezTo>
                    <a:lnTo>
                      <a:pt x="13078" y="6113"/>
                    </a:lnTo>
                    <a:cubicBezTo>
                      <a:pt x="13165" y="6175"/>
                      <a:pt x="13252" y="6225"/>
                      <a:pt x="13339" y="6275"/>
                    </a:cubicBezTo>
                    <a:cubicBezTo>
                      <a:pt x="13451" y="6337"/>
                      <a:pt x="13563" y="6386"/>
                      <a:pt x="13687" y="6399"/>
                    </a:cubicBezTo>
                    <a:cubicBezTo>
                      <a:pt x="13687" y="6399"/>
                      <a:pt x="13587" y="6324"/>
                      <a:pt x="13488" y="6250"/>
                    </a:cubicBezTo>
                    <a:cubicBezTo>
                      <a:pt x="13389" y="6175"/>
                      <a:pt x="13302" y="6101"/>
                      <a:pt x="13302" y="6101"/>
                    </a:cubicBezTo>
                    <a:lnTo>
                      <a:pt x="13302" y="6101"/>
                    </a:lnTo>
                    <a:cubicBezTo>
                      <a:pt x="13302" y="6101"/>
                      <a:pt x="13401" y="6175"/>
                      <a:pt x="13500" y="6237"/>
                    </a:cubicBezTo>
                    <a:cubicBezTo>
                      <a:pt x="13600" y="6312"/>
                      <a:pt x="13699" y="6374"/>
                      <a:pt x="13699" y="6374"/>
                    </a:cubicBezTo>
                    <a:cubicBezTo>
                      <a:pt x="13637" y="6262"/>
                      <a:pt x="13563" y="6175"/>
                      <a:pt x="13463" y="6088"/>
                    </a:cubicBezTo>
                    <a:lnTo>
                      <a:pt x="13265" y="5890"/>
                    </a:lnTo>
                    <a:close/>
                    <a:moveTo>
                      <a:pt x="11960" y="6088"/>
                    </a:moveTo>
                    <a:lnTo>
                      <a:pt x="12184" y="6349"/>
                    </a:lnTo>
                    <a:cubicBezTo>
                      <a:pt x="12296" y="6473"/>
                      <a:pt x="12408" y="6598"/>
                      <a:pt x="12370" y="6660"/>
                    </a:cubicBezTo>
                    <a:cubicBezTo>
                      <a:pt x="12362" y="6670"/>
                      <a:pt x="12348" y="6675"/>
                      <a:pt x="12330" y="6675"/>
                    </a:cubicBezTo>
                    <a:cubicBezTo>
                      <a:pt x="12264" y="6675"/>
                      <a:pt x="12139" y="6611"/>
                      <a:pt x="12023" y="6523"/>
                    </a:cubicBezTo>
                    <a:cubicBezTo>
                      <a:pt x="11936" y="6461"/>
                      <a:pt x="11849" y="6374"/>
                      <a:pt x="11762" y="6300"/>
                    </a:cubicBezTo>
                    <a:lnTo>
                      <a:pt x="11762" y="6300"/>
                    </a:lnTo>
                    <a:cubicBezTo>
                      <a:pt x="11811" y="6337"/>
                      <a:pt x="11861" y="6374"/>
                      <a:pt x="11923" y="6411"/>
                    </a:cubicBezTo>
                    <a:cubicBezTo>
                      <a:pt x="11985" y="6461"/>
                      <a:pt x="12060" y="6486"/>
                      <a:pt x="12147" y="6498"/>
                    </a:cubicBezTo>
                    <a:cubicBezTo>
                      <a:pt x="12147" y="6498"/>
                      <a:pt x="12097" y="6436"/>
                      <a:pt x="12035" y="6386"/>
                    </a:cubicBezTo>
                    <a:cubicBezTo>
                      <a:pt x="11986" y="6325"/>
                      <a:pt x="11937" y="6264"/>
                      <a:pt x="11936" y="6262"/>
                    </a:cubicBezTo>
                    <a:lnTo>
                      <a:pt x="11936" y="6262"/>
                    </a:lnTo>
                    <a:cubicBezTo>
                      <a:pt x="11937" y="6264"/>
                      <a:pt x="11986" y="6325"/>
                      <a:pt x="12047" y="6374"/>
                    </a:cubicBezTo>
                    <a:lnTo>
                      <a:pt x="12172" y="6473"/>
                    </a:lnTo>
                    <a:cubicBezTo>
                      <a:pt x="12159" y="6386"/>
                      <a:pt x="12122" y="6312"/>
                      <a:pt x="12072" y="6250"/>
                    </a:cubicBezTo>
                    <a:cubicBezTo>
                      <a:pt x="12010" y="6163"/>
                      <a:pt x="11961" y="6088"/>
                      <a:pt x="11960" y="6088"/>
                    </a:cubicBezTo>
                    <a:close/>
                    <a:moveTo>
                      <a:pt x="11489" y="6324"/>
                    </a:moveTo>
                    <a:cubicBezTo>
                      <a:pt x="11489" y="6325"/>
                      <a:pt x="12047" y="6759"/>
                      <a:pt x="11973" y="6871"/>
                    </a:cubicBezTo>
                    <a:cubicBezTo>
                      <a:pt x="11964" y="6884"/>
                      <a:pt x="11949" y="6890"/>
                      <a:pt x="11928" y="6890"/>
                    </a:cubicBezTo>
                    <a:cubicBezTo>
                      <a:pt x="11773" y="6890"/>
                      <a:pt x="11327" y="6560"/>
                      <a:pt x="11327" y="6560"/>
                    </a:cubicBezTo>
                    <a:lnTo>
                      <a:pt x="11327" y="6560"/>
                    </a:lnTo>
                    <a:cubicBezTo>
                      <a:pt x="11327" y="6560"/>
                      <a:pt x="11622" y="6724"/>
                      <a:pt x="11730" y="6724"/>
                    </a:cubicBezTo>
                    <a:cubicBezTo>
                      <a:pt x="11737" y="6724"/>
                      <a:pt x="11744" y="6723"/>
                      <a:pt x="11749" y="6722"/>
                    </a:cubicBezTo>
                    <a:lnTo>
                      <a:pt x="11489" y="6511"/>
                    </a:lnTo>
                    <a:lnTo>
                      <a:pt x="11762" y="6685"/>
                    </a:lnTo>
                    <a:cubicBezTo>
                      <a:pt x="11762" y="6598"/>
                      <a:pt x="11489" y="6325"/>
                      <a:pt x="11489" y="6324"/>
                    </a:cubicBezTo>
                    <a:close/>
                    <a:moveTo>
                      <a:pt x="8447" y="4893"/>
                    </a:moveTo>
                    <a:cubicBezTo>
                      <a:pt x="8614" y="4893"/>
                      <a:pt x="8780" y="4918"/>
                      <a:pt x="8942" y="4983"/>
                    </a:cubicBezTo>
                    <a:cubicBezTo>
                      <a:pt x="9154" y="5107"/>
                      <a:pt x="9328" y="5281"/>
                      <a:pt x="9452" y="5492"/>
                    </a:cubicBezTo>
                    <a:lnTo>
                      <a:pt x="9290" y="5529"/>
                    </a:lnTo>
                    <a:lnTo>
                      <a:pt x="9526" y="5790"/>
                    </a:lnTo>
                    <a:lnTo>
                      <a:pt x="9352" y="5865"/>
                    </a:lnTo>
                    <a:lnTo>
                      <a:pt x="9477" y="6101"/>
                    </a:lnTo>
                    <a:lnTo>
                      <a:pt x="9116" y="6051"/>
                    </a:lnTo>
                    <a:lnTo>
                      <a:pt x="9265" y="6324"/>
                    </a:lnTo>
                    <a:lnTo>
                      <a:pt x="9265" y="6324"/>
                    </a:lnTo>
                    <a:lnTo>
                      <a:pt x="8930" y="6188"/>
                    </a:lnTo>
                    <a:lnTo>
                      <a:pt x="8930" y="6188"/>
                    </a:lnTo>
                    <a:lnTo>
                      <a:pt x="8980" y="6573"/>
                    </a:lnTo>
                    <a:lnTo>
                      <a:pt x="8719" y="6300"/>
                    </a:lnTo>
                    <a:lnTo>
                      <a:pt x="8719" y="6734"/>
                    </a:lnTo>
                    <a:lnTo>
                      <a:pt x="8458" y="6449"/>
                    </a:lnTo>
                    <a:lnTo>
                      <a:pt x="8458" y="6610"/>
                    </a:lnTo>
                    <a:cubicBezTo>
                      <a:pt x="8458" y="6685"/>
                      <a:pt x="8446" y="6759"/>
                      <a:pt x="8433" y="6834"/>
                    </a:cubicBezTo>
                    <a:lnTo>
                      <a:pt x="8334" y="6647"/>
                    </a:lnTo>
                    <a:lnTo>
                      <a:pt x="8247" y="6486"/>
                    </a:lnTo>
                    <a:lnTo>
                      <a:pt x="8172" y="6896"/>
                    </a:lnTo>
                    <a:lnTo>
                      <a:pt x="8123" y="6709"/>
                    </a:lnTo>
                    <a:cubicBezTo>
                      <a:pt x="8197" y="6535"/>
                      <a:pt x="8297" y="6275"/>
                      <a:pt x="8247" y="6163"/>
                    </a:cubicBezTo>
                    <a:cubicBezTo>
                      <a:pt x="8235" y="6113"/>
                      <a:pt x="8197" y="6088"/>
                      <a:pt x="8160" y="6076"/>
                    </a:cubicBezTo>
                    <a:cubicBezTo>
                      <a:pt x="8150" y="6074"/>
                      <a:pt x="8141" y="6074"/>
                      <a:pt x="8131" y="6074"/>
                    </a:cubicBezTo>
                    <a:cubicBezTo>
                      <a:pt x="8067" y="6074"/>
                      <a:pt x="8006" y="6109"/>
                      <a:pt x="7974" y="6163"/>
                    </a:cubicBezTo>
                    <a:cubicBezTo>
                      <a:pt x="7961" y="6175"/>
                      <a:pt x="7949" y="6188"/>
                      <a:pt x="7937" y="6200"/>
                    </a:cubicBezTo>
                    <a:cubicBezTo>
                      <a:pt x="7887" y="6088"/>
                      <a:pt x="7787" y="6014"/>
                      <a:pt x="7663" y="5989"/>
                    </a:cubicBezTo>
                    <a:cubicBezTo>
                      <a:pt x="7614" y="5977"/>
                      <a:pt x="7564" y="5964"/>
                      <a:pt x="7514" y="5964"/>
                    </a:cubicBezTo>
                    <a:cubicBezTo>
                      <a:pt x="7465" y="5964"/>
                      <a:pt x="7415" y="6001"/>
                      <a:pt x="7390" y="6051"/>
                    </a:cubicBezTo>
                    <a:cubicBezTo>
                      <a:pt x="7390" y="6051"/>
                      <a:pt x="7378" y="6088"/>
                      <a:pt x="7353" y="6150"/>
                    </a:cubicBezTo>
                    <a:cubicBezTo>
                      <a:pt x="7241" y="5902"/>
                      <a:pt x="7241" y="5629"/>
                      <a:pt x="7353" y="5380"/>
                    </a:cubicBezTo>
                    <a:cubicBezTo>
                      <a:pt x="7427" y="5182"/>
                      <a:pt x="7589" y="5045"/>
                      <a:pt x="7787" y="4983"/>
                    </a:cubicBezTo>
                    <a:cubicBezTo>
                      <a:pt x="8011" y="4934"/>
                      <a:pt x="8231" y="4893"/>
                      <a:pt x="8447" y="4893"/>
                    </a:cubicBezTo>
                    <a:close/>
                    <a:moveTo>
                      <a:pt x="6272" y="5927"/>
                    </a:moveTo>
                    <a:cubicBezTo>
                      <a:pt x="6272" y="5927"/>
                      <a:pt x="6235" y="6175"/>
                      <a:pt x="6297" y="6237"/>
                    </a:cubicBezTo>
                    <a:lnTo>
                      <a:pt x="6384" y="6039"/>
                    </a:lnTo>
                    <a:lnTo>
                      <a:pt x="6334" y="6237"/>
                    </a:lnTo>
                    <a:cubicBezTo>
                      <a:pt x="6409" y="6237"/>
                      <a:pt x="6533" y="6026"/>
                      <a:pt x="6533" y="6026"/>
                    </a:cubicBezTo>
                    <a:lnTo>
                      <a:pt x="6533" y="6026"/>
                    </a:lnTo>
                    <a:cubicBezTo>
                      <a:pt x="6533" y="6027"/>
                      <a:pt x="6389" y="6403"/>
                      <a:pt x="6268" y="6403"/>
                    </a:cubicBezTo>
                    <a:cubicBezTo>
                      <a:pt x="6261" y="6403"/>
                      <a:pt x="6254" y="6402"/>
                      <a:pt x="6247" y="6399"/>
                    </a:cubicBezTo>
                    <a:cubicBezTo>
                      <a:pt x="6223" y="6386"/>
                      <a:pt x="6210" y="6362"/>
                      <a:pt x="6210" y="6337"/>
                    </a:cubicBezTo>
                    <a:cubicBezTo>
                      <a:pt x="6185" y="6399"/>
                      <a:pt x="6161" y="6498"/>
                      <a:pt x="6123" y="6598"/>
                    </a:cubicBezTo>
                    <a:cubicBezTo>
                      <a:pt x="6042" y="6772"/>
                      <a:pt x="5950" y="6935"/>
                      <a:pt x="5887" y="6935"/>
                    </a:cubicBezTo>
                    <a:cubicBezTo>
                      <a:pt x="5883" y="6935"/>
                      <a:pt x="5879" y="6935"/>
                      <a:pt x="5875" y="6933"/>
                    </a:cubicBezTo>
                    <a:cubicBezTo>
                      <a:pt x="5813" y="6908"/>
                      <a:pt x="5862" y="6709"/>
                      <a:pt x="5900" y="6523"/>
                    </a:cubicBezTo>
                    <a:cubicBezTo>
                      <a:pt x="5937" y="6300"/>
                      <a:pt x="5974" y="6138"/>
                      <a:pt x="5974" y="6138"/>
                    </a:cubicBezTo>
                    <a:lnTo>
                      <a:pt x="5974" y="6138"/>
                    </a:lnTo>
                    <a:lnTo>
                      <a:pt x="5962" y="6362"/>
                    </a:lnTo>
                    <a:cubicBezTo>
                      <a:pt x="5937" y="6449"/>
                      <a:pt x="5949" y="6548"/>
                      <a:pt x="5962" y="6635"/>
                    </a:cubicBezTo>
                    <a:cubicBezTo>
                      <a:pt x="5962" y="6635"/>
                      <a:pt x="5999" y="6548"/>
                      <a:pt x="6024" y="6461"/>
                    </a:cubicBezTo>
                    <a:cubicBezTo>
                      <a:pt x="6061" y="6375"/>
                      <a:pt x="6085" y="6289"/>
                      <a:pt x="6086" y="6287"/>
                    </a:cubicBezTo>
                    <a:lnTo>
                      <a:pt x="6086" y="6287"/>
                    </a:lnTo>
                    <a:cubicBezTo>
                      <a:pt x="6085" y="6289"/>
                      <a:pt x="6061" y="6375"/>
                      <a:pt x="6049" y="6473"/>
                    </a:cubicBezTo>
                    <a:cubicBezTo>
                      <a:pt x="6024" y="6560"/>
                      <a:pt x="5999" y="6647"/>
                      <a:pt x="5999" y="6647"/>
                    </a:cubicBezTo>
                    <a:cubicBezTo>
                      <a:pt x="6036" y="6635"/>
                      <a:pt x="6111" y="6523"/>
                      <a:pt x="6148" y="6411"/>
                    </a:cubicBezTo>
                    <a:cubicBezTo>
                      <a:pt x="6173" y="6374"/>
                      <a:pt x="6185" y="6337"/>
                      <a:pt x="6198" y="6300"/>
                    </a:cubicBezTo>
                    <a:cubicBezTo>
                      <a:pt x="6210" y="6175"/>
                      <a:pt x="6235" y="6051"/>
                      <a:pt x="6272" y="5927"/>
                    </a:cubicBezTo>
                    <a:close/>
                    <a:moveTo>
                      <a:pt x="13053" y="6138"/>
                    </a:moveTo>
                    <a:cubicBezTo>
                      <a:pt x="13054" y="6138"/>
                      <a:pt x="13227" y="6362"/>
                      <a:pt x="13414" y="6560"/>
                    </a:cubicBezTo>
                    <a:cubicBezTo>
                      <a:pt x="13612" y="6771"/>
                      <a:pt x="13811" y="6970"/>
                      <a:pt x="13774" y="7032"/>
                    </a:cubicBezTo>
                    <a:cubicBezTo>
                      <a:pt x="13768" y="7042"/>
                      <a:pt x="13757" y="7047"/>
                      <a:pt x="13741" y="7047"/>
                    </a:cubicBezTo>
                    <a:cubicBezTo>
                      <a:pt x="13659" y="7047"/>
                      <a:pt x="13453" y="6916"/>
                      <a:pt x="13265" y="6759"/>
                    </a:cubicBezTo>
                    <a:cubicBezTo>
                      <a:pt x="13103" y="6622"/>
                      <a:pt x="12966" y="6486"/>
                      <a:pt x="12842" y="6337"/>
                    </a:cubicBezTo>
                    <a:lnTo>
                      <a:pt x="12842" y="6337"/>
                    </a:lnTo>
                    <a:cubicBezTo>
                      <a:pt x="12855" y="6349"/>
                      <a:pt x="12954" y="6449"/>
                      <a:pt x="13078" y="6548"/>
                    </a:cubicBezTo>
                    <a:cubicBezTo>
                      <a:pt x="13178" y="6647"/>
                      <a:pt x="13289" y="6709"/>
                      <a:pt x="13414" y="6759"/>
                    </a:cubicBezTo>
                    <a:cubicBezTo>
                      <a:pt x="13414" y="6759"/>
                      <a:pt x="13327" y="6660"/>
                      <a:pt x="13227" y="6560"/>
                    </a:cubicBezTo>
                    <a:cubicBezTo>
                      <a:pt x="13140" y="6461"/>
                      <a:pt x="13054" y="6362"/>
                      <a:pt x="13053" y="6362"/>
                    </a:cubicBezTo>
                    <a:lnTo>
                      <a:pt x="13053" y="6362"/>
                    </a:lnTo>
                    <a:cubicBezTo>
                      <a:pt x="13054" y="6362"/>
                      <a:pt x="13153" y="6461"/>
                      <a:pt x="13240" y="6548"/>
                    </a:cubicBezTo>
                    <a:cubicBezTo>
                      <a:pt x="13339" y="6647"/>
                      <a:pt x="13438" y="6722"/>
                      <a:pt x="13438" y="6722"/>
                    </a:cubicBezTo>
                    <a:cubicBezTo>
                      <a:pt x="13389" y="6610"/>
                      <a:pt x="13314" y="6498"/>
                      <a:pt x="13227" y="6399"/>
                    </a:cubicBezTo>
                    <a:cubicBezTo>
                      <a:pt x="13140" y="6262"/>
                      <a:pt x="13054" y="6138"/>
                      <a:pt x="13053" y="6138"/>
                    </a:cubicBezTo>
                    <a:close/>
                    <a:moveTo>
                      <a:pt x="12594" y="6399"/>
                    </a:moveTo>
                    <a:lnTo>
                      <a:pt x="12954" y="6796"/>
                    </a:lnTo>
                    <a:cubicBezTo>
                      <a:pt x="13128" y="6995"/>
                      <a:pt x="13314" y="7181"/>
                      <a:pt x="13277" y="7243"/>
                    </a:cubicBezTo>
                    <a:cubicBezTo>
                      <a:pt x="13272" y="7250"/>
                      <a:pt x="13263" y="7254"/>
                      <a:pt x="13251" y="7254"/>
                    </a:cubicBezTo>
                    <a:cubicBezTo>
                      <a:pt x="13177" y="7254"/>
                      <a:pt x="12986" y="7132"/>
                      <a:pt x="12805" y="6983"/>
                    </a:cubicBezTo>
                    <a:lnTo>
                      <a:pt x="12793" y="6983"/>
                    </a:lnTo>
                    <a:cubicBezTo>
                      <a:pt x="12656" y="6858"/>
                      <a:pt x="12519" y="6734"/>
                      <a:pt x="12395" y="6610"/>
                    </a:cubicBezTo>
                    <a:lnTo>
                      <a:pt x="12395" y="6610"/>
                    </a:lnTo>
                    <a:cubicBezTo>
                      <a:pt x="12395" y="6610"/>
                      <a:pt x="12507" y="6709"/>
                      <a:pt x="12631" y="6796"/>
                    </a:cubicBezTo>
                    <a:cubicBezTo>
                      <a:pt x="12718" y="6883"/>
                      <a:pt x="12830" y="6945"/>
                      <a:pt x="12942" y="6983"/>
                    </a:cubicBezTo>
                    <a:cubicBezTo>
                      <a:pt x="12942" y="6983"/>
                      <a:pt x="12855" y="6896"/>
                      <a:pt x="12768" y="6809"/>
                    </a:cubicBezTo>
                    <a:cubicBezTo>
                      <a:pt x="12694" y="6710"/>
                      <a:pt x="12608" y="6624"/>
                      <a:pt x="12606" y="6622"/>
                    </a:cubicBezTo>
                    <a:lnTo>
                      <a:pt x="12606" y="6622"/>
                    </a:lnTo>
                    <a:cubicBezTo>
                      <a:pt x="12608" y="6624"/>
                      <a:pt x="12694" y="6710"/>
                      <a:pt x="12780" y="6796"/>
                    </a:cubicBezTo>
                    <a:cubicBezTo>
                      <a:pt x="12880" y="6871"/>
                      <a:pt x="12966" y="6945"/>
                      <a:pt x="12966" y="6945"/>
                    </a:cubicBezTo>
                    <a:cubicBezTo>
                      <a:pt x="12917" y="6834"/>
                      <a:pt x="12855" y="6734"/>
                      <a:pt x="12768" y="6635"/>
                    </a:cubicBezTo>
                    <a:lnTo>
                      <a:pt x="12594" y="6399"/>
                    </a:lnTo>
                    <a:close/>
                    <a:moveTo>
                      <a:pt x="7502" y="6101"/>
                    </a:moveTo>
                    <a:cubicBezTo>
                      <a:pt x="7552" y="6101"/>
                      <a:pt x="7589" y="6101"/>
                      <a:pt x="7638" y="6113"/>
                    </a:cubicBezTo>
                    <a:cubicBezTo>
                      <a:pt x="7787" y="6150"/>
                      <a:pt x="7874" y="6300"/>
                      <a:pt x="7837" y="6449"/>
                    </a:cubicBezTo>
                    <a:cubicBezTo>
                      <a:pt x="7837" y="6449"/>
                      <a:pt x="7874" y="6449"/>
                      <a:pt x="8061" y="6250"/>
                    </a:cubicBezTo>
                    <a:cubicBezTo>
                      <a:pt x="8086" y="6213"/>
                      <a:pt x="8110" y="6200"/>
                      <a:pt x="8123" y="6200"/>
                    </a:cubicBezTo>
                    <a:lnTo>
                      <a:pt x="8123" y="6200"/>
                    </a:lnTo>
                    <a:cubicBezTo>
                      <a:pt x="8185" y="6225"/>
                      <a:pt x="8036" y="6647"/>
                      <a:pt x="7937" y="6809"/>
                    </a:cubicBezTo>
                    <a:cubicBezTo>
                      <a:pt x="7899" y="6896"/>
                      <a:pt x="7825" y="6970"/>
                      <a:pt x="7725" y="6995"/>
                    </a:cubicBezTo>
                    <a:cubicBezTo>
                      <a:pt x="7713" y="6883"/>
                      <a:pt x="7725" y="6784"/>
                      <a:pt x="7738" y="6685"/>
                    </a:cubicBezTo>
                    <a:cubicBezTo>
                      <a:pt x="7750" y="6598"/>
                      <a:pt x="7763" y="6536"/>
                      <a:pt x="7763" y="6535"/>
                    </a:cubicBezTo>
                    <a:lnTo>
                      <a:pt x="7763" y="6535"/>
                    </a:lnTo>
                    <a:lnTo>
                      <a:pt x="7713" y="6672"/>
                    </a:lnTo>
                    <a:cubicBezTo>
                      <a:pt x="7663" y="6771"/>
                      <a:pt x="7638" y="6883"/>
                      <a:pt x="7626" y="6995"/>
                    </a:cubicBezTo>
                    <a:cubicBezTo>
                      <a:pt x="7626" y="7082"/>
                      <a:pt x="7638" y="7169"/>
                      <a:pt x="7663" y="7256"/>
                    </a:cubicBezTo>
                    <a:cubicBezTo>
                      <a:pt x="7502" y="7206"/>
                      <a:pt x="7390" y="7057"/>
                      <a:pt x="7390" y="6883"/>
                    </a:cubicBezTo>
                    <a:cubicBezTo>
                      <a:pt x="7365" y="6622"/>
                      <a:pt x="7415" y="6349"/>
                      <a:pt x="7502" y="6101"/>
                    </a:cubicBezTo>
                    <a:close/>
                    <a:moveTo>
                      <a:pt x="6235" y="6610"/>
                    </a:moveTo>
                    <a:lnTo>
                      <a:pt x="6235" y="6846"/>
                    </a:lnTo>
                    <a:cubicBezTo>
                      <a:pt x="6223" y="6945"/>
                      <a:pt x="6235" y="7045"/>
                      <a:pt x="6260" y="7132"/>
                    </a:cubicBezTo>
                    <a:cubicBezTo>
                      <a:pt x="6260" y="7132"/>
                      <a:pt x="6285" y="7045"/>
                      <a:pt x="6310" y="6945"/>
                    </a:cubicBezTo>
                    <a:cubicBezTo>
                      <a:pt x="6334" y="6846"/>
                      <a:pt x="6347" y="6759"/>
                      <a:pt x="6347" y="6759"/>
                    </a:cubicBezTo>
                    <a:lnTo>
                      <a:pt x="6347" y="6759"/>
                    </a:lnTo>
                    <a:cubicBezTo>
                      <a:pt x="6347" y="6759"/>
                      <a:pt x="6347" y="6858"/>
                      <a:pt x="6322" y="6945"/>
                    </a:cubicBezTo>
                    <a:cubicBezTo>
                      <a:pt x="6310" y="7045"/>
                      <a:pt x="6297" y="7144"/>
                      <a:pt x="6297" y="7144"/>
                    </a:cubicBezTo>
                    <a:cubicBezTo>
                      <a:pt x="6359" y="7070"/>
                      <a:pt x="6409" y="6983"/>
                      <a:pt x="6434" y="6883"/>
                    </a:cubicBezTo>
                    <a:cubicBezTo>
                      <a:pt x="6483" y="6759"/>
                      <a:pt x="6508" y="6648"/>
                      <a:pt x="6508" y="6647"/>
                    </a:cubicBezTo>
                    <a:lnTo>
                      <a:pt x="6508" y="6647"/>
                    </a:lnTo>
                    <a:cubicBezTo>
                      <a:pt x="6483" y="6796"/>
                      <a:pt x="6459" y="6933"/>
                      <a:pt x="6409" y="7070"/>
                    </a:cubicBezTo>
                    <a:cubicBezTo>
                      <a:pt x="6350" y="7269"/>
                      <a:pt x="6270" y="7457"/>
                      <a:pt x="6209" y="7457"/>
                    </a:cubicBezTo>
                    <a:cubicBezTo>
                      <a:pt x="6205" y="7457"/>
                      <a:pt x="6201" y="7456"/>
                      <a:pt x="6198" y="7455"/>
                    </a:cubicBezTo>
                    <a:cubicBezTo>
                      <a:pt x="6123" y="7430"/>
                      <a:pt x="6173" y="7219"/>
                      <a:pt x="6185" y="7020"/>
                    </a:cubicBezTo>
                    <a:cubicBezTo>
                      <a:pt x="6210" y="6821"/>
                      <a:pt x="6235" y="6610"/>
                      <a:pt x="6235" y="6610"/>
                    </a:cubicBezTo>
                    <a:close/>
                    <a:moveTo>
                      <a:pt x="12283" y="6697"/>
                    </a:moveTo>
                    <a:lnTo>
                      <a:pt x="12283" y="6697"/>
                    </a:lnTo>
                    <a:cubicBezTo>
                      <a:pt x="12395" y="6846"/>
                      <a:pt x="12494" y="6995"/>
                      <a:pt x="12619" y="7132"/>
                    </a:cubicBezTo>
                    <a:cubicBezTo>
                      <a:pt x="12793" y="7343"/>
                      <a:pt x="12991" y="7529"/>
                      <a:pt x="12954" y="7579"/>
                    </a:cubicBezTo>
                    <a:cubicBezTo>
                      <a:pt x="12948" y="7589"/>
                      <a:pt x="12936" y="7594"/>
                      <a:pt x="12919" y="7594"/>
                    </a:cubicBezTo>
                    <a:cubicBezTo>
                      <a:pt x="12835" y="7594"/>
                      <a:pt x="12633" y="7471"/>
                      <a:pt x="12457" y="7305"/>
                    </a:cubicBezTo>
                    <a:cubicBezTo>
                      <a:pt x="12345" y="7219"/>
                      <a:pt x="12259" y="7119"/>
                      <a:pt x="12172" y="7020"/>
                    </a:cubicBezTo>
                    <a:cubicBezTo>
                      <a:pt x="12097" y="6933"/>
                      <a:pt x="12060" y="6871"/>
                      <a:pt x="12060" y="6871"/>
                    </a:cubicBezTo>
                    <a:lnTo>
                      <a:pt x="12060" y="6871"/>
                    </a:lnTo>
                    <a:cubicBezTo>
                      <a:pt x="12134" y="6958"/>
                      <a:pt x="12209" y="7032"/>
                      <a:pt x="12283" y="7107"/>
                    </a:cubicBezTo>
                    <a:cubicBezTo>
                      <a:pt x="12370" y="7206"/>
                      <a:pt x="12482" y="7281"/>
                      <a:pt x="12606" y="7318"/>
                    </a:cubicBezTo>
                    <a:cubicBezTo>
                      <a:pt x="12606" y="7318"/>
                      <a:pt x="12519" y="7231"/>
                      <a:pt x="12432" y="7132"/>
                    </a:cubicBezTo>
                    <a:cubicBezTo>
                      <a:pt x="12346" y="7032"/>
                      <a:pt x="12271" y="6921"/>
                      <a:pt x="12271" y="6920"/>
                    </a:cubicBezTo>
                    <a:lnTo>
                      <a:pt x="12271" y="6920"/>
                    </a:lnTo>
                    <a:cubicBezTo>
                      <a:pt x="12271" y="6921"/>
                      <a:pt x="12358" y="7020"/>
                      <a:pt x="12445" y="7119"/>
                    </a:cubicBezTo>
                    <a:cubicBezTo>
                      <a:pt x="12532" y="7206"/>
                      <a:pt x="12631" y="7293"/>
                      <a:pt x="12631" y="7293"/>
                    </a:cubicBezTo>
                    <a:cubicBezTo>
                      <a:pt x="12581" y="7181"/>
                      <a:pt x="12519" y="7070"/>
                      <a:pt x="12445" y="6958"/>
                    </a:cubicBezTo>
                    <a:cubicBezTo>
                      <a:pt x="12358" y="6834"/>
                      <a:pt x="12283" y="6697"/>
                      <a:pt x="12283" y="6697"/>
                    </a:cubicBezTo>
                    <a:close/>
                    <a:moveTo>
                      <a:pt x="8061" y="7032"/>
                    </a:moveTo>
                    <a:lnTo>
                      <a:pt x="8086" y="7057"/>
                    </a:lnTo>
                    <a:cubicBezTo>
                      <a:pt x="8110" y="7070"/>
                      <a:pt x="8123" y="7094"/>
                      <a:pt x="8148" y="7119"/>
                    </a:cubicBezTo>
                    <a:cubicBezTo>
                      <a:pt x="8185" y="7156"/>
                      <a:pt x="8210" y="7194"/>
                      <a:pt x="8235" y="7231"/>
                    </a:cubicBezTo>
                    <a:cubicBezTo>
                      <a:pt x="8259" y="7268"/>
                      <a:pt x="8284" y="7318"/>
                      <a:pt x="8309" y="7368"/>
                    </a:cubicBezTo>
                    <a:cubicBezTo>
                      <a:pt x="8334" y="7405"/>
                      <a:pt x="8359" y="7455"/>
                      <a:pt x="8371" y="7504"/>
                    </a:cubicBezTo>
                    <a:cubicBezTo>
                      <a:pt x="8396" y="7541"/>
                      <a:pt x="8408" y="7591"/>
                      <a:pt x="8421" y="7628"/>
                    </a:cubicBezTo>
                    <a:cubicBezTo>
                      <a:pt x="8433" y="7666"/>
                      <a:pt x="8433" y="7703"/>
                      <a:pt x="8446" y="7715"/>
                    </a:cubicBezTo>
                    <a:lnTo>
                      <a:pt x="8446" y="7753"/>
                    </a:lnTo>
                    <a:lnTo>
                      <a:pt x="8421" y="7728"/>
                    </a:lnTo>
                    <a:cubicBezTo>
                      <a:pt x="8408" y="7703"/>
                      <a:pt x="8396" y="7678"/>
                      <a:pt x="8384" y="7641"/>
                    </a:cubicBezTo>
                    <a:cubicBezTo>
                      <a:pt x="8359" y="7604"/>
                      <a:pt x="8334" y="7566"/>
                      <a:pt x="8322" y="7529"/>
                    </a:cubicBezTo>
                    <a:cubicBezTo>
                      <a:pt x="8297" y="7479"/>
                      <a:pt x="8272" y="7442"/>
                      <a:pt x="8247" y="7392"/>
                    </a:cubicBezTo>
                    <a:cubicBezTo>
                      <a:pt x="8222" y="7355"/>
                      <a:pt x="8197" y="7305"/>
                      <a:pt x="8185" y="7268"/>
                    </a:cubicBezTo>
                    <a:cubicBezTo>
                      <a:pt x="8160" y="7219"/>
                      <a:pt x="8135" y="7181"/>
                      <a:pt x="8123" y="7144"/>
                    </a:cubicBezTo>
                    <a:cubicBezTo>
                      <a:pt x="8098" y="7119"/>
                      <a:pt x="8086" y="7082"/>
                      <a:pt x="8073" y="7070"/>
                    </a:cubicBezTo>
                    <a:lnTo>
                      <a:pt x="8061" y="7032"/>
                    </a:lnTo>
                    <a:close/>
                    <a:moveTo>
                      <a:pt x="9936" y="6709"/>
                    </a:moveTo>
                    <a:lnTo>
                      <a:pt x="9961" y="6771"/>
                    </a:lnTo>
                    <a:cubicBezTo>
                      <a:pt x="9973" y="6809"/>
                      <a:pt x="9986" y="6858"/>
                      <a:pt x="10023" y="6908"/>
                    </a:cubicBezTo>
                    <a:cubicBezTo>
                      <a:pt x="10048" y="6970"/>
                      <a:pt x="10073" y="7045"/>
                      <a:pt x="10110" y="7119"/>
                    </a:cubicBezTo>
                    <a:cubicBezTo>
                      <a:pt x="10147" y="7194"/>
                      <a:pt x="10184" y="7268"/>
                      <a:pt x="10234" y="7343"/>
                    </a:cubicBezTo>
                    <a:cubicBezTo>
                      <a:pt x="10271" y="7417"/>
                      <a:pt x="10321" y="7504"/>
                      <a:pt x="10358" y="7566"/>
                    </a:cubicBezTo>
                    <a:cubicBezTo>
                      <a:pt x="10408" y="7628"/>
                      <a:pt x="10445" y="7690"/>
                      <a:pt x="10483" y="7740"/>
                    </a:cubicBezTo>
                    <a:cubicBezTo>
                      <a:pt x="10520" y="7790"/>
                      <a:pt x="10557" y="7840"/>
                      <a:pt x="10569" y="7877"/>
                    </a:cubicBezTo>
                    <a:cubicBezTo>
                      <a:pt x="10545" y="7852"/>
                      <a:pt x="10495" y="7815"/>
                      <a:pt x="10458" y="7765"/>
                    </a:cubicBezTo>
                    <a:cubicBezTo>
                      <a:pt x="10408" y="7715"/>
                      <a:pt x="10358" y="7666"/>
                      <a:pt x="10309" y="7591"/>
                    </a:cubicBezTo>
                    <a:cubicBezTo>
                      <a:pt x="10271" y="7529"/>
                      <a:pt x="10222" y="7455"/>
                      <a:pt x="10172" y="7380"/>
                    </a:cubicBezTo>
                    <a:cubicBezTo>
                      <a:pt x="10135" y="7305"/>
                      <a:pt x="10098" y="7219"/>
                      <a:pt x="10060" y="7144"/>
                    </a:cubicBezTo>
                    <a:cubicBezTo>
                      <a:pt x="10023" y="7070"/>
                      <a:pt x="9998" y="6983"/>
                      <a:pt x="9986" y="6933"/>
                    </a:cubicBezTo>
                    <a:cubicBezTo>
                      <a:pt x="9973" y="6883"/>
                      <a:pt x="9948" y="6821"/>
                      <a:pt x="9948" y="6771"/>
                    </a:cubicBezTo>
                    <a:lnTo>
                      <a:pt x="9936" y="6709"/>
                    </a:lnTo>
                    <a:close/>
                    <a:moveTo>
                      <a:pt x="11675" y="6821"/>
                    </a:moveTo>
                    <a:lnTo>
                      <a:pt x="11675" y="6821"/>
                    </a:lnTo>
                    <a:cubicBezTo>
                      <a:pt x="11675" y="6821"/>
                      <a:pt x="11861" y="7082"/>
                      <a:pt x="12035" y="7330"/>
                    </a:cubicBezTo>
                    <a:cubicBezTo>
                      <a:pt x="12221" y="7591"/>
                      <a:pt x="12408" y="7840"/>
                      <a:pt x="12370" y="7889"/>
                    </a:cubicBezTo>
                    <a:cubicBezTo>
                      <a:pt x="12365" y="7894"/>
                      <a:pt x="12358" y="7897"/>
                      <a:pt x="12349" y="7897"/>
                    </a:cubicBezTo>
                    <a:cubicBezTo>
                      <a:pt x="12269" y="7897"/>
                      <a:pt x="12050" y="7714"/>
                      <a:pt x="11861" y="7492"/>
                    </a:cubicBezTo>
                    <a:cubicBezTo>
                      <a:pt x="11712" y="7343"/>
                      <a:pt x="11575" y="7169"/>
                      <a:pt x="11451" y="7007"/>
                    </a:cubicBezTo>
                    <a:lnTo>
                      <a:pt x="11451" y="7007"/>
                    </a:lnTo>
                    <a:cubicBezTo>
                      <a:pt x="11451" y="7008"/>
                      <a:pt x="11563" y="7132"/>
                      <a:pt x="11687" y="7268"/>
                    </a:cubicBezTo>
                    <a:cubicBezTo>
                      <a:pt x="11787" y="7380"/>
                      <a:pt x="11898" y="7467"/>
                      <a:pt x="12023" y="7541"/>
                    </a:cubicBezTo>
                    <a:cubicBezTo>
                      <a:pt x="12023" y="7541"/>
                      <a:pt x="11936" y="7430"/>
                      <a:pt x="11849" y="7305"/>
                    </a:cubicBezTo>
                    <a:cubicBezTo>
                      <a:pt x="11762" y="7194"/>
                      <a:pt x="11675" y="7070"/>
                      <a:pt x="11675" y="7070"/>
                    </a:cubicBezTo>
                    <a:lnTo>
                      <a:pt x="11675" y="7070"/>
                    </a:lnTo>
                    <a:cubicBezTo>
                      <a:pt x="11675" y="7070"/>
                      <a:pt x="11762" y="7181"/>
                      <a:pt x="11861" y="7293"/>
                    </a:cubicBezTo>
                    <a:cubicBezTo>
                      <a:pt x="11960" y="7405"/>
                      <a:pt x="12047" y="7517"/>
                      <a:pt x="12047" y="7517"/>
                    </a:cubicBezTo>
                    <a:cubicBezTo>
                      <a:pt x="11998" y="7380"/>
                      <a:pt x="11936" y="7256"/>
                      <a:pt x="11861" y="7132"/>
                    </a:cubicBezTo>
                    <a:lnTo>
                      <a:pt x="11675" y="6821"/>
                    </a:lnTo>
                    <a:close/>
                    <a:moveTo>
                      <a:pt x="8396" y="7355"/>
                    </a:moveTo>
                    <a:lnTo>
                      <a:pt x="8421" y="7380"/>
                    </a:lnTo>
                    <a:cubicBezTo>
                      <a:pt x="8433" y="7392"/>
                      <a:pt x="8446" y="7417"/>
                      <a:pt x="8471" y="7430"/>
                    </a:cubicBezTo>
                    <a:cubicBezTo>
                      <a:pt x="8483" y="7467"/>
                      <a:pt x="8508" y="7492"/>
                      <a:pt x="8520" y="7529"/>
                    </a:cubicBezTo>
                    <a:cubicBezTo>
                      <a:pt x="8533" y="7566"/>
                      <a:pt x="8545" y="7604"/>
                      <a:pt x="8557" y="7641"/>
                    </a:cubicBezTo>
                    <a:cubicBezTo>
                      <a:pt x="8570" y="7690"/>
                      <a:pt x="8582" y="7728"/>
                      <a:pt x="8582" y="7765"/>
                    </a:cubicBezTo>
                    <a:cubicBezTo>
                      <a:pt x="8582" y="7802"/>
                      <a:pt x="8570" y="7840"/>
                      <a:pt x="8570" y="7877"/>
                    </a:cubicBezTo>
                    <a:cubicBezTo>
                      <a:pt x="8557" y="7902"/>
                      <a:pt x="8557" y="7926"/>
                      <a:pt x="8557" y="7951"/>
                    </a:cubicBezTo>
                    <a:cubicBezTo>
                      <a:pt x="8557" y="7939"/>
                      <a:pt x="8557" y="7914"/>
                      <a:pt x="8545" y="7877"/>
                    </a:cubicBezTo>
                    <a:cubicBezTo>
                      <a:pt x="8533" y="7852"/>
                      <a:pt x="8533" y="7815"/>
                      <a:pt x="8533" y="7777"/>
                    </a:cubicBezTo>
                    <a:cubicBezTo>
                      <a:pt x="8520" y="7740"/>
                      <a:pt x="8508" y="7703"/>
                      <a:pt x="8495" y="7666"/>
                    </a:cubicBezTo>
                    <a:cubicBezTo>
                      <a:pt x="8495" y="7628"/>
                      <a:pt x="8483" y="7591"/>
                      <a:pt x="8471" y="7554"/>
                    </a:cubicBezTo>
                    <a:cubicBezTo>
                      <a:pt x="8458" y="7517"/>
                      <a:pt x="8446" y="7479"/>
                      <a:pt x="8433" y="7455"/>
                    </a:cubicBezTo>
                    <a:cubicBezTo>
                      <a:pt x="8421" y="7430"/>
                      <a:pt x="8421" y="7392"/>
                      <a:pt x="8408" y="7380"/>
                    </a:cubicBezTo>
                    <a:lnTo>
                      <a:pt x="8396" y="7355"/>
                    </a:lnTo>
                    <a:close/>
                    <a:moveTo>
                      <a:pt x="6682" y="7591"/>
                    </a:moveTo>
                    <a:lnTo>
                      <a:pt x="6707" y="7604"/>
                    </a:lnTo>
                    <a:cubicBezTo>
                      <a:pt x="6732" y="7616"/>
                      <a:pt x="6769" y="7628"/>
                      <a:pt x="6794" y="7641"/>
                    </a:cubicBezTo>
                    <a:cubicBezTo>
                      <a:pt x="6831" y="7666"/>
                      <a:pt x="6868" y="7678"/>
                      <a:pt x="6918" y="7715"/>
                    </a:cubicBezTo>
                    <a:lnTo>
                      <a:pt x="7042" y="7790"/>
                    </a:lnTo>
                    <a:lnTo>
                      <a:pt x="7179" y="7877"/>
                    </a:lnTo>
                    <a:cubicBezTo>
                      <a:pt x="7216" y="7902"/>
                      <a:pt x="7253" y="7939"/>
                      <a:pt x="7278" y="7951"/>
                    </a:cubicBezTo>
                    <a:cubicBezTo>
                      <a:pt x="7316" y="7976"/>
                      <a:pt x="7340" y="8001"/>
                      <a:pt x="7353" y="8013"/>
                    </a:cubicBezTo>
                    <a:lnTo>
                      <a:pt x="7378" y="8038"/>
                    </a:lnTo>
                    <a:lnTo>
                      <a:pt x="7353" y="8026"/>
                    </a:lnTo>
                    <a:cubicBezTo>
                      <a:pt x="7328" y="8013"/>
                      <a:pt x="7303" y="8001"/>
                      <a:pt x="7266" y="7989"/>
                    </a:cubicBezTo>
                    <a:cubicBezTo>
                      <a:pt x="7229" y="7964"/>
                      <a:pt x="7191" y="7951"/>
                      <a:pt x="7142" y="7926"/>
                    </a:cubicBezTo>
                    <a:lnTo>
                      <a:pt x="7017" y="7840"/>
                    </a:lnTo>
                    <a:lnTo>
                      <a:pt x="6893" y="7753"/>
                    </a:lnTo>
                    <a:cubicBezTo>
                      <a:pt x="6844" y="7728"/>
                      <a:pt x="6806" y="7703"/>
                      <a:pt x="6781" y="7678"/>
                    </a:cubicBezTo>
                    <a:cubicBezTo>
                      <a:pt x="6744" y="7653"/>
                      <a:pt x="6719" y="7628"/>
                      <a:pt x="6707" y="7616"/>
                    </a:cubicBezTo>
                    <a:lnTo>
                      <a:pt x="6682" y="7591"/>
                    </a:lnTo>
                    <a:close/>
                    <a:moveTo>
                      <a:pt x="7937" y="8138"/>
                    </a:moveTo>
                    <a:lnTo>
                      <a:pt x="7937" y="8200"/>
                    </a:lnTo>
                    <a:lnTo>
                      <a:pt x="7937" y="8349"/>
                    </a:lnTo>
                    <a:lnTo>
                      <a:pt x="7937" y="8572"/>
                    </a:lnTo>
                    <a:cubicBezTo>
                      <a:pt x="7937" y="8659"/>
                      <a:pt x="7937" y="8746"/>
                      <a:pt x="7924" y="8833"/>
                    </a:cubicBezTo>
                    <a:cubicBezTo>
                      <a:pt x="7924" y="8920"/>
                      <a:pt x="7899" y="9007"/>
                      <a:pt x="7887" y="9094"/>
                    </a:cubicBezTo>
                    <a:cubicBezTo>
                      <a:pt x="7874" y="9168"/>
                      <a:pt x="7850" y="9243"/>
                      <a:pt x="7812" y="9305"/>
                    </a:cubicBezTo>
                    <a:lnTo>
                      <a:pt x="7812" y="9317"/>
                    </a:lnTo>
                    <a:cubicBezTo>
                      <a:pt x="7787" y="9367"/>
                      <a:pt x="7763" y="9404"/>
                      <a:pt x="7725" y="9454"/>
                    </a:cubicBezTo>
                    <a:lnTo>
                      <a:pt x="7688" y="9491"/>
                    </a:lnTo>
                    <a:cubicBezTo>
                      <a:pt x="7688" y="9491"/>
                      <a:pt x="7701" y="9479"/>
                      <a:pt x="7713" y="9442"/>
                    </a:cubicBezTo>
                    <a:cubicBezTo>
                      <a:pt x="7738" y="9392"/>
                      <a:pt x="7763" y="9355"/>
                      <a:pt x="7775" y="9293"/>
                    </a:cubicBezTo>
                    <a:cubicBezTo>
                      <a:pt x="7800" y="9231"/>
                      <a:pt x="7825" y="9156"/>
                      <a:pt x="7837" y="9081"/>
                    </a:cubicBezTo>
                    <a:cubicBezTo>
                      <a:pt x="7850" y="9007"/>
                      <a:pt x="7862" y="8920"/>
                      <a:pt x="7862" y="8833"/>
                    </a:cubicBezTo>
                    <a:cubicBezTo>
                      <a:pt x="7862" y="8746"/>
                      <a:pt x="7874" y="8659"/>
                      <a:pt x="7887" y="8572"/>
                    </a:cubicBezTo>
                    <a:cubicBezTo>
                      <a:pt x="7887" y="8498"/>
                      <a:pt x="7899" y="8423"/>
                      <a:pt x="7899" y="8349"/>
                    </a:cubicBezTo>
                    <a:cubicBezTo>
                      <a:pt x="7912" y="8274"/>
                      <a:pt x="7912" y="8225"/>
                      <a:pt x="7924" y="8200"/>
                    </a:cubicBezTo>
                    <a:lnTo>
                      <a:pt x="7937" y="8138"/>
                    </a:lnTo>
                    <a:close/>
                    <a:moveTo>
                      <a:pt x="7899" y="7467"/>
                    </a:moveTo>
                    <a:cubicBezTo>
                      <a:pt x="7899" y="7468"/>
                      <a:pt x="7887" y="7505"/>
                      <a:pt x="7874" y="7566"/>
                    </a:cubicBezTo>
                    <a:cubicBezTo>
                      <a:pt x="7862" y="7628"/>
                      <a:pt x="7850" y="7715"/>
                      <a:pt x="7837" y="7815"/>
                    </a:cubicBezTo>
                    <a:cubicBezTo>
                      <a:pt x="7825" y="7914"/>
                      <a:pt x="7825" y="8051"/>
                      <a:pt x="7812" y="8175"/>
                    </a:cubicBezTo>
                    <a:cubicBezTo>
                      <a:pt x="7800" y="8311"/>
                      <a:pt x="7800" y="8448"/>
                      <a:pt x="7800" y="8597"/>
                    </a:cubicBezTo>
                    <a:cubicBezTo>
                      <a:pt x="7787" y="8734"/>
                      <a:pt x="7775" y="8870"/>
                      <a:pt x="7750" y="9007"/>
                    </a:cubicBezTo>
                    <a:cubicBezTo>
                      <a:pt x="7725" y="9131"/>
                      <a:pt x="7688" y="9243"/>
                      <a:pt x="7651" y="9355"/>
                    </a:cubicBezTo>
                    <a:cubicBezTo>
                      <a:pt x="7614" y="9442"/>
                      <a:pt x="7576" y="9516"/>
                      <a:pt x="7527" y="9591"/>
                    </a:cubicBezTo>
                    <a:cubicBezTo>
                      <a:pt x="7514" y="9616"/>
                      <a:pt x="7489" y="9628"/>
                      <a:pt x="7489" y="9640"/>
                    </a:cubicBezTo>
                    <a:cubicBezTo>
                      <a:pt x="7489" y="9616"/>
                      <a:pt x="7502" y="9603"/>
                      <a:pt x="7514" y="9578"/>
                    </a:cubicBezTo>
                    <a:cubicBezTo>
                      <a:pt x="7552" y="9504"/>
                      <a:pt x="7589" y="9429"/>
                      <a:pt x="7614" y="9342"/>
                    </a:cubicBezTo>
                    <a:cubicBezTo>
                      <a:pt x="7651" y="9231"/>
                      <a:pt x="7676" y="9119"/>
                      <a:pt x="7688" y="8995"/>
                    </a:cubicBezTo>
                    <a:cubicBezTo>
                      <a:pt x="7713" y="8870"/>
                      <a:pt x="7725" y="8721"/>
                      <a:pt x="7738" y="8585"/>
                    </a:cubicBezTo>
                    <a:cubicBezTo>
                      <a:pt x="7738" y="8448"/>
                      <a:pt x="7750" y="8311"/>
                      <a:pt x="7763" y="8175"/>
                    </a:cubicBezTo>
                    <a:cubicBezTo>
                      <a:pt x="7763" y="8051"/>
                      <a:pt x="7787" y="7926"/>
                      <a:pt x="7800" y="7815"/>
                    </a:cubicBezTo>
                    <a:cubicBezTo>
                      <a:pt x="7812" y="7728"/>
                      <a:pt x="7837" y="7641"/>
                      <a:pt x="7862" y="7566"/>
                    </a:cubicBezTo>
                    <a:cubicBezTo>
                      <a:pt x="7887" y="7505"/>
                      <a:pt x="7899" y="7468"/>
                      <a:pt x="7899" y="7467"/>
                    </a:cubicBezTo>
                    <a:close/>
                    <a:moveTo>
                      <a:pt x="9414" y="9181"/>
                    </a:moveTo>
                    <a:lnTo>
                      <a:pt x="9414" y="9231"/>
                    </a:lnTo>
                    <a:lnTo>
                      <a:pt x="9414" y="9330"/>
                    </a:lnTo>
                    <a:cubicBezTo>
                      <a:pt x="9414" y="9367"/>
                      <a:pt x="9414" y="9417"/>
                      <a:pt x="9390" y="9479"/>
                    </a:cubicBezTo>
                    <a:cubicBezTo>
                      <a:pt x="9377" y="9529"/>
                      <a:pt x="9365" y="9578"/>
                      <a:pt x="9352" y="9640"/>
                    </a:cubicBezTo>
                    <a:cubicBezTo>
                      <a:pt x="9340" y="9690"/>
                      <a:pt x="9315" y="9752"/>
                      <a:pt x="9303" y="9789"/>
                    </a:cubicBezTo>
                    <a:cubicBezTo>
                      <a:pt x="9278" y="9839"/>
                      <a:pt x="9265" y="9889"/>
                      <a:pt x="9241" y="9926"/>
                    </a:cubicBezTo>
                    <a:cubicBezTo>
                      <a:pt x="9228" y="9963"/>
                      <a:pt x="9203" y="9988"/>
                      <a:pt x="9191" y="10013"/>
                    </a:cubicBezTo>
                    <a:lnTo>
                      <a:pt x="9166" y="10050"/>
                    </a:lnTo>
                    <a:cubicBezTo>
                      <a:pt x="9166" y="10050"/>
                      <a:pt x="9166" y="10038"/>
                      <a:pt x="9178" y="10013"/>
                    </a:cubicBezTo>
                    <a:cubicBezTo>
                      <a:pt x="9191" y="9988"/>
                      <a:pt x="9191" y="9951"/>
                      <a:pt x="9203" y="9914"/>
                    </a:cubicBezTo>
                    <a:cubicBezTo>
                      <a:pt x="9216" y="9876"/>
                      <a:pt x="9228" y="9827"/>
                      <a:pt x="9253" y="9777"/>
                    </a:cubicBezTo>
                    <a:cubicBezTo>
                      <a:pt x="9265" y="9727"/>
                      <a:pt x="9278" y="9665"/>
                      <a:pt x="9290" y="9616"/>
                    </a:cubicBezTo>
                    <a:cubicBezTo>
                      <a:pt x="9315" y="9566"/>
                      <a:pt x="9328" y="9504"/>
                      <a:pt x="9340" y="9466"/>
                    </a:cubicBezTo>
                    <a:cubicBezTo>
                      <a:pt x="9352" y="9417"/>
                      <a:pt x="9365" y="9367"/>
                      <a:pt x="9377" y="9317"/>
                    </a:cubicBezTo>
                    <a:cubicBezTo>
                      <a:pt x="9377" y="9280"/>
                      <a:pt x="9390" y="9243"/>
                      <a:pt x="9402" y="9218"/>
                    </a:cubicBezTo>
                    <a:lnTo>
                      <a:pt x="9414" y="9181"/>
                    </a:lnTo>
                    <a:close/>
                    <a:moveTo>
                      <a:pt x="9315" y="8796"/>
                    </a:moveTo>
                    <a:cubicBezTo>
                      <a:pt x="9340" y="8846"/>
                      <a:pt x="9340" y="8908"/>
                      <a:pt x="9340" y="8995"/>
                    </a:cubicBezTo>
                    <a:cubicBezTo>
                      <a:pt x="9328" y="9081"/>
                      <a:pt x="9328" y="9168"/>
                      <a:pt x="9315" y="9255"/>
                    </a:cubicBezTo>
                    <a:cubicBezTo>
                      <a:pt x="9303" y="9355"/>
                      <a:pt x="9278" y="9454"/>
                      <a:pt x="9253" y="9553"/>
                    </a:cubicBezTo>
                    <a:cubicBezTo>
                      <a:pt x="9228" y="9653"/>
                      <a:pt x="9203" y="9752"/>
                      <a:pt x="9166" y="9851"/>
                    </a:cubicBezTo>
                    <a:cubicBezTo>
                      <a:pt x="9129" y="9926"/>
                      <a:pt x="9092" y="10013"/>
                      <a:pt x="9054" y="10087"/>
                    </a:cubicBezTo>
                    <a:cubicBezTo>
                      <a:pt x="9017" y="10162"/>
                      <a:pt x="8980" y="10212"/>
                      <a:pt x="8955" y="10237"/>
                    </a:cubicBezTo>
                    <a:lnTo>
                      <a:pt x="8918" y="10299"/>
                    </a:lnTo>
                    <a:lnTo>
                      <a:pt x="8942" y="10237"/>
                    </a:lnTo>
                    <a:cubicBezTo>
                      <a:pt x="8967" y="10199"/>
                      <a:pt x="8992" y="10137"/>
                      <a:pt x="9017" y="10063"/>
                    </a:cubicBezTo>
                    <a:cubicBezTo>
                      <a:pt x="9054" y="10001"/>
                      <a:pt x="9079" y="9914"/>
                      <a:pt x="9116" y="9814"/>
                    </a:cubicBezTo>
                    <a:cubicBezTo>
                      <a:pt x="9141" y="9727"/>
                      <a:pt x="9166" y="9628"/>
                      <a:pt x="9191" y="9529"/>
                    </a:cubicBezTo>
                    <a:cubicBezTo>
                      <a:pt x="9216" y="9429"/>
                      <a:pt x="9241" y="9342"/>
                      <a:pt x="9265" y="9243"/>
                    </a:cubicBezTo>
                    <a:cubicBezTo>
                      <a:pt x="9278" y="9144"/>
                      <a:pt x="9290" y="9057"/>
                      <a:pt x="9303" y="8982"/>
                    </a:cubicBezTo>
                    <a:cubicBezTo>
                      <a:pt x="9303" y="8908"/>
                      <a:pt x="9315" y="8846"/>
                      <a:pt x="9315" y="8796"/>
                    </a:cubicBezTo>
                    <a:close/>
                    <a:moveTo>
                      <a:pt x="7539" y="9889"/>
                    </a:moveTo>
                    <a:lnTo>
                      <a:pt x="7539" y="10001"/>
                    </a:lnTo>
                    <a:cubicBezTo>
                      <a:pt x="7539" y="10001"/>
                      <a:pt x="7614" y="9938"/>
                      <a:pt x="7688" y="9889"/>
                    </a:cubicBezTo>
                    <a:lnTo>
                      <a:pt x="7688" y="9889"/>
                    </a:lnTo>
                    <a:cubicBezTo>
                      <a:pt x="7787" y="10025"/>
                      <a:pt x="7552" y="10261"/>
                      <a:pt x="7688" y="10522"/>
                    </a:cubicBezTo>
                    <a:cubicBezTo>
                      <a:pt x="7688" y="10547"/>
                      <a:pt x="7713" y="10572"/>
                      <a:pt x="7738" y="10659"/>
                    </a:cubicBezTo>
                    <a:cubicBezTo>
                      <a:pt x="7800" y="10882"/>
                      <a:pt x="7527" y="10932"/>
                      <a:pt x="7527" y="10932"/>
                    </a:cubicBezTo>
                    <a:cubicBezTo>
                      <a:pt x="7564" y="10634"/>
                      <a:pt x="7440" y="10622"/>
                      <a:pt x="7328" y="10448"/>
                    </a:cubicBezTo>
                    <a:cubicBezTo>
                      <a:pt x="7316" y="10423"/>
                      <a:pt x="7291" y="10398"/>
                      <a:pt x="7266" y="10373"/>
                    </a:cubicBezTo>
                    <a:cubicBezTo>
                      <a:pt x="7303" y="10361"/>
                      <a:pt x="7340" y="10348"/>
                      <a:pt x="7340" y="10348"/>
                    </a:cubicBezTo>
                    <a:cubicBezTo>
                      <a:pt x="7296" y="10340"/>
                      <a:pt x="7246" y="10331"/>
                      <a:pt x="7199" y="10331"/>
                    </a:cubicBezTo>
                    <a:cubicBezTo>
                      <a:pt x="7179" y="10331"/>
                      <a:pt x="7160" y="10332"/>
                      <a:pt x="7142" y="10336"/>
                    </a:cubicBezTo>
                    <a:cubicBezTo>
                      <a:pt x="7104" y="10336"/>
                      <a:pt x="7080" y="10336"/>
                      <a:pt x="7042" y="10348"/>
                    </a:cubicBezTo>
                    <a:lnTo>
                      <a:pt x="7030" y="10348"/>
                    </a:lnTo>
                    <a:cubicBezTo>
                      <a:pt x="7014" y="10343"/>
                      <a:pt x="6998" y="10341"/>
                      <a:pt x="6983" y="10341"/>
                    </a:cubicBezTo>
                    <a:cubicBezTo>
                      <a:pt x="6881" y="10341"/>
                      <a:pt x="6806" y="10435"/>
                      <a:pt x="6806" y="10435"/>
                    </a:cubicBezTo>
                    <a:cubicBezTo>
                      <a:pt x="6744" y="10187"/>
                      <a:pt x="7278" y="10125"/>
                      <a:pt x="7278" y="10125"/>
                    </a:cubicBezTo>
                    <a:cubicBezTo>
                      <a:pt x="7303" y="10050"/>
                      <a:pt x="7340" y="9988"/>
                      <a:pt x="7378" y="9914"/>
                    </a:cubicBezTo>
                    <a:cubicBezTo>
                      <a:pt x="7378" y="10001"/>
                      <a:pt x="7390" y="10063"/>
                      <a:pt x="7390" y="10063"/>
                    </a:cubicBezTo>
                    <a:cubicBezTo>
                      <a:pt x="7440" y="10001"/>
                      <a:pt x="7489" y="9938"/>
                      <a:pt x="7539" y="9889"/>
                    </a:cubicBezTo>
                    <a:close/>
                    <a:moveTo>
                      <a:pt x="10718" y="8324"/>
                    </a:moveTo>
                    <a:lnTo>
                      <a:pt x="10718" y="8324"/>
                    </a:lnTo>
                    <a:cubicBezTo>
                      <a:pt x="11104" y="8585"/>
                      <a:pt x="11513" y="8796"/>
                      <a:pt x="11948" y="8970"/>
                    </a:cubicBezTo>
                    <a:cubicBezTo>
                      <a:pt x="12594" y="9193"/>
                      <a:pt x="13091" y="9380"/>
                      <a:pt x="13078" y="9504"/>
                    </a:cubicBezTo>
                    <a:cubicBezTo>
                      <a:pt x="13053" y="9851"/>
                      <a:pt x="12768" y="10112"/>
                      <a:pt x="12432" y="10112"/>
                    </a:cubicBezTo>
                    <a:cubicBezTo>
                      <a:pt x="12276" y="10499"/>
                      <a:pt x="12037" y="10579"/>
                      <a:pt x="11869" y="10579"/>
                    </a:cubicBezTo>
                    <a:cubicBezTo>
                      <a:pt x="11810" y="10579"/>
                      <a:pt x="11760" y="10569"/>
                      <a:pt x="11724" y="10559"/>
                    </a:cubicBezTo>
                    <a:cubicBezTo>
                      <a:pt x="11712" y="10559"/>
                      <a:pt x="11687" y="10559"/>
                      <a:pt x="11675" y="10547"/>
                    </a:cubicBezTo>
                    <a:cubicBezTo>
                      <a:pt x="11523" y="10897"/>
                      <a:pt x="11329" y="10973"/>
                      <a:pt x="11190" y="10973"/>
                    </a:cubicBezTo>
                    <a:cubicBezTo>
                      <a:pt x="11146" y="10973"/>
                      <a:pt x="11108" y="10966"/>
                      <a:pt x="11079" y="10957"/>
                    </a:cubicBezTo>
                    <a:cubicBezTo>
                      <a:pt x="11054" y="10944"/>
                      <a:pt x="11029" y="10944"/>
                      <a:pt x="11004" y="10932"/>
                    </a:cubicBezTo>
                    <a:cubicBezTo>
                      <a:pt x="10919" y="11127"/>
                      <a:pt x="10765" y="11183"/>
                      <a:pt x="10612" y="11183"/>
                    </a:cubicBezTo>
                    <a:cubicBezTo>
                      <a:pt x="10541" y="11183"/>
                      <a:pt x="10471" y="11171"/>
                      <a:pt x="10408" y="11156"/>
                    </a:cubicBezTo>
                    <a:cubicBezTo>
                      <a:pt x="10346" y="11131"/>
                      <a:pt x="10271" y="11106"/>
                      <a:pt x="10209" y="11081"/>
                    </a:cubicBezTo>
                    <a:cubicBezTo>
                      <a:pt x="10127" y="11182"/>
                      <a:pt x="10004" y="11242"/>
                      <a:pt x="9876" y="11242"/>
                    </a:cubicBezTo>
                    <a:cubicBezTo>
                      <a:pt x="9830" y="11242"/>
                      <a:pt x="9783" y="11234"/>
                      <a:pt x="9737" y="11218"/>
                    </a:cubicBezTo>
                    <a:cubicBezTo>
                      <a:pt x="9613" y="11193"/>
                      <a:pt x="9489" y="11131"/>
                      <a:pt x="9390" y="11044"/>
                    </a:cubicBezTo>
                    <a:cubicBezTo>
                      <a:pt x="9390" y="11031"/>
                      <a:pt x="9390" y="11007"/>
                      <a:pt x="9402" y="10982"/>
                    </a:cubicBezTo>
                    <a:cubicBezTo>
                      <a:pt x="9439" y="10920"/>
                      <a:pt x="9464" y="10857"/>
                      <a:pt x="9489" y="10783"/>
                    </a:cubicBezTo>
                    <a:cubicBezTo>
                      <a:pt x="9514" y="10771"/>
                      <a:pt x="9551" y="10771"/>
                      <a:pt x="9576" y="10758"/>
                    </a:cubicBezTo>
                    <a:lnTo>
                      <a:pt x="9576" y="10882"/>
                    </a:lnTo>
                    <a:cubicBezTo>
                      <a:pt x="9576" y="10932"/>
                      <a:pt x="9588" y="10994"/>
                      <a:pt x="9588" y="11044"/>
                    </a:cubicBezTo>
                    <a:lnTo>
                      <a:pt x="9613" y="10882"/>
                    </a:lnTo>
                    <a:cubicBezTo>
                      <a:pt x="9613" y="10845"/>
                      <a:pt x="9613" y="10795"/>
                      <a:pt x="9626" y="10746"/>
                    </a:cubicBezTo>
                    <a:cubicBezTo>
                      <a:pt x="9663" y="10733"/>
                      <a:pt x="9688" y="10721"/>
                      <a:pt x="9725" y="10696"/>
                    </a:cubicBezTo>
                    <a:cubicBezTo>
                      <a:pt x="9862" y="10622"/>
                      <a:pt x="9973" y="10423"/>
                      <a:pt x="10048" y="10199"/>
                    </a:cubicBezTo>
                    <a:cubicBezTo>
                      <a:pt x="10110" y="10497"/>
                      <a:pt x="10184" y="10721"/>
                      <a:pt x="10184" y="10721"/>
                    </a:cubicBezTo>
                    <a:cubicBezTo>
                      <a:pt x="10160" y="10410"/>
                      <a:pt x="10147" y="10100"/>
                      <a:pt x="10160" y="9802"/>
                    </a:cubicBezTo>
                    <a:lnTo>
                      <a:pt x="10160" y="9789"/>
                    </a:lnTo>
                    <a:cubicBezTo>
                      <a:pt x="10172" y="9702"/>
                      <a:pt x="10184" y="9616"/>
                      <a:pt x="10197" y="9566"/>
                    </a:cubicBezTo>
                    <a:cubicBezTo>
                      <a:pt x="10222" y="9479"/>
                      <a:pt x="10247" y="9392"/>
                      <a:pt x="10284" y="9305"/>
                    </a:cubicBezTo>
                    <a:cubicBezTo>
                      <a:pt x="10333" y="9429"/>
                      <a:pt x="10396" y="9578"/>
                      <a:pt x="10458" y="9727"/>
                    </a:cubicBezTo>
                    <a:cubicBezTo>
                      <a:pt x="10582" y="10013"/>
                      <a:pt x="10718" y="10286"/>
                      <a:pt x="10868" y="10572"/>
                    </a:cubicBezTo>
                    <a:cubicBezTo>
                      <a:pt x="10781" y="10274"/>
                      <a:pt x="10694" y="9963"/>
                      <a:pt x="10632" y="9665"/>
                    </a:cubicBezTo>
                    <a:cubicBezTo>
                      <a:pt x="10594" y="9466"/>
                      <a:pt x="10557" y="9280"/>
                      <a:pt x="10532" y="9119"/>
                    </a:cubicBezTo>
                    <a:lnTo>
                      <a:pt x="10532" y="9119"/>
                    </a:lnTo>
                    <a:cubicBezTo>
                      <a:pt x="10619" y="9243"/>
                      <a:pt x="10706" y="9367"/>
                      <a:pt x="10793" y="9491"/>
                    </a:cubicBezTo>
                    <a:cubicBezTo>
                      <a:pt x="10942" y="9678"/>
                      <a:pt x="11104" y="9864"/>
                      <a:pt x="11277" y="10038"/>
                    </a:cubicBezTo>
                    <a:cubicBezTo>
                      <a:pt x="11352" y="10100"/>
                      <a:pt x="11414" y="10150"/>
                      <a:pt x="11451" y="10187"/>
                    </a:cubicBezTo>
                    <a:lnTo>
                      <a:pt x="11526" y="10249"/>
                    </a:lnTo>
                    <a:lnTo>
                      <a:pt x="11464" y="10174"/>
                    </a:lnTo>
                    <a:cubicBezTo>
                      <a:pt x="11426" y="10125"/>
                      <a:pt x="11377" y="10063"/>
                      <a:pt x="11327" y="9988"/>
                    </a:cubicBezTo>
                    <a:cubicBezTo>
                      <a:pt x="11190" y="9789"/>
                      <a:pt x="11066" y="9591"/>
                      <a:pt x="10954" y="9380"/>
                    </a:cubicBezTo>
                    <a:cubicBezTo>
                      <a:pt x="10843" y="9168"/>
                      <a:pt x="10756" y="8945"/>
                      <a:pt x="10681" y="8734"/>
                    </a:cubicBezTo>
                    <a:lnTo>
                      <a:pt x="10681" y="8734"/>
                    </a:lnTo>
                    <a:cubicBezTo>
                      <a:pt x="10830" y="8858"/>
                      <a:pt x="11029" y="9007"/>
                      <a:pt x="11228" y="9156"/>
                    </a:cubicBezTo>
                    <a:cubicBezTo>
                      <a:pt x="11724" y="9529"/>
                      <a:pt x="12246" y="9864"/>
                      <a:pt x="12246" y="9864"/>
                    </a:cubicBezTo>
                    <a:cubicBezTo>
                      <a:pt x="12246" y="9864"/>
                      <a:pt x="11774" y="9454"/>
                      <a:pt x="11352" y="9007"/>
                    </a:cubicBezTo>
                    <a:cubicBezTo>
                      <a:pt x="11104" y="8759"/>
                      <a:pt x="10880" y="8498"/>
                      <a:pt x="10718" y="8324"/>
                    </a:cubicBezTo>
                    <a:close/>
                    <a:moveTo>
                      <a:pt x="9228" y="10485"/>
                    </a:moveTo>
                    <a:cubicBezTo>
                      <a:pt x="9228" y="10535"/>
                      <a:pt x="9216" y="10559"/>
                      <a:pt x="9216" y="10559"/>
                    </a:cubicBezTo>
                    <a:cubicBezTo>
                      <a:pt x="9253" y="10559"/>
                      <a:pt x="9290" y="10559"/>
                      <a:pt x="9340" y="10547"/>
                    </a:cubicBezTo>
                    <a:cubicBezTo>
                      <a:pt x="9352" y="10559"/>
                      <a:pt x="9365" y="10584"/>
                      <a:pt x="9365" y="10609"/>
                    </a:cubicBezTo>
                    <a:lnTo>
                      <a:pt x="9365" y="10622"/>
                    </a:lnTo>
                    <a:cubicBezTo>
                      <a:pt x="9352" y="10721"/>
                      <a:pt x="9315" y="10808"/>
                      <a:pt x="9265" y="10895"/>
                    </a:cubicBezTo>
                    <a:cubicBezTo>
                      <a:pt x="9178" y="11031"/>
                      <a:pt x="9265" y="11292"/>
                      <a:pt x="9265" y="11292"/>
                    </a:cubicBezTo>
                    <a:cubicBezTo>
                      <a:pt x="9141" y="11205"/>
                      <a:pt x="9042" y="11081"/>
                      <a:pt x="8992" y="10932"/>
                    </a:cubicBezTo>
                    <a:cubicBezTo>
                      <a:pt x="8880" y="10982"/>
                      <a:pt x="8781" y="11069"/>
                      <a:pt x="8719" y="11168"/>
                    </a:cubicBezTo>
                    <a:cubicBezTo>
                      <a:pt x="8632" y="11044"/>
                      <a:pt x="8756" y="10857"/>
                      <a:pt x="8756" y="10857"/>
                    </a:cubicBezTo>
                    <a:cubicBezTo>
                      <a:pt x="8713" y="10850"/>
                      <a:pt x="8670" y="10845"/>
                      <a:pt x="8627" y="10845"/>
                    </a:cubicBezTo>
                    <a:cubicBezTo>
                      <a:pt x="8536" y="10845"/>
                      <a:pt x="8448" y="10865"/>
                      <a:pt x="8371" y="10907"/>
                    </a:cubicBezTo>
                    <a:lnTo>
                      <a:pt x="8408" y="10833"/>
                    </a:lnTo>
                    <a:cubicBezTo>
                      <a:pt x="8545" y="10634"/>
                      <a:pt x="8793" y="10684"/>
                      <a:pt x="8880" y="10622"/>
                    </a:cubicBezTo>
                    <a:cubicBezTo>
                      <a:pt x="8942" y="10584"/>
                      <a:pt x="8992" y="10535"/>
                      <a:pt x="9054" y="10485"/>
                    </a:cubicBezTo>
                    <a:lnTo>
                      <a:pt x="9054" y="10485"/>
                    </a:lnTo>
                    <a:cubicBezTo>
                      <a:pt x="9042" y="10522"/>
                      <a:pt x="9029" y="10572"/>
                      <a:pt x="9017" y="10622"/>
                    </a:cubicBezTo>
                    <a:cubicBezTo>
                      <a:pt x="9092" y="10584"/>
                      <a:pt x="9154" y="10535"/>
                      <a:pt x="9228" y="10485"/>
                    </a:cubicBezTo>
                    <a:close/>
                    <a:moveTo>
                      <a:pt x="17023" y="0"/>
                    </a:moveTo>
                    <a:cubicBezTo>
                      <a:pt x="16520" y="0"/>
                      <a:pt x="15699" y="157"/>
                      <a:pt x="15326" y="338"/>
                    </a:cubicBezTo>
                    <a:cubicBezTo>
                      <a:pt x="15016" y="500"/>
                      <a:pt x="14519" y="736"/>
                      <a:pt x="14171" y="909"/>
                    </a:cubicBezTo>
                    <a:cubicBezTo>
                      <a:pt x="14146" y="798"/>
                      <a:pt x="14059" y="711"/>
                      <a:pt x="13960" y="686"/>
                    </a:cubicBezTo>
                    <a:cubicBezTo>
                      <a:pt x="13936" y="680"/>
                      <a:pt x="13910" y="677"/>
                      <a:pt x="13882" y="677"/>
                    </a:cubicBezTo>
                    <a:cubicBezTo>
                      <a:pt x="13608" y="677"/>
                      <a:pt x="13172" y="933"/>
                      <a:pt x="12991" y="1046"/>
                    </a:cubicBezTo>
                    <a:cubicBezTo>
                      <a:pt x="12581" y="1307"/>
                      <a:pt x="12234" y="1642"/>
                      <a:pt x="11973" y="2052"/>
                    </a:cubicBezTo>
                    <a:cubicBezTo>
                      <a:pt x="11526" y="2834"/>
                      <a:pt x="10619" y="4138"/>
                      <a:pt x="10122" y="4536"/>
                    </a:cubicBezTo>
                    <a:cubicBezTo>
                      <a:pt x="9880" y="4730"/>
                      <a:pt x="9569" y="4803"/>
                      <a:pt x="9283" y="4803"/>
                    </a:cubicBezTo>
                    <a:cubicBezTo>
                      <a:pt x="9129" y="4803"/>
                      <a:pt x="8981" y="4782"/>
                      <a:pt x="8856" y="4747"/>
                    </a:cubicBezTo>
                    <a:cubicBezTo>
                      <a:pt x="8756" y="4722"/>
                      <a:pt x="8657" y="4685"/>
                      <a:pt x="8557" y="4635"/>
                    </a:cubicBezTo>
                    <a:cubicBezTo>
                      <a:pt x="8446" y="4573"/>
                      <a:pt x="8210" y="4076"/>
                      <a:pt x="8048" y="3753"/>
                    </a:cubicBezTo>
                    <a:cubicBezTo>
                      <a:pt x="7887" y="3406"/>
                      <a:pt x="7701" y="3058"/>
                      <a:pt x="7489" y="2735"/>
                    </a:cubicBezTo>
                    <a:lnTo>
                      <a:pt x="7514" y="2685"/>
                    </a:lnTo>
                    <a:lnTo>
                      <a:pt x="7440" y="2661"/>
                    </a:lnTo>
                    <a:cubicBezTo>
                      <a:pt x="7353" y="2549"/>
                      <a:pt x="7266" y="2449"/>
                      <a:pt x="7166" y="2362"/>
                    </a:cubicBezTo>
                    <a:cubicBezTo>
                      <a:pt x="6632" y="1977"/>
                      <a:pt x="6036" y="1692"/>
                      <a:pt x="5415" y="1506"/>
                    </a:cubicBezTo>
                    <a:cubicBezTo>
                      <a:pt x="5229" y="1454"/>
                      <a:pt x="5043" y="1428"/>
                      <a:pt x="4856" y="1428"/>
                    </a:cubicBezTo>
                    <a:cubicBezTo>
                      <a:pt x="4819" y="1428"/>
                      <a:pt x="4782" y="1429"/>
                      <a:pt x="4745" y="1431"/>
                    </a:cubicBezTo>
                    <a:cubicBezTo>
                      <a:pt x="4658" y="1443"/>
                      <a:pt x="4583" y="1506"/>
                      <a:pt x="4546" y="1592"/>
                    </a:cubicBezTo>
                    <a:cubicBezTo>
                      <a:pt x="4372" y="1543"/>
                      <a:pt x="4198" y="1493"/>
                      <a:pt x="4037" y="1419"/>
                    </a:cubicBezTo>
                    <a:cubicBezTo>
                      <a:pt x="3962" y="1381"/>
                      <a:pt x="3888" y="1357"/>
                      <a:pt x="3801" y="1344"/>
                    </a:cubicBezTo>
                    <a:cubicBezTo>
                      <a:pt x="3477" y="1254"/>
                      <a:pt x="3029" y="1213"/>
                      <a:pt x="2607" y="1213"/>
                    </a:cubicBezTo>
                    <a:cubicBezTo>
                      <a:pt x="2219" y="1213"/>
                      <a:pt x="1853" y="1247"/>
                      <a:pt x="1627" y="1307"/>
                    </a:cubicBezTo>
                    <a:cubicBezTo>
                      <a:pt x="1528" y="1332"/>
                      <a:pt x="1466" y="1419"/>
                      <a:pt x="1441" y="1518"/>
                    </a:cubicBezTo>
                    <a:cubicBezTo>
                      <a:pt x="1441" y="1580"/>
                      <a:pt x="1441" y="1630"/>
                      <a:pt x="1466" y="1679"/>
                    </a:cubicBezTo>
                    <a:cubicBezTo>
                      <a:pt x="1180" y="1692"/>
                      <a:pt x="895" y="1717"/>
                      <a:pt x="609" y="1766"/>
                    </a:cubicBezTo>
                    <a:cubicBezTo>
                      <a:pt x="522" y="1779"/>
                      <a:pt x="447" y="1841"/>
                      <a:pt x="410" y="1928"/>
                    </a:cubicBezTo>
                    <a:cubicBezTo>
                      <a:pt x="385" y="2027"/>
                      <a:pt x="398" y="2127"/>
                      <a:pt x="460" y="2201"/>
                    </a:cubicBezTo>
                    <a:cubicBezTo>
                      <a:pt x="497" y="2251"/>
                      <a:pt x="547" y="2288"/>
                      <a:pt x="597" y="2325"/>
                    </a:cubicBezTo>
                    <a:cubicBezTo>
                      <a:pt x="460" y="2362"/>
                      <a:pt x="323" y="2400"/>
                      <a:pt x="187" y="2449"/>
                    </a:cubicBezTo>
                    <a:cubicBezTo>
                      <a:pt x="112" y="2474"/>
                      <a:pt x="50" y="2536"/>
                      <a:pt x="25" y="2611"/>
                    </a:cubicBezTo>
                    <a:cubicBezTo>
                      <a:pt x="0" y="2698"/>
                      <a:pt x="13" y="2772"/>
                      <a:pt x="62" y="2847"/>
                    </a:cubicBezTo>
                    <a:cubicBezTo>
                      <a:pt x="112" y="2909"/>
                      <a:pt x="174" y="2959"/>
                      <a:pt x="249" y="3008"/>
                    </a:cubicBezTo>
                    <a:cubicBezTo>
                      <a:pt x="149" y="3046"/>
                      <a:pt x="87" y="3145"/>
                      <a:pt x="87" y="3257"/>
                    </a:cubicBezTo>
                    <a:cubicBezTo>
                      <a:pt x="87" y="3331"/>
                      <a:pt x="112" y="3592"/>
                      <a:pt x="559" y="3716"/>
                    </a:cubicBezTo>
                    <a:lnTo>
                      <a:pt x="609" y="3729"/>
                    </a:lnTo>
                    <a:lnTo>
                      <a:pt x="423" y="3803"/>
                    </a:lnTo>
                    <a:cubicBezTo>
                      <a:pt x="336" y="3853"/>
                      <a:pt x="274" y="3927"/>
                      <a:pt x="261" y="4027"/>
                    </a:cubicBezTo>
                    <a:cubicBezTo>
                      <a:pt x="249" y="4114"/>
                      <a:pt x="298" y="4213"/>
                      <a:pt x="373" y="4263"/>
                    </a:cubicBezTo>
                    <a:cubicBezTo>
                      <a:pt x="460" y="4325"/>
                      <a:pt x="572" y="4374"/>
                      <a:pt x="683" y="4399"/>
                    </a:cubicBezTo>
                    <a:cubicBezTo>
                      <a:pt x="795" y="4424"/>
                      <a:pt x="907" y="4449"/>
                      <a:pt x="1031" y="4449"/>
                    </a:cubicBezTo>
                    <a:cubicBezTo>
                      <a:pt x="982" y="4511"/>
                      <a:pt x="957" y="4573"/>
                      <a:pt x="969" y="4648"/>
                    </a:cubicBezTo>
                    <a:cubicBezTo>
                      <a:pt x="969" y="4722"/>
                      <a:pt x="1006" y="4809"/>
                      <a:pt x="1081" y="4846"/>
                    </a:cubicBezTo>
                    <a:cubicBezTo>
                      <a:pt x="1155" y="4896"/>
                      <a:pt x="1242" y="4933"/>
                      <a:pt x="1329" y="4958"/>
                    </a:cubicBezTo>
                    <a:cubicBezTo>
                      <a:pt x="1453" y="4989"/>
                      <a:pt x="1584" y="5005"/>
                      <a:pt x="1714" y="5005"/>
                    </a:cubicBezTo>
                    <a:cubicBezTo>
                      <a:pt x="1845" y="5005"/>
                      <a:pt x="1975" y="4989"/>
                      <a:pt x="2099" y="4958"/>
                    </a:cubicBezTo>
                    <a:lnTo>
                      <a:pt x="2149" y="4983"/>
                    </a:lnTo>
                    <a:cubicBezTo>
                      <a:pt x="2261" y="5033"/>
                      <a:pt x="2385" y="5082"/>
                      <a:pt x="2509" y="5107"/>
                    </a:cubicBezTo>
                    <a:lnTo>
                      <a:pt x="2559" y="5120"/>
                    </a:lnTo>
                    <a:lnTo>
                      <a:pt x="2683" y="5157"/>
                    </a:lnTo>
                    <a:cubicBezTo>
                      <a:pt x="2758" y="5169"/>
                      <a:pt x="2844" y="5194"/>
                      <a:pt x="2931" y="5219"/>
                    </a:cubicBezTo>
                    <a:lnTo>
                      <a:pt x="3155" y="5281"/>
                    </a:lnTo>
                    <a:cubicBezTo>
                      <a:pt x="3242" y="5306"/>
                      <a:pt x="3329" y="5331"/>
                      <a:pt x="3416" y="5343"/>
                    </a:cubicBezTo>
                    <a:cubicBezTo>
                      <a:pt x="3478" y="5368"/>
                      <a:pt x="3540" y="5393"/>
                      <a:pt x="3602" y="5418"/>
                    </a:cubicBezTo>
                    <a:cubicBezTo>
                      <a:pt x="3677" y="5430"/>
                      <a:pt x="3751" y="5443"/>
                      <a:pt x="3838" y="5443"/>
                    </a:cubicBezTo>
                    <a:cubicBezTo>
                      <a:pt x="3925" y="5480"/>
                      <a:pt x="4012" y="5517"/>
                      <a:pt x="4099" y="5542"/>
                    </a:cubicBezTo>
                    <a:cubicBezTo>
                      <a:pt x="4186" y="5567"/>
                      <a:pt x="4273" y="5579"/>
                      <a:pt x="4360" y="5579"/>
                    </a:cubicBezTo>
                    <a:cubicBezTo>
                      <a:pt x="4484" y="5703"/>
                      <a:pt x="4633" y="5790"/>
                      <a:pt x="4794" y="5840"/>
                    </a:cubicBezTo>
                    <a:cubicBezTo>
                      <a:pt x="4856" y="5964"/>
                      <a:pt x="4943" y="6051"/>
                      <a:pt x="5055" y="6126"/>
                    </a:cubicBezTo>
                    <a:cubicBezTo>
                      <a:pt x="5105" y="6237"/>
                      <a:pt x="5179" y="6337"/>
                      <a:pt x="5291" y="6411"/>
                    </a:cubicBezTo>
                    <a:cubicBezTo>
                      <a:pt x="5328" y="6523"/>
                      <a:pt x="5390" y="6622"/>
                      <a:pt x="5490" y="6697"/>
                    </a:cubicBezTo>
                    <a:cubicBezTo>
                      <a:pt x="5527" y="6809"/>
                      <a:pt x="5602" y="6908"/>
                      <a:pt x="5701" y="6970"/>
                    </a:cubicBezTo>
                    <a:cubicBezTo>
                      <a:pt x="5713" y="7107"/>
                      <a:pt x="5788" y="7231"/>
                      <a:pt x="5900" y="7318"/>
                    </a:cubicBezTo>
                    <a:cubicBezTo>
                      <a:pt x="5987" y="7492"/>
                      <a:pt x="6123" y="7628"/>
                      <a:pt x="6285" y="7728"/>
                    </a:cubicBezTo>
                    <a:cubicBezTo>
                      <a:pt x="6459" y="7852"/>
                      <a:pt x="6632" y="7964"/>
                      <a:pt x="6831" y="8051"/>
                    </a:cubicBezTo>
                    <a:cubicBezTo>
                      <a:pt x="7092" y="8200"/>
                      <a:pt x="7328" y="8386"/>
                      <a:pt x="7552" y="8585"/>
                    </a:cubicBezTo>
                    <a:cubicBezTo>
                      <a:pt x="7539" y="8734"/>
                      <a:pt x="7527" y="8970"/>
                      <a:pt x="7514" y="9131"/>
                    </a:cubicBezTo>
                    <a:cubicBezTo>
                      <a:pt x="7440" y="9268"/>
                      <a:pt x="7266" y="9578"/>
                      <a:pt x="7117" y="9864"/>
                    </a:cubicBezTo>
                    <a:cubicBezTo>
                      <a:pt x="6931" y="9901"/>
                      <a:pt x="6757" y="10001"/>
                      <a:pt x="6632" y="10150"/>
                    </a:cubicBezTo>
                    <a:cubicBezTo>
                      <a:pt x="6570" y="10249"/>
                      <a:pt x="6558" y="10373"/>
                      <a:pt x="6583" y="10485"/>
                    </a:cubicBezTo>
                    <a:cubicBezTo>
                      <a:pt x="6608" y="10572"/>
                      <a:pt x="6670" y="10646"/>
                      <a:pt x="6757" y="10671"/>
                    </a:cubicBezTo>
                    <a:lnTo>
                      <a:pt x="6769" y="10671"/>
                    </a:lnTo>
                    <a:cubicBezTo>
                      <a:pt x="6787" y="10676"/>
                      <a:pt x="6806" y="10679"/>
                      <a:pt x="6825" y="10679"/>
                    </a:cubicBezTo>
                    <a:cubicBezTo>
                      <a:pt x="6895" y="10679"/>
                      <a:pt x="6966" y="10643"/>
                      <a:pt x="7005" y="10584"/>
                    </a:cubicBezTo>
                    <a:cubicBezTo>
                      <a:pt x="7040" y="10593"/>
                      <a:pt x="7069" y="10602"/>
                      <a:pt x="7101" y="10602"/>
                    </a:cubicBezTo>
                    <a:cubicBezTo>
                      <a:pt x="7114" y="10602"/>
                      <a:pt x="7127" y="10600"/>
                      <a:pt x="7142" y="10597"/>
                    </a:cubicBezTo>
                    <a:cubicBezTo>
                      <a:pt x="7166" y="10646"/>
                      <a:pt x="7204" y="10696"/>
                      <a:pt x="7241" y="10733"/>
                    </a:cubicBezTo>
                    <a:cubicBezTo>
                      <a:pt x="7266" y="10758"/>
                      <a:pt x="7278" y="10783"/>
                      <a:pt x="7291" y="10783"/>
                    </a:cubicBezTo>
                    <a:cubicBezTo>
                      <a:pt x="7291" y="10820"/>
                      <a:pt x="7291" y="10845"/>
                      <a:pt x="7291" y="10882"/>
                    </a:cubicBezTo>
                    <a:cubicBezTo>
                      <a:pt x="7278" y="10957"/>
                      <a:pt x="7303" y="11044"/>
                      <a:pt x="7353" y="11106"/>
                    </a:cubicBezTo>
                    <a:cubicBezTo>
                      <a:pt x="7390" y="11131"/>
                      <a:pt x="7427" y="11156"/>
                      <a:pt x="7477" y="11168"/>
                    </a:cubicBezTo>
                    <a:lnTo>
                      <a:pt x="7576" y="11168"/>
                    </a:lnTo>
                    <a:cubicBezTo>
                      <a:pt x="7688" y="11143"/>
                      <a:pt x="7800" y="11093"/>
                      <a:pt x="7887" y="11007"/>
                    </a:cubicBezTo>
                    <a:cubicBezTo>
                      <a:pt x="7937" y="11044"/>
                      <a:pt x="7999" y="11069"/>
                      <a:pt x="8061" y="11081"/>
                    </a:cubicBezTo>
                    <a:cubicBezTo>
                      <a:pt x="8160" y="11106"/>
                      <a:pt x="8259" y="11118"/>
                      <a:pt x="8371" y="11118"/>
                    </a:cubicBezTo>
                    <a:cubicBezTo>
                      <a:pt x="8495" y="11242"/>
                      <a:pt x="8657" y="11342"/>
                      <a:pt x="8831" y="11392"/>
                    </a:cubicBezTo>
                    <a:cubicBezTo>
                      <a:pt x="8892" y="11412"/>
                      <a:pt x="8954" y="11421"/>
                      <a:pt x="9015" y="11421"/>
                    </a:cubicBezTo>
                    <a:cubicBezTo>
                      <a:pt x="9066" y="11421"/>
                      <a:pt x="9116" y="11415"/>
                      <a:pt x="9166" y="11404"/>
                    </a:cubicBezTo>
                    <a:lnTo>
                      <a:pt x="9191" y="11416"/>
                    </a:lnTo>
                    <a:cubicBezTo>
                      <a:pt x="9191" y="11429"/>
                      <a:pt x="9203" y="11429"/>
                      <a:pt x="9216" y="11441"/>
                    </a:cubicBezTo>
                    <a:cubicBezTo>
                      <a:pt x="9225" y="11443"/>
                      <a:pt x="9234" y="11445"/>
                      <a:pt x="9244" y="11445"/>
                    </a:cubicBezTo>
                    <a:cubicBezTo>
                      <a:pt x="9287" y="11445"/>
                      <a:pt x="9334" y="11424"/>
                      <a:pt x="9365" y="11404"/>
                    </a:cubicBezTo>
                    <a:cubicBezTo>
                      <a:pt x="9377" y="11392"/>
                      <a:pt x="9377" y="11379"/>
                      <a:pt x="9390" y="11367"/>
                    </a:cubicBezTo>
                    <a:cubicBezTo>
                      <a:pt x="9477" y="11416"/>
                      <a:pt x="9563" y="11454"/>
                      <a:pt x="9663" y="11478"/>
                    </a:cubicBezTo>
                    <a:cubicBezTo>
                      <a:pt x="9726" y="11498"/>
                      <a:pt x="9791" y="11508"/>
                      <a:pt x="9855" y="11508"/>
                    </a:cubicBezTo>
                    <a:cubicBezTo>
                      <a:pt x="9992" y="11508"/>
                      <a:pt x="10128" y="11464"/>
                      <a:pt x="10247" y="11379"/>
                    </a:cubicBezTo>
                    <a:cubicBezTo>
                      <a:pt x="10271" y="11392"/>
                      <a:pt x="10309" y="11404"/>
                      <a:pt x="10333" y="11404"/>
                    </a:cubicBezTo>
                    <a:cubicBezTo>
                      <a:pt x="10415" y="11434"/>
                      <a:pt x="10498" y="11448"/>
                      <a:pt x="10579" y="11448"/>
                    </a:cubicBezTo>
                    <a:cubicBezTo>
                      <a:pt x="10769" y="11448"/>
                      <a:pt x="10952" y="11369"/>
                      <a:pt x="11091" y="11230"/>
                    </a:cubicBezTo>
                    <a:cubicBezTo>
                      <a:pt x="11112" y="11232"/>
                      <a:pt x="11132" y="11233"/>
                      <a:pt x="11153" y="11233"/>
                    </a:cubicBezTo>
                    <a:cubicBezTo>
                      <a:pt x="11417" y="11233"/>
                      <a:pt x="11671" y="11087"/>
                      <a:pt x="11787" y="10845"/>
                    </a:cubicBezTo>
                    <a:cubicBezTo>
                      <a:pt x="11797" y="10845"/>
                      <a:pt x="11808" y="10846"/>
                      <a:pt x="11818" y="10846"/>
                    </a:cubicBezTo>
                    <a:cubicBezTo>
                      <a:pt x="12142" y="10846"/>
                      <a:pt x="12449" y="10661"/>
                      <a:pt x="12581" y="10361"/>
                    </a:cubicBezTo>
                    <a:cubicBezTo>
                      <a:pt x="12991" y="10286"/>
                      <a:pt x="13302" y="9938"/>
                      <a:pt x="13314" y="9516"/>
                    </a:cubicBezTo>
                    <a:cubicBezTo>
                      <a:pt x="13339" y="9243"/>
                      <a:pt x="13041" y="9119"/>
                      <a:pt x="12855" y="9032"/>
                    </a:cubicBezTo>
                    <a:cubicBezTo>
                      <a:pt x="12656" y="8945"/>
                      <a:pt x="12370" y="8833"/>
                      <a:pt x="12023" y="8721"/>
                    </a:cubicBezTo>
                    <a:cubicBezTo>
                      <a:pt x="11675" y="8585"/>
                      <a:pt x="11352" y="8423"/>
                      <a:pt x="11041" y="8225"/>
                    </a:cubicBezTo>
                    <a:cubicBezTo>
                      <a:pt x="11066" y="8212"/>
                      <a:pt x="11104" y="8187"/>
                      <a:pt x="11128" y="8162"/>
                    </a:cubicBezTo>
                    <a:cubicBezTo>
                      <a:pt x="11166" y="8170"/>
                      <a:pt x="11204" y="8173"/>
                      <a:pt x="11242" y="8173"/>
                    </a:cubicBezTo>
                    <a:cubicBezTo>
                      <a:pt x="11405" y="8173"/>
                      <a:pt x="11566" y="8109"/>
                      <a:pt x="11687" y="7989"/>
                    </a:cubicBezTo>
                    <a:cubicBezTo>
                      <a:pt x="11724" y="8013"/>
                      <a:pt x="11774" y="8026"/>
                      <a:pt x="11824" y="8038"/>
                    </a:cubicBezTo>
                    <a:cubicBezTo>
                      <a:pt x="11850" y="8035"/>
                      <a:pt x="11877" y="8034"/>
                      <a:pt x="11905" y="8034"/>
                    </a:cubicBezTo>
                    <a:cubicBezTo>
                      <a:pt x="11993" y="8034"/>
                      <a:pt x="12083" y="8050"/>
                      <a:pt x="12159" y="8088"/>
                    </a:cubicBezTo>
                    <a:cubicBezTo>
                      <a:pt x="12211" y="8101"/>
                      <a:pt x="12265" y="8108"/>
                      <a:pt x="12320" y="8108"/>
                    </a:cubicBezTo>
                    <a:cubicBezTo>
                      <a:pt x="12424" y="8108"/>
                      <a:pt x="12529" y="8083"/>
                      <a:pt x="12619" y="8026"/>
                    </a:cubicBezTo>
                    <a:cubicBezTo>
                      <a:pt x="12668" y="7989"/>
                      <a:pt x="12718" y="7939"/>
                      <a:pt x="12755" y="7877"/>
                    </a:cubicBezTo>
                    <a:cubicBezTo>
                      <a:pt x="12797" y="7886"/>
                      <a:pt x="12839" y="7891"/>
                      <a:pt x="12880" y="7891"/>
                    </a:cubicBezTo>
                    <a:cubicBezTo>
                      <a:pt x="13059" y="7891"/>
                      <a:pt x="13226" y="7805"/>
                      <a:pt x="13327" y="7653"/>
                    </a:cubicBezTo>
                    <a:cubicBezTo>
                      <a:pt x="13538" y="7604"/>
                      <a:pt x="13712" y="7467"/>
                      <a:pt x="13811" y="7281"/>
                    </a:cubicBezTo>
                    <a:cubicBezTo>
                      <a:pt x="13960" y="7181"/>
                      <a:pt x="14072" y="7045"/>
                      <a:pt x="14134" y="6871"/>
                    </a:cubicBezTo>
                    <a:cubicBezTo>
                      <a:pt x="14246" y="6796"/>
                      <a:pt x="14333" y="6685"/>
                      <a:pt x="14382" y="6548"/>
                    </a:cubicBezTo>
                    <a:cubicBezTo>
                      <a:pt x="14519" y="6486"/>
                      <a:pt x="14631" y="6362"/>
                      <a:pt x="14680" y="6213"/>
                    </a:cubicBezTo>
                    <a:cubicBezTo>
                      <a:pt x="14854" y="6126"/>
                      <a:pt x="14978" y="5964"/>
                      <a:pt x="15053" y="5778"/>
                    </a:cubicBezTo>
                    <a:cubicBezTo>
                      <a:pt x="15227" y="5666"/>
                      <a:pt x="15351" y="5505"/>
                      <a:pt x="15413" y="5306"/>
                    </a:cubicBezTo>
                    <a:cubicBezTo>
                      <a:pt x="15537" y="5231"/>
                      <a:pt x="15649" y="5107"/>
                      <a:pt x="15699" y="4958"/>
                    </a:cubicBezTo>
                    <a:cubicBezTo>
                      <a:pt x="15885" y="4859"/>
                      <a:pt x="16022" y="4697"/>
                      <a:pt x="16084" y="4499"/>
                    </a:cubicBezTo>
                    <a:cubicBezTo>
                      <a:pt x="16345" y="4474"/>
                      <a:pt x="16792" y="4387"/>
                      <a:pt x="17003" y="4114"/>
                    </a:cubicBezTo>
                    <a:cubicBezTo>
                      <a:pt x="17189" y="3890"/>
                      <a:pt x="17450" y="3729"/>
                      <a:pt x="17748" y="3667"/>
                    </a:cubicBezTo>
                    <a:cubicBezTo>
                      <a:pt x="17816" y="3660"/>
                      <a:pt x="17885" y="3657"/>
                      <a:pt x="17951" y="3657"/>
                    </a:cubicBezTo>
                    <a:cubicBezTo>
                      <a:pt x="18018" y="3657"/>
                      <a:pt x="18083" y="3660"/>
                      <a:pt x="18145" y="3667"/>
                    </a:cubicBezTo>
                    <a:cubicBezTo>
                      <a:pt x="18243" y="3676"/>
                      <a:pt x="18338" y="3683"/>
                      <a:pt x="18430" y="3683"/>
                    </a:cubicBezTo>
                    <a:cubicBezTo>
                      <a:pt x="18583" y="3683"/>
                      <a:pt x="18724" y="3662"/>
                      <a:pt x="18841" y="3592"/>
                    </a:cubicBezTo>
                    <a:cubicBezTo>
                      <a:pt x="18940" y="3542"/>
                      <a:pt x="19002" y="3431"/>
                      <a:pt x="18990" y="3306"/>
                    </a:cubicBezTo>
                    <a:cubicBezTo>
                      <a:pt x="18990" y="3207"/>
                      <a:pt x="18940" y="3120"/>
                      <a:pt x="18866" y="3058"/>
                    </a:cubicBezTo>
                    <a:cubicBezTo>
                      <a:pt x="18915" y="3046"/>
                      <a:pt x="18965" y="3021"/>
                      <a:pt x="19015" y="2996"/>
                    </a:cubicBezTo>
                    <a:cubicBezTo>
                      <a:pt x="19127" y="2934"/>
                      <a:pt x="19189" y="2810"/>
                      <a:pt x="19176" y="2685"/>
                    </a:cubicBezTo>
                    <a:cubicBezTo>
                      <a:pt x="19151" y="2561"/>
                      <a:pt x="19064" y="2449"/>
                      <a:pt x="18953" y="2400"/>
                    </a:cubicBezTo>
                    <a:lnTo>
                      <a:pt x="19015" y="2387"/>
                    </a:lnTo>
                    <a:cubicBezTo>
                      <a:pt x="19127" y="2350"/>
                      <a:pt x="19201" y="2226"/>
                      <a:pt x="19201" y="2102"/>
                    </a:cubicBezTo>
                    <a:cubicBezTo>
                      <a:pt x="19201" y="1953"/>
                      <a:pt x="19114" y="1866"/>
                      <a:pt x="18853" y="1766"/>
                    </a:cubicBezTo>
                    <a:cubicBezTo>
                      <a:pt x="18891" y="1742"/>
                      <a:pt x="18940" y="1729"/>
                      <a:pt x="18978" y="1704"/>
                    </a:cubicBezTo>
                    <a:cubicBezTo>
                      <a:pt x="19089" y="1642"/>
                      <a:pt x="19151" y="1518"/>
                      <a:pt x="19139" y="1394"/>
                    </a:cubicBezTo>
                    <a:cubicBezTo>
                      <a:pt x="19114" y="1170"/>
                      <a:pt x="18878" y="1108"/>
                      <a:pt x="18791" y="1083"/>
                    </a:cubicBezTo>
                    <a:cubicBezTo>
                      <a:pt x="18742" y="1071"/>
                      <a:pt x="18679" y="1058"/>
                      <a:pt x="18617" y="1046"/>
                    </a:cubicBezTo>
                    <a:cubicBezTo>
                      <a:pt x="18828" y="885"/>
                      <a:pt x="18754" y="549"/>
                      <a:pt x="18493" y="487"/>
                    </a:cubicBezTo>
                    <a:cubicBezTo>
                      <a:pt x="18293" y="463"/>
                      <a:pt x="18087" y="449"/>
                      <a:pt x="17883" y="449"/>
                    </a:cubicBezTo>
                    <a:cubicBezTo>
                      <a:pt x="17771" y="449"/>
                      <a:pt x="17659" y="454"/>
                      <a:pt x="17549" y="462"/>
                    </a:cubicBezTo>
                    <a:cubicBezTo>
                      <a:pt x="17574" y="388"/>
                      <a:pt x="17574" y="301"/>
                      <a:pt x="17549" y="226"/>
                    </a:cubicBezTo>
                    <a:cubicBezTo>
                      <a:pt x="17500" y="127"/>
                      <a:pt x="17413" y="52"/>
                      <a:pt x="17313" y="28"/>
                    </a:cubicBezTo>
                    <a:cubicBezTo>
                      <a:pt x="17240" y="9"/>
                      <a:pt x="17140" y="0"/>
                      <a:pt x="170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6"/>
              <p:cNvSpPr/>
              <p:nvPr/>
            </p:nvSpPr>
            <p:spPr>
              <a:xfrm>
                <a:off x="6445715" y="2312534"/>
                <a:ext cx="64321" cy="84228"/>
              </a:xfrm>
              <a:custGeom>
                <a:avLst/>
                <a:gdLst/>
                <a:ahLst/>
                <a:cxnLst/>
                <a:rect l="l" t="t" r="r" b="b"/>
                <a:pathLst>
                  <a:path w="336" h="436" extrusionOk="0">
                    <a:moveTo>
                      <a:pt x="171" y="181"/>
                    </a:moveTo>
                    <a:cubicBezTo>
                      <a:pt x="177" y="181"/>
                      <a:pt x="182" y="183"/>
                      <a:pt x="186" y="187"/>
                    </a:cubicBezTo>
                    <a:lnTo>
                      <a:pt x="211" y="187"/>
                    </a:lnTo>
                    <a:cubicBezTo>
                      <a:pt x="211" y="187"/>
                      <a:pt x="224" y="199"/>
                      <a:pt x="224" y="199"/>
                    </a:cubicBezTo>
                    <a:cubicBezTo>
                      <a:pt x="236" y="224"/>
                      <a:pt x="236" y="236"/>
                      <a:pt x="224" y="261"/>
                    </a:cubicBezTo>
                    <a:cubicBezTo>
                      <a:pt x="224" y="274"/>
                      <a:pt x="211" y="286"/>
                      <a:pt x="199" y="298"/>
                    </a:cubicBezTo>
                    <a:lnTo>
                      <a:pt x="162" y="298"/>
                    </a:lnTo>
                    <a:lnTo>
                      <a:pt x="186" y="286"/>
                    </a:lnTo>
                    <a:cubicBezTo>
                      <a:pt x="211" y="274"/>
                      <a:pt x="211" y="236"/>
                      <a:pt x="199" y="224"/>
                    </a:cubicBezTo>
                    <a:cubicBezTo>
                      <a:pt x="199" y="206"/>
                      <a:pt x="185" y="194"/>
                      <a:pt x="169" y="194"/>
                    </a:cubicBezTo>
                    <a:cubicBezTo>
                      <a:pt x="162" y="194"/>
                      <a:pt x="156" y="196"/>
                      <a:pt x="149" y="199"/>
                    </a:cubicBezTo>
                    <a:cubicBezTo>
                      <a:pt x="137" y="212"/>
                      <a:pt x="124" y="212"/>
                      <a:pt x="124" y="224"/>
                    </a:cubicBezTo>
                    <a:lnTo>
                      <a:pt x="124" y="224"/>
                    </a:lnTo>
                    <a:cubicBezTo>
                      <a:pt x="124" y="211"/>
                      <a:pt x="137" y="199"/>
                      <a:pt x="137" y="187"/>
                    </a:cubicBezTo>
                    <a:cubicBezTo>
                      <a:pt x="145" y="187"/>
                      <a:pt x="159" y="181"/>
                      <a:pt x="171" y="181"/>
                    </a:cubicBezTo>
                    <a:close/>
                    <a:moveTo>
                      <a:pt x="335" y="0"/>
                    </a:moveTo>
                    <a:cubicBezTo>
                      <a:pt x="298" y="0"/>
                      <a:pt x="273" y="13"/>
                      <a:pt x="236" y="25"/>
                    </a:cubicBezTo>
                    <a:cubicBezTo>
                      <a:pt x="211" y="38"/>
                      <a:pt x="186" y="50"/>
                      <a:pt x="162" y="75"/>
                    </a:cubicBezTo>
                    <a:cubicBezTo>
                      <a:pt x="124" y="100"/>
                      <a:pt x="99" y="137"/>
                      <a:pt x="87" y="162"/>
                    </a:cubicBezTo>
                    <a:cubicBezTo>
                      <a:pt x="75" y="187"/>
                      <a:pt x="75" y="199"/>
                      <a:pt x="75" y="212"/>
                    </a:cubicBezTo>
                    <a:cubicBezTo>
                      <a:pt x="62" y="224"/>
                      <a:pt x="62" y="224"/>
                      <a:pt x="75" y="236"/>
                    </a:cubicBezTo>
                    <a:cubicBezTo>
                      <a:pt x="75" y="249"/>
                      <a:pt x="75" y="261"/>
                      <a:pt x="75" y="274"/>
                    </a:cubicBezTo>
                    <a:cubicBezTo>
                      <a:pt x="62" y="298"/>
                      <a:pt x="50" y="323"/>
                      <a:pt x="37" y="348"/>
                    </a:cubicBezTo>
                    <a:cubicBezTo>
                      <a:pt x="13" y="398"/>
                      <a:pt x="0" y="435"/>
                      <a:pt x="0" y="435"/>
                    </a:cubicBezTo>
                    <a:cubicBezTo>
                      <a:pt x="37" y="435"/>
                      <a:pt x="62" y="410"/>
                      <a:pt x="87" y="398"/>
                    </a:cubicBezTo>
                    <a:lnTo>
                      <a:pt x="112" y="373"/>
                    </a:lnTo>
                    <a:cubicBezTo>
                      <a:pt x="123" y="375"/>
                      <a:pt x="133" y="376"/>
                      <a:pt x="144" y="376"/>
                    </a:cubicBezTo>
                    <a:cubicBezTo>
                      <a:pt x="192" y="376"/>
                      <a:pt x="232" y="354"/>
                      <a:pt x="273" y="323"/>
                    </a:cubicBezTo>
                    <a:cubicBezTo>
                      <a:pt x="298" y="249"/>
                      <a:pt x="298" y="174"/>
                      <a:pt x="273" y="112"/>
                    </a:cubicBezTo>
                    <a:lnTo>
                      <a:pt x="286" y="87"/>
                    </a:lnTo>
                    <a:cubicBezTo>
                      <a:pt x="298" y="50"/>
                      <a:pt x="323" y="25"/>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6"/>
              <p:cNvSpPr/>
              <p:nvPr/>
            </p:nvSpPr>
            <p:spPr>
              <a:xfrm>
                <a:off x="7170864" y="2998721"/>
                <a:ext cx="178415" cy="141796"/>
              </a:xfrm>
              <a:custGeom>
                <a:avLst/>
                <a:gdLst/>
                <a:ahLst/>
                <a:cxnLst/>
                <a:rect l="l" t="t" r="r" b="b"/>
                <a:pathLst>
                  <a:path w="932" h="734" extrusionOk="0">
                    <a:moveTo>
                      <a:pt x="0" y="0"/>
                    </a:moveTo>
                    <a:cubicBezTo>
                      <a:pt x="0" y="0"/>
                      <a:pt x="37" y="63"/>
                      <a:pt x="112" y="149"/>
                    </a:cubicBezTo>
                    <a:cubicBezTo>
                      <a:pt x="149" y="187"/>
                      <a:pt x="199" y="236"/>
                      <a:pt x="248" y="286"/>
                    </a:cubicBezTo>
                    <a:cubicBezTo>
                      <a:pt x="298" y="336"/>
                      <a:pt x="373" y="385"/>
                      <a:pt x="435" y="435"/>
                    </a:cubicBezTo>
                    <a:cubicBezTo>
                      <a:pt x="497" y="472"/>
                      <a:pt x="559" y="522"/>
                      <a:pt x="609" y="559"/>
                    </a:cubicBezTo>
                    <a:cubicBezTo>
                      <a:pt x="658" y="597"/>
                      <a:pt x="720" y="634"/>
                      <a:pt x="770" y="659"/>
                    </a:cubicBezTo>
                    <a:cubicBezTo>
                      <a:pt x="869" y="708"/>
                      <a:pt x="932" y="733"/>
                      <a:pt x="932" y="733"/>
                    </a:cubicBezTo>
                    <a:lnTo>
                      <a:pt x="782" y="621"/>
                    </a:lnTo>
                    <a:cubicBezTo>
                      <a:pt x="733" y="597"/>
                      <a:pt x="683" y="559"/>
                      <a:pt x="621" y="510"/>
                    </a:cubicBezTo>
                    <a:cubicBezTo>
                      <a:pt x="571" y="472"/>
                      <a:pt x="509" y="423"/>
                      <a:pt x="460" y="385"/>
                    </a:cubicBezTo>
                    <a:cubicBezTo>
                      <a:pt x="397" y="336"/>
                      <a:pt x="335" y="286"/>
                      <a:pt x="286" y="249"/>
                    </a:cubicBezTo>
                    <a:cubicBezTo>
                      <a:pt x="236" y="199"/>
                      <a:pt x="186" y="162"/>
                      <a:pt x="137" y="125"/>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6"/>
              <p:cNvSpPr/>
              <p:nvPr/>
            </p:nvSpPr>
            <p:spPr>
              <a:xfrm>
                <a:off x="7070936" y="3058607"/>
                <a:ext cx="142809" cy="168262"/>
              </a:xfrm>
              <a:custGeom>
                <a:avLst/>
                <a:gdLst/>
                <a:ahLst/>
                <a:cxnLst/>
                <a:rect l="l" t="t" r="r" b="b"/>
                <a:pathLst>
                  <a:path w="746" h="871" extrusionOk="0">
                    <a:moveTo>
                      <a:pt x="0" y="1"/>
                    </a:moveTo>
                    <a:cubicBezTo>
                      <a:pt x="0" y="1"/>
                      <a:pt x="38" y="63"/>
                      <a:pt x="87" y="162"/>
                    </a:cubicBezTo>
                    <a:lnTo>
                      <a:pt x="199" y="311"/>
                    </a:lnTo>
                    <a:cubicBezTo>
                      <a:pt x="236" y="361"/>
                      <a:pt x="286" y="423"/>
                      <a:pt x="323" y="473"/>
                    </a:cubicBezTo>
                    <a:lnTo>
                      <a:pt x="472" y="634"/>
                    </a:lnTo>
                    <a:lnTo>
                      <a:pt x="597" y="759"/>
                    </a:lnTo>
                    <a:cubicBezTo>
                      <a:pt x="684" y="821"/>
                      <a:pt x="746" y="870"/>
                      <a:pt x="746" y="870"/>
                    </a:cubicBezTo>
                    <a:lnTo>
                      <a:pt x="621" y="734"/>
                    </a:lnTo>
                    <a:cubicBezTo>
                      <a:pt x="597" y="684"/>
                      <a:pt x="559" y="634"/>
                      <a:pt x="510" y="585"/>
                    </a:cubicBezTo>
                    <a:cubicBezTo>
                      <a:pt x="460" y="547"/>
                      <a:pt x="423" y="485"/>
                      <a:pt x="373" y="436"/>
                    </a:cubicBezTo>
                    <a:cubicBezTo>
                      <a:pt x="323" y="386"/>
                      <a:pt x="286" y="324"/>
                      <a:pt x="236" y="274"/>
                    </a:cubicBezTo>
                    <a:cubicBezTo>
                      <a:pt x="199" y="224"/>
                      <a:pt x="149" y="175"/>
                      <a:pt x="125" y="138"/>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6"/>
              <p:cNvSpPr/>
              <p:nvPr/>
            </p:nvSpPr>
            <p:spPr>
              <a:xfrm>
                <a:off x="7002020" y="3128347"/>
                <a:ext cx="69107" cy="165751"/>
              </a:xfrm>
              <a:custGeom>
                <a:avLst/>
                <a:gdLst/>
                <a:ahLst/>
                <a:cxnLst/>
                <a:rect l="l" t="t" r="r" b="b"/>
                <a:pathLst>
                  <a:path w="361" h="858" extrusionOk="0">
                    <a:moveTo>
                      <a:pt x="0" y="0"/>
                    </a:moveTo>
                    <a:cubicBezTo>
                      <a:pt x="0" y="0"/>
                      <a:pt x="0" y="62"/>
                      <a:pt x="25" y="149"/>
                    </a:cubicBezTo>
                    <a:cubicBezTo>
                      <a:pt x="38" y="186"/>
                      <a:pt x="50" y="248"/>
                      <a:pt x="75" y="298"/>
                    </a:cubicBezTo>
                    <a:cubicBezTo>
                      <a:pt x="100" y="335"/>
                      <a:pt x="112" y="398"/>
                      <a:pt x="137" y="447"/>
                    </a:cubicBezTo>
                    <a:cubicBezTo>
                      <a:pt x="162" y="497"/>
                      <a:pt x="187" y="559"/>
                      <a:pt x="211" y="609"/>
                    </a:cubicBezTo>
                    <a:lnTo>
                      <a:pt x="274" y="733"/>
                    </a:lnTo>
                    <a:cubicBezTo>
                      <a:pt x="323" y="807"/>
                      <a:pt x="360" y="857"/>
                      <a:pt x="360" y="857"/>
                    </a:cubicBezTo>
                    <a:cubicBezTo>
                      <a:pt x="360" y="857"/>
                      <a:pt x="336" y="807"/>
                      <a:pt x="311" y="720"/>
                    </a:cubicBezTo>
                    <a:lnTo>
                      <a:pt x="261" y="584"/>
                    </a:lnTo>
                    <a:lnTo>
                      <a:pt x="199" y="422"/>
                    </a:lnTo>
                    <a:lnTo>
                      <a:pt x="124" y="273"/>
                    </a:lnTo>
                    <a:lnTo>
                      <a:pt x="62" y="137"/>
                    </a:lnTo>
                    <a:cubicBezTo>
                      <a:pt x="25" y="50"/>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6"/>
              <p:cNvSpPr/>
              <p:nvPr/>
            </p:nvSpPr>
            <p:spPr>
              <a:xfrm>
                <a:off x="6899795" y="3157131"/>
                <a:ext cx="19143" cy="189705"/>
              </a:xfrm>
              <a:custGeom>
                <a:avLst/>
                <a:gdLst/>
                <a:ahLst/>
                <a:cxnLst/>
                <a:rect l="l" t="t" r="r" b="b"/>
                <a:pathLst>
                  <a:path w="100" h="982" extrusionOk="0">
                    <a:moveTo>
                      <a:pt x="25" y="0"/>
                    </a:moveTo>
                    <a:cubicBezTo>
                      <a:pt x="25" y="0"/>
                      <a:pt x="13" y="62"/>
                      <a:pt x="13" y="149"/>
                    </a:cubicBezTo>
                    <a:cubicBezTo>
                      <a:pt x="13" y="199"/>
                      <a:pt x="0" y="249"/>
                      <a:pt x="0" y="311"/>
                    </a:cubicBezTo>
                    <a:cubicBezTo>
                      <a:pt x="0" y="360"/>
                      <a:pt x="0" y="435"/>
                      <a:pt x="0" y="497"/>
                    </a:cubicBezTo>
                    <a:cubicBezTo>
                      <a:pt x="0" y="559"/>
                      <a:pt x="13" y="621"/>
                      <a:pt x="13" y="671"/>
                    </a:cubicBezTo>
                    <a:cubicBezTo>
                      <a:pt x="25" y="733"/>
                      <a:pt x="50" y="783"/>
                      <a:pt x="50" y="832"/>
                    </a:cubicBezTo>
                    <a:cubicBezTo>
                      <a:pt x="62" y="932"/>
                      <a:pt x="87" y="981"/>
                      <a:pt x="87" y="981"/>
                    </a:cubicBezTo>
                    <a:lnTo>
                      <a:pt x="87" y="832"/>
                    </a:lnTo>
                    <a:cubicBezTo>
                      <a:pt x="87" y="795"/>
                      <a:pt x="100" y="733"/>
                      <a:pt x="87" y="671"/>
                    </a:cubicBezTo>
                    <a:cubicBezTo>
                      <a:pt x="75" y="621"/>
                      <a:pt x="75" y="559"/>
                      <a:pt x="75" y="497"/>
                    </a:cubicBezTo>
                    <a:cubicBezTo>
                      <a:pt x="62" y="435"/>
                      <a:pt x="75" y="360"/>
                      <a:pt x="62" y="311"/>
                    </a:cubicBezTo>
                    <a:cubicBezTo>
                      <a:pt x="50" y="261"/>
                      <a:pt x="50" y="199"/>
                      <a:pt x="50" y="149"/>
                    </a:cubicBezTo>
                    <a:lnTo>
                      <a:pt x="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6"/>
              <p:cNvSpPr/>
              <p:nvPr/>
            </p:nvSpPr>
            <p:spPr>
              <a:xfrm>
                <a:off x="6559809" y="3291393"/>
                <a:ext cx="80976" cy="14682"/>
              </a:xfrm>
              <a:custGeom>
                <a:avLst/>
                <a:gdLst/>
                <a:ahLst/>
                <a:cxnLst/>
                <a:rect l="l" t="t" r="r" b="b"/>
                <a:pathLst>
                  <a:path w="423" h="76" extrusionOk="0">
                    <a:moveTo>
                      <a:pt x="286" y="1"/>
                    </a:moveTo>
                    <a:lnTo>
                      <a:pt x="199" y="13"/>
                    </a:lnTo>
                    <a:lnTo>
                      <a:pt x="124" y="25"/>
                    </a:lnTo>
                    <a:lnTo>
                      <a:pt x="62" y="50"/>
                    </a:lnTo>
                    <a:cubicBezTo>
                      <a:pt x="25" y="63"/>
                      <a:pt x="0" y="75"/>
                      <a:pt x="0" y="75"/>
                    </a:cubicBezTo>
                    <a:lnTo>
                      <a:pt x="62" y="63"/>
                    </a:lnTo>
                    <a:lnTo>
                      <a:pt x="137" y="50"/>
                    </a:lnTo>
                    <a:lnTo>
                      <a:pt x="211" y="38"/>
                    </a:lnTo>
                    <a:lnTo>
                      <a:pt x="286" y="25"/>
                    </a:lnTo>
                    <a:lnTo>
                      <a:pt x="360" y="13"/>
                    </a:lnTo>
                    <a:lnTo>
                      <a:pt x="4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6"/>
              <p:cNvSpPr/>
              <p:nvPr/>
            </p:nvSpPr>
            <p:spPr>
              <a:xfrm>
                <a:off x="6445715" y="2187738"/>
                <a:ext cx="245034" cy="69739"/>
              </a:xfrm>
              <a:custGeom>
                <a:avLst/>
                <a:gdLst/>
                <a:ahLst/>
                <a:cxnLst/>
                <a:rect l="l" t="t" r="r" b="b"/>
                <a:pathLst>
                  <a:path w="1280" h="361" extrusionOk="0">
                    <a:moveTo>
                      <a:pt x="435" y="1"/>
                    </a:moveTo>
                    <a:cubicBezTo>
                      <a:pt x="360" y="13"/>
                      <a:pt x="286" y="13"/>
                      <a:pt x="211" y="25"/>
                    </a:cubicBezTo>
                    <a:cubicBezTo>
                      <a:pt x="162" y="38"/>
                      <a:pt x="112" y="50"/>
                      <a:pt x="62" y="63"/>
                    </a:cubicBezTo>
                    <a:lnTo>
                      <a:pt x="0" y="75"/>
                    </a:lnTo>
                    <a:lnTo>
                      <a:pt x="62" y="75"/>
                    </a:lnTo>
                    <a:cubicBezTo>
                      <a:pt x="99" y="63"/>
                      <a:pt x="162" y="63"/>
                      <a:pt x="224" y="63"/>
                    </a:cubicBezTo>
                    <a:lnTo>
                      <a:pt x="435" y="63"/>
                    </a:lnTo>
                    <a:cubicBezTo>
                      <a:pt x="522" y="63"/>
                      <a:pt x="596" y="75"/>
                      <a:pt x="683" y="88"/>
                    </a:cubicBezTo>
                    <a:cubicBezTo>
                      <a:pt x="758" y="100"/>
                      <a:pt x="832" y="125"/>
                      <a:pt x="919" y="150"/>
                    </a:cubicBezTo>
                    <a:cubicBezTo>
                      <a:pt x="981" y="174"/>
                      <a:pt x="1043" y="212"/>
                      <a:pt x="1105" y="249"/>
                    </a:cubicBezTo>
                    <a:cubicBezTo>
                      <a:pt x="1155" y="274"/>
                      <a:pt x="1192" y="299"/>
                      <a:pt x="1242" y="324"/>
                    </a:cubicBezTo>
                    <a:lnTo>
                      <a:pt x="1279" y="361"/>
                    </a:lnTo>
                    <a:lnTo>
                      <a:pt x="1279" y="361"/>
                    </a:lnTo>
                    <a:lnTo>
                      <a:pt x="1242" y="311"/>
                    </a:lnTo>
                    <a:cubicBezTo>
                      <a:pt x="1205" y="274"/>
                      <a:pt x="1168" y="237"/>
                      <a:pt x="1130" y="212"/>
                    </a:cubicBezTo>
                    <a:cubicBezTo>
                      <a:pt x="1068" y="162"/>
                      <a:pt x="1006" y="125"/>
                      <a:pt x="932" y="88"/>
                    </a:cubicBezTo>
                    <a:cubicBezTo>
                      <a:pt x="857" y="63"/>
                      <a:pt x="770" y="38"/>
                      <a:pt x="696" y="25"/>
                    </a:cubicBezTo>
                    <a:cubicBezTo>
                      <a:pt x="609" y="13"/>
                      <a:pt x="522"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6"/>
              <p:cNvSpPr/>
              <p:nvPr/>
            </p:nvSpPr>
            <p:spPr>
              <a:xfrm>
                <a:off x="6588333" y="2223670"/>
                <a:ext cx="88059" cy="55443"/>
              </a:xfrm>
              <a:custGeom>
                <a:avLst/>
                <a:gdLst/>
                <a:ahLst/>
                <a:cxnLst/>
                <a:rect l="l" t="t" r="r" b="b"/>
                <a:pathLst>
                  <a:path w="460" h="287" extrusionOk="0">
                    <a:moveTo>
                      <a:pt x="0" y="1"/>
                    </a:moveTo>
                    <a:lnTo>
                      <a:pt x="75" y="26"/>
                    </a:lnTo>
                    <a:lnTo>
                      <a:pt x="149" y="75"/>
                    </a:lnTo>
                    <a:cubicBezTo>
                      <a:pt x="187" y="88"/>
                      <a:pt x="211" y="100"/>
                      <a:pt x="236" y="125"/>
                    </a:cubicBezTo>
                    <a:cubicBezTo>
                      <a:pt x="261" y="138"/>
                      <a:pt x="298" y="162"/>
                      <a:pt x="323" y="175"/>
                    </a:cubicBezTo>
                    <a:cubicBezTo>
                      <a:pt x="348" y="200"/>
                      <a:pt x="373" y="212"/>
                      <a:pt x="385" y="237"/>
                    </a:cubicBezTo>
                    <a:lnTo>
                      <a:pt x="460" y="287"/>
                    </a:lnTo>
                    <a:cubicBezTo>
                      <a:pt x="447" y="262"/>
                      <a:pt x="423" y="237"/>
                      <a:pt x="410" y="212"/>
                    </a:cubicBezTo>
                    <a:cubicBezTo>
                      <a:pt x="385" y="200"/>
                      <a:pt x="360" y="175"/>
                      <a:pt x="336" y="150"/>
                    </a:cubicBezTo>
                    <a:cubicBezTo>
                      <a:pt x="311" y="138"/>
                      <a:pt x="286" y="113"/>
                      <a:pt x="261" y="88"/>
                    </a:cubicBezTo>
                    <a:cubicBezTo>
                      <a:pt x="224" y="75"/>
                      <a:pt x="199" y="63"/>
                      <a:pt x="162" y="51"/>
                    </a:cubicBezTo>
                    <a:lnTo>
                      <a:pt x="75" y="13"/>
                    </a:lnTo>
                    <a:cubicBezTo>
                      <a:pt x="50" y="1"/>
                      <a:pt x="25"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6"/>
              <p:cNvSpPr/>
              <p:nvPr/>
            </p:nvSpPr>
            <p:spPr>
              <a:xfrm>
                <a:off x="6521714" y="2389228"/>
                <a:ext cx="40584" cy="74568"/>
              </a:xfrm>
              <a:custGeom>
                <a:avLst/>
                <a:gdLst/>
                <a:ahLst/>
                <a:cxnLst/>
                <a:rect l="l" t="t" r="r" b="b"/>
                <a:pathLst>
                  <a:path w="212" h="386" extrusionOk="0">
                    <a:moveTo>
                      <a:pt x="1" y="1"/>
                    </a:moveTo>
                    <a:lnTo>
                      <a:pt x="1" y="1"/>
                    </a:lnTo>
                    <a:cubicBezTo>
                      <a:pt x="1" y="13"/>
                      <a:pt x="13" y="38"/>
                      <a:pt x="13" y="63"/>
                    </a:cubicBezTo>
                    <a:cubicBezTo>
                      <a:pt x="25" y="88"/>
                      <a:pt x="38" y="100"/>
                      <a:pt x="50" y="125"/>
                    </a:cubicBezTo>
                    <a:lnTo>
                      <a:pt x="87" y="200"/>
                    </a:lnTo>
                    <a:lnTo>
                      <a:pt x="125" y="274"/>
                    </a:lnTo>
                    <a:cubicBezTo>
                      <a:pt x="137" y="299"/>
                      <a:pt x="150" y="311"/>
                      <a:pt x="162" y="336"/>
                    </a:cubicBezTo>
                    <a:cubicBezTo>
                      <a:pt x="174" y="349"/>
                      <a:pt x="187" y="373"/>
                      <a:pt x="212" y="386"/>
                    </a:cubicBezTo>
                    <a:lnTo>
                      <a:pt x="174" y="324"/>
                    </a:lnTo>
                    <a:lnTo>
                      <a:pt x="150" y="262"/>
                    </a:lnTo>
                    <a:lnTo>
                      <a:pt x="112" y="187"/>
                    </a:lnTo>
                    <a:lnTo>
                      <a:pt x="63" y="113"/>
                    </a:lnTo>
                    <a:lnTo>
                      <a:pt x="38" y="5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6"/>
              <p:cNvSpPr/>
              <p:nvPr/>
            </p:nvSpPr>
            <p:spPr>
              <a:xfrm>
                <a:off x="6552535" y="2418012"/>
                <a:ext cx="35989" cy="50614"/>
              </a:xfrm>
              <a:custGeom>
                <a:avLst/>
                <a:gdLst/>
                <a:ahLst/>
                <a:cxnLst/>
                <a:rect l="l" t="t" r="r" b="b"/>
                <a:pathLst>
                  <a:path w="188" h="262" extrusionOk="0">
                    <a:moveTo>
                      <a:pt x="1" y="1"/>
                    </a:moveTo>
                    <a:cubicBezTo>
                      <a:pt x="1" y="1"/>
                      <a:pt x="14" y="14"/>
                      <a:pt x="26" y="51"/>
                    </a:cubicBezTo>
                    <a:lnTo>
                      <a:pt x="51" y="88"/>
                    </a:lnTo>
                    <a:cubicBezTo>
                      <a:pt x="63" y="100"/>
                      <a:pt x="75" y="125"/>
                      <a:pt x="88" y="138"/>
                    </a:cubicBezTo>
                    <a:lnTo>
                      <a:pt x="125" y="187"/>
                    </a:lnTo>
                    <a:lnTo>
                      <a:pt x="150" y="224"/>
                    </a:lnTo>
                    <a:cubicBezTo>
                      <a:pt x="175" y="249"/>
                      <a:pt x="187" y="262"/>
                      <a:pt x="187" y="262"/>
                    </a:cubicBezTo>
                    <a:cubicBezTo>
                      <a:pt x="187" y="237"/>
                      <a:pt x="175" y="224"/>
                      <a:pt x="162" y="212"/>
                    </a:cubicBezTo>
                    <a:lnTo>
                      <a:pt x="138" y="162"/>
                    </a:lnTo>
                    <a:cubicBezTo>
                      <a:pt x="125" y="150"/>
                      <a:pt x="113" y="138"/>
                      <a:pt x="113" y="113"/>
                    </a:cubicBezTo>
                    <a:lnTo>
                      <a:pt x="75" y="75"/>
                    </a:lnTo>
                    <a:lnTo>
                      <a:pt x="38" y="38"/>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6"/>
              <p:cNvSpPr/>
              <p:nvPr/>
            </p:nvSpPr>
            <p:spPr>
              <a:xfrm>
                <a:off x="6609773" y="2358126"/>
                <a:ext cx="102416" cy="14489"/>
              </a:xfrm>
              <a:custGeom>
                <a:avLst/>
                <a:gdLst/>
                <a:ahLst/>
                <a:cxnLst/>
                <a:rect l="l" t="t" r="r" b="b"/>
                <a:pathLst>
                  <a:path w="535" h="75" extrusionOk="0">
                    <a:moveTo>
                      <a:pt x="0" y="0"/>
                    </a:moveTo>
                    <a:cubicBezTo>
                      <a:pt x="0" y="0"/>
                      <a:pt x="37" y="13"/>
                      <a:pt x="87" y="25"/>
                    </a:cubicBezTo>
                    <a:lnTo>
                      <a:pt x="161" y="50"/>
                    </a:lnTo>
                    <a:lnTo>
                      <a:pt x="261" y="62"/>
                    </a:lnTo>
                    <a:lnTo>
                      <a:pt x="360" y="75"/>
                    </a:lnTo>
                    <a:lnTo>
                      <a:pt x="534" y="75"/>
                    </a:lnTo>
                    <a:lnTo>
                      <a:pt x="447" y="62"/>
                    </a:lnTo>
                    <a:lnTo>
                      <a:pt x="360" y="38"/>
                    </a:lnTo>
                    <a:lnTo>
                      <a:pt x="261" y="25"/>
                    </a:lnTo>
                    <a:lnTo>
                      <a:pt x="174" y="13"/>
                    </a:lnTo>
                    <a:lnTo>
                      <a:pt x="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4"/>
          <p:cNvSpPr txBox="1">
            <a:spLocks noGrp="1"/>
          </p:cNvSpPr>
          <p:nvPr>
            <p:ph type="title"/>
          </p:nvPr>
        </p:nvSpPr>
        <p:spPr>
          <a:xfrm>
            <a:off x="3122907" y="167541"/>
            <a:ext cx="3992261"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1. Cốt truyện</a:t>
            </a:r>
            <a:endParaRPr dirty="0"/>
          </a:p>
        </p:txBody>
      </p:sp>
      <p:sp>
        <p:nvSpPr>
          <p:cNvPr id="415" name="Google Shape;415;p34"/>
          <p:cNvSpPr txBox="1"/>
          <p:nvPr/>
        </p:nvSpPr>
        <p:spPr>
          <a:xfrm>
            <a:off x="424757" y="716241"/>
            <a:ext cx="6255012" cy="23787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1600" dirty="0">
                <a:solidFill>
                  <a:schemeClr val="dk1"/>
                </a:solidFill>
                <a:latin typeface="Roboto" panose="02000000000000000000"/>
                <a:ea typeface="Roboto" panose="02000000000000000000"/>
                <a:cs typeface="Roboto" panose="02000000000000000000"/>
                <a:sym typeface="Roboto" panose="02000000000000000000"/>
              </a:rPr>
              <a:t>- Ông Diểu gặp đàn khỉ (nghĩ về con người) </a:t>
            </a:r>
            <a:r>
              <a:rPr lang="en-US" sz="1600" dirty="0">
                <a:solidFill>
                  <a:schemeClr val="dk1"/>
                </a:solidFill>
                <a:latin typeface="Roboto" panose="02000000000000000000"/>
                <a:ea typeface="Roboto" panose="02000000000000000000"/>
                <a:cs typeface="Roboto" panose="02000000000000000000"/>
                <a:sym typeface="Wingdings" panose="05000000000000000000" pitchFamily="2" charset="2"/>
              </a:rPr>
              <a:t> </a:t>
            </a:r>
            <a:r>
              <a:rPr lang="vi-VN" sz="1600" dirty="0">
                <a:solidFill>
                  <a:schemeClr val="dk1"/>
                </a:solidFill>
                <a:latin typeface="Roboto" panose="02000000000000000000"/>
                <a:ea typeface="Roboto" panose="02000000000000000000"/>
                <a:cs typeface="Roboto" panose="02000000000000000000"/>
                <a:sym typeface="Roboto" panose="02000000000000000000"/>
              </a:rPr>
              <a:t>Ông Diểu bắn khỉ đực (sợ hãi vì làm việc ác) </a:t>
            </a:r>
            <a:r>
              <a:rPr lang="en-US" sz="1600" dirty="0">
                <a:solidFill>
                  <a:schemeClr val="dk1"/>
                </a:solidFill>
                <a:latin typeface="Roboto" panose="02000000000000000000"/>
                <a:ea typeface="Roboto" panose="02000000000000000000"/>
                <a:cs typeface="Roboto" panose="02000000000000000000"/>
                <a:sym typeface="Wingdings" panose="05000000000000000000" pitchFamily="2" charset="2"/>
              </a:rPr>
              <a:t> </a:t>
            </a:r>
            <a:r>
              <a:rPr lang="vi-VN" sz="1600" dirty="0">
                <a:solidFill>
                  <a:schemeClr val="dk1"/>
                </a:solidFill>
                <a:latin typeface="Roboto" panose="02000000000000000000"/>
                <a:ea typeface="Roboto" panose="02000000000000000000"/>
                <a:cs typeface="Roboto" panose="02000000000000000000"/>
                <a:sym typeface="Roboto" panose="02000000000000000000"/>
              </a:rPr>
              <a:t>Chứng kiến khỉ cái dìu khỉ đực chạy trốn (tức giận, buồn bã) </a:t>
            </a:r>
            <a:r>
              <a:rPr lang="en-US" sz="1600" dirty="0">
                <a:solidFill>
                  <a:schemeClr val="dk1"/>
                </a:solidFill>
                <a:latin typeface="Roboto" panose="02000000000000000000"/>
                <a:ea typeface="Roboto" panose="02000000000000000000"/>
                <a:cs typeface="Roboto" panose="02000000000000000000"/>
                <a:sym typeface="Wingdings" panose="05000000000000000000" pitchFamily="2" charset="2"/>
              </a:rPr>
              <a:t></a:t>
            </a:r>
            <a:r>
              <a:rPr lang="vi-VN" sz="1600" dirty="0">
                <a:solidFill>
                  <a:schemeClr val="dk1"/>
                </a:solidFill>
                <a:latin typeface="Roboto" panose="02000000000000000000"/>
                <a:ea typeface="Roboto" panose="02000000000000000000"/>
                <a:cs typeface="Roboto" panose="02000000000000000000"/>
                <a:sym typeface="Roboto" panose="02000000000000000000"/>
              </a:rPr>
              <a:t> Bị khỉ con lấy súng (phá lên cười) </a:t>
            </a:r>
            <a:r>
              <a:rPr lang="en-US" sz="1600" dirty="0">
                <a:solidFill>
                  <a:schemeClr val="dk1"/>
                </a:solidFill>
                <a:latin typeface="Roboto" panose="02000000000000000000"/>
                <a:ea typeface="Roboto" panose="02000000000000000000"/>
                <a:cs typeface="Roboto" panose="02000000000000000000"/>
                <a:sym typeface="Wingdings" panose="05000000000000000000" pitchFamily="2" charset="2"/>
              </a:rPr>
              <a:t></a:t>
            </a:r>
            <a:r>
              <a:rPr lang="vi-VN" sz="1600" dirty="0">
                <a:solidFill>
                  <a:schemeClr val="dk1"/>
                </a:solidFill>
                <a:latin typeface="Roboto" panose="02000000000000000000"/>
                <a:ea typeface="Roboto" panose="02000000000000000000"/>
                <a:cs typeface="Roboto" panose="02000000000000000000"/>
                <a:sym typeface="Roboto" panose="02000000000000000000"/>
              </a:rPr>
              <a:t> Chứng kiến cảnh tượng Hõm Chết (bàng hoàng, kinh sợ) </a:t>
            </a:r>
            <a:r>
              <a:rPr lang="en-US" sz="1600" dirty="0">
                <a:solidFill>
                  <a:schemeClr val="dk1"/>
                </a:solidFill>
                <a:latin typeface="Roboto" panose="02000000000000000000"/>
                <a:ea typeface="Roboto" panose="02000000000000000000"/>
                <a:cs typeface="Roboto" panose="02000000000000000000"/>
                <a:sym typeface="Wingdings" panose="05000000000000000000" pitchFamily="2" charset="2"/>
              </a:rPr>
              <a:t></a:t>
            </a:r>
            <a:r>
              <a:rPr lang="vi-VN" sz="1600" dirty="0">
                <a:solidFill>
                  <a:schemeClr val="dk1"/>
                </a:solidFill>
                <a:latin typeface="Roboto" panose="02000000000000000000"/>
                <a:ea typeface="Roboto" panose="02000000000000000000"/>
                <a:cs typeface="Roboto" panose="02000000000000000000"/>
                <a:sym typeface="Roboto" panose="02000000000000000000"/>
              </a:rPr>
              <a:t> Cứu chữa khỉ đực rồi bế xuống núi (tiếc con mồi, mủi lòng thương cảm) </a:t>
            </a:r>
            <a:r>
              <a:rPr lang="en-US" sz="1600" dirty="0">
                <a:solidFill>
                  <a:schemeClr val="dk1"/>
                </a:solidFill>
                <a:latin typeface="Roboto" panose="02000000000000000000"/>
                <a:ea typeface="Roboto" panose="02000000000000000000"/>
                <a:cs typeface="Roboto" panose="02000000000000000000"/>
                <a:sym typeface="Wingdings" panose="05000000000000000000" pitchFamily="2" charset="2"/>
              </a:rPr>
              <a:t></a:t>
            </a:r>
            <a:r>
              <a:rPr lang="vi-VN" sz="1600" dirty="0">
                <a:solidFill>
                  <a:schemeClr val="dk1"/>
                </a:solidFill>
                <a:latin typeface="Roboto" panose="02000000000000000000"/>
                <a:ea typeface="Roboto" panose="02000000000000000000"/>
                <a:cs typeface="Roboto" panose="02000000000000000000"/>
                <a:sym typeface="Roboto" panose="02000000000000000000"/>
              </a:rPr>
              <a:t> Khỉ cái bám theo (cảm thấy bị xúc phạm, khổ sở, giác ngộ) </a:t>
            </a:r>
            <a:r>
              <a:rPr lang="en-US" sz="1600" dirty="0">
                <a:solidFill>
                  <a:schemeClr val="dk1"/>
                </a:solidFill>
                <a:latin typeface="Roboto" panose="02000000000000000000"/>
                <a:ea typeface="Roboto" panose="02000000000000000000"/>
                <a:cs typeface="Roboto" panose="02000000000000000000"/>
                <a:sym typeface="Wingdings" panose="05000000000000000000" pitchFamily="2" charset="2"/>
              </a:rPr>
              <a:t></a:t>
            </a:r>
            <a:r>
              <a:rPr lang="vi-VN" sz="1600" dirty="0">
                <a:solidFill>
                  <a:schemeClr val="dk1"/>
                </a:solidFill>
                <a:latin typeface="Roboto" panose="02000000000000000000"/>
                <a:ea typeface="Roboto" panose="02000000000000000000"/>
                <a:cs typeface="Roboto" panose="02000000000000000000"/>
                <a:sym typeface="Roboto" panose="02000000000000000000"/>
              </a:rPr>
              <a:t> Ông Diểu phóng sinh cho khỉ đực, gặp hoa tử huyền (cô đơn, hạnh phúc).</a:t>
            </a:r>
          </a:p>
          <a:p>
            <a:pPr marL="0" lvl="0" indent="0" algn="just" rtl="0">
              <a:lnSpc>
                <a:spcPct val="150000"/>
              </a:lnSpc>
              <a:spcBef>
                <a:spcPts val="0"/>
              </a:spcBef>
              <a:spcAft>
                <a:spcPts val="0"/>
              </a:spcAft>
              <a:buNone/>
            </a:pPr>
            <a:r>
              <a:rPr lang="vi-VN" sz="1600" dirty="0">
                <a:solidFill>
                  <a:schemeClr val="dk1"/>
                </a:solidFill>
                <a:latin typeface="Roboto" panose="02000000000000000000"/>
                <a:ea typeface="Roboto" panose="02000000000000000000"/>
                <a:cs typeface="Roboto" panose="02000000000000000000"/>
                <a:sym typeface="Roboto" panose="02000000000000000000"/>
              </a:rPr>
              <a:t>=&gt; </a:t>
            </a:r>
            <a:r>
              <a:rPr lang="vi-VN" sz="1600" b="1" i="1" dirty="0">
                <a:solidFill>
                  <a:schemeClr val="dk1"/>
                </a:solidFill>
                <a:latin typeface="Roboto" panose="02000000000000000000"/>
                <a:ea typeface="Roboto" panose="02000000000000000000"/>
                <a:cs typeface="Roboto" panose="02000000000000000000"/>
                <a:sym typeface="Roboto" panose="02000000000000000000"/>
              </a:rPr>
              <a:t>Văn bản kể về hành trình đi săn của ông Diểu. Đó cũng là hành trình trải nghiệm và nhận thức của ông. Mỗi sự việc là một trạng thái tâm lí của ông Diểu, ông lại thêm phần khám phá về đối phương và về chính bản thân mình.</a:t>
            </a:r>
          </a:p>
          <a:p>
            <a:pPr marL="0" lvl="0" indent="0" algn="just" rtl="0">
              <a:lnSpc>
                <a:spcPct val="150000"/>
              </a:lnSpc>
              <a:spcBef>
                <a:spcPts val="0"/>
              </a:spcBef>
              <a:spcAft>
                <a:spcPts val="0"/>
              </a:spcAft>
              <a:buNone/>
            </a:pPr>
            <a:endParaRPr lang="vi-VN" sz="1600" b="1" i="1" dirty="0">
              <a:solidFill>
                <a:schemeClr val="dk1"/>
              </a:solidFill>
              <a:latin typeface="Roboto" panose="02000000000000000000"/>
              <a:ea typeface="Roboto" panose="02000000000000000000"/>
              <a:cs typeface="Roboto" panose="02000000000000000000"/>
              <a:sym typeface="Roboto" panose="02000000000000000000"/>
            </a:endParaRPr>
          </a:p>
        </p:txBody>
      </p:sp>
      <p:pic>
        <p:nvPicPr>
          <p:cNvPr id="2" name="Picture 1"/>
          <p:cNvPicPr>
            <a:picLocks noChangeAspect="1"/>
          </p:cNvPicPr>
          <p:nvPr/>
        </p:nvPicPr>
        <p:blipFill>
          <a:blip r:embed="rId3"/>
          <a:stretch>
            <a:fillRect/>
          </a:stretch>
        </p:blipFill>
        <p:spPr>
          <a:xfrm>
            <a:off x="6679769" y="812901"/>
            <a:ext cx="2328874" cy="351769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36"/>
          <p:cNvSpPr txBox="1">
            <a:spLocks noGrp="1"/>
          </p:cNvSpPr>
          <p:nvPr>
            <p:ph type="title"/>
          </p:nvPr>
        </p:nvSpPr>
        <p:spPr>
          <a:xfrm>
            <a:off x="1557580" y="140150"/>
            <a:ext cx="6515104" cy="89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3200" dirty="0"/>
              <a:t>2. Người kể chuyện và điểm nhìn</a:t>
            </a:r>
            <a:endParaRPr lang="en-US" sz="3200" dirty="0"/>
          </a:p>
        </p:txBody>
      </p:sp>
      <p:sp>
        <p:nvSpPr>
          <p:cNvPr id="475" name="Google Shape;475;p36"/>
          <p:cNvSpPr txBox="1">
            <a:spLocks noGrp="1"/>
          </p:cNvSpPr>
          <p:nvPr>
            <p:ph type="subTitle" idx="1"/>
          </p:nvPr>
        </p:nvSpPr>
        <p:spPr>
          <a:xfrm>
            <a:off x="2704455" y="1609253"/>
            <a:ext cx="6021091" cy="3053557"/>
          </a:xfrm>
          <a:prstGeom prst="rect">
            <a:avLst/>
          </a:prstGeom>
        </p:spPr>
        <p:txBody>
          <a:bodyPr spcFirstLastPara="1" wrap="square" lIns="91425" tIns="91425" rIns="91425" bIns="91425" anchor="ctr" anchorCtr="0">
            <a:noAutofit/>
          </a:bodyPr>
          <a:lstStyle/>
          <a:p>
            <a:pPr marL="0" lvl="0" indent="0" algn="just" rtl="0">
              <a:lnSpc>
                <a:spcPct val="150000"/>
              </a:lnSpc>
              <a:spcBef>
                <a:spcPts val="0"/>
              </a:spcBef>
            </a:pPr>
            <a:r>
              <a:rPr lang="en-US" sz="1600" dirty="0">
                <a:latin typeface="Roboto" panose="02000000000000000000" pitchFamily="2" charset="0"/>
                <a:ea typeface="Roboto" panose="02000000000000000000" pitchFamily="2" charset="0"/>
                <a:cs typeface="Roboto" panose="02000000000000000000" pitchFamily="2" charset="0"/>
              </a:rPr>
              <a:t>- </a:t>
            </a:r>
            <a:r>
              <a:rPr lang="vi-VN" sz="1600" dirty="0">
                <a:latin typeface="Roboto" panose="02000000000000000000" pitchFamily="2" charset="0"/>
                <a:ea typeface="Roboto" panose="02000000000000000000" pitchFamily="2" charset="0"/>
                <a:cs typeface="Roboto" panose="02000000000000000000" pitchFamily="2" charset="0"/>
              </a:rPr>
              <a:t>Ngôi kể: ngôi thứ ba. Điểm nhìn của người kể chuyện toàn tri (từ bên ngoài) dịch chuyển vào trường nhìn của nhân vật, làm hiện lên cách cảm thụ, đánh giá của nhân vật về thế giới cũng như suy nghĩ thầm kín bên trong của nhân vật. </a:t>
            </a:r>
            <a:endParaRPr lang="en-US" sz="1600" dirty="0">
              <a:latin typeface="Roboto" panose="02000000000000000000" pitchFamily="2" charset="0"/>
              <a:ea typeface="Roboto" panose="02000000000000000000" pitchFamily="2" charset="0"/>
              <a:cs typeface="Roboto" panose="02000000000000000000" pitchFamily="2" charset="0"/>
            </a:endParaRPr>
          </a:p>
          <a:p>
            <a:pPr marL="0" lvl="0" indent="0" algn="just" rtl="0">
              <a:lnSpc>
                <a:spcPct val="150000"/>
              </a:lnSpc>
              <a:spcBef>
                <a:spcPts val="0"/>
              </a:spcBef>
            </a:pPr>
            <a:r>
              <a:rPr lang="vi-VN" sz="1600" dirty="0">
                <a:latin typeface="Roboto" panose="02000000000000000000" pitchFamily="2" charset="0"/>
                <a:ea typeface="Roboto" panose="02000000000000000000" pitchFamily="2" charset="0"/>
                <a:cs typeface="Roboto" panose="02000000000000000000" pitchFamily="2" charset="0"/>
              </a:rPr>
              <a:t>=&gt; Ý nghĩa: </a:t>
            </a:r>
          </a:p>
          <a:p>
            <a:pPr marL="0" lvl="0" indent="0" algn="just" rtl="0">
              <a:lnSpc>
                <a:spcPct val="150000"/>
              </a:lnSpc>
              <a:spcBef>
                <a:spcPts val="0"/>
              </a:spcBef>
            </a:pPr>
            <a:r>
              <a:rPr lang="vi-VN" sz="1600" dirty="0">
                <a:latin typeface="Roboto" panose="02000000000000000000" pitchFamily="2" charset="0"/>
                <a:ea typeface="Roboto" panose="02000000000000000000" pitchFamily="2" charset="0"/>
                <a:cs typeface="Roboto" panose="02000000000000000000" pitchFamily="2" charset="0"/>
              </a:rPr>
              <a:t>+ Điểm nhìn ngôi thứ ba: câu chuyện khách quan.</a:t>
            </a:r>
            <a:endParaRPr lang="en-US" sz="1600" dirty="0">
              <a:latin typeface="Roboto" panose="02000000000000000000" pitchFamily="2" charset="0"/>
              <a:ea typeface="Roboto" panose="02000000000000000000" pitchFamily="2" charset="0"/>
              <a:cs typeface="Roboto" panose="02000000000000000000" pitchFamily="2" charset="0"/>
            </a:endParaRPr>
          </a:p>
          <a:p>
            <a:pPr marL="0" lvl="0" indent="0" algn="just" rtl="0">
              <a:lnSpc>
                <a:spcPct val="150000"/>
              </a:lnSpc>
              <a:spcBef>
                <a:spcPts val="0"/>
              </a:spcBef>
            </a:pPr>
            <a:r>
              <a:rPr lang="vi-VN" sz="1600" dirty="0">
                <a:latin typeface="Roboto" panose="02000000000000000000" pitchFamily="2" charset="0"/>
                <a:ea typeface="Roboto" panose="02000000000000000000" pitchFamily="2" charset="0"/>
                <a:cs typeface="Roboto" panose="02000000000000000000" pitchFamily="2" charset="0"/>
              </a:rPr>
              <a:t>+ Dịch chuyển điểm nhìn khiến vấn đề được soi tỏ nhiều góc, nhiều chiều, kết hợp thể hiện cái nhìn sắc lạnh về hiện thực, tạo tính đối thoại, thể hiện được sự phồn tạp, bí ẩn của đời sống.</a:t>
            </a:r>
          </a:p>
          <a:p>
            <a:pPr marL="0" lvl="0" indent="0" algn="just" rtl="0">
              <a:spcBef>
                <a:spcPts val="0"/>
              </a:spcBef>
              <a:spcAft>
                <a:spcPts val="1600"/>
              </a:spcAft>
            </a:pPr>
            <a:endParaRPr sz="1600" dirty="0">
              <a:latin typeface="Roboto" panose="02000000000000000000" pitchFamily="2" charset="0"/>
              <a:ea typeface="Roboto" panose="02000000000000000000" pitchFamily="2" charset="0"/>
              <a:cs typeface="Roboto" panose="02000000000000000000" pitchFamily="2" charset="0"/>
            </a:endParaRPr>
          </a:p>
        </p:txBody>
      </p:sp>
      <p:grpSp>
        <p:nvGrpSpPr>
          <p:cNvPr id="476" name="Google Shape;476;p36"/>
          <p:cNvGrpSpPr/>
          <p:nvPr/>
        </p:nvGrpSpPr>
        <p:grpSpPr>
          <a:xfrm>
            <a:off x="568588" y="1245043"/>
            <a:ext cx="1764795" cy="2246125"/>
            <a:chOff x="7347225" y="3170088"/>
            <a:chExt cx="1083561" cy="1371596"/>
          </a:xfrm>
        </p:grpSpPr>
        <p:sp>
          <p:nvSpPr>
            <p:cNvPr id="477" name="Google Shape;477;p36"/>
            <p:cNvSpPr/>
            <p:nvPr/>
          </p:nvSpPr>
          <p:spPr>
            <a:xfrm>
              <a:off x="7347225" y="3170088"/>
              <a:ext cx="1083561" cy="1371596"/>
            </a:xfrm>
            <a:custGeom>
              <a:avLst/>
              <a:gdLst/>
              <a:ahLst/>
              <a:cxnLst/>
              <a:rect l="l" t="t" r="r" b="b"/>
              <a:pathLst>
                <a:path w="9663" h="11936" extrusionOk="0">
                  <a:moveTo>
                    <a:pt x="9141" y="10830"/>
                  </a:moveTo>
                  <a:cubicBezTo>
                    <a:pt x="8980" y="10768"/>
                    <a:pt x="8756" y="10793"/>
                    <a:pt x="8545" y="10731"/>
                  </a:cubicBezTo>
                  <a:cubicBezTo>
                    <a:pt x="8334" y="10656"/>
                    <a:pt x="8147" y="10557"/>
                    <a:pt x="7961" y="10445"/>
                  </a:cubicBezTo>
                  <a:cubicBezTo>
                    <a:pt x="7067" y="9973"/>
                    <a:pt x="6235" y="9365"/>
                    <a:pt x="5502" y="8657"/>
                  </a:cubicBezTo>
                  <a:cubicBezTo>
                    <a:pt x="5216" y="8371"/>
                    <a:pt x="4943" y="8086"/>
                    <a:pt x="4682" y="7775"/>
                  </a:cubicBezTo>
                  <a:cubicBezTo>
                    <a:pt x="4347" y="7328"/>
                    <a:pt x="4037" y="6844"/>
                    <a:pt x="3763" y="6359"/>
                  </a:cubicBezTo>
                  <a:cubicBezTo>
                    <a:pt x="3465" y="5850"/>
                    <a:pt x="3167" y="5304"/>
                    <a:pt x="3167" y="4608"/>
                  </a:cubicBezTo>
                  <a:cubicBezTo>
                    <a:pt x="3155" y="4235"/>
                    <a:pt x="3291" y="3863"/>
                    <a:pt x="3565" y="3602"/>
                  </a:cubicBezTo>
                  <a:cubicBezTo>
                    <a:pt x="3813" y="3316"/>
                    <a:pt x="4186" y="3130"/>
                    <a:pt x="4558" y="2807"/>
                  </a:cubicBezTo>
                  <a:cubicBezTo>
                    <a:pt x="4720" y="2658"/>
                    <a:pt x="4869" y="2509"/>
                    <a:pt x="5005" y="2335"/>
                  </a:cubicBezTo>
                  <a:cubicBezTo>
                    <a:pt x="5117" y="2211"/>
                    <a:pt x="5403" y="1901"/>
                    <a:pt x="5216" y="1739"/>
                  </a:cubicBezTo>
                  <a:cubicBezTo>
                    <a:pt x="5030" y="1578"/>
                    <a:pt x="4658" y="2012"/>
                    <a:pt x="4521" y="2112"/>
                  </a:cubicBezTo>
                  <a:cubicBezTo>
                    <a:pt x="4335" y="2223"/>
                    <a:pt x="4148" y="2323"/>
                    <a:pt x="3974" y="2422"/>
                  </a:cubicBezTo>
                  <a:cubicBezTo>
                    <a:pt x="3813" y="2546"/>
                    <a:pt x="3639" y="2646"/>
                    <a:pt x="3440" y="2733"/>
                  </a:cubicBezTo>
                  <a:cubicBezTo>
                    <a:pt x="3490" y="2236"/>
                    <a:pt x="3341" y="1814"/>
                    <a:pt x="3540" y="1491"/>
                  </a:cubicBezTo>
                  <a:cubicBezTo>
                    <a:pt x="3627" y="1329"/>
                    <a:pt x="3801" y="1242"/>
                    <a:pt x="3912" y="1081"/>
                  </a:cubicBezTo>
                  <a:cubicBezTo>
                    <a:pt x="4086" y="882"/>
                    <a:pt x="4173" y="609"/>
                    <a:pt x="4148" y="336"/>
                  </a:cubicBezTo>
                  <a:cubicBezTo>
                    <a:pt x="3875" y="298"/>
                    <a:pt x="3813" y="534"/>
                    <a:pt x="3676" y="646"/>
                  </a:cubicBezTo>
                  <a:cubicBezTo>
                    <a:pt x="3577" y="733"/>
                    <a:pt x="3267" y="994"/>
                    <a:pt x="3105" y="957"/>
                  </a:cubicBezTo>
                  <a:cubicBezTo>
                    <a:pt x="2956" y="919"/>
                    <a:pt x="2968" y="621"/>
                    <a:pt x="2944" y="435"/>
                  </a:cubicBezTo>
                  <a:cubicBezTo>
                    <a:pt x="2894" y="212"/>
                    <a:pt x="2857" y="0"/>
                    <a:pt x="2670" y="0"/>
                  </a:cubicBezTo>
                  <a:cubicBezTo>
                    <a:pt x="2434" y="0"/>
                    <a:pt x="2484" y="609"/>
                    <a:pt x="2534" y="820"/>
                  </a:cubicBezTo>
                  <a:cubicBezTo>
                    <a:pt x="2596" y="1131"/>
                    <a:pt x="2819" y="1391"/>
                    <a:pt x="2882" y="1652"/>
                  </a:cubicBezTo>
                  <a:cubicBezTo>
                    <a:pt x="2944" y="2074"/>
                    <a:pt x="2944" y="2497"/>
                    <a:pt x="2906" y="2919"/>
                  </a:cubicBezTo>
                  <a:cubicBezTo>
                    <a:pt x="2832" y="3292"/>
                    <a:pt x="2708" y="3652"/>
                    <a:pt x="2521" y="3975"/>
                  </a:cubicBezTo>
                  <a:cubicBezTo>
                    <a:pt x="2472" y="4074"/>
                    <a:pt x="2410" y="4235"/>
                    <a:pt x="2310" y="4260"/>
                  </a:cubicBezTo>
                  <a:cubicBezTo>
                    <a:pt x="2174" y="4248"/>
                    <a:pt x="2049" y="4173"/>
                    <a:pt x="1975" y="4049"/>
                  </a:cubicBezTo>
                  <a:cubicBezTo>
                    <a:pt x="1888" y="3888"/>
                    <a:pt x="1913" y="3515"/>
                    <a:pt x="1938" y="3316"/>
                  </a:cubicBezTo>
                  <a:cubicBezTo>
                    <a:pt x="1987" y="2969"/>
                    <a:pt x="2099" y="2745"/>
                    <a:pt x="2124" y="2497"/>
                  </a:cubicBezTo>
                  <a:cubicBezTo>
                    <a:pt x="2161" y="2223"/>
                    <a:pt x="2087" y="2050"/>
                    <a:pt x="1987" y="2037"/>
                  </a:cubicBezTo>
                  <a:cubicBezTo>
                    <a:pt x="1751" y="2000"/>
                    <a:pt x="1627" y="2497"/>
                    <a:pt x="1553" y="2708"/>
                  </a:cubicBezTo>
                  <a:cubicBezTo>
                    <a:pt x="1503" y="2832"/>
                    <a:pt x="1279" y="3428"/>
                    <a:pt x="1168" y="3441"/>
                  </a:cubicBezTo>
                  <a:cubicBezTo>
                    <a:pt x="1056" y="3453"/>
                    <a:pt x="832" y="3118"/>
                    <a:pt x="783" y="3018"/>
                  </a:cubicBezTo>
                  <a:cubicBezTo>
                    <a:pt x="646" y="2683"/>
                    <a:pt x="559" y="2323"/>
                    <a:pt x="534" y="1975"/>
                  </a:cubicBezTo>
                  <a:cubicBezTo>
                    <a:pt x="497" y="1689"/>
                    <a:pt x="509" y="1429"/>
                    <a:pt x="298" y="1453"/>
                  </a:cubicBezTo>
                  <a:cubicBezTo>
                    <a:pt x="0" y="1478"/>
                    <a:pt x="13" y="2397"/>
                    <a:pt x="50" y="2671"/>
                  </a:cubicBezTo>
                  <a:cubicBezTo>
                    <a:pt x="162" y="3403"/>
                    <a:pt x="534" y="4086"/>
                    <a:pt x="1093" y="4558"/>
                  </a:cubicBezTo>
                  <a:cubicBezTo>
                    <a:pt x="1615" y="5018"/>
                    <a:pt x="2087" y="5540"/>
                    <a:pt x="2484" y="6111"/>
                  </a:cubicBezTo>
                  <a:cubicBezTo>
                    <a:pt x="2708" y="6421"/>
                    <a:pt x="2894" y="6707"/>
                    <a:pt x="3105" y="7042"/>
                  </a:cubicBezTo>
                  <a:cubicBezTo>
                    <a:pt x="3180" y="7179"/>
                    <a:pt x="3391" y="7390"/>
                    <a:pt x="3378" y="7551"/>
                  </a:cubicBezTo>
                  <a:cubicBezTo>
                    <a:pt x="3366" y="7663"/>
                    <a:pt x="3279" y="7701"/>
                    <a:pt x="3217" y="7763"/>
                  </a:cubicBezTo>
                  <a:cubicBezTo>
                    <a:pt x="2261" y="7887"/>
                    <a:pt x="1838" y="7253"/>
                    <a:pt x="1478" y="6719"/>
                  </a:cubicBezTo>
                  <a:cubicBezTo>
                    <a:pt x="1366" y="6546"/>
                    <a:pt x="1230" y="6235"/>
                    <a:pt x="1068" y="6272"/>
                  </a:cubicBezTo>
                  <a:cubicBezTo>
                    <a:pt x="969" y="6285"/>
                    <a:pt x="907" y="6508"/>
                    <a:pt x="969" y="6757"/>
                  </a:cubicBezTo>
                  <a:cubicBezTo>
                    <a:pt x="1019" y="6906"/>
                    <a:pt x="1081" y="7055"/>
                    <a:pt x="1168" y="7191"/>
                  </a:cubicBezTo>
                  <a:cubicBezTo>
                    <a:pt x="1292" y="7465"/>
                    <a:pt x="1441" y="7725"/>
                    <a:pt x="1615" y="7974"/>
                  </a:cubicBezTo>
                  <a:cubicBezTo>
                    <a:pt x="1751" y="8172"/>
                    <a:pt x="1925" y="8334"/>
                    <a:pt x="2136" y="8446"/>
                  </a:cubicBezTo>
                  <a:cubicBezTo>
                    <a:pt x="2434" y="8582"/>
                    <a:pt x="2757" y="8557"/>
                    <a:pt x="3155" y="8620"/>
                  </a:cubicBezTo>
                  <a:cubicBezTo>
                    <a:pt x="3291" y="8644"/>
                    <a:pt x="3428" y="8707"/>
                    <a:pt x="3552" y="8744"/>
                  </a:cubicBezTo>
                  <a:cubicBezTo>
                    <a:pt x="3689" y="8781"/>
                    <a:pt x="3887" y="8781"/>
                    <a:pt x="4012" y="8818"/>
                  </a:cubicBezTo>
                  <a:cubicBezTo>
                    <a:pt x="4161" y="8905"/>
                    <a:pt x="4310" y="9005"/>
                    <a:pt x="4446" y="9129"/>
                  </a:cubicBezTo>
                  <a:cubicBezTo>
                    <a:pt x="4744" y="9340"/>
                    <a:pt x="5018" y="9626"/>
                    <a:pt x="5254" y="9837"/>
                  </a:cubicBezTo>
                  <a:cubicBezTo>
                    <a:pt x="5378" y="9936"/>
                    <a:pt x="5614" y="10060"/>
                    <a:pt x="5663" y="10197"/>
                  </a:cubicBezTo>
                  <a:cubicBezTo>
                    <a:pt x="5738" y="10433"/>
                    <a:pt x="5651" y="10694"/>
                    <a:pt x="5452" y="10843"/>
                  </a:cubicBezTo>
                  <a:cubicBezTo>
                    <a:pt x="5142" y="11054"/>
                    <a:pt x="4409" y="11141"/>
                    <a:pt x="3987" y="11141"/>
                  </a:cubicBezTo>
                  <a:cubicBezTo>
                    <a:pt x="3229" y="11153"/>
                    <a:pt x="2981" y="10669"/>
                    <a:pt x="2484" y="10532"/>
                  </a:cubicBezTo>
                  <a:cubicBezTo>
                    <a:pt x="2459" y="10644"/>
                    <a:pt x="2397" y="10619"/>
                    <a:pt x="2385" y="10681"/>
                  </a:cubicBezTo>
                  <a:cubicBezTo>
                    <a:pt x="2347" y="10868"/>
                    <a:pt x="2608" y="11103"/>
                    <a:pt x="2720" y="11203"/>
                  </a:cubicBezTo>
                  <a:cubicBezTo>
                    <a:pt x="3006" y="11538"/>
                    <a:pt x="3403" y="11749"/>
                    <a:pt x="3838" y="11824"/>
                  </a:cubicBezTo>
                  <a:cubicBezTo>
                    <a:pt x="4099" y="11898"/>
                    <a:pt x="4359" y="11936"/>
                    <a:pt x="4633" y="11936"/>
                  </a:cubicBezTo>
                  <a:cubicBezTo>
                    <a:pt x="5030" y="11923"/>
                    <a:pt x="5316" y="11712"/>
                    <a:pt x="5626" y="11625"/>
                  </a:cubicBezTo>
                  <a:cubicBezTo>
                    <a:pt x="5813" y="11563"/>
                    <a:pt x="6011" y="11551"/>
                    <a:pt x="6198" y="11489"/>
                  </a:cubicBezTo>
                  <a:cubicBezTo>
                    <a:pt x="6384" y="11414"/>
                    <a:pt x="6583" y="11277"/>
                    <a:pt x="6732" y="11277"/>
                  </a:cubicBezTo>
                  <a:cubicBezTo>
                    <a:pt x="6881" y="11277"/>
                    <a:pt x="7204" y="11426"/>
                    <a:pt x="7353" y="11476"/>
                  </a:cubicBezTo>
                  <a:cubicBezTo>
                    <a:pt x="7787" y="11613"/>
                    <a:pt x="8185" y="11787"/>
                    <a:pt x="8731" y="11762"/>
                  </a:cubicBezTo>
                  <a:cubicBezTo>
                    <a:pt x="8917" y="11749"/>
                    <a:pt x="9278" y="11700"/>
                    <a:pt x="9377" y="11600"/>
                  </a:cubicBezTo>
                  <a:cubicBezTo>
                    <a:pt x="9663" y="11327"/>
                    <a:pt x="9327" y="10917"/>
                    <a:pt x="9141" y="108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6"/>
            <p:cNvSpPr/>
            <p:nvPr/>
          </p:nvSpPr>
          <p:spPr>
            <a:xfrm>
              <a:off x="8359695" y="4437400"/>
              <a:ext cx="29379" cy="47229"/>
            </a:xfrm>
            <a:custGeom>
              <a:avLst/>
              <a:gdLst/>
              <a:ahLst/>
              <a:cxnLst/>
              <a:rect l="l" t="t" r="r" b="b"/>
              <a:pathLst>
                <a:path w="262" h="411" extrusionOk="0">
                  <a:moveTo>
                    <a:pt x="0" y="1"/>
                  </a:moveTo>
                  <a:cubicBezTo>
                    <a:pt x="174" y="13"/>
                    <a:pt x="261" y="249"/>
                    <a:pt x="149" y="411"/>
                  </a:cubicBezTo>
                  <a:cubicBezTo>
                    <a:pt x="75" y="287"/>
                    <a:pt x="25" y="15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6"/>
            <p:cNvSpPr/>
            <p:nvPr/>
          </p:nvSpPr>
          <p:spPr>
            <a:xfrm>
              <a:off x="7363933" y="3192956"/>
              <a:ext cx="993068" cy="1323103"/>
            </a:xfrm>
            <a:custGeom>
              <a:avLst/>
              <a:gdLst/>
              <a:ahLst/>
              <a:cxnLst/>
              <a:rect l="l" t="t" r="r" b="b"/>
              <a:pathLst>
                <a:path w="8856" h="11514" extrusionOk="0">
                  <a:moveTo>
                    <a:pt x="3267" y="3018"/>
                  </a:moveTo>
                  <a:cubicBezTo>
                    <a:pt x="3440" y="2956"/>
                    <a:pt x="3527" y="2795"/>
                    <a:pt x="3676" y="2708"/>
                  </a:cubicBezTo>
                  <a:cubicBezTo>
                    <a:pt x="3825" y="2608"/>
                    <a:pt x="4037" y="2633"/>
                    <a:pt x="4186" y="2496"/>
                  </a:cubicBezTo>
                  <a:cubicBezTo>
                    <a:pt x="3664" y="3006"/>
                    <a:pt x="2857" y="3229"/>
                    <a:pt x="2832" y="4359"/>
                  </a:cubicBezTo>
                  <a:cubicBezTo>
                    <a:pt x="2807" y="5154"/>
                    <a:pt x="3242" y="5962"/>
                    <a:pt x="3614" y="6558"/>
                  </a:cubicBezTo>
                  <a:cubicBezTo>
                    <a:pt x="3987" y="7166"/>
                    <a:pt x="4409" y="7750"/>
                    <a:pt x="4881" y="8296"/>
                  </a:cubicBezTo>
                  <a:cubicBezTo>
                    <a:pt x="5365" y="8818"/>
                    <a:pt x="5900" y="9290"/>
                    <a:pt x="6483" y="9712"/>
                  </a:cubicBezTo>
                  <a:cubicBezTo>
                    <a:pt x="7055" y="10134"/>
                    <a:pt x="7825" y="10681"/>
                    <a:pt x="8719" y="10805"/>
                  </a:cubicBezTo>
                  <a:cubicBezTo>
                    <a:pt x="8669" y="10979"/>
                    <a:pt x="8806" y="11190"/>
                    <a:pt x="8855" y="11290"/>
                  </a:cubicBezTo>
                  <a:cubicBezTo>
                    <a:pt x="8172" y="11451"/>
                    <a:pt x="7539" y="11116"/>
                    <a:pt x="6930" y="11004"/>
                  </a:cubicBezTo>
                  <a:cubicBezTo>
                    <a:pt x="6955" y="10942"/>
                    <a:pt x="7067" y="10979"/>
                    <a:pt x="7092" y="10917"/>
                  </a:cubicBezTo>
                  <a:cubicBezTo>
                    <a:pt x="6893" y="10755"/>
                    <a:pt x="6607" y="10805"/>
                    <a:pt x="6371" y="10880"/>
                  </a:cubicBezTo>
                  <a:cubicBezTo>
                    <a:pt x="6160" y="10942"/>
                    <a:pt x="5962" y="11054"/>
                    <a:pt x="5726" y="11116"/>
                  </a:cubicBezTo>
                  <a:cubicBezTo>
                    <a:pt x="5291" y="11215"/>
                    <a:pt x="4931" y="11414"/>
                    <a:pt x="4409" y="11426"/>
                  </a:cubicBezTo>
                  <a:cubicBezTo>
                    <a:pt x="4074" y="11439"/>
                    <a:pt x="3825" y="11314"/>
                    <a:pt x="3478" y="11265"/>
                  </a:cubicBezTo>
                  <a:cubicBezTo>
                    <a:pt x="3664" y="11401"/>
                    <a:pt x="3987" y="11401"/>
                    <a:pt x="4235" y="11476"/>
                  </a:cubicBezTo>
                  <a:cubicBezTo>
                    <a:pt x="4285" y="11488"/>
                    <a:pt x="4459" y="11476"/>
                    <a:pt x="4434" y="11513"/>
                  </a:cubicBezTo>
                  <a:cubicBezTo>
                    <a:pt x="3428" y="11451"/>
                    <a:pt x="2708" y="11140"/>
                    <a:pt x="2347" y="10482"/>
                  </a:cubicBezTo>
                  <a:cubicBezTo>
                    <a:pt x="2546" y="10519"/>
                    <a:pt x="2695" y="10731"/>
                    <a:pt x="2894" y="10867"/>
                  </a:cubicBezTo>
                  <a:cubicBezTo>
                    <a:pt x="3366" y="11178"/>
                    <a:pt x="4012" y="11178"/>
                    <a:pt x="4645" y="11066"/>
                  </a:cubicBezTo>
                  <a:cubicBezTo>
                    <a:pt x="4918" y="11041"/>
                    <a:pt x="5179" y="10979"/>
                    <a:pt x="5428" y="10880"/>
                  </a:cubicBezTo>
                  <a:cubicBezTo>
                    <a:pt x="5701" y="10743"/>
                    <a:pt x="5837" y="10420"/>
                    <a:pt x="5775" y="10122"/>
                  </a:cubicBezTo>
                  <a:cubicBezTo>
                    <a:pt x="5850" y="10097"/>
                    <a:pt x="5924" y="10209"/>
                    <a:pt x="6061" y="10184"/>
                  </a:cubicBezTo>
                  <a:cubicBezTo>
                    <a:pt x="5937" y="9973"/>
                    <a:pt x="5713" y="9849"/>
                    <a:pt x="5514" y="9687"/>
                  </a:cubicBezTo>
                  <a:cubicBezTo>
                    <a:pt x="5142" y="9340"/>
                    <a:pt x="4744" y="9017"/>
                    <a:pt x="4322" y="8719"/>
                  </a:cubicBezTo>
                  <a:cubicBezTo>
                    <a:pt x="3950" y="8458"/>
                    <a:pt x="3527" y="8272"/>
                    <a:pt x="3068" y="8185"/>
                  </a:cubicBezTo>
                  <a:cubicBezTo>
                    <a:pt x="3416" y="8073"/>
                    <a:pt x="3813" y="8234"/>
                    <a:pt x="4086" y="8334"/>
                  </a:cubicBezTo>
                  <a:cubicBezTo>
                    <a:pt x="4049" y="8247"/>
                    <a:pt x="3937" y="8209"/>
                    <a:pt x="3838" y="8172"/>
                  </a:cubicBezTo>
                  <a:cubicBezTo>
                    <a:pt x="3627" y="8073"/>
                    <a:pt x="3403" y="8023"/>
                    <a:pt x="3180" y="8036"/>
                  </a:cubicBezTo>
                  <a:cubicBezTo>
                    <a:pt x="2993" y="8036"/>
                    <a:pt x="2844" y="8110"/>
                    <a:pt x="2683" y="8123"/>
                  </a:cubicBezTo>
                  <a:cubicBezTo>
                    <a:pt x="1913" y="8160"/>
                    <a:pt x="1565" y="7601"/>
                    <a:pt x="1255" y="7079"/>
                  </a:cubicBezTo>
                  <a:cubicBezTo>
                    <a:pt x="1081" y="6781"/>
                    <a:pt x="894" y="6558"/>
                    <a:pt x="944" y="6185"/>
                  </a:cubicBezTo>
                  <a:cubicBezTo>
                    <a:pt x="1267" y="6433"/>
                    <a:pt x="1354" y="6905"/>
                    <a:pt x="1627" y="7216"/>
                  </a:cubicBezTo>
                  <a:cubicBezTo>
                    <a:pt x="1876" y="7539"/>
                    <a:pt x="2261" y="7750"/>
                    <a:pt x="2670" y="7800"/>
                  </a:cubicBezTo>
                  <a:cubicBezTo>
                    <a:pt x="2944" y="7824"/>
                    <a:pt x="3242" y="7750"/>
                    <a:pt x="3565" y="7775"/>
                  </a:cubicBezTo>
                  <a:cubicBezTo>
                    <a:pt x="3589" y="7700"/>
                    <a:pt x="3428" y="7651"/>
                    <a:pt x="3341" y="7613"/>
                  </a:cubicBezTo>
                  <a:cubicBezTo>
                    <a:pt x="3503" y="7216"/>
                    <a:pt x="3217" y="6893"/>
                    <a:pt x="3018" y="6582"/>
                  </a:cubicBezTo>
                  <a:cubicBezTo>
                    <a:pt x="2770" y="6135"/>
                    <a:pt x="2484" y="5726"/>
                    <a:pt x="2161" y="5328"/>
                  </a:cubicBezTo>
                  <a:cubicBezTo>
                    <a:pt x="1987" y="5129"/>
                    <a:pt x="1863" y="4893"/>
                    <a:pt x="1689" y="4732"/>
                  </a:cubicBezTo>
                  <a:cubicBezTo>
                    <a:pt x="1329" y="4359"/>
                    <a:pt x="832" y="4061"/>
                    <a:pt x="559" y="3664"/>
                  </a:cubicBezTo>
                  <a:cubicBezTo>
                    <a:pt x="224" y="3192"/>
                    <a:pt x="37" y="2633"/>
                    <a:pt x="25" y="2062"/>
                  </a:cubicBezTo>
                  <a:cubicBezTo>
                    <a:pt x="25" y="1826"/>
                    <a:pt x="0" y="1540"/>
                    <a:pt x="162" y="1441"/>
                  </a:cubicBezTo>
                  <a:cubicBezTo>
                    <a:pt x="273" y="1590"/>
                    <a:pt x="249" y="1801"/>
                    <a:pt x="273" y="1975"/>
                  </a:cubicBezTo>
                  <a:cubicBezTo>
                    <a:pt x="336" y="2521"/>
                    <a:pt x="460" y="3043"/>
                    <a:pt x="807" y="3341"/>
                  </a:cubicBezTo>
                  <a:cubicBezTo>
                    <a:pt x="758" y="3353"/>
                    <a:pt x="683" y="3316"/>
                    <a:pt x="671" y="3353"/>
                  </a:cubicBezTo>
                  <a:cubicBezTo>
                    <a:pt x="758" y="3540"/>
                    <a:pt x="1130" y="3453"/>
                    <a:pt x="1242" y="3366"/>
                  </a:cubicBezTo>
                  <a:cubicBezTo>
                    <a:pt x="1255" y="3304"/>
                    <a:pt x="1267" y="3242"/>
                    <a:pt x="1267" y="3180"/>
                  </a:cubicBezTo>
                  <a:cubicBezTo>
                    <a:pt x="1491" y="2844"/>
                    <a:pt x="1515" y="2273"/>
                    <a:pt x="1801" y="2000"/>
                  </a:cubicBezTo>
                  <a:cubicBezTo>
                    <a:pt x="1888" y="2484"/>
                    <a:pt x="1528" y="3006"/>
                    <a:pt x="1652" y="3589"/>
                  </a:cubicBezTo>
                  <a:cubicBezTo>
                    <a:pt x="1602" y="3577"/>
                    <a:pt x="1652" y="3478"/>
                    <a:pt x="1577" y="3490"/>
                  </a:cubicBezTo>
                  <a:cubicBezTo>
                    <a:pt x="1553" y="3614"/>
                    <a:pt x="1577" y="3751"/>
                    <a:pt x="1640" y="3863"/>
                  </a:cubicBezTo>
                  <a:cubicBezTo>
                    <a:pt x="1702" y="3962"/>
                    <a:pt x="1789" y="3974"/>
                    <a:pt x="1900" y="4061"/>
                  </a:cubicBezTo>
                  <a:cubicBezTo>
                    <a:pt x="2012" y="4148"/>
                    <a:pt x="2049" y="4272"/>
                    <a:pt x="2273" y="4235"/>
                  </a:cubicBezTo>
                  <a:cubicBezTo>
                    <a:pt x="2447" y="4210"/>
                    <a:pt x="2497" y="3987"/>
                    <a:pt x="2571" y="3825"/>
                  </a:cubicBezTo>
                  <a:cubicBezTo>
                    <a:pt x="2745" y="3440"/>
                    <a:pt x="2956" y="3055"/>
                    <a:pt x="2956" y="2447"/>
                  </a:cubicBezTo>
                  <a:cubicBezTo>
                    <a:pt x="2968" y="2024"/>
                    <a:pt x="2919" y="1615"/>
                    <a:pt x="2795" y="1217"/>
                  </a:cubicBezTo>
                  <a:cubicBezTo>
                    <a:pt x="2670" y="832"/>
                    <a:pt x="2410" y="385"/>
                    <a:pt x="2546" y="0"/>
                  </a:cubicBezTo>
                  <a:cubicBezTo>
                    <a:pt x="2633" y="435"/>
                    <a:pt x="2670" y="919"/>
                    <a:pt x="3068" y="1056"/>
                  </a:cubicBezTo>
                  <a:cubicBezTo>
                    <a:pt x="3118" y="981"/>
                    <a:pt x="3031" y="932"/>
                    <a:pt x="3031" y="869"/>
                  </a:cubicBezTo>
                  <a:cubicBezTo>
                    <a:pt x="3378" y="807"/>
                    <a:pt x="3689" y="596"/>
                    <a:pt x="3863" y="286"/>
                  </a:cubicBezTo>
                  <a:cubicBezTo>
                    <a:pt x="3825" y="447"/>
                    <a:pt x="3738" y="609"/>
                    <a:pt x="3639" y="733"/>
                  </a:cubicBezTo>
                  <a:cubicBezTo>
                    <a:pt x="3503" y="894"/>
                    <a:pt x="3304" y="1081"/>
                    <a:pt x="3167" y="1068"/>
                  </a:cubicBezTo>
                  <a:cubicBezTo>
                    <a:pt x="3192" y="1441"/>
                    <a:pt x="3018" y="2310"/>
                    <a:pt x="3155" y="2608"/>
                  </a:cubicBezTo>
                  <a:cubicBezTo>
                    <a:pt x="3304" y="2906"/>
                    <a:pt x="3552" y="2534"/>
                    <a:pt x="3701" y="2447"/>
                  </a:cubicBezTo>
                  <a:cubicBezTo>
                    <a:pt x="3850" y="2360"/>
                    <a:pt x="4037" y="2285"/>
                    <a:pt x="4148" y="2223"/>
                  </a:cubicBezTo>
                  <a:cubicBezTo>
                    <a:pt x="4459" y="2049"/>
                    <a:pt x="4695" y="1838"/>
                    <a:pt x="4968" y="1689"/>
                  </a:cubicBezTo>
                  <a:cubicBezTo>
                    <a:pt x="4769" y="1950"/>
                    <a:pt x="4521" y="2161"/>
                    <a:pt x="4248" y="2347"/>
                  </a:cubicBezTo>
                  <a:cubicBezTo>
                    <a:pt x="4099" y="2434"/>
                    <a:pt x="3950" y="2509"/>
                    <a:pt x="3801" y="2559"/>
                  </a:cubicBezTo>
                  <a:cubicBezTo>
                    <a:pt x="3589" y="2645"/>
                    <a:pt x="3440" y="2844"/>
                    <a:pt x="3291" y="2993"/>
                  </a:cubicBezTo>
                  <a:cubicBezTo>
                    <a:pt x="3291" y="3006"/>
                    <a:pt x="3279" y="3006"/>
                    <a:pt x="3267" y="3006"/>
                  </a:cubicBezTo>
                  <a:cubicBezTo>
                    <a:pt x="3267" y="3006"/>
                    <a:pt x="3267" y="3006"/>
                    <a:pt x="3267" y="3018"/>
                  </a:cubicBezTo>
                  <a:close/>
                  <a:moveTo>
                    <a:pt x="3006" y="1441"/>
                  </a:moveTo>
                  <a:cubicBezTo>
                    <a:pt x="3055" y="1416"/>
                    <a:pt x="3055" y="1304"/>
                    <a:pt x="2981" y="1304"/>
                  </a:cubicBezTo>
                  <a:cubicBezTo>
                    <a:pt x="2981" y="1341"/>
                    <a:pt x="2956" y="1428"/>
                    <a:pt x="3006" y="1441"/>
                  </a:cubicBezTo>
                  <a:close/>
                  <a:moveTo>
                    <a:pt x="199" y="2658"/>
                  </a:moveTo>
                  <a:cubicBezTo>
                    <a:pt x="261" y="2906"/>
                    <a:pt x="348" y="3180"/>
                    <a:pt x="534" y="3217"/>
                  </a:cubicBezTo>
                  <a:cubicBezTo>
                    <a:pt x="273" y="2857"/>
                    <a:pt x="224" y="2285"/>
                    <a:pt x="100" y="1813"/>
                  </a:cubicBezTo>
                  <a:cubicBezTo>
                    <a:pt x="87" y="2099"/>
                    <a:pt x="124" y="2385"/>
                    <a:pt x="199" y="2658"/>
                  </a:cubicBezTo>
                  <a:close/>
                  <a:moveTo>
                    <a:pt x="1391" y="3316"/>
                  </a:moveTo>
                  <a:cubicBezTo>
                    <a:pt x="1491" y="3329"/>
                    <a:pt x="1503" y="3180"/>
                    <a:pt x="1478" y="3105"/>
                  </a:cubicBezTo>
                  <a:cubicBezTo>
                    <a:pt x="1453" y="3105"/>
                    <a:pt x="1453" y="3080"/>
                    <a:pt x="1428" y="3080"/>
                  </a:cubicBezTo>
                  <a:cubicBezTo>
                    <a:pt x="1379" y="3155"/>
                    <a:pt x="1366" y="3242"/>
                    <a:pt x="1391" y="3316"/>
                  </a:cubicBezTo>
                  <a:close/>
                  <a:moveTo>
                    <a:pt x="1130" y="3651"/>
                  </a:moveTo>
                  <a:cubicBezTo>
                    <a:pt x="1143" y="3651"/>
                    <a:pt x="1143" y="3664"/>
                    <a:pt x="1143" y="3676"/>
                  </a:cubicBezTo>
                  <a:cubicBezTo>
                    <a:pt x="1217" y="3726"/>
                    <a:pt x="1366" y="3701"/>
                    <a:pt x="1342" y="3577"/>
                  </a:cubicBezTo>
                  <a:cubicBezTo>
                    <a:pt x="1267" y="3540"/>
                    <a:pt x="1143" y="3565"/>
                    <a:pt x="1130" y="3651"/>
                  </a:cubicBezTo>
                  <a:close/>
                  <a:moveTo>
                    <a:pt x="2683" y="4421"/>
                  </a:moveTo>
                  <a:cubicBezTo>
                    <a:pt x="2757" y="4335"/>
                    <a:pt x="2795" y="4210"/>
                    <a:pt x="2782" y="4086"/>
                  </a:cubicBezTo>
                  <a:cubicBezTo>
                    <a:pt x="2757" y="4086"/>
                    <a:pt x="2757" y="4061"/>
                    <a:pt x="2733" y="4074"/>
                  </a:cubicBezTo>
                  <a:cubicBezTo>
                    <a:pt x="2670" y="4136"/>
                    <a:pt x="2571" y="4347"/>
                    <a:pt x="2683" y="4421"/>
                  </a:cubicBezTo>
                  <a:close/>
                  <a:moveTo>
                    <a:pt x="1664" y="4558"/>
                  </a:moveTo>
                  <a:cubicBezTo>
                    <a:pt x="1851" y="4670"/>
                    <a:pt x="2012" y="4806"/>
                    <a:pt x="2161" y="4956"/>
                  </a:cubicBezTo>
                  <a:cubicBezTo>
                    <a:pt x="2509" y="5365"/>
                    <a:pt x="2720" y="5850"/>
                    <a:pt x="3043" y="6309"/>
                  </a:cubicBezTo>
                  <a:cubicBezTo>
                    <a:pt x="2882" y="5837"/>
                    <a:pt x="2633" y="5390"/>
                    <a:pt x="2310" y="5018"/>
                  </a:cubicBezTo>
                  <a:cubicBezTo>
                    <a:pt x="2000" y="4633"/>
                    <a:pt x="1590" y="4372"/>
                    <a:pt x="1180" y="4086"/>
                  </a:cubicBezTo>
                  <a:cubicBezTo>
                    <a:pt x="1168" y="4086"/>
                    <a:pt x="1155" y="4086"/>
                    <a:pt x="1143" y="4099"/>
                  </a:cubicBezTo>
                  <a:cubicBezTo>
                    <a:pt x="1342" y="4223"/>
                    <a:pt x="1478" y="4421"/>
                    <a:pt x="1664" y="4558"/>
                  </a:cubicBezTo>
                  <a:close/>
                  <a:moveTo>
                    <a:pt x="3217" y="6396"/>
                  </a:moveTo>
                  <a:cubicBezTo>
                    <a:pt x="3304" y="6396"/>
                    <a:pt x="3366" y="6284"/>
                    <a:pt x="3329" y="6210"/>
                  </a:cubicBezTo>
                  <a:cubicBezTo>
                    <a:pt x="3204" y="6173"/>
                    <a:pt x="3217" y="6297"/>
                    <a:pt x="3217" y="6396"/>
                  </a:cubicBezTo>
                  <a:close/>
                  <a:moveTo>
                    <a:pt x="3279" y="6533"/>
                  </a:moveTo>
                  <a:cubicBezTo>
                    <a:pt x="3341" y="6719"/>
                    <a:pt x="3440" y="6881"/>
                    <a:pt x="3503" y="7079"/>
                  </a:cubicBezTo>
                  <a:cubicBezTo>
                    <a:pt x="3552" y="6868"/>
                    <a:pt x="3453" y="6657"/>
                    <a:pt x="3267" y="6545"/>
                  </a:cubicBezTo>
                  <a:close/>
                  <a:moveTo>
                    <a:pt x="4173" y="7725"/>
                  </a:moveTo>
                  <a:cubicBezTo>
                    <a:pt x="4136" y="7588"/>
                    <a:pt x="4099" y="7452"/>
                    <a:pt x="3962" y="7415"/>
                  </a:cubicBezTo>
                  <a:cubicBezTo>
                    <a:pt x="3974" y="7551"/>
                    <a:pt x="4074" y="7713"/>
                    <a:pt x="4173" y="7725"/>
                  </a:cubicBezTo>
                  <a:close/>
                  <a:moveTo>
                    <a:pt x="2062" y="7862"/>
                  </a:moveTo>
                  <a:cubicBezTo>
                    <a:pt x="2112" y="7899"/>
                    <a:pt x="2186" y="7911"/>
                    <a:pt x="2198" y="7837"/>
                  </a:cubicBezTo>
                  <a:cubicBezTo>
                    <a:pt x="2186" y="7738"/>
                    <a:pt x="2037" y="7762"/>
                    <a:pt x="2062" y="7862"/>
                  </a:cubicBezTo>
                  <a:close/>
                  <a:moveTo>
                    <a:pt x="6421" y="10122"/>
                  </a:moveTo>
                  <a:cubicBezTo>
                    <a:pt x="5837" y="9712"/>
                    <a:pt x="5303" y="9191"/>
                    <a:pt x="4707" y="8855"/>
                  </a:cubicBezTo>
                  <a:cubicBezTo>
                    <a:pt x="5266" y="9290"/>
                    <a:pt x="5701" y="9824"/>
                    <a:pt x="6409" y="10122"/>
                  </a:cubicBezTo>
                  <a:close/>
                  <a:moveTo>
                    <a:pt x="6682" y="10048"/>
                  </a:moveTo>
                  <a:cubicBezTo>
                    <a:pt x="6881" y="10246"/>
                    <a:pt x="7104" y="10408"/>
                    <a:pt x="7353" y="10519"/>
                  </a:cubicBezTo>
                  <a:cubicBezTo>
                    <a:pt x="7601" y="10644"/>
                    <a:pt x="7899" y="10818"/>
                    <a:pt x="8197" y="10768"/>
                  </a:cubicBezTo>
                  <a:cubicBezTo>
                    <a:pt x="7651" y="10594"/>
                    <a:pt x="7129" y="10333"/>
                    <a:pt x="6645" y="9998"/>
                  </a:cubicBezTo>
                  <a:cubicBezTo>
                    <a:pt x="6645" y="10023"/>
                    <a:pt x="6657" y="10035"/>
                    <a:pt x="6670" y="100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42"/>
          <p:cNvSpPr/>
          <p:nvPr/>
        </p:nvSpPr>
        <p:spPr>
          <a:xfrm>
            <a:off x="6004270" y="1170975"/>
            <a:ext cx="2153631" cy="2519052"/>
          </a:xfrm>
          <a:prstGeom prst="star32">
            <a:avLst>
              <a:gd name="adj" fmla="val 16248"/>
            </a:avLst>
          </a:prstGeom>
          <a:solidFill>
            <a:srgbClr val="BA7E49">
              <a:alpha val="4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5" name="Google Shape;785;p42"/>
          <p:cNvGrpSpPr/>
          <p:nvPr/>
        </p:nvGrpSpPr>
        <p:grpSpPr>
          <a:xfrm>
            <a:off x="5628656" y="2263037"/>
            <a:ext cx="3096425" cy="2015262"/>
            <a:chOff x="4750450" y="1897350"/>
            <a:chExt cx="3680163" cy="2394363"/>
          </a:xfrm>
        </p:grpSpPr>
        <p:sp>
          <p:nvSpPr>
            <p:cNvPr id="786" name="Google Shape;786;p42"/>
            <p:cNvSpPr/>
            <p:nvPr/>
          </p:nvSpPr>
          <p:spPr>
            <a:xfrm>
              <a:off x="4750450" y="3214525"/>
              <a:ext cx="3675900" cy="9087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7" name="Google Shape;787;p42"/>
            <p:cNvGrpSpPr/>
            <p:nvPr/>
          </p:nvGrpSpPr>
          <p:grpSpPr>
            <a:xfrm>
              <a:off x="4754738" y="1897350"/>
              <a:ext cx="3675875" cy="1415209"/>
              <a:chOff x="4754738" y="1686925"/>
              <a:chExt cx="3675875" cy="1415209"/>
            </a:xfrm>
          </p:grpSpPr>
          <p:sp>
            <p:nvSpPr>
              <p:cNvPr id="788" name="Google Shape;788;p42"/>
              <p:cNvSpPr/>
              <p:nvPr/>
            </p:nvSpPr>
            <p:spPr>
              <a:xfrm>
                <a:off x="4754738" y="1953140"/>
                <a:ext cx="3675875" cy="1148994"/>
              </a:xfrm>
              <a:custGeom>
                <a:avLst/>
                <a:gdLst/>
                <a:ahLst/>
                <a:cxnLst/>
                <a:rect l="l" t="t" r="r" b="b"/>
                <a:pathLst>
                  <a:path w="21002" h="6487" extrusionOk="0">
                    <a:moveTo>
                      <a:pt x="3779" y="1951"/>
                    </a:moveTo>
                    <a:lnTo>
                      <a:pt x="3779" y="1951"/>
                    </a:lnTo>
                    <a:cubicBezTo>
                      <a:pt x="3787" y="1954"/>
                      <a:pt x="3795" y="1957"/>
                      <a:pt x="3800" y="1963"/>
                    </a:cubicBezTo>
                    <a:cubicBezTo>
                      <a:pt x="3800" y="1964"/>
                      <a:pt x="3800" y="1964"/>
                      <a:pt x="3799" y="1964"/>
                    </a:cubicBezTo>
                    <a:cubicBezTo>
                      <a:pt x="3796" y="1964"/>
                      <a:pt x="3789" y="1959"/>
                      <a:pt x="3779" y="1951"/>
                    </a:cubicBezTo>
                    <a:close/>
                    <a:moveTo>
                      <a:pt x="16335" y="2113"/>
                    </a:moveTo>
                    <a:cubicBezTo>
                      <a:pt x="16342" y="2117"/>
                      <a:pt x="16359" y="2127"/>
                      <a:pt x="16369" y="2137"/>
                    </a:cubicBezTo>
                    <a:cubicBezTo>
                      <a:pt x="16369" y="2138"/>
                      <a:pt x="16369" y="2138"/>
                      <a:pt x="16368" y="2138"/>
                    </a:cubicBezTo>
                    <a:cubicBezTo>
                      <a:pt x="16363" y="2138"/>
                      <a:pt x="16349" y="2127"/>
                      <a:pt x="16335" y="2113"/>
                    </a:cubicBezTo>
                    <a:close/>
                    <a:moveTo>
                      <a:pt x="13270" y="2447"/>
                    </a:moveTo>
                    <a:cubicBezTo>
                      <a:pt x="13280" y="2450"/>
                      <a:pt x="13289" y="2453"/>
                      <a:pt x="13289" y="2460"/>
                    </a:cubicBezTo>
                    <a:cubicBezTo>
                      <a:pt x="13289" y="2461"/>
                      <a:pt x="13289" y="2461"/>
                      <a:pt x="13288" y="2461"/>
                    </a:cubicBezTo>
                    <a:cubicBezTo>
                      <a:pt x="13285" y="2461"/>
                      <a:pt x="13279" y="2455"/>
                      <a:pt x="13270" y="2447"/>
                    </a:cubicBezTo>
                    <a:close/>
                    <a:moveTo>
                      <a:pt x="4654" y="2539"/>
                    </a:moveTo>
                    <a:cubicBezTo>
                      <a:pt x="4644" y="2547"/>
                      <a:pt x="4641" y="2562"/>
                      <a:pt x="4633" y="2571"/>
                    </a:cubicBezTo>
                    <a:cubicBezTo>
                      <a:pt x="4608" y="2584"/>
                      <a:pt x="4570" y="2596"/>
                      <a:pt x="4546" y="2596"/>
                    </a:cubicBezTo>
                    <a:cubicBezTo>
                      <a:pt x="4558" y="2559"/>
                      <a:pt x="4608" y="2559"/>
                      <a:pt x="4633" y="2547"/>
                    </a:cubicBezTo>
                    <a:cubicBezTo>
                      <a:pt x="4642" y="2544"/>
                      <a:pt x="4648" y="2541"/>
                      <a:pt x="4654" y="2539"/>
                    </a:cubicBezTo>
                    <a:close/>
                    <a:moveTo>
                      <a:pt x="11770" y="2914"/>
                    </a:moveTo>
                    <a:lnTo>
                      <a:pt x="11770" y="2914"/>
                    </a:lnTo>
                    <a:cubicBezTo>
                      <a:pt x="11783" y="2924"/>
                      <a:pt x="11799" y="2932"/>
                      <a:pt x="11799" y="2932"/>
                    </a:cubicBezTo>
                    <a:cubicBezTo>
                      <a:pt x="11799" y="2933"/>
                      <a:pt x="11798" y="2933"/>
                      <a:pt x="11797" y="2933"/>
                    </a:cubicBezTo>
                    <a:cubicBezTo>
                      <a:pt x="11793" y="2933"/>
                      <a:pt x="11782" y="2925"/>
                      <a:pt x="11770" y="2914"/>
                    </a:cubicBezTo>
                    <a:close/>
                    <a:moveTo>
                      <a:pt x="3465" y="2832"/>
                    </a:moveTo>
                    <a:cubicBezTo>
                      <a:pt x="3478" y="2857"/>
                      <a:pt x="3478" y="2894"/>
                      <a:pt x="3515" y="2907"/>
                    </a:cubicBezTo>
                    <a:cubicBezTo>
                      <a:pt x="3502" y="2932"/>
                      <a:pt x="3515" y="2919"/>
                      <a:pt x="3478" y="2932"/>
                    </a:cubicBezTo>
                    <a:cubicBezTo>
                      <a:pt x="3478" y="2932"/>
                      <a:pt x="3434" y="2940"/>
                      <a:pt x="3427" y="2943"/>
                    </a:cubicBezTo>
                    <a:lnTo>
                      <a:pt x="3427" y="2943"/>
                    </a:lnTo>
                    <a:cubicBezTo>
                      <a:pt x="3423" y="2939"/>
                      <a:pt x="3403" y="2918"/>
                      <a:pt x="3403" y="2907"/>
                    </a:cubicBezTo>
                    <a:cubicBezTo>
                      <a:pt x="3391" y="2907"/>
                      <a:pt x="3391" y="2907"/>
                      <a:pt x="3391" y="2894"/>
                    </a:cubicBezTo>
                    <a:lnTo>
                      <a:pt x="3403" y="2894"/>
                    </a:lnTo>
                    <a:cubicBezTo>
                      <a:pt x="3440" y="2882"/>
                      <a:pt x="3502" y="2869"/>
                      <a:pt x="3440" y="2832"/>
                    </a:cubicBezTo>
                    <a:close/>
                    <a:moveTo>
                      <a:pt x="8266" y="2970"/>
                    </a:moveTo>
                    <a:lnTo>
                      <a:pt x="8266" y="2970"/>
                    </a:lnTo>
                    <a:cubicBezTo>
                      <a:pt x="8284" y="2977"/>
                      <a:pt x="8300" y="2975"/>
                      <a:pt x="8309" y="2994"/>
                    </a:cubicBezTo>
                    <a:cubicBezTo>
                      <a:pt x="8286" y="2994"/>
                      <a:pt x="8277" y="2980"/>
                      <a:pt x="8266" y="2970"/>
                    </a:cubicBezTo>
                    <a:close/>
                    <a:moveTo>
                      <a:pt x="3341" y="3068"/>
                    </a:moveTo>
                    <a:cubicBezTo>
                      <a:pt x="3366" y="3081"/>
                      <a:pt x="3378" y="3093"/>
                      <a:pt x="3403" y="3105"/>
                    </a:cubicBezTo>
                    <a:cubicBezTo>
                      <a:pt x="3391" y="3118"/>
                      <a:pt x="3378" y="3130"/>
                      <a:pt x="3366" y="3130"/>
                    </a:cubicBezTo>
                    <a:cubicBezTo>
                      <a:pt x="3341" y="3118"/>
                      <a:pt x="3329" y="3105"/>
                      <a:pt x="3316" y="3093"/>
                    </a:cubicBezTo>
                    <a:cubicBezTo>
                      <a:pt x="3305" y="3087"/>
                      <a:pt x="3294" y="3085"/>
                      <a:pt x="3285" y="3085"/>
                    </a:cubicBezTo>
                    <a:cubicBezTo>
                      <a:pt x="3252" y="3085"/>
                      <a:pt x="3232" y="3114"/>
                      <a:pt x="3242" y="3143"/>
                    </a:cubicBezTo>
                    <a:lnTo>
                      <a:pt x="3155" y="3143"/>
                    </a:lnTo>
                    <a:cubicBezTo>
                      <a:pt x="3142" y="3130"/>
                      <a:pt x="3142" y="3105"/>
                      <a:pt x="3130" y="3093"/>
                    </a:cubicBezTo>
                    <a:lnTo>
                      <a:pt x="3167" y="3093"/>
                    </a:lnTo>
                    <a:cubicBezTo>
                      <a:pt x="3184" y="3093"/>
                      <a:pt x="3195" y="3104"/>
                      <a:pt x="3211" y="3104"/>
                    </a:cubicBezTo>
                    <a:cubicBezTo>
                      <a:pt x="3219" y="3104"/>
                      <a:pt x="3229" y="3101"/>
                      <a:pt x="3242" y="3093"/>
                    </a:cubicBezTo>
                    <a:cubicBezTo>
                      <a:pt x="3266" y="3081"/>
                      <a:pt x="3304" y="3081"/>
                      <a:pt x="3329" y="3068"/>
                    </a:cubicBezTo>
                    <a:close/>
                    <a:moveTo>
                      <a:pt x="17350" y="3043"/>
                    </a:moveTo>
                    <a:cubicBezTo>
                      <a:pt x="17350" y="3068"/>
                      <a:pt x="17350" y="3093"/>
                      <a:pt x="17363" y="3118"/>
                    </a:cubicBezTo>
                    <a:lnTo>
                      <a:pt x="17363" y="3130"/>
                    </a:lnTo>
                    <a:cubicBezTo>
                      <a:pt x="17325" y="3155"/>
                      <a:pt x="17288" y="3167"/>
                      <a:pt x="17263" y="3180"/>
                    </a:cubicBezTo>
                    <a:cubicBezTo>
                      <a:pt x="17251" y="3167"/>
                      <a:pt x="17276" y="3155"/>
                      <a:pt x="17301" y="3143"/>
                    </a:cubicBezTo>
                    <a:lnTo>
                      <a:pt x="17288" y="3143"/>
                    </a:lnTo>
                    <a:cubicBezTo>
                      <a:pt x="17325" y="3105"/>
                      <a:pt x="17313" y="3093"/>
                      <a:pt x="17325" y="3068"/>
                    </a:cubicBezTo>
                    <a:cubicBezTo>
                      <a:pt x="17325" y="3056"/>
                      <a:pt x="17338" y="3043"/>
                      <a:pt x="17350" y="3043"/>
                    </a:cubicBezTo>
                    <a:close/>
                    <a:moveTo>
                      <a:pt x="6778" y="3206"/>
                    </a:moveTo>
                    <a:cubicBezTo>
                      <a:pt x="6802" y="3213"/>
                      <a:pt x="6813" y="3212"/>
                      <a:pt x="6831" y="3230"/>
                    </a:cubicBezTo>
                    <a:cubicBezTo>
                      <a:pt x="6807" y="3230"/>
                      <a:pt x="6792" y="3218"/>
                      <a:pt x="6778" y="3206"/>
                    </a:cubicBezTo>
                    <a:close/>
                    <a:moveTo>
                      <a:pt x="14071" y="3230"/>
                    </a:moveTo>
                    <a:cubicBezTo>
                      <a:pt x="14084" y="3242"/>
                      <a:pt x="14071" y="3267"/>
                      <a:pt x="14084" y="3279"/>
                    </a:cubicBezTo>
                    <a:cubicBezTo>
                      <a:pt x="14074" y="3279"/>
                      <a:pt x="14056" y="3271"/>
                      <a:pt x="14043" y="3268"/>
                    </a:cubicBezTo>
                    <a:lnTo>
                      <a:pt x="14043" y="3268"/>
                    </a:lnTo>
                    <a:cubicBezTo>
                      <a:pt x="14053" y="3255"/>
                      <a:pt x="14062" y="3239"/>
                      <a:pt x="14071" y="3230"/>
                    </a:cubicBezTo>
                    <a:close/>
                    <a:moveTo>
                      <a:pt x="8309" y="3192"/>
                    </a:moveTo>
                    <a:cubicBezTo>
                      <a:pt x="8334" y="3217"/>
                      <a:pt x="8321" y="3242"/>
                      <a:pt x="8371" y="3254"/>
                    </a:cubicBezTo>
                    <a:cubicBezTo>
                      <a:pt x="8354" y="3288"/>
                      <a:pt x="8349" y="3293"/>
                      <a:pt x="8340" y="3293"/>
                    </a:cubicBezTo>
                    <a:cubicBezTo>
                      <a:pt x="8335" y="3293"/>
                      <a:pt x="8329" y="3292"/>
                      <a:pt x="8321" y="3292"/>
                    </a:cubicBezTo>
                    <a:lnTo>
                      <a:pt x="8284" y="3292"/>
                    </a:lnTo>
                    <a:cubicBezTo>
                      <a:pt x="8284" y="3292"/>
                      <a:pt x="8272" y="3279"/>
                      <a:pt x="8259" y="3279"/>
                    </a:cubicBezTo>
                    <a:cubicBezTo>
                      <a:pt x="8272" y="3267"/>
                      <a:pt x="8272" y="3267"/>
                      <a:pt x="8272" y="3267"/>
                    </a:cubicBezTo>
                    <a:cubicBezTo>
                      <a:pt x="8284" y="3254"/>
                      <a:pt x="8259" y="3217"/>
                      <a:pt x="8272" y="3205"/>
                    </a:cubicBezTo>
                    <a:cubicBezTo>
                      <a:pt x="8284" y="3205"/>
                      <a:pt x="8296" y="3192"/>
                      <a:pt x="8309" y="3192"/>
                    </a:cubicBezTo>
                    <a:close/>
                    <a:moveTo>
                      <a:pt x="3403" y="3254"/>
                    </a:moveTo>
                    <a:cubicBezTo>
                      <a:pt x="3440" y="3254"/>
                      <a:pt x="3490" y="3254"/>
                      <a:pt x="3465" y="3292"/>
                    </a:cubicBezTo>
                    <a:cubicBezTo>
                      <a:pt x="3449" y="3292"/>
                      <a:pt x="3438" y="3297"/>
                      <a:pt x="3425" y="3297"/>
                    </a:cubicBezTo>
                    <a:cubicBezTo>
                      <a:pt x="3418" y="3297"/>
                      <a:pt x="3411" y="3296"/>
                      <a:pt x="3403" y="3292"/>
                    </a:cubicBezTo>
                    <a:cubicBezTo>
                      <a:pt x="3403" y="3279"/>
                      <a:pt x="3403" y="3267"/>
                      <a:pt x="3403" y="3254"/>
                    </a:cubicBezTo>
                    <a:close/>
                    <a:moveTo>
                      <a:pt x="17425" y="3192"/>
                    </a:moveTo>
                    <a:cubicBezTo>
                      <a:pt x="17425" y="3205"/>
                      <a:pt x="17437" y="3205"/>
                      <a:pt x="17437" y="3205"/>
                    </a:cubicBezTo>
                    <a:cubicBezTo>
                      <a:pt x="17450" y="3217"/>
                      <a:pt x="17450" y="3217"/>
                      <a:pt x="17462" y="3217"/>
                    </a:cubicBezTo>
                    <a:cubicBezTo>
                      <a:pt x="17462" y="3230"/>
                      <a:pt x="17462" y="3242"/>
                      <a:pt x="17450" y="3254"/>
                    </a:cubicBezTo>
                    <a:cubicBezTo>
                      <a:pt x="17437" y="3267"/>
                      <a:pt x="17425" y="3279"/>
                      <a:pt x="17412" y="3279"/>
                    </a:cubicBezTo>
                    <a:cubicBezTo>
                      <a:pt x="17375" y="3292"/>
                      <a:pt x="17338" y="3304"/>
                      <a:pt x="17313" y="3304"/>
                    </a:cubicBezTo>
                    <a:cubicBezTo>
                      <a:pt x="17288" y="3304"/>
                      <a:pt x="17263" y="3329"/>
                      <a:pt x="17238" y="3329"/>
                    </a:cubicBezTo>
                    <a:cubicBezTo>
                      <a:pt x="17276" y="3292"/>
                      <a:pt x="17325" y="3304"/>
                      <a:pt x="17363" y="3279"/>
                    </a:cubicBezTo>
                    <a:cubicBezTo>
                      <a:pt x="17400" y="3254"/>
                      <a:pt x="17363" y="3242"/>
                      <a:pt x="17387" y="3217"/>
                    </a:cubicBezTo>
                    <a:cubicBezTo>
                      <a:pt x="17412" y="3192"/>
                      <a:pt x="17412" y="3205"/>
                      <a:pt x="17425" y="3192"/>
                    </a:cubicBezTo>
                    <a:close/>
                    <a:moveTo>
                      <a:pt x="8135" y="3317"/>
                    </a:moveTo>
                    <a:lnTo>
                      <a:pt x="8160" y="3329"/>
                    </a:lnTo>
                    <a:lnTo>
                      <a:pt x="8110" y="3341"/>
                    </a:lnTo>
                    <a:cubicBezTo>
                      <a:pt x="8110" y="3329"/>
                      <a:pt x="8122" y="3317"/>
                      <a:pt x="8135" y="3317"/>
                    </a:cubicBezTo>
                    <a:close/>
                    <a:moveTo>
                      <a:pt x="15599" y="3205"/>
                    </a:moveTo>
                    <a:cubicBezTo>
                      <a:pt x="15611" y="3217"/>
                      <a:pt x="15624" y="3242"/>
                      <a:pt x="15636" y="3254"/>
                    </a:cubicBezTo>
                    <a:cubicBezTo>
                      <a:pt x="15611" y="3254"/>
                      <a:pt x="15587" y="3254"/>
                      <a:pt x="15587" y="3279"/>
                    </a:cubicBezTo>
                    <a:cubicBezTo>
                      <a:pt x="15587" y="3292"/>
                      <a:pt x="15587" y="3292"/>
                      <a:pt x="15587" y="3304"/>
                    </a:cubicBezTo>
                    <a:cubicBezTo>
                      <a:pt x="15587" y="3298"/>
                      <a:pt x="15584" y="3295"/>
                      <a:pt x="15579" y="3295"/>
                    </a:cubicBezTo>
                    <a:cubicBezTo>
                      <a:pt x="15574" y="3295"/>
                      <a:pt x="15568" y="3298"/>
                      <a:pt x="15562" y="3304"/>
                    </a:cubicBezTo>
                    <a:cubicBezTo>
                      <a:pt x="15537" y="3304"/>
                      <a:pt x="15537" y="3317"/>
                      <a:pt x="15525" y="3329"/>
                    </a:cubicBezTo>
                    <a:cubicBezTo>
                      <a:pt x="15512" y="3329"/>
                      <a:pt x="15450" y="3329"/>
                      <a:pt x="15413" y="3341"/>
                    </a:cubicBezTo>
                    <a:cubicBezTo>
                      <a:pt x="15425" y="3304"/>
                      <a:pt x="15487" y="3317"/>
                      <a:pt x="15525" y="3292"/>
                    </a:cubicBezTo>
                    <a:cubicBezTo>
                      <a:pt x="15549" y="3292"/>
                      <a:pt x="15562" y="3292"/>
                      <a:pt x="15574" y="3267"/>
                    </a:cubicBezTo>
                    <a:cubicBezTo>
                      <a:pt x="15587" y="3254"/>
                      <a:pt x="15562" y="3230"/>
                      <a:pt x="15574" y="3217"/>
                    </a:cubicBezTo>
                    <a:cubicBezTo>
                      <a:pt x="15587" y="3217"/>
                      <a:pt x="15599" y="3205"/>
                      <a:pt x="15599" y="3205"/>
                    </a:cubicBezTo>
                    <a:close/>
                    <a:moveTo>
                      <a:pt x="5005" y="3304"/>
                    </a:moveTo>
                    <a:cubicBezTo>
                      <a:pt x="5030" y="3304"/>
                      <a:pt x="5042" y="3317"/>
                      <a:pt x="5055" y="3317"/>
                    </a:cubicBezTo>
                    <a:cubicBezTo>
                      <a:pt x="5080" y="3317"/>
                      <a:pt x="5129" y="3341"/>
                      <a:pt x="5154" y="3366"/>
                    </a:cubicBezTo>
                    <a:cubicBezTo>
                      <a:pt x="5151" y="3369"/>
                      <a:pt x="5147" y="3370"/>
                      <a:pt x="5141" y="3370"/>
                    </a:cubicBezTo>
                    <a:cubicBezTo>
                      <a:pt x="5131" y="3370"/>
                      <a:pt x="5118" y="3367"/>
                      <a:pt x="5108" y="3367"/>
                    </a:cubicBezTo>
                    <a:cubicBezTo>
                      <a:pt x="5099" y="3367"/>
                      <a:pt x="5092" y="3369"/>
                      <a:pt x="5092" y="3379"/>
                    </a:cubicBezTo>
                    <a:cubicBezTo>
                      <a:pt x="5067" y="3379"/>
                      <a:pt x="5055" y="3341"/>
                      <a:pt x="5030" y="3329"/>
                    </a:cubicBezTo>
                    <a:cubicBezTo>
                      <a:pt x="5030" y="3329"/>
                      <a:pt x="5030" y="3317"/>
                      <a:pt x="5005" y="3304"/>
                    </a:cubicBezTo>
                    <a:close/>
                    <a:moveTo>
                      <a:pt x="11423" y="3391"/>
                    </a:moveTo>
                    <a:lnTo>
                      <a:pt x="11423" y="3391"/>
                    </a:lnTo>
                    <a:cubicBezTo>
                      <a:pt x="11445" y="3400"/>
                      <a:pt x="11457" y="3397"/>
                      <a:pt x="11476" y="3416"/>
                    </a:cubicBezTo>
                    <a:cubicBezTo>
                      <a:pt x="11453" y="3416"/>
                      <a:pt x="11439" y="3402"/>
                      <a:pt x="11423" y="3391"/>
                    </a:cubicBezTo>
                    <a:close/>
                    <a:moveTo>
                      <a:pt x="4955" y="3366"/>
                    </a:moveTo>
                    <a:cubicBezTo>
                      <a:pt x="4955" y="3379"/>
                      <a:pt x="4955" y="3379"/>
                      <a:pt x="4968" y="3391"/>
                    </a:cubicBezTo>
                    <a:cubicBezTo>
                      <a:pt x="4993" y="3403"/>
                      <a:pt x="4993" y="3391"/>
                      <a:pt x="5005" y="3428"/>
                    </a:cubicBezTo>
                    <a:cubicBezTo>
                      <a:pt x="4993" y="3422"/>
                      <a:pt x="4980" y="3419"/>
                      <a:pt x="4968" y="3419"/>
                    </a:cubicBezTo>
                    <a:cubicBezTo>
                      <a:pt x="4955" y="3419"/>
                      <a:pt x="4943" y="3422"/>
                      <a:pt x="4931" y="3428"/>
                    </a:cubicBezTo>
                    <a:lnTo>
                      <a:pt x="4931" y="3416"/>
                    </a:lnTo>
                    <a:cubicBezTo>
                      <a:pt x="4931" y="3403"/>
                      <a:pt x="4918" y="3391"/>
                      <a:pt x="4918" y="3391"/>
                    </a:cubicBezTo>
                    <a:cubicBezTo>
                      <a:pt x="4931" y="3379"/>
                      <a:pt x="4943" y="3366"/>
                      <a:pt x="4955" y="3366"/>
                    </a:cubicBezTo>
                    <a:close/>
                    <a:moveTo>
                      <a:pt x="5018" y="3453"/>
                    </a:moveTo>
                    <a:cubicBezTo>
                      <a:pt x="5030" y="3453"/>
                      <a:pt x="5042" y="3466"/>
                      <a:pt x="5067" y="3466"/>
                    </a:cubicBezTo>
                    <a:lnTo>
                      <a:pt x="5055" y="3466"/>
                    </a:lnTo>
                    <a:cubicBezTo>
                      <a:pt x="5055" y="3478"/>
                      <a:pt x="5042" y="3478"/>
                      <a:pt x="5042" y="3478"/>
                    </a:cubicBezTo>
                    <a:lnTo>
                      <a:pt x="5005" y="3466"/>
                    </a:lnTo>
                    <a:cubicBezTo>
                      <a:pt x="5018" y="3466"/>
                      <a:pt x="5018" y="3453"/>
                      <a:pt x="5018" y="3453"/>
                    </a:cubicBezTo>
                    <a:close/>
                    <a:moveTo>
                      <a:pt x="14134" y="3453"/>
                    </a:moveTo>
                    <a:cubicBezTo>
                      <a:pt x="14146" y="3453"/>
                      <a:pt x="14146" y="3466"/>
                      <a:pt x="14146" y="3466"/>
                    </a:cubicBezTo>
                    <a:lnTo>
                      <a:pt x="14121" y="3478"/>
                    </a:lnTo>
                    <a:cubicBezTo>
                      <a:pt x="14121" y="3466"/>
                      <a:pt x="14121" y="3466"/>
                      <a:pt x="14134" y="3453"/>
                    </a:cubicBezTo>
                    <a:close/>
                    <a:moveTo>
                      <a:pt x="15599" y="3304"/>
                    </a:moveTo>
                    <a:cubicBezTo>
                      <a:pt x="15624" y="3317"/>
                      <a:pt x="15649" y="3329"/>
                      <a:pt x="15674" y="3329"/>
                    </a:cubicBezTo>
                    <a:cubicBezTo>
                      <a:pt x="15599" y="3379"/>
                      <a:pt x="15798" y="3366"/>
                      <a:pt x="15773" y="3453"/>
                    </a:cubicBezTo>
                    <a:cubicBezTo>
                      <a:pt x="15765" y="3453"/>
                      <a:pt x="15740" y="3442"/>
                      <a:pt x="15717" y="3442"/>
                    </a:cubicBezTo>
                    <a:cubicBezTo>
                      <a:pt x="15705" y="3442"/>
                      <a:pt x="15694" y="3445"/>
                      <a:pt x="15686" y="3453"/>
                    </a:cubicBezTo>
                    <a:lnTo>
                      <a:pt x="15661" y="3453"/>
                    </a:lnTo>
                    <a:cubicBezTo>
                      <a:pt x="15624" y="3453"/>
                      <a:pt x="15624" y="3466"/>
                      <a:pt x="15611" y="3478"/>
                    </a:cubicBezTo>
                    <a:lnTo>
                      <a:pt x="15549" y="3478"/>
                    </a:lnTo>
                    <a:cubicBezTo>
                      <a:pt x="15549" y="3478"/>
                      <a:pt x="15525" y="3453"/>
                      <a:pt x="15525" y="3441"/>
                    </a:cubicBezTo>
                    <a:cubicBezTo>
                      <a:pt x="15537" y="3428"/>
                      <a:pt x="15562" y="3428"/>
                      <a:pt x="15562" y="3416"/>
                    </a:cubicBezTo>
                    <a:cubicBezTo>
                      <a:pt x="15574" y="3403"/>
                      <a:pt x="15562" y="3391"/>
                      <a:pt x="15562" y="3379"/>
                    </a:cubicBezTo>
                    <a:cubicBezTo>
                      <a:pt x="15562" y="3354"/>
                      <a:pt x="15587" y="3354"/>
                      <a:pt x="15599" y="3329"/>
                    </a:cubicBezTo>
                    <a:cubicBezTo>
                      <a:pt x="15599" y="3329"/>
                      <a:pt x="15599" y="3317"/>
                      <a:pt x="15599" y="3304"/>
                    </a:cubicBezTo>
                    <a:close/>
                    <a:moveTo>
                      <a:pt x="8222" y="3441"/>
                    </a:moveTo>
                    <a:cubicBezTo>
                      <a:pt x="8247" y="3453"/>
                      <a:pt x="8272" y="3466"/>
                      <a:pt x="8309" y="3490"/>
                    </a:cubicBezTo>
                    <a:lnTo>
                      <a:pt x="8296" y="3490"/>
                    </a:lnTo>
                    <a:cubicBezTo>
                      <a:pt x="8284" y="3490"/>
                      <a:pt x="8272" y="3487"/>
                      <a:pt x="8262" y="3487"/>
                    </a:cubicBezTo>
                    <a:cubicBezTo>
                      <a:pt x="8253" y="3487"/>
                      <a:pt x="8247" y="3490"/>
                      <a:pt x="8247" y="3503"/>
                    </a:cubicBezTo>
                    <a:cubicBezTo>
                      <a:pt x="8222" y="3490"/>
                      <a:pt x="8209" y="3478"/>
                      <a:pt x="8197" y="3466"/>
                    </a:cubicBezTo>
                    <a:cubicBezTo>
                      <a:pt x="8209" y="3453"/>
                      <a:pt x="8209" y="3453"/>
                      <a:pt x="8222" y="3441"/>
                    </a:cubicBezTo>
                    <a:close/>
                    <a:moveTo>
                      <a:pt x="12581" y="3466"/>
                    </a:moveTo>
                    <a:lnTo>
                      <a:pt x="12581" y="3478"/>
                    </a:lnTo>
                    <a:cubicBezTo>
                      <a:pt x="12581" y="3478"/>
                      <a:pt x="12581" y="3490"/>
                      <a:pt x="12581" y="3490"/>
                    </a:cubicBezTo>
                    <a:cubicBezTo>
                      <a:pt x="12569" y="3490"/>
                      <a:pt x="12556" y="3503"/>
                      <a:pt x="12531" y="3503"/>
                    </a:cubicBezTo>
                    <a:cubicBezTo>
                      <a:pt x="12544" y="3490"/>
                      <a:pt x="12556" y="3478"/>
                      <a:pt x="12581" y="3466"/>
                    </a:cubicBezTo>
                    <a:close/>
                    <a:moveTo>
                      <a:pt x="15487" y="3490"/>
                    </a:moveTo>
                    <a:cubicBezTo>
                      <a:pt x="15487" y="3503"/>
                      <a:pt x="15500" y="3515"/>
                      <a:pt x="15500" y="3528"/>
                    </a:cubicBezTo>
                    <a:lnTo>
                      <a:pt x="15450" y="3528"/>
                    </a:lnTo>
                    <a:cubicBezTo>
                      <a:pt x="15475" y="3515"/>
                      <a:pt x="15475" y="3503"/>
                      <a:pt x="15487" y="3490"/>
                    </a:cubicBezTo>
                    <a:close/>
                    <a:moveTo>
                      <a:pt x="4831" y="3528"/>
                    </a:moveTo>
                    <a:cubicBezTo>
                      <a:pt x="4844" y="3540"/>
                      <a:pt x="4869" y="3552"/>
                      <a:pt x="4893" y="3565"/>
                    </a:cubicBezTo>
                    <a:cubicBezTo>
                      <a:pt x="4881" y="3565"/>
                      <a:pt x="4856" y="3577"/>
                      <a:pt x="4844" y="3577"/>
                    </a:cubicBezTo>
                    <a:cubicBezTo>
                      <a:pt x="4830" y="3581"/>
                      <a:pt x="4818" y="3582"/>
                      <a:pt x="4806" y="3582"/>
                    </a:cubicBezTo>
                    <a:cubicBezTo>
                      <a:pt x="4774" y="3582"/>
                      <a:pt x="4747" y="3571"/>
                      <a:pt x="4720" y="3552"/>
                    </a:cubicBezTo>
                    <a:cubicBezTo>
                      <a:pt x="4744" y="3540"/>
                      <a:pt x="4769" y="3540"/>
                      <a:pt x="4782" y="3528"/>
                    </a:cubicBezTo>
                    <a:close/>
                    <a:moveTo>
                      <a:pt x="17561" y="3329"/>
                    </a:moveTo>
                    <a:cubicBezTo>
                      <a:pt x="17586" y="3329"/>
                      <a:pt x="17599" y="3341"/>
                      <a:pt x="17623" y="3341"/>
                    </a:cubicBezTo>
                    <a:cubicBezTo>
                      <a:pt x="17623" y="3366"/>
                      <a:pt x="17611" y="3391"/>
                      <a:pt x="17623" y="3416"/>
                    </a:cubicBezTo>
                    <a:cubicBezTo>
                      <a:pt x="17633" y="3425"/>
                      <a:pt x="17650" y="3427"/>
                      <a:pt x="17670" y="3427"/>
                    </a:cubicBezTo>
                    <a:cubicBezTo>
                      <a:pt x="17692" y="3427"/>
                      <a:pt x="17716" y="3425"/>
                      <a:pt x="17735" y="3425"/>
                    </a:cubicBezTo>
                    <a:cubicBezTo>
                      <a:pt x="17746" y="3425"/>
                      <a:pt x="17754" y="3425"/>
                      <a:pt x="17760" y="3428"/>
                    </a:cubicBezTo>
                    <a:lnTo>
                      <a:pt x="17723" y="3428"/>
                    </a:lnTo>
                    <a:cubicBezTo>
                      <a:pt x="17698" y="3428"/>
                      <a:pt x="17648" y="3441"/>
                      <a:pt x="17648" y="3453"/>
                    </a:cubicBezTo>
                    <a:cubicBezTo>
                      <a:pt x="17636" y="3466"/>
                      <a:pt x="17636" y="3478"/>
                      <a:pt x="17648" y="3490"/>
                    </a:cubicBezTo>
                    <a:lnTo>
                      <a:pt x="17611" y="3490"/>
                    </a:lnTo>
                    <a:cubicBezTo>
                      <a:pt x="17574" y="3515"/>
                      <a:pt x="17549" y="3577"/>
                      <a:pt x="17499" y="3577"/>
                    </a:cubicBezTo>
                    <a:cubicBezTo>
                      <a:pt x="17493" y="3584"/>
                      <a:pt x="17484" y="3587"/>
                      <a:pt x="17473" y="3587"/>
                    </a:cubicBezTo>
                    <a:cubicBezTo>
                      <a:pt x="17462" y="3587"/>
                      <a:pt x="17450" y="3584"/>
                      <a:pt x="17437" y="3577"/>
                    </a:cubicBezTo>
                    <a:cubicBezTo>
                      <a:pt x="17425" y="3577"/>
                      <a:pt x="17412" y="3565"/>
                      <a:pt x="17400" y="3552"/>
                    </a:cubicBezTo>
                    <a:cubicBezTo>
                      <a:pt x="17425" y="3540"/>
                      <a:pt x="17462" y="3528"/>
                      <a:pt x="17487" y="3528"/>
                    </a:cubicBezTo>
                    <a:cubicBezTo>
                      <a:pt x="17499" y="3528"/>
                      <a:pt x="17509" y="3531"/>
                      <a:pt x="17518" y="3531"/>
                    </a:cubicBezTo>
                    <a:cubicBezTo>
                      <a:pt x="17527" y="3531"/>
                      <a:pt x="17537" y="3528"/>
                      <a:pt x="17549" y="3515"/>
                    </a:cubicBezTo>
                    <a:cubicBezTo>
                      <a:pt x="17574" y="3490"/>
                      <a:pt x="17586" y="3466"/>
                      <a:pt x="17574" y="3441"/>
                    </a:cubicBezTo>
                    <a:cubicBezTo>
                      <a:pt x="17568" y="3435"/>
                      <a:pt x="17546" y="3431"/>
                      <a:pt x="17523" y="3431"/>
                    </a:cubicBezTo>
                    <a:cubicBezTo>
                      <a:pt x="17499" y="3431"/>
                      <a:pt x="17474" y="3435"/>
                      <a:pt x="17462" y="3441"/>
                    </a:cubicBezTo>
                    <a:cubicBezTo>
                      <a:pt x="17462" y="3391"/>
                      <a:pt x="17499" y="3391"/>
                      <a:pt x="17537" y="3379"/>
                    </a:cubicBezTo>
                    <a:cubicBezTo>
                      <a:pt x="17574" y="3366"/>
                      <a:pt x="17611" y="3354"/>
                      <a:pt x="17561" y="3329"/>
                    </a:cubicBezTo>
                    <a:close/>
                    <a:moveTo>
                      <a:pt x="3117" y="3490"/>
                    </a:moveTo>
                    <a:lnTo>
                      <a:pt x="3179" y="3503"/>
                    </a:lnTo>
                    <a:cubicBezTo>
                      <a:pt x="3179" y="3503"/>
                      <a:pt x="3192" y="3515"/>
                      <a:pt x="3204" y="3515"/>
                    </a:cubicBezTo>
                    <a:cubicBezTo>
                      <a:pt x="3212" y="3519"/>
                      <a:pt x="3220" y="3520"/>
                      <a:pt x="3229" y="3520"/>
                    </a:cubicBezTo>
                    <a:cubicBezTo>
                      <a:pt x="3250" y="3520"/>
                      <a:pt x="3274" y="3512"/>
                      <a:pt x="3291" y="3503"/>
                    </a:cubicBezTo>
                    <a:lnTo>
                      <a:pt x="3329" y="3503"/>
                    </a:lnTo>
                    <a:cubicBezTo>
                      <a:pt x="3366" y="3515"/>
                      <a:pt x="3378" y="3540"/>
                      <a:pt x="3415" y="3552"/>
                    </a:cubicBezTo>
                    <a:cubicBezTo>
                      <a:pt x="3403" y="3552"/>
                      <a:pt x="3403" y="3565"/>
                      <a:pt x="3391" y="3577"/>
                    </a:cubicBezTo>
                    <a:lnTo>
                      <a:pt x="3329" y="3577"/>
                    </a:lnTo>
                    <a:cubicBezTo>
                      <a:pt x="3318" y="3574"/>
                      <a:pt x="3306" y="3572"/>
                      <a:pt x="3293" y="3572"/>
                    </a:cubicBezTo>
                    <a:cubicBezTo>
                      <a:pt x="3263" y="3572"/>
                      <a:pt x="3231" y="3581"/>
                      <a:pt x="3204" y="3590"/>
                    </a:cubicBezTo>
                    <a:cubicBezTo>
                      <a:pt x="3217" y="3577"/>
                      <a:pt x="3217" y="3577"/>
                      <a:pt x="3204" y="3565"/>
                    </a:cubicBezTo>
                    <a:cubicBezTo>
                      <a:pt x="3192" y="3552"/>
                      <a:pt x="3167" y="3540"/>
                      <a:pt x="3142" y="3540"/>
                    </a:cubicBezTo>
                    <a:cubicBezTo>
                      <a:pt x="3142" y="3528"/>
                      <a:pt x="3130" y="3503"/>
                      <a:pt x="3117" y="3490"/>
                    </a:cubicBezTo>
                    <a:close/>
                    <a:moveTo>
                      <a:pt x="15868" y="3513"/>
                    </a:moveTo>
                    <a:cubicBezTo>
                      <a:pt x="15874" y="3513"/>
                      <a:pt x="15879" y="3514"/>
                      <a:pt x="15885" y="3515"/>
                    </a:cubicBezTo>
                    <a:lnTo>
                      <a:pt x="15885" y="3528"/>
                    </a:lnTo>
                    <a:cubicBezTo>
                      <a:pt x="15910" y="3528"/>
                      <a:pt x="15922" y="3565"/>
                      <a:pt x="15959" y="3577"/>
                    </a:cubicBezTo>
                    <a:cubicBezTo>
                      <a:pt x="15940" y="3601"/>
                      <a:pt x="15916" y="3607"/>
                      <a:pt x="15890" y="3607"/>
                    </a:cubicBezTo>
                    <a:cubicBezTo>
                      <a:pt x="15866" y="3607"/>
                      <a:pt x="15840" y="3602"/>
                      <a:pt x="15815" y="3602"/>
                    </a:cubicBezTo>
                    <a:cubicBezTo>
                      <a:pt x="15796" y="3602"/>
                      <a:pt x="15777" y="3605"/>
                      <a:pt x="15761" y="3615"/>
                    </a:cubicBezTo>
                    <a:cubicBezTo>
                      <a:pt x="15748" y="3590"/>
                      <a:pt x="15711" y="3590"/>
                      <a:pt x="15698" y="3577"/>
                    </a:cubicBezTo>
                    <a:cubicBezTo>
                      <a:pt x="15723" y="3565"/>
                      <a:pt x="15736" y="3552"/>
                      <a:pt x="15748" y="3540"/>
                    </a:cubicBezTo>
                    <a:cubicBezTo>
                      <a:pt x="15754" y="3541"/>
                      <a:pt x="15759" y="3542"/>
                      <a:pt x="15764" y="3542"/>
                    </a:cubicBezTo>
                    <a:cubicBezTo>
                      <a:pt x="15801" y="3542"/>
                      <a:pt x="15832" y="3513"/>
                      <a:pt x="15868" y="3513"/>
                    </a:cubicBezTo>
                    <a:close/>
                    <a:moveTo>
                      <a:pt x="2932" y="3581"/>
                    </a:moveTo>
                    <a:cubicBezTo>
                      <a:pt x="2960" y="3581"/>
                      <a:pt x="3024" y="3605"/>
                      <a:pt x="3080" y="3615"/>
                    </a:cubicBezTo>
                    <a:cubicBezTo>
                      <a:pt x="3080" y="3615"/>
                      <a:pt x="3068" y="3615"/>
                      <a:pt x="3068" y="3627"/>
                    </a:cubicBezTo>
                    <a:cubicBezTo>
                      <a:pt x="3043" y="3627"/>
                      <a:pt x="2931" y="3627"/>
                      <a:pt x="2919" y="3590"/>
                    </a:cubicBezTo>
                    <a:cubicBezTo>
                      <a:pt x="2919" y="3584"/>
                      <a:pt x="2924" y="3581"/>
                      <a:pt x="2932" y="3581"/>
                    </a:cubicBezTo>
                    <a:close/>
                    <a:moveTo>
                      <a:pt x="9501" y="3602"/>
                    </a:moveTo>
                    <a:cubicBezTo>
                      <a:pt x="9501" y="3602"/>
                      <a:pt x="9501" y="3602"/>
                      <a:pt x="9501" y="3615"/>
                    </a:cubicBezTo>
                    <a:cubicBezTo>
                      <a:pt x="9481" y="3615"/>
                      <a:pt x="9469" y="3630"/>
                      <a:pt x="9453" y="3630"/>
                    </a:cubicBezTo>
                    <a:cubicBezTo>
                      <a:pt x="9448" y="3630"/>
                      <a:pt x="9444" y="3629"/>
                      <a:pt x="9439" y="3627"/>
                    </a:cubicBezTo>
                    <a:cubicBezTo>
                      <a:pt x="9451" y="3602"/>
                      <a:pt x="9476" y="3602"/>
                      <a:pt x="9501" y="3602"/>
                    </a:cubicBezTo>
                    <a:close/>
                    <a:moveTo>
                      <a:pt x="6607" y="3540"/>
                    </a:moveTo>
                    <a:cubicBezTo>
                      <a:pt x="6607" y="3540"/>
                      <a:pt x="6632" y="3552"/>
                      <a:pt x="6645" y="3552"/>
                    </a:cubicBezTo>
                    <a:cubicBezTo>
                      <a:pt x="6657" y="3565"/>
                      <a:pt x="6669" y="3590"/>
                      <a:pt x="6669" y="3615"/>
                    </a:cubicBezTo>
                    <a:cubicBezTo>
                      <a:pt x="6682" y="3627"/>
                      <a:pt x="6694" y="3639"/>
                      <a:pt x="6694" y="3652"/>
                    </a:cubicBezTo>
                    <a:cubicBezTo>
                      <a:pt x="6694" y="3652"/>
                      <a:pt x="6694" y="3664"/>
                      <a:pt x="6682" y="3664"/>
                    </a:cubicBezTo>
                    <a:lnTo>
                      <a:pt x="6669" y="3664"/>
                    </a:lnTo>
                    <a:lnTo>
                      <a:pt x="6657" y="3652"/>
                    </a:lnTo>
                    <a:cubicBezTo>
                      <a:pt x="6645" y="3646"/>
                      <a:pt x="6632" y="3643"/>
                      <a:pt x="6621" y="3643"/>
                    </a:cubicBezTo>
                    <a:cubicBezTo>
                      <a:pt x="6610" y="3643"/>
                      <a:pt x="6601" y="3646"/>
                      <a:pt x="6595" y="3652"/>
                    </a:cubicBezTo>
                    <a:cubicBezTo>
                      <a:pt x="6595" y="3639"/>
                      <a:pt x="6595" y="3627"/>
                      <a:pt x="6595" y="3615"/>
                    </a:cubicBezTo>
                    <a:cubicBezTo>
                      <a:pt x="6589" y="3608"/>
                      <a:pt x="6567" y="3605"/>
                      <a:pt x="6545" y="3605"/>
                    </a:cubicBezTo>
                    <a:cubicBezTo>
                      <a:pt x="6523" y="3605"/>
                      <a:pt x="6502" y="3608"/>
                      <a:pt x="6496" y="3615"/>
                    </a:cubicBezTo>
                    <a:cubicBezTo>
                      <a:pt x="6496" y="3577"/>
                      <a:pt x="6520" y="3577"/>
                      <a:pt x="6558" y="3565"/>
                    </a:cubicBezTo>
                    <a:lnTo>
                      <a:pt x="6558" y="3552"/>
                    </a:lnTo>
                    <a:cubicBezTo>
                      <a:pt x="6570" y="3552"/>
                      <a:pt x="6582" y="3540"/>
                      <a:pt x="6607" y="3540"/>
                    </a:cubicBezTo>
                    <a:close/>
                    <a:moveTo>
                      <a:pt x="17822" y="3528"/>
                    </a:moveTo>
                    <a:cubicBezTo>
                      <a:pt x="17847" y="3528"/>
                      <a:pt x="17835" y="3528"/>
                      <a:pt x="17847" y="3540"/>
                    </a:cubicBezTo>
                    <a:cubicBezTo>
                      <a:pt x="17868" y="3540"/>
                      <a:pt x="17902" y="3532"/>
                      <a:pt x="17931" y="3532"/>
                    </a:cubicBezTo>
                    <a:cubicBezTo>
                      <a:pt x="17953" y="3532"/>
                      <a:pt x="17973" y="3537"/>
                      <a:pt x="17984" y="3552"/>
                    </a:cubicBezTo>
                    <a:cubicBezTo>
                      <a:pt x="17959" y="3552"/>
                      <a:pt x="17847" y="3577"/>
                      <a:pt x="17835" y="3602"/>
                    </a:cubicBezTo>
                    <a:cubicBezTo>
                      <a:pt x="17809" y="3638"/>
                      <a:pt x="17851" y="3648"/>
                      <a:pt x="17909" y="3648"/>
                    </a:cubicBezTo>
                    <a:cubicBezTo>
                      <a:pt x="17992" y="3648"/>
                      <a:pt x="18108" y="3627"/>
                      <a:pt x="18108" y="3627"/>
                    </a:cubicBezTo>
                    <a:lnTo>
                      <a:pt x="18108" y="3627"/>
                    </a:lnTo>
                    <a:cubicBezTo>
                      <a:pt x="18102" y="3658"/>
                      <a:pt x="18030" y="3667"/>
                      <a:pt x="17957" y="3667"/>
                    </a:cubicBezTo>
                    <a:cubicBezTo>
                      <a:pt x="17884" y="3667"/>
                      <a:pt x="17810" y="3658"/>
                      <a:pt x="17797" y="3652"/>
                    </a:cubicBezTo>
                    <a:cubicBezTo>
                      <a:pt x="17760" y="3639"/>
                      <a:pt x="17723" y="3627"/>
                      <a:pt x="17673" y="3615"/>
                    </a:cubicBezTo>
                    <a:cubicBezTo>
                      <a:pt x="17698" y="3590"/>
                      <a:pt x="17723" y="3590"/>
                      <a:pt x="17735" y="3565"/>
                    </a:cubicBezTo>
                    <a:cubicBezTo>
                      <a:pt x="17735" y="3552"/>
                      <a:pt x="17735" y="3540"/>
                      <a:pt x="17748" y="3540"/>
                    </a:cubicBezTo>
                    <a:lnTo>
                      <a:pt x="17760" y="3540"/>
                    </a:lnTo>
                    <a:cubicBezTo>
                      <a:pt x="17785" y="3540"/>
                      <a:pt x="17810" y="3528"/>
                      <a:pt x="17822" y="3528"/>
                    </a:cubicBezTo>
                    <a:close/>
                    <a:moveTo>
                      <a:pt x="12618" y="3602"/>
                    </a:moveTo>
                    <a:lnTo>
                      <a:pt x="12631" y="3615"/>
                    </a:lnTo>
                    <a:lnTo>
                      <a:pt x="12656" y="3615"/>
                    </a:lnTo>
                    <a:cubicBezTo>
                      <a:pt x="12618" y="3639"/>
                      <a:pt x="12656" y="3639"/>
                      <a:pt x="12693" y="3664"/>
                    </a:cubicBezTo>
                    <a:cubicBezTo>
                      <a:pt x="12674" y="3677"/>
                      <a:pt x="12659" y="3680"/>
                      <a:pt x="12640" y="3680"/>
                    </a:cubicBezTo>
                    <a:cubicBezTo>
                      <a:pt x="12621" y="3680"/>
                      <a:pt x="12600" y="3677"/>
                      <a:pt x="12569" y="3677"/>
                    </a:cubicBezTo>
                    <a:cubicBezTo>
                      <a:pt x="12594" y="3652"/>
                      <a:pt x="12606" y="3627"/>
                      <a:pt x="12618" y="3602"/>
                    </a:cubicBezTo>
                    <a:close/>
                    <a:moveTo>
                      <a:pt x="6756" y="3677"/>
                    </a:moveTo>
                    <a:cubicBezTo>
                      <a:pt x="6781" y="3677"/>
                      <a:pt x="6806" y="3689"/>
                      <a:pt x="6818" y="3702"/>
                    </a:cubicBezTo>
                    <a:lnTo>
                      <a:pt x="6756" y="3702"/>
                    </a:lnTo>
                    <a:cubicBezTo>
                      <a:pt x="6756" y="3689"/>
                      <a:pt x="6756" y="3689"/>
                      <a:pt x="6756" y="3677"/>
                    </a:cubicBezTo>
                    <a:close/>
                    <a:moveTo>
                      <a:pt x="15622" y="3644"/>
                    </a:moveTo>
                    <a:cubicBezTo>
                      <a:pt x="15628" y="3660"/>
                      <a:pt x="15644" y="3668"/>
                      <a:pt x="15661" y="3677"/>
                    </a:cubicBezTo>
                    <a:cubicBezTo>
                      <a:pt x="15624" y="3689"/>
                      <a:pt x="15587" y="3702"/>
                      <a:pt x="15562" y="3714"/>
                    </a:cubicBezTo>
                    <a:cubicBezTo>
                      <a:pt x="15549" y="3689"/>
                      <a:pt x="15574" y="3689"/>
                      <a:pt x="15599" y="3677"/>
                    </a:cubicBezTo>
                    <a:cubicBezTo>
                      <a:pt x="15614" y="3669"/>
                      <a:pt x="15620" y="3657"/>
                      <a:pt x="15622" y="3644"/>
                    </a:cubicBezTo>
                    <a:close/>
                    <a:moveTo>
                      <a:pt x="6570" y="3702"/>
                    </a:moveTo>
                    <a:cubicBezTo>
                      <a:pt x="6570" y="3702"/>
                      <a:pt x="6570" y="3714"/>
                      <a:pt x="6582" y="3714"/>
                    </a:cubicBezTo>
                    <a:cubicBezTo>
                      <a:pt x="6570" y="3726"/>
                      <a:pt x="6558" y="3739"/>
                      <a:pt x="6545" y="3751"/>
                    </a:cubicBezTo>
                    <a:cubicBezTo>
                      <a:pt x="6533" y="3739"/>
                      <a:pt x="6545" y="3714"/>
                      <a:pt x="6508" y="3702"/>
                    </a:cubicBezTo>
                    <a:cubicBezTo>
                      <a:pt x="6524" y="3702"/>
                      <a:pt x="6536" y="3707"/>
                      <a:pt x="6548" y="3707"/>
                    </a:cubicBezTo>
                    <a:cubicBezTo>
                      <a:pt x="6555" y="3707"/>
                      <a:pt x="6562" y="3706"/>
                      <a:pt x="6570" y="3702"/>
                    </a:cubicBezTo>
                    <a:close/>
                    <a:moveTo>
                      <a:pt x="6346" y="3739"/>
                    </a:moveTo>
                    <a:cubicBezTo>
                      <a:pt x="6359" y="3751"/>
                      <a:pt x="6371" y="3751"/>
                      <a:pt x="6384" y="3764"/>
                    </a:cubicBezTo>
                    <a:lnTo>
                      <a:pt x="6371" y="3764"/>
                    </a:lnTo>
                    <a:cubicBezTo>
                      <a:pt x="6346" y="3764"/>
                      <a:pt x="6334" y="3751"/>
                      <a:pt x="6322" y="3739"/>
                    </a:cubicBezTo>
                    <a:close/>
                    <a:moveTo>
                      <a:pt x="5018" y="3702"/>
                    </a:moveTo>
                    <a:cubicBezTo>
                      <a:pt x="5055" y="3714"/>
                      <a:pt x="5067" y="3739"/>
                      <a:pt x="5092" y="3751"/>
                    </a:cubicBezTo>
                    <a:cubicBezTo>
                      <a:pt x="5080" y="3770"/>
                      <a:pt x="5064" y="3776"/>
                      <a:pt x="5046" y="3776"/>
                    </a:cubicBezTo>
                    <a:cubicBezTo>
                      <a:pt x="5027" y="3776"/>
                      <a:pt x="5005" y="3770"/>
                      <a:pt x="4980" y="3764"/>
                    </a:cubicBezTo>
                    <a:cubicBezTo>
                      <a:pt x="4980" y="3751"/>
                      <a:pt x="4980" y="3726"/>
                      <a:pt x="4980" y="3702"/>
                    </a:cubicBezTo>
                    <a:close/>
                    <a:moveTo>
                      <a:pt x="15698" y="3739"/>
                    </a:moveTo>
                    <a:cubicBezTo>
                      <a:pt x="15698" y="3751"/>
                      <a:pt x="15698" y="3776"/>
                      <a:pt x="15698" y="3788"/>
                    </a:cubicBezTo>
                    <a:lnTo>
                      <a:pt x="15723" y="3788"/>
                    </a:lnTo>
                    <a:cubicBezTo>
                      <a:pt x="15686" y="3801"/>
                      <a:pt x="15649" y="3813"/>
                      <a:pt x="15611" y="3813"/>
                    </a:cubicBezTo>
                    <a:cubicBezTo>
                      <a:pt x="15587" y="3826"/>
                      <a:pt x="15549" y="3826"/>
                      <a:pt x="15525" y="3826"/>
                    </a:cubicBezTo>
                    <a:cubicBezTo>
                      <a:pt x="15574" y="3801"/>
                      <a:pt x="15624" y="3813"/>
                      <a:pt x="15674" y="3788"/>
                    </a:cubicBezTo>
                    <a:cubicBezTo>
                      <a:pt x="15711" y="3776"/>
                      <a:pt x="15674" y="3764"/>
                      <a:pt x="15698" y="3739"/>
                    </a:cubicBezTo>
                    <a:close/>
                    <a:moveTo>
                      <a:pt x="6707" y="3788"/>
                    </a:moveTo>
                    <a:cubicBezTo>
                      <a:pt x="6731" y="3801"/>
                      <a:pt x="6868" y="3788"/>
                      <a:pt x="6818" y="3826"/>
                    </a:cubicBezTo>
                    <a:cubicBezTo>
                      <a:pt x="6811" y="3829"/>
                      <a:pt x="6800" y="3831"/>
                      <a:pt x="6786" y="3831"/>
                    </a:cubicBezTo>
                    <a:cubicBezTo>
                      <a:pt x="6752" y="3831"/>
                      <a:pt x="6705" y="3822"/>
                      <a:pt x="6669" y="3813"/>
                    </a:cubicBezTo>
                    <a:cubicBezTo>
                      <a:pt x="6669" y="3801"/>
                      <a:pt x="6669" y="3801"/>
                      <a:pt x="6682" y="3788"/>
                    </a:cubicBezTo>
                    <a:close/>
                    <a:moveTo>
                      <a:pt x="12829" y="3774"/>
                    </a:moveTo>
                    <a:cubicBezTo>
                      <a:pt x="12834" y="3774"/>
                      <a:pt x="12838" y="3775"/>
                      <a:pt x="12842" y="3776"/>
                    </a:cubicBezTo>
                    <a:cubicBezTo>
                      <a:pt x="12892" y="3788"/>
                      <a:pt x="12892" y="3813"/>
                      <a:pt x="12916" y="3826"/>
                    </a:cubicBezTo>
                    <a:lnTo>
                      <a:pt x="12904" y="3838"/>
                    </a:lnTo>
                    <a:cubicBezTo>
                      <a:pt x="12892" y="3838"/>
                      <a:pt x="12879" y="3851"/>
                      <a:pt x="12879" y="3851"/>
                    </a:cubicBezTo>
                    <a:lnTo>
                      <a:pt x="12830" y="3851"/>
                    </a:lnTo>
                    <a:lnTo>
                      <a:pt x="12842" y="3838"/>
                    </a:lnTo>
                    <a:cubicBezTo>
                      <a:pt x="12854" y="3826"/>
                      <a:pt x="12842" y="3801"/>
                      <a:pt x="12830" y="3801"/>
                    </a:cubicBezTo>
                    <a:cubicBezTo>
                      <a:pt x="12825" y="3797"/>
                      <a:pt x="12820" y="3795"/>
                      <a:pt x="12813" y="3795"/>
                    </a:cubicBezTo>
                    <a:cubicBezTo>
                      <a:pt x="12801" y="3795"/>
                      <a:pt x="12784" y="3801"/>
                      <a:pt x="12767" y="3801"/>
                    </a:cubicBezTo>
                    <a:lnTo>
                      <a:pt x="12693" y="3826"/>
                    </a:lnTo>
                    <a:cubicBezTo>
                      <a:pt x="12693" y="3826"/>
                      <a:pt x="12680" y="3826"/>
                      <a:pt x="12680" y="3813"/>
                    </a:cubicBezTo>
                    <a:lnTo>
                      <a:pt x="12693" y="3813"/>
                    </a:lnTo>
                    <a:cubicBezTo>
                      <a:pt x="12705" y="3813"/>
                      <a:pt x="12705" y="3801"/>
                      <a:pt x="12705" y="3801"/>
                    </a:cubicBezTo>
                    <a:lnTo>
                      <a:pt x="12730" y="3801"/>
                    </a:lnTo>
                    <a:cubicBezTo>
                      <a:pt x="12734" y="3802"/>
                      <a:pt x="12739" y="3803"/>
                      <a:pt x="12743" y="3803"/>
                    </a:cubicBezTo>
                    <a:cubicBezTo>
                      <a:pt x="12772" y="3803"/>
                      <a:pt x="12800" y="3774"/>
                      <a:pt x="12829" y="3774"/>
                    </a:cubicBezTo>
                    <a:close/>
                    <a:moveTo>
                      <a:pt x="15860" y="3875"/>
                    </a:moveTo>
                    <a:cubicBezTo>
                      <a:pt x="15860" y="3875"/>
                      <a:pt x="15860" y="3888"/>
                      <a:pt x="15872" y="3888"/>
                    </a:cubicBezTo>
                    <a:cubicBezTo>
                      <a:pt x="15891" y="3888"/>
                      <a:pt x="15913" y="3885"/>
                      <a:pt x="15934" y="3885"/>
                    </a:cubicBezTo>
                    <a:cubicBezTo>
                      <a:pt x="15956" y="3885"/>
                      <a:pt x="15978" y="3888"/>
                      <a:pt x="15996" y="3900"/>
                    </a:cubicBezTo>
                    <a:cubicBezTo>
                      <a:pt x="15972" y="3900"/>
                      <a:pt x="15922" y="3925"/>
                      <a:pt x="15885" y="3937"/>
                    </a:cubicBezTo>
                    <a:cubicBezTo>
                      <a:pt x="15866" y="3931"/>
                      <a:pt x="15847" y="3928"/>
                      <a:pt x="15829" y="3928"/>
                    </a:cubicBezTo>
                    <a:cubicBezTo>
                      <a:pt x="15810" y="3928"/>
                      <a:pt x="15792" y="3931"/>
                      <a:pt x="15773" y="3937"/>
                    </a:cubicBezTo>
                    <a:cubicBezTo>
                      <a:pt x="15773" y="3888"/>
                      <a:pt x="15823" y="3888"/>
                      <a:pt x="15860" y="3875"/>
                    </a:cubicBezTo>
                    <a:close/>
                    <a:moveTo>
                      <a:pt x="12668" y="3950"/>
                    </a:moveTo>
                    <a:cubicBezTo>
                      <a:pt x="12668" y="3950"/>
                      <a:pt x="12680" y="3962"/>
                      <a:pt x="12680" y="3962"/>
                    </a:cubicBezTo>
                    <a:cubicBezTo>
                      <a:pt x="12674" y="3969"/>
                      <a:pt x="12668" y="3972"/>
                      <a:pt x="12662" y="3972"/>
                    </a:cubicBezTo>
                    <a:cubicBezTo>
                      <a:pt x="12656" y="3972"/>
                      <a:pt x="12649" y="3969"/>
                      <a:pt x="12643" y="3962"/>
                    </a:cubicBezTo>
                    <a:cubicBezTo>
                      <a:pt x="12656" y="3962"/>
                      <a:pt x="12656" y="3950"/>
                      <a:pt x="12668" y="3950"/>
                    </a:cubicBezTo>
                    <a:close/>
                    <a:moveTo>
                      <a:pt x="11041" y="3950"/>
                    </a:moveTo>
                    <a:cubicBezTo>
                      <a:pt x="11041" y="3950"/>
                      <a:pt x="11054" y="3962"/>
                      <a:pt x="11066" y="3962"/>
                    </a:cubicBezTo>
                    <a:lnTo>
                      <a:pt x="11016" y="3975"/>
                    </a:lnTo>
                    <a:cubicBezTo>
                      <a:pt x="11004" y="3962"/>
                      <a:pt x="11016" y="3950"/>
                      <a:pt x="11029" y="3950"/>
                    </a:cubicBezTo>
                    <a:close/>
                    <a:moveTo>
                      <a:pt x="3523" y="3972"/>
                    </a:moveTo>
                    <a:cubicBezTo>
                      <a:pt x="3532" y="3972"/>
                      <a:pt x="3538" y="3973"/>
                      <a:pt x="3540" y="3975"/>
                    </a:cubicBezTo>
                    <a:cubicBezTo>
                      <a:pt x="3533" y="3993"/>
                      <a:pt x="3484" y="4000"/>
                      <a:pt x="3429" y="4000"/>
                    </a:cubicBezTo>
                    <a:cubicBezTo>
                      <a:pt x="3375" y="4000"/>
                      <a:pt x="3316" y="3993"/>
                      <a:pt x="3291" y="3987"/>
                    </a:cubicBezTo>
                    <a:lnTo>
                      <a:pt x="3304" y="3975"/>
                    </a:lnTo>
                    <a:cubicBezTo>
                      <a:pt x="3313" y="3981"/>
                      <a:pt x="3333" y="3983"/>
                      <a:pt x="3358" y="3983"/>
                    </a:cubicBezTo>
                    <a:cubicBezTo>
                      <a:pt x="3412" y="3983"/>
                      <a:pt x="3490" y="3972"/>
                      <a:pt x="3523" y="3972"/>
                    </a:cubicBezTo>
                    <a:close/>
                    <a:moveTo>
                      <a:pt x="4732" y="3877"/>
                    </a:moveTo>
                    <a:cubicBezTo>
                      <a:pt x="4758" y="3877"/>
                      <a:pt x="4786" y="3888"/>
                      <a:pt x="4819" y="3888"/>
                    </a:cubicBezTo>
                    <a:lnTo>
                      <a:pt x="4869" y="3888"/>
                    </a:lnTo>
                    <a:cubicBezTo>
                      <a:pt x="4893" y="3900"/>
                      <a:pt x="4856" y="3950"/>
                      <a:pt x="4869" y="3962"/>
                    </a:cubicBezTo>
                    <a:cubicBezTo>
                      <a:pt x="4869" y="3964"/>
                      <a:pt x="4870" y="3966"/>
                      <a:pt x="4871" y="3967"/>
                    </a:cubicBezTo>
                    <a:lnTo>
                      <a:pt x="4871" y="3967"/>
                    </a:lnTo>
                    <a:cubicBezTo>
                      <a:pt x="4823" y="3989"/>
                      <a:pt x="4766" y="4000"/>
                      <a:pt x="4720" y="4000"/>
                    </a:cubicBezTo>
                    <a:cubicBezTo>
                      <a:pt x="4707" y="4000"/>
                      <a:pt x="4595" y="4000"/>
                      <a:pt x="4595" y="3975"/>
                    </a:cubicBezTo>
                    <a:cubicBezTo>
                      <a:pt x="4595" y="3968"/>
                      <a:pt x="4605" y="3965"/>
                      <a:pt x="4621" y="3965"/>
                    </a:cubicBezTo>
                    <a:cubicBezTo>
                      <a:pt x="4662" y="3965"/>
                      <a:pt x="4739" y="3981"/>
                      <a:pt x="4786" y="3981"/>
                    </a:cubicBezTo>
                    <a:cubicBezTo>
                      <a:pt x="4817" y="3981"/>
                      <a:pt x="4835" y="3974"/>
                      <a:pt x="4819" y="3950"/>
                    </a:cubicBezTo>
                    <a:cubicBezTo>
                      <a:pt x="4806" y="3925"/>
                      <a:pt x="4720" y="3900"/>
                      <a:pt x="4695" y="3888"/>
                    </a:cubicBezTo>
                    <a:cubicBezTo>
                      <a:pt x="4707" y="3880"/>
                      <a:pt x="4720" y="3877"/>
                      <a:pt x="4732" y="3877"/>
                    </a:cubicBezTo>
                    <a:close/>
                    <a:moveTo>
                      <a:pt x="15947" y="3987"/>
                    </a:moveTo>
                    <a:lnTo>
                      <a:pt x="15922" y="4000"/>
                    </a:lnTo>
                    <a:lnTo>
                      <a:pt x="15885" y="4000"/>
                    </a:lnTo>
                    <a:lnTo>
                      <a:pt x="15897" y="3987"/>
                    </a:lnTo>
                    <a:close/>
                    <a:moveTo>
                      <a:pt x="17291" y="3889"/>
                    </a:moveTo>
                    <a:cubicBezTo>
                      <a:pt x="17320" y="3889"/>
                      <a:pt x="17350" y="3900"/>
                      <a:pt x="17375" y="3900"/>
                    </a:cubicBezTo>
                    <a:cubicBezTo>
                      <a:pt x="17408" y="3900"/>
                      <a:pt x="17403" y="3895"/>
                      <a:pt x="17410" y="3895"/>
                    </a:cubicBezTo>
                    <a:cubicBezTo>
                      <a:pt x="17414" y="3895"/>
                      <a:pt x="17421" y="3896"/>
                      <a:pt x="17437" y="3900"/>
                    </a:cubicBezTo>
                    <a:lnTo>
                      <a:pt x="17462" y="3900"/>
                    </a:lnTo>
                    <a:cubicBezTo>
                      <a:pt x="17474" y="3913"/>
                      <a:pt x="17487" y="3925"/>
                      <a:pt x="17499" y="3925"/>
                    </a:cubicBezTo>
                    <a:cubicBezTo>
                      <a:pt x="17549" y="3937"/>
                      <a:pt x="17599" y="3950"/>
                      <a:pt x="17648" y="3962"/>
                    </a:cubicBezTo>
                    <a:cubicBezTo>
                      <a:pt x="17640" y="3971"/>
                      <a:pt x="17631" y="3980"/>
                      <a:pt x="17618" y="3980"/>
                    </a:cubicBezTo>
                    <a:cubicBezTo>
                      <a:pt x="17612" y="3980"/>
                      <a:pt x="17606" y="3978"/>
                      <a:pt x="17599" y="3975"/>
                    </a:cubicBezTo>
                    <a:cubicBezTo>
                      <a:pt x="17574" y="3975"/>
                      <a:pt x="17586" y="3975"/>
                      <a:pt x="17561" y="3962"/>
                    </a:cubicBezTo>
                    <a:cubicBezTo>
                      <a:pt x="17546" y="3957"/>
                      <a:pt x="17528" y="3954"/>
                      <a:pt x="17510" y="3954"/>
                    </a:cubicBezTo>
                    <a:cubicBezTo>
                      <a:pt x="17485" y="3954"/>
                      <a:pt x="17459" y="3960"/>
                      <a:pt x="17437" y="3975"/>
                    </a:cubicBezTo>
                    <a:cubicBezTo>
                      <a:pt x="17387" y="4000"/>
                      <a:pt x="17338" y="4000"/>
                      <a:pt x="17276" y="4000"/>
                    </a:cubicBezTo>
                    <a:cubicBezTo>
                      <a:pt x="17263" y="4000"/>
                      <a:pt x="17152" y="4000"/>
                      <a:pt x="17152" y="3975"/>
                    </a:cubicBezTo>
                    <a:cubicBezTo>
                      <a:pt x="17152" y="3971"/>
                      <a:pt x="17158" y="3969"/>
                      <a:pt x="17169" y="3969"/>
                    </a:cubicBezTo>
                    <a:cubicBezTo>
                      <a:pt x="17203" y="3969"/>
                      <a:pt x="17281" y="3984"/>
                      <a:pt x="17333" y="3984"/>
                    </a:cubicBezTo>
                    <a:cubicBezTo>
                      <a:pt x="17370" y="3984"/>
                      <a:pt x="17393" y="3976"/>
                      <a:pt x="17375" y="3950"/>
                    </a:cubicBezTo>
                    <a:cubicBezTo>
                      <a:pt x="17363" y="3925"/>
                      <a:pt x="17276" y="3913"/>
                      <a:pt x="17251" y="3900"/>
                    </a:cubicBezTo>
                    <a:cubicBezTo>
                      <a:pt x="17263" y="3892"/>
                      <a:pt x="17277" y="3889"/>
                      <a:pt x="17291" y="3889"/>
                    </a:cubicBezTo>
                    <a:close/>
                    <a:moveTo>
                      <a:pt x="6641" y="3996"/>
                    </a:moveTo>
                    <a:cubicBezTo>
                      <a:pt x="6650" y="3996"/>
                      <a:pt x="6659" y="3997"/>
                      <a:pt x="6669" y="4000"/>
                    </a:cubicBezTo>
                    <a:cubicBezTo>
                      <a:pt x="6707" y="4000"/>
                      <a:pt x="6719" y="4037"/>
                      <a:pt x="6756" y="4037"/>
                    </a:cubicBezTo>
                    <a:cubicBezTo>
                      <a:pt x="6729" y="4064"/>
                      <a:pt x="6695" y="4070"/>
                      <a:pt x="6659" y="4070"/>
                    </a:cubicBezTo>
                    <a:cubicBezTo>
                      <a:pt x="6632" y="4070"/>
                      <a:pt x="6604" y="4067"/>
                      <a:pt x="6577" y="4067"/>
                    </a:cubicBezTo>
                    <a:cubicBezTo>
                      <a:pt x="6557" y="4067"/>
                      <a:pt x="6538" y="4068"/>
                      <a:pt x="6520" y="4074"/>
                    </a:cubicBezTo>
                    <a:cubicBezTo>
                      <a:pt x="6520" y="4062"/>
                      <a:pt x="6508" y="4062"/>
                      <a:pt x="6483" y="4049"/>
                    </a:cubicBezTo>
                    <a:cubicBezTo>
                      <a:pt x="6520" y="4049"/>
                      <a:pt x="6545" y="4037"/>
                      <a:pt x="6545" y="4012"/>
                    </a:cubicBezTo>
                    <a:cubicBezTo>
                      <a:pt x="6575" y="4012"/>
                      <a:pt x="6605" y="3996"/>
                      <a:pt x="6641" y="3996"/>
                    </a:cubicBezTo>
                    <a:close/>
                    <a:moveTo>
                      <a:pt x="11153" y="4012"/>
                    </a:moveTo>
                    <a:cubicBezTo>
                      <a:pt x="11178" y="4012"/>
                      <a:pt x="11190" y="4024"/>
                      <a:pt x="11215" y="4037"/>
                    </a:cubicBezTo>
                    <a:lnTo>
                      <a:pt x="11190" y="4037"/>
                    </a:lnTo>
                    <a:cubicBezTo>
                      <a:pt x="11153" y="4049"/>
                      <a:pt x="11103" y="4062"/>
                      <a:pt x="11066" y="4074"/>
                    </a:cubicBezTo>
                    <a:lnTo>
                      <a:pt x="11078" y="4074"/>
                    </a:lnTo>
                    <a:cubicBezTo>
                      <a:pt x="11041" y="4074"/>
                      <a:pt x="11016" y="4087"/>
                      <a:pt x="10991" y="4087"/>
                    </a:cubicBezTo>
                    <a:cubicBezTo>
                      <a:pt x="11029" y="4049"/>
                      <a:pt x="11091" y="4062"/>
                      <a:pt x="11140" y="4049"/>
                    </a:cubicBezTo>
                    <a:cubicBezTo>
                      <a:pt x="11178" y="4024"/>
                      <a:pt x="11153" y="4024"/>
                      <a:pt x="11153" y="4012"/>
                    </a:cubicBezTo>
                    <a:close/>
                    <a:moveTo>
                      <a:pt x="17797" y="4049"/>
                    </a:moveTo>
                    <a:cubicBezTo>
                      <a:pt x="17835" y="4049"/>
                      <a:pt x="17884" y="4074"/>
                      <a:pt x="17847" y="4099"/>
                    </a:cubicBezTo>
                    <a:lnTo>
                      <a:pt x="17859" y="4111"/>
                    </a:lnTo>
                    <a:cubicBezTo>
                      <a:pt x="17822" y="4124"/>
                      <a:pt x="17797" y="4136"/>
                      <a:pt x="17760" y="4136"/>
                    </a:cubicBezTo>
                    <a:lnTo>
                      <a:pt x="17785" y="4124"/>
                    </a:lnTo>
                    <a:cubicBezTo>
                      <a:pt x="17810" y="4087"/>
                      <a:pt x="17785" y="4087"/>
                      <a:pt x="17760" y="4074"/>
                    </a:cubicBezTo>
                    <a:cubicBezTo>
                      <a:pt x="17773" y="4062"/>
                      <a:pt x="17785" y="4049"/>
                      <a:pt x="17797" y="4049"/>
                    </a:cubicBezTo>
                    <a:close/>
                    <a:moveTo>
                      <a:pt x="6230" y="4129"/>
                    </a:moveTo>
                    <a:cubicBezTo>
                      <a:pt x="6264" y="4129"/>
                      <a:pt x="6334" y="4143"/>
                      <a:pt x="6376" y="4143"/>
                    </a:cubicBezTo>
                    <a:cubicBezTo>
                      <a:pt x="6391" y="4143"/>
                      <a:pt x="6403" y="4141"/>
                      <a:pt x="6409" y="4136"/>
                    </a:cubicBezTo>
                    <a:lnTo>
                      <a:pt x="6433" y="4136"/>
                    </a:lnTo>
                    <a:cubicBezTo>
                      <a:pt x="6397" y="4148"/>
                      <a:pt x="6361" y="4160"/>
                      <a:pt x="6314" y="4161"/>
                    </a:cubicBezTo>
                    <a:lnTo>
                      <a:pt x="6314" y="4161"/>
                    </a:lnTo>
                    <a:cubicBezTo>
                      <a:pt x="6287" y="4161"/>
                      <a:pt x="6210" y="4158"/>
                      <a:pt x="6210" y="4136"/>
                    </a:cubicBezTo>
                    <a:cubicBezTo>
                      <a:pt x="6210" y="4131"/>
                      <a:pt x="6218" y="4129"/>
                      <a:pt x="6230" y="4129"/>
                    </a:cubicBezTo>
                    <a:close/>
                    <a:moveTo>
                      <a:pt x="5216" y="4136"/>
                    </a:moveTo>
                    <a:cubicBezTo>
                      <a:pt x="5216" y="4149"/>
                      <a:pt x="5179" y="4161"/>
                      <a:pt x="5142" y="4161"/>
                    </a:cubicBezTo>
                    <a:lnTo>
                      <a:pt x="5129" y="4161"/>
                    </a:lnTo>
                    <a:cubicBezTo>
                      <a:pt x="5129" y="4149"/>
                      <a:pt x="5129" y="4161"/>
                      <a:pt x="5154" y="4136"/>
                    </a:cubicBezTo>
                    <a:close/>
                    <a:moveTo>
                      <a:pt x="11327" y="4124"/>
                    </a:moveTo>
                    <a:cubicBezTo>
                      <a:pt x="11352" y="4136"/>
                      <a:pt x="11364" y="4161"/>
                      <a:pt x="11389" y="4161"/>
                    </a:cubicBezTo>
                    <a:cubicBezTo>
                      <a:pt x="11389" y="4173"/>
                      <a:pt x="11376" y="4173"/>
                      <a:pt x="11364" y="4186"/>
                    </a:cubicBezTo>
                    <a:cubicBezTo>
                      <a:pt x="11345" y="4180"/>
                      <a:pt x="11324" y="4177"/>
                      <a:pt x="11302" y="4177"/>
                    </a:cubicBezTo>
                    <a:cubicBezTo>
                      <a:pt x="11280" y="4177"/>
                      <a:pt x="11258" y="4180"/>
                      <a:pt x="11240" y="4186"/>
                    </a:cubicBezTo>
                    <a:cubicBezTo>
                      <a:pt x="11240" y="4149"/>
                      <a:pt x="11277" y="4136"/>
                      <a:pt x="11314" y="4124"/>
                    </a:cubicBezTo>
                    <a:close/>
                    <a:moveTo>
                      <a:pt x="12929" y="4136"/>
                    </a:moveTo>
                    <a:cubicBezTo>
                      <a:pt x="12941" y="4136"/>
                      <a:pt x="12941" y="4136"/>
                      <a:pt x="12954" y="4149"/>
                    </a:cubicBezTo>
                    <a:cubicBezTo>
                      <a:pt x="12916" y="4149"/>
                      <a:pt x="12879" y="4161"/>
                      <a:pt x="12842" y="4186"/>
                    </a:cubicBezTo>
                    <a:lnTo>
                      <a:pt x="12792" y="4186"/>
                    </a:lnTo>
                    <a:cubicBezTo>
                      <a:pt x="12779" y="4190"/>
                      <a:pt x="12763" y="4193"/>
                      <a:pt x="12748" y="4193"/>
                    </a:cubicBezTo>
                    <a:cubicBezTo>
                      <a:pt x="12722" y="4193"/>
                      <a:pt x="12696" y="4185"/>
                      <a:pt x="12680" y="4161"/>
                    </a:cubicBezTo>
                    <a:cubicBezTo>
                      <a:pt x="12705" y="4161"/>
                      <a:pt x="12718" y="4161"/>
                      <a:pt x="12743" y="4149"/>
                    </a:cubicBezTo>
                    <a:cubicBezTo>
                      <a:pt x="12759" y="4149"/>
                      <a:pt x="12765" y="4154"/>
                      <a:pt x="12778" y="4154"/>
                    </a:cubicBezTo>
                    <a:cubicBezTo>
                      <a:pt x="12784" y="4154"/>
                      <a:pt x="12792" y="4153"/>
                      <a:pt x="12805" y="4149"/>
                    </a:cubicBezTo>
                    <a:cubicBezTo>
                      <a:pt x="12830" y="4149"/>
                      <a:pt x="12854" y="4136"/>
                      <a:pt x="12879" y="4136"/>
                    </a:cubicBezTo>
                    <a:close/>
                    <a:moveTo>
                      <a:pt x="9439" y="4236"/>
                    </a:moveTo>
                    <a:cubicBezTo>
                      <a:pt x="9445" y="4242"/>
                      <a:pt x="9451" y="4245"/>
                      <a:pt x="9458" y="4248"/>
                    </a:cubicBezTo>
                    <a:lnTo>
                      <a:pt x="9458" y="4248"/>
                    </a:lnTo>
                    <a:cubicBezTo>
                      <a:pt x="9433" y="4248"/>
                      <a:pt x="9400" y="4247"/>
                      <a:pt x="9377" y="4236"/>
                    </a:cubicBezTo>
                    <a:close/>
                    <a:moveTo>
                      <a:pt x="11103" y="4260"/>
                    </a:moveTo>
                    <a:cubicBezTo>
                      <a:pt x="11116" y="4260"/>
                      <a:pt x="11128" y="4273"/>
                      <a:pt x="11140" y="4273"/>
                    </a:cubicBezTo>
                    <a:cubicBezTo>
                      <a:pt x="11140" y="4285"/>
                      <a:pt x="11140" y="4285"/>
                      <a:pt x="11140" y="4298"/>
                    </a:cubicBezTo>
                    <a:cubicBezTo>
                      <a:pt x="11130" y="4301"/>
                      <a:pt x="11120" y="4303"/>
                      <a:pt x="11110" y="4303"/>
                    </a:cubicBezTo>
                    <a:cubicBezTo>
                      <a:pt x="11083" y="4303"/>
                      <a:pt x="11056" y="4291"/>
                      <a:pt x="11029" y="4273"/>
                    </a:cubicBezTo>
                    <a:lnTo>
                      <a:pt x="11041" y="4273"/>
                    </a:lnTo>
                    <a:cubicBezTo>
                      <a:pt x="11066" y="4273"/>
                      <a:pt x="11091" y="4260"/>
                      <a:pt x="11103" y="4260"/>
                    </a:cubicBezTo>
                    <a:close/>
                    <a:moveTo>
                      <a:pt x="15587" y="4329"/>
                    </a:moveTo>
                    <a:cubicBezTo>
                      <a:pt x="15595" y="4329"/>
                      <a:pt x="15603" y="4331"/>
                      <a:pt x="15611" y="4335"/>
                    </a:cubicBezTo>
                    <a:lnTo>
                      <a:pt x="15537" y="4335"/>
                    </a:lnTo>
                    <a:cubicBezTo>
                      <a:pt x="15554" y="4335"/>
                      <a:pt x="15570" y="4329"/>
                      <a:pt x="15587" y="4329"/>
                    </a:cubicBezTo>
                    <a:close/>
                    <a:moveTo>
                      <a:pt x="6707" y="4322"/>
                    </a:moveTo>
                    <a:cubicBezTo>
                      <a:pt x="6744" y="4322"/>
                      <a:pt x="6769" y="4322"/>
                      <a:pt x="6794" y="4335"/>
                    </a:cubicBezTo>
                    <a:lnTo>
                      <a:pt x="6707" y="4347"/>
                    </a:lnTo>
                    <a:cubicBezTo>
                      <a:pt x="6707" y="4347"/>
                      <a:pt x="6707" y="4335"/>
                      <a:pt x="6707" y="4322"/>
                    </a:cubicBezTo>
                    <a:close/>
                    <a:moveTo>
                      <a:pt x="15823" y="4322"/>
                    </a:moveTo>
                    <a:cubicBezTo>
                      <a:pt x="15847" y="4335"/>
                      <a:pt x="15922" y="4335"/>
                      <a:pt x="15885" y="4372"/>
                    </a:cubicBezTo>
                    <a:lnTo>
                      <a:pt x="15885" y="4385"/>
                    </a:lnTo>
                    <a:cubicBezTo>
                      <a:pt x="15869" y="4379"/>
                      <a:pt x="15852" y="4376"/>
                      <a:pt x="15834" y="4376"/>
                    </a:cubicBezTo>
                    <a:cubicBezTo>
                      <a:pt x="15808" y="4376"/>
                      <a:pt x="15782" y="4382"/>
                      <a:pt x="15761" y="4397"/>
                    </a:cubicBezTo>
                    <a:cubicBezTo>
                      <a:pt x="15723" y="4385"/>
                      <a:pt x="15698" y="4347"/>
                      <a:pt x="15661" y="4322"/>
                    </a:cubicBezTo>
                    <a:lnTo>
                      <a:pt x="15761" y="4322"/>
                    </a:lnTo>
                    <a:cubicBezTo>
                      <a:pt x="15767" y="4329"/>
                      <a:pt x="15776" y="4332"/>
                      <a:pt x="15787" y="4332"/>
                    </a:cubicBezTo>
                    <a:cubicBezTo>
                      <a:pt x="15798" y="4332"/>
                      <a:pt x="15810" y="4329"/>
                      <a:pt x="15823" y="4322"/>
                    </a:cubicBezTo>
                    <a:close/>
                    <a:moveTo>
                      <a:pt x="17363" y="4347"/>
                    </a:moveTo>
                    <a:cubicBezTo>
                      <a:pt x="17375" y="4397"/>
                      <a:pt x="17425" y="4372"/>
                      <a:pt x="17474" y="4397"/>
                    </a:cubicBezTo>
                    <a:cubicBezTo>
                      <a:pt x="17459" y="4402"/>
                      <a:pt x="17441" y="4405"/>
                      <a:pt x="17424" y="4405"/>
                    </a:cubicBezTo>
                    <a:cubicBezTo>
                      <a:pt x="17400" y="4405"/>
                      <a:pt x="17377" y="4399"/>
                      <a:pt x="17363" y="4385"/>
                    </a:cubicBezTo>
                    <a:cubicBezTo>
                      <a:pt x="17338" y="4360"/>
                      <a:pt x="17350" y="4347"/>
                      <a:pt x="17363" y="4347"/>
                    </a:cubicBezTo>
                    <a:close/>
                    <a:moveTo>
                      <a:pt x="4794" y="4385"/>
                    </a:moveTo>
                    <a:cubicBezTo>
                      <a:pt x="4831" y="4385"/>
                      <a:pt x="4856" y="4397"/>
                      <a:pt x="4893" y="4409"/>
                    </a:cubicBezTo>
                    <a:cubicBezTo>
                      <a:pt x="4882" y="4413"/>
                      <a:pt x="4872" y="4415"/>
                      <a:pt x="4861" y="4415"/>
                    </a:cubicBezTo>
                    <a:cubicBezTo>
                      <a:pt x="4835" y="4415"/>
                      <a:pt x="4812" y="4406"/>
                      <a:pt x="4794" y="4397"/>
                    </a:cubicBezTo>
                    <a:lnTo>
                      <a:pt x="4806" y="4397"/>
                    </a:lnTo>
                    <a:lnTo>
                      <a:pt x="4794" y="4385"/>
                    </a:lnTo>
                    <a:close/>
                    <a:moveTo>
                      <a:pt x="6645" y="4360"/>
                    </a:moveTo>
                    <a:cubicBezTo>
                      <a:pt x="6645" y="4360"/>
                      <a:pt x="6657" y="4360"/>
                      <a:pt x="6657" y="4372"/>
                    </a:cubicBezTo>
                    <a:lnTo>
                      <a:pt x="6645" y="4372"/>
                    </a:lnTo>
                    <a:cubicBezTo>
                      <a:pt x="6624" y="4397"/>
                      <a:pt x="6664" y="4404"/>
                      <a:pt x="6717" y="4404"/>
                    </a:cubicBezTo>
                    <a:cubicBezTo>
                      <a:pt x="6780" y="4404"/>
                      <a:pt x="6862" y="4395"/>
                      <a:pt x="6893" y="4395"/>
                    </a:cubicBezTo>
                    <a:cubicBezTo>
                      <a:pt x="6901" y="4395"/>
                      <a:pt x="6905" y="4396"/>
                      <a:pt x="6905" y="4397"/>
                    </a:cubicBezTo>
                    <a:cubicBezTo>
                      <a:pt x="6899" y="4416"/>
                      <a:pt x="6834" y="4422"/>
                      <a:pt x="6767" y="4422"/>
                    </a:cubicBezTo>
                    <a:cubicBezTo>
                      <a:pt x="6700" y="4422"/>
                      <a:pt x="6632" y="4416"/>
                      <a:pt x="6620" y="4409"/>
                    </a:cubicBezTo>
                    <a:lnTo>
                      <a:pt x="6582" y="4397"/>
                    </a:lnTo>
                    <a:lnTo>
                      <a:pt x="6595" y="4397"/>
                    </a:lnTo>
                    <a:cubicBezTo>
                      <a:pt x="6607" y="4397"/>
                      <a:pt x="6632" y="4360"/>
                      <a:pt x="6645" y="4360"/>
                    </a:cubicBezTo>
                    <a:close/>
                    <a:moveTo>
                      <a:pt x="11367" y="4429"/>
                    </a:moveTo>
                    <a:cubicBezTo>
                      <a:pt x="11387" y="4429"/>
                      <a:pt x="11410" y="4434"/>
                      <a:pt x="11426" y="4434"/>
                    </a:cubicBezTo>
                    <a:cubicBezTo>
                      <a:pt x="11389" y="4447"/>
                      <a:pt x="11339" y="4459"/>
                      <a:pt x="11302" y="4484"/>
                    </a:cubicBezTo>
                    <a:cubicBezTo>
                      <a:pt x="11277" y="4459"/>
                      <a:pt x="11227" y="4459"/>
                      <a:pt x="11190" y="4459"/>
                    </a:cubicBezTo>
                    <a:lnTo>
                      <a:pt x="11203" y="4459"/>
                    </a:lnTo>
                    <a:cubicBezTo>
                      <a:pt x="11227" y="4459"/>
                      <a:pt x="11314" y="4459"/>
                      <a:pt x="11339" y="4434"/>
                    </a:cubicBezTo>
                    <a:cubicBezTo>
                      <a:pt x="11347" y="4430"/>
                      <a:pt x="11357" y="4429"/>
                      <a:pt x="11367" y="4429"/>
                    </a:cubicBezTo>
                    <a:close/>
                    <a:moveTo>
                      <a:pt x="11513" y="4509"/>
                    </a:moveTo>
                    <a:cubicBezTo>
                      <a:pt x="11513" y="4521"/>
                      <a:pt x="11473" y="4524"/>
                      <a:pt x="11425" y="4524"/>
                    </a:cubicBezTo>
                    <a:cubicBezTo>
                      <a:pt x="11376" y="4524"/>
                      <a:pt x="11321" y="4521"/>
                      <a:pt x="11289" y="4521"/>
                    </a:cubicBezTo>
                    <a:lnTo>
                      <a:pt x="11302" y="4521"/>
                    </a:lnTo>
                    <a:cubicBezTo>
                      <a:pt x="11302" y="4509"/>
                      <a:pt x="11302" y="4509"/>
                      <a:pt x="11302" y="4509"/>
                    </a:cubicBezTo>
                    <a:close/>
                    <a:moveTo>
                      <a:pt x="12577" y="4500"/>
                    </a:moveTo>
                    <a:cubicBezTo>
                      <a:pt x="12614" y="4500"/>
                      <a:pt x="12696" y="4521"/>
                      <a:pt x="12743" y="4521"/>
                    </a:cubicBezTo>
                    <a:lnTo>
                      <a:pt x="12668" y="4521"/>
                    </a:lnTo>
                    <a:lnTo>
                      <a:pt x="12668" y="4534"/>
                    </a:lnTo>
                    <a:cubicBezTo>
                      <a:pt x="12656" y="4534"/>
                      <a:pt x="12556" y="4534"/>
                      <a:pt x="12556" y="4509"/>
                    </a:cubicBezTo>
                    <a:cubicBezTo>
                      <a:pt x="12556" y="4503"/>
                      <a:pt x="12564" y="4500"/>
                      <a:pt x="12577" y="4500"/>
                    </a:cubicBezTo>
                    <a:close/>
                    <a:moveTo>
                      <a:pt x="9675" y="4596"/>
                    </a:moveTo>
                    <a:cubicBezTo>
                      <a:pt x="9675" y="4607"/>
                      <a:pt x="9620" y="4619"/>
                      <a:pt x="9561" y="4620"/>
                    </a:cubicBezTo>
                    <a:lnTo>
                      <a:pt x="9561" y="4620"/>
                    </a:lnTo>
                    <a:cubicBezTo>
                      <a:pt x="9551" y="4619"/>
                      <a:pt x="9551" y="4608"/>
                      <a:pt x="9551" y="4608"/>
                    </a:cubicBezTo>
                    <a:cubicBezTo>
                      <a:pt x="9613" y="4608"/>
                      <a:pt x="9675" y="4596"/>
                      <a:pt x="9675" y="4596"/>
                    </a:cubicBezTo>
                    <a:close/>
                    <a:moveTo>
                      <a:pt x="11327" y="4819"/>
                    </a:moveTo>
                    <a:cubicBezTo>
                      <a:pt x="11327" y="4819"/>
                      <a:pt x="11327" y="4832"/>
                      <a:pt x="11314" y="4844"/>
                    </a:cubicBezTo>
                    <a:lnTo>
                      <a:pt x="11327" y="4844"/>
                    </a:lnTo>
                    <a:cubicBezTo>
                      <a:pt x="11302" y="4857"/>
                      <a:pt x="11265" y="4857"/>
                      <a:pt x="11240" y="4857"/>
                    </a:cubicBezTo>
                    <a:lnTo>
                      <a:pt x="11252" y="4844"/>
                    </a:lnTo>
                    <a:cubicBezTo>
                      <a:pt x="11277" y="4832"/>
                      <a:pt x="11302" y="4819"/>
                      <a:pt x="11327" y="4819"/>
                    </a:cubicBezTo>
                    <a:close/>
                    <a:moveTo>
                      <a:pt x="1081" y="5701"/>
                    </a:moveTo>
                    <a:lnTo>
                      <a:pt x="1031" y="5713"/>
                    </a:lnTo>
                    <a:cubicBezTo>
                      <a:pt x="1043" y="5701"/>
                      <a:pt x="1068" y="5701"/>
                      <a:pt x="1081" y="5701"/>
                    </a:cubicBezTo>
                    <a:close/>
                    <a:moveTo>
                      <a:pt x="19946" y="5713"/>
                    </a:moveTo>
                    <a:cubicBezTo>
                      <a:pt x="19958" y="5713"/>
                      <a:pt x="19971" y="5713"/>
                      <a:pt x="19996" y="5726"/>
                    </a:cubicBezTo>
                    <a:lnTo>
                      <a:pt x="19946" y="5713"/>
                    </a:lnTo>
                    <a:close/>
                    <a:moveTo>
                      <a:pt x="20989" y="5776"/>
                    </a:moveTo>
                    <a:lnTo>
                      <a:pt x="20989" y="5776"/>
                    </a:lnTo>
                    <a:cubicBezTo>
                      <a:pt x="20980" y="5818"/>
                      <a:pt x="20969" y="5856"/>
                      <a:pt x="20957" y="5889"/>
                    </a:cubicBezTo>
                    <a:lnTo>
                      <a:pt x="20957" y="5889"/>
                    </a:lnTo>
                    <a:cubicBezTo>
                      <a:pt x="20960" y="5889"/>
                      <a:pt x="20962" y="5888"/>
                      <a:pt x="20964" y="5887"/>
                    </a:cubicBezTo>
                    <a:cubicBezTo>
                      <a:pt x="20989" y="5863"/>
                      <a:pt x="21002" y="5813"/>
                      <a:pt x="20989" y="5776"/>
                    </a:cubicBezTo>
                    <a:close/>
                    <a:moveTo>
                      <a:pt x="20505" y="6049"/>
                    </a:moveTo>
                    <a:cubicBezTo>
                      <a:pt x="20484" y="6049"/>
                      <a:pt x="20467" y="6060"/>
                      <a:pt x="20448" y="6072"/>
                    </a:cubicBezTo>
                    <a:lnTo>
                      <a:pt x="20448" y="6072"/>
                    </a:lnTo>
                    <a:cubicBezTo>
                      <a:pt x="20435" y="6071"/>
                      <a:pt x="20425" y="6068"/>
                      <a:pt x="20415" y="6068"/>
                    </a:cubicBezTo>
                    <a:cubicBezTo>
                      <a:pt x="20408" y="6068"/>
                      <a:pt x="20401" y="6070"/>
                      <a:pt x="20393" y="6074"/>
                    </a:cubicBezTo>
                    <a:cubicBezTo>
                      <a:pt x="20387" y="6080"/>
                      <a:pt x="20381" y="6089"/>
                      <a:pt x="20374" y="6098"/>
                    </a:cubicBezTo>
                    <a:lnTo>
                      <a:pt x="20393" y="6098"/>
                    </a:lnTo>
                    <a:cubicBezTo>
                      <a:pt x="20415" y="6093"/>
                      <a:pt x="20432" y="6082"/>
                      <a:pt x="20448" y="6072"/>
                    </a:cubicBezTo>
                    <a:lnTo>
                      <a:pt x="20448" y="6072"/>
                    </a:lnTo>
                    <a:cubicBezTo>
                      <a:pt x="20454" y="6073"/>
                      <a:pt x="20460" y="6074"/>
                      <a:pt x="20468" y="6074"/>
                    </a:cubicBezTo>
                    <a:lnTo>
                      <a:pt x="20578" y="6074"/>
                    </a:lnTo>
                    <a:cubicBezTo>
                      <a:pt x="20557" y="6062"/>
                      <a:pt x="20541" y="6049"/>
                      <a:pt x="20505" y="6049"/>
                    </a:cubicBezTo>
                    <a:close/>
                    <a:moveTo>
                      <a:pt x="20909" y="5888"/>
                    </a:moveTo>
                    <a:cubicBezTo>
                      <a:pt x="20901" y="5888"/>
                      <a:pt x="20894" y="5891"/>
                      <a:pt x="20890" y="5900"/>
                    </a:cubicBezTo>
                    <a:cubicBezTo>
                      <a:pt x="20877" y="5925"/>
                      <a:pt x="20927" y="5974"/>
                      <a:pt x="20902" y="5999"/>
                    </a:cubicBezTo>
                    <a:cubicBezTo>
                      <a:pt x="20890" y="6036"/>
                      <a:pt x="20853" y="6049"/>
                      <a:pt x="20815" y="6049"/>
                    </a:cubicBezTo>
                    <a:cubicBezTo>
                      <a:pt x="20753" y="6061"/>
                      <a:pt x="20666" y="6074"/>
                      <a:pt x="20592" y="6074"/>
                    </a:cubicBezTo>
                    <a:lnTo>
                      <a:pt x="20578" y="6074"/>
                    </a:lnTo>
                    <a:cubicBezTo>
                      <a:pt x="20585" y="6078"/>
                      <a:pt x="20594" y="6083"/>
                      <a:pt x="20604" y="6086"/>
                    </a:cubicBezTo>
                    <a:cubicBezTo>
                      <a:pt x="20643" y="6101"/>
                      <a:pt x="20681" y="6112"/>
                      <a:pt x="20722" y="6112"/>
                    </a:cubicBezTo>
                    <a:cubicBezTo>
                      <a:pt x="20748" y="6112"/>
                      <a:pt x="20774" y="6108"/>
                      <a:pt x="20803" y="6098"/>
                    </a:cubicBezTo>
                    <a:cubicBezTo>
                      <a:pt x="20843" y="6098"/>
                      <a:pt x="20908" y="6033"/>
                      <a:pt x="20957" y="5889"/>
                    </a:cubicBezTo>
                    <a:lnTo>
                      <a:pt x="20957" y="5889"/>
                    </a:lnTo>
                    <a:cubicBezTo>
                      <a:pt x="20952" y="5891"/>
                      <a:pt x="20946" y="5891"/>
                      <a:pt x="20941" y="5891"/>
                    </a:cubicBezTo>
                    <a:cubicBezTo>
                      <a:pt x="20928" y="5891"/>
                      <a:pt x="20917" y="5888"/>
                      <a:pt x="20909" y="5888"/>
                    </a:cubicBezTo>
                    <a:close/>
                    <a:moveTo>
                      <a:pt x="2236" y="0"/>
                    </a:moveTo>
                    <a:cubicBezTo>
                      <a:pt x="2186" y="0"/>
                      <a:pt x="2161" y="63"/>
                      <a:pt x="2149" y="100"/>
                    </a:cubicBezTo>
                    <a:cubicBezTo>
                      <a:pt x="2161" y="137"/>
                      <a:pt x="2149" y="174"/>
                      <a:pt x="2136" y="199"/>
                    </a:cubicBezTo>
                    <a:cubicBezTo>
                      <a:pt x="2136" y="212"/>
                      <a:pt x="2111" y="224"/>
                      <a:pt x="2099" y="249"/>
                    </a:cubicBezTo>
                    <a:cubicBezTo>
                      <a:pt x="2087" y="261"/>
                      <a:pt x="2087" y="336"/>
                      <a:pt x="2074" y="336"/>
                    </a:cubicBezTo>
                    <a:cubicBezTo>
                      <a:pt x="2074" y="338"/>
                      <a:pt x="2073" y="338"/>
                      <a:pt x="2072" y="338"/>
                    </a:cubicBezTo>
                    <a:cubicBezTo>
                      <a:pt x="2064" y="338"/>
                      <a:pt x="2035" y="309"/>
                      <a:pt x="2024" y="299"/>
                    </a:cubicBezTo>
                    <a:cubicBezTo>
                      <a:pt x="2015" y="296"/>
                      <a:pt x="2007" y="295"/>
                      <a:pt x="2000" y="295"/>
                    </a:cubicBezTo>
                    <a:cubicBezTo>
                      <a:pt x="1943" y="295"/>
                      <a:pt x="1965" y="378"/>
                      <a:pt x="1987" y="423"/>
                    </a:cubicBezTo>
                    <a:cubicBezTo>
                      <a:pt x="2000" y="448"/>
                      <a:pt x="2012" y="460"/>
                      <a:pt x="2024" y="472"/>
                    </a:cubicBezTo>
                    <a:cubicBezTo>
                      <a:pt x="2024" y="472"/>
                      <a:pt x="2035" y="467"/>
                      <a:pt x="2043" y="467"/>
                    </a:cubicBezTo>
                    <a:cubicBezTo>
                      <a:pt x="2047" y="467"/>
                      <a:pt x="2049" y="468"/>
                      <a:pt x="2049" y="472"/>
                    </a:cubicBezTo>
                    <a:cubicBezTo>
                      <a:pt x="2065" y="503"/>
                      <a:pt x="2051" y="511"/>
                      <a:pt x="2028" y="511"/>
                    </a:cubicBezTo>
                    <a:cubicBezTo>
                      <a:pt x="2006" y="511"/>
                      <a:pt x="1975" y="503"/>
                      <a:pt x="1956" y="503"/>
                    </a:cubicBezTo>
                    <a:cubicBezTo>
                      <a:pt x="1947" y="503"/>
                      <a:pt x="1940" y="505"/>
                      <a:pt x="1938" y="510"/>
                    </a:cubicBezTo>
                    <a:cubicBezTo>
                      <a:pt x="1913" y="535"/>
                      <a:pt x="1938" y="584"/>
                      <a:pt x="1950" y="609"/>
                    </a:cubicBezTo>
                    <a:cubicBezTo>
                      <a:pt x="1962" y="621"/>
                      <a:pt x="2049" y="696"/>
                      <a:pt x="2037" y="733"/>
                    </a:cubicBezTo>
                    <a:cubicBezTo>
                      <a:pt x="2032" y="748"/>
                      <a:pt x="2027" y="753"/>
                      <a:pt x="2022" y="753"/>
                    </a:cubicBezTo>
                    <a:cubicBezTo>
                      <a:pt x="2013" y="753"/>
                      <a:pt x="2002" y="741"/>
                      <a:pt x="1987" y="733"/>
                    </a:cubicBezTo>
                    <a:cubicBezTo>
                      <a:pt x="1979" y="725"/>
                      <a:pt x="1925" y="683"/>
                      <a:pt x="1887" y="683"/>
                    </a:cubicBezTo>
                    <a:cubicBezTo>
                      <a:pt x="1869" y="683"/>
                      <a:pt x="1855" y="693"/>
                      <a:pt x="1851" y="721"/>
                    </a:cubicBezTo>
                    <a:cubicBezTo>
                      <a:pt x="1863" y="771"/>
                      <a:pt x="1888" y="808"/>
                      <a:pt x="1925" y="845"/>
                    </a:cubicBezTo>
                    <a:cubicBezTo>
                      <a:pt x="1938" y="857"/>
                      <a:pt x="1950" y="870"/>
                      <a:pt x="1962" y="882"/>
                    </a:cubicBezTo>
                    <a:cubicBezTo>
                      <a:pt x="1975" y="895"/>
                      <a:pt x="1987" y="920"/>
                      <a:pt x="2012" y="932"/>
                    </a:cubicBezTo>
                    <a:cubicBezTo>
                      <a:pt x="2049" y="944"/>
                      <a:pt x="2074" y="932"/>
                      <a:pt x="2074" y="969"/>
                    </a:cubicBezTo>
                    <a:cubicBezTo>
                      <a:pt x="2037" y="957"/>
                      <a:pt x="1987" y="920"/>
                      <a:pt x="1950" y="920"/>
                    </a:cubicBezTo>
                    <a:cubicBezTo>
                      <a:pt x="1851" y="932"/>
                      <a:pt x="1900" y="1006"/>
                      <a:pt x="1913" y="1056"/>
                    </a:cubicBezTo>
                    <a:cubicBezTo>
                      <a:pt x="1902" y="1045"/>
                      <a:pt x="1875" y="1039"/>
                      <a:pt x="1849" y="1039"/>
                    </a:cubicBezTo>
                    <a:cubicBezTo>
                      <a:pt x="1816" y="1039"/>
                      <a:pt x="1783" y="1048"/>
                      <a:pt x="1776" y="1069"/>
                    </a:cubicBezTo>
                    <a:cubicBezTo>
                      <a:pt x="1776" y="1118"/>
                      <a:pt x="1851" y="1131"/>
                      <a:pt x="1875" y="1156"/>
                    </a:cubicBezTo>
                    <a:cubicBezTo>
                      <a:pt x="1888" y="1168"/>
                      <a:pt x="1900" y="1180"/>
                      <a:pt x="1900" y="1193"/>
                    </a:cubicBezTo>
                    <a:lnTo>
                      <a:pt x="1900" y="1230"/>
                    </a:lnTo>
                    <a:cubicBezTo>
                      <a:pt x="1913" y="1255"/>
                      <a:pt x="1913" y="1267"/>
                      <a:pt x="1913" y="1280"/>
                    </a:cubicBezTo>
                    <a:cubicBezTo>
                      <a:pt x="1913" y="1292"/>
                      <a:pt x="1950" y="1305"/>
                      <a:pt x="1962" y="1317"/>
                    </a:cubicBezTo>
                    <a:cubicBezTo>
                      <a:pt x="1960" y="1318"/>
                      <a:pt x="1958" y="1318"/>
                      <a:pt x="1956" y="1318"/>
                    </a:cubicBezTo>
                    <a:cubicBezTo>
                      <a:pt x="1930" y="1318"/>
                      <a:pt x="1887" y="1254"/>
                      <a:pt x="1875" y="1242"/>
                    </a:cubicBezTo>
                    <a:cubicBezTo>
                      <a:pt x="1866" y="1238"/>
                      <a:pt x="1844" y="1235"/>
                      <a:pt x="1819" y="1235"/>
                    </a:cubicBezTo>
                    <a:cubicBezTo>
                      <a:pt x="1775" y="1235"/>
                      <a:pt x="1722" y="1244"/>
                      <a:pt x="1714" y="1267"/>
                    </a:cubicBezTo>
                    <a:cubicBezTo>
                      <a:pt x="1652" y="1367"/>
                      <a:pt x="1813" y="1404"/>
                      <a:pt x="1875" y="1429"/>
                    </a:cubicBezTo>
                    <a:cubicBezTo>
                      <a:pt x="1857" y="1441"/>
                      <a:pt x="1835" y="1447"/>
                      <a:pt x="1812" y="1447"/>
                    </a:cubicBezTo>
                    <a:cubicBezTo>
                      <a:pt x="1788" y="1447"/>
                      <a:pt x="1764" y="1441"/>
                      <a:pt x="1739" y="1429"/>
                    </a:cubicBezTo>
                    <a:cubicBezTo>
                      <a:pt x="1714" y="1416"/>
                      <a:pt x="1702" y="1391"/>
                      <a:pt x="1664" y="1391"/>
                    </a:cubicBezTo>
                    <a:cubicBezTo>
                      <a:pt x="1660" y="1391"/>
                      <a:pt x="1656" y="1391"/>
                      <a:pt x="1652" y="1391"/>
                    </a:cubicBezTo>
                    <a:cubicBezTo>
                      <a:pt x="1575" y="1391"/>
                      <a:pt x="1557" y="1504"/>
                      <a:pt x="1639" y="1528"/>
                    </a:cubicBezTo>
                    <a:lnTo>
                      <a:pt x="1677" y="1528"/>
                    </a:lnTo>
                    <a:cubicBezTo>
                      <a:pt x="1684" y="1532"/>
                      <a:pt x="1689" y="1534"/>
                      <a:pt x="1692" y="1535"/>
                    </a:cubicBezTo>
                    <a:lnTo>
                      <a:pt x="1692" y="1535"/>
                    </a:lnTo>
                    <a:cubicBezTo>
                      <a:pt x="1691" y="1535"/>
                      <a:pt x="1691" y="1535"/>
                      <a:pt x="1691" y="1535"/>
                    </a:cubicBezTo>
                    <a:cubicBezTo>
                      <a:pt x="1688" y="1535"/>
                      <a:pt x="1687" y="1538"/>
                      <a:pt x="1702" y="1553"/>
                    </a:cubicBezTo>
                    <a:cubicBezTo>
                      <a:pt x="1702" y="1553"/>
                      <a:pt x="1714" y="1590"/>
                      <a:pt x="1714" y="1590"/>
                    </a:cubicBezTo>
                    <a:cubicBezTo>
                      <a:pt x="1720" y="1596"/>
                      <a:pt x="1723" y="1596"/>
                      <a:pt x="1726" y="1596"/>
                    </a:cubicBezTo>
                    <a:cubicBezTo>
                      <a:pt x="1729" y="1596"/>
                      <a:pt x="1733" y="1596"/>
                      <a:pt x="1739" y="1603"/>
                    </a:cubicBezTo>
                    <a:cubicBezTo>
                      <a:pt x="1764" y="1627"/>
                      <a:pt x="1788" y="1652"/>
                      <a:pt x="1813" y="1677"/>
                    </a:cubicBezTo>
                    <a:cubicBezTo>
                      <a:pt x="1838" y="1714"/>
                      <a:pt x="1813" y="1752"/>
                      <a:pt x="1863" y="1764"/>
                    </a:cubicBezTo>
                    <a:cubicBezTo>
                      <a:pt x="1851" y="1776"/>
                      <a:pt x="1832" y="1776"/>
                      <a:pt x="1812" y="1776"/>
                    </a:cubicBezTo>
                    <a:cubicBezTo>
                      <a:pt x="1792" y="1776"/>
                      <a:pt x="1770" y="1776"/>
                      <a:pt x="1751" y="1789"/>
                    </a:cubicBezTo>
                    <a:cubicBezTo>
                      <a:pt x="1751" y="1751"/>
                      <a:pt x="1730" y="1714"/>
                      <a:pt x="1693" y="1714"/>
                    </a:cubicBezTo>
                    <a:cubicBezTo>
                      <a:pt x="1681" y="1714"/>
                      <a:pt x="1667" y="1718"/>
                      <a:pt x="1652" y="1727"/>
                    </a:cubicBezTo>
                    <a:cubicBezTo>
                      <a:pt x="1652" y="1689"/>
                      <a:pt x="1633" y="1674"/>
                      <a:pt x="1607" y="1674"/>
                    </a:cubicBezTo>
                    <a:cubicBezTo>
                      <a:pt x="1591" y="1674"/>
                      <a:pt x="1572" y="1680"/>
                      <a:pt x="1553" y="1690"/>
                    </a:cubicBezTo>
                    <a:cubicBezTo>
                      <a:pt x="1540" y="1690"/>
                      <a:pt x="1528" y="1727"/>
                      <a:pt x="1503" y="1727"/>
                    </a:cubicBezTo>
                    <a:cubicBezTo>
                      <a:pt x="1478" y="1727"/>
                      <a:pt x="1478" y="1702"/>
                      <a:pt x="1466" y="1702"/>
                    </a:cubicBezTo>
                    <a:cubicBezTo>
                      <a:pt x="1441" y="1702"/>
                      <a:pt x="1428" y="1714"/>
                      <a:pt x="1403" y="1727"/>
                    </a:cubicBezTo>
                    <a:lnTo>
                      <a:pt x="1366" y="1727"/>
                    </a:lnTo>
                    <a:cubicBezTo>
                      <a:pt x="1329" y="1727"/>
                      <a:pt x="1279" y="1752"/>
                      <a:pt x="1304" y="1789"/>
                    </a:cubicBezTo>
                    <a:cubicBezTo>
                      <a:pt x="1329" y="1826"/>
                      <a:pt x="1403" y="1814"/>
                      <a:pt x="1428" y="1851"/>
                    </a:cubicBezTo>
                    <a:cubicBezTo>
                      <a:pt x="1441" y="1876"/>
                      <a:pt x="1416" y="1913"/>
                      <a:pt x="1466" y="1950"/>
                    </a:cubicBezTo>
                    <a:cubicBezTo>
                      <a:pt x="1503" y="1988"/>
                      <a:pt x="1515" y="1975"/>
                      <a:pt x="1540" y="2000"/>
                    </a:cubicBezTo>
                    <a:cubicBezTo>
                      <a:pt x="1490" y="2000"/>
                      <a:pt x="1478" y="1950"/>
                      <a:pt x="1441" y="1950"/>
                    </a:cubicBezTo>
                    <a:cubicBezTo>
                      <a:pt x="1366" y="1950"/>
                      <a:pt x="1416" y="2025"/>
                      <a:pt x="1428" y="2050"/>
                    </a:cubicBezTo>
                    <a:cubicBezTo>
                      <a:pt x="1428" y="2075"/>
                      <a:pt x="1428" y="2099"/>
                      <a:pt x="1441" y="2124"/>
                    </a:cubicBezTo>
                    <a:cubicBezTo>
                      <a:pt x="1453" y="2149"/>
                      <a:pt x="1478" y="2137"/>
                      <a:pt x="1490" y="2149"/>
                    </a:cubicBezTo>
                    <a:cubicBezTo>
                      <a:pt x="1503" y="2161"/>
                      <a:pt x="1515" y="2224"/>
                      <a:pt x="1565" y="2236"/>
                    </a:cubicBezTo>
                    <a:cubicBezTo>
                      <a:pt x="1559" y="2255"/>
                      <a:pt x="1556" y="2258"/>
                      <a:pt x="1551" y="2258"/>
                    </a:cubicBezTo>
                    <a:cubicBezTo>
                      <a:pt x="1549" y="2258"/>
                      <a:pt x="1546" y="2257"/>
                      <a:pt x="1542" y="2257"/>
                    </a:cubicBezTo>
                    <a:cubicBezTo>
                      <a:pt x="1539" y="2257"/>
                      <a:pt x="1534" y="2258"/>
                      <a:pt x="1528" y="2261"/>
                    </a:cubicBezTo>
                    <a:cubicBezTo>
                      <a:pt x="1528" y="2261"/>
                      <a:pt x="1460" y="2271"/>
                      <a:pt x="1444" y="2281"/>
                    </a:cubicBezTo>
                    <a:lnTo>
                      <a:pt x="1444" y="2281"/>
                    </a:lnTo>
                    <a:cubicBezTo>
                      <a:pt x="1443" y="2271"/>
                      <a:pt x="1426" y="2248"/>
                      <a:pt x="1416" y="2248"/>
                    </a:cubicBezTo>
                    <a:cubicBezTo>
                      <a:pt x="1416" y="2236"/>
                      <a:pt x="1391" y="2186"/>
                      <a:pt x="1379" y="2174"/>
                    </a:cubicBezTo>
                    <a:cubicBezTo>
                      <a:pt x="1360" y="2168"/>
                      <a:pt x="1338" y="2165"/>
                      <a:pt x="1317" y="2165"/>
                    </a:cubicBezTo>
                    <a:cubicBezTo>
                      <a:pt x="1295" y="2165"/>
                      <a:pt x="1273" y="2168"/>
                      <a:pt x="1254" y="2174"/>
                    </a:cubicBezTo>
                    <a:cubicBezTo>
                      <a:pt x="1217" y="2186"/>
                      <a:pt x="1192" y="2236"/>
                      <a:pt x="1230" y="2273"/>
                    </a:cubicBezTo>
                    <a:cubicBezTo>
                      <a:pt x="1242" y="2298"/>
                      <a:pt x="1279" y="2298"/>
                      <a:pt x="1292" y="2323"/>
                    </a:cubicBezTo>
                    <a:cubicBezTo>
                      <a:pt x="1317" y="2335"/>
                      <a:pt x="1317" y="2373"/>
                      <a:pt x="1329" y="2410"/>
                    </a:cubicBezTo>
                    <a:cubicBezTo>
                      <a:pt x="1354" y="2472"/>
                      <a:pt x="1441" y="2460"/>
                      <a:pt x="1490" y="2509"/>
                    </a:cubicBezTo>
                    <a:cubicBezTo>
                      <a:pt x="1487" y="2512"/>
                      <a:pt x="1480" y="2513"/>
                      <a:pt x="1472" y="2513"/>
                    </a:cubicBezTo>
                    <a:cubicBezTo>
                      <a:pt x="1463" y="2513"/>
                      <a:pt x="1452" y="2512"/>
                      <a:pt x="1442" y="2512"/>
                    </a:cubicBezTo>
                    <a:cubicBezTo>
                      <a:pt x="1422" y="2512"/>
                      <a:pt x="1403" y="2515"/>
                      <a:pt x="1403" y="2534"/>
                    </a:cubicBezTo>
                    <a:cubicBezTo>
                      <a:pt x="1366" y="2522"/>
                      <a:pt x="1341" y="2472"/>
                      <a:pt x="1304" y="2460"/>
                    </a:cubicBezTo>
                    <a:cubicBezTo>
                      <a:pt x="1292" y="2456"/>
                      <a:pt x="1281" y="2454"/>
                      <a:pt x="1271" y="2454"/>
                    </a:cubicBezTo>
                    <a:cubicBezTo>
                      <a:pt x="1217" y="2454"/>
                      <a:pt x="1190" y="2503"/>
                      <a:pt x="1242" y="2534"/>
                    </a:cubicBezTo>
                    <a:cubicBezTo>
                      <a:pt x="1267" y="2559"/>
                      <a:pt x="1267" y="2547"/>
                      <a:pt x="1279" y="2584"/>
                    </a:cubicBezTo>
                    <a:cubicBezTo>
                      <a:pt x="1304" y="2621"/>
                      <a:pt x="1279" y="2609"/>
                      <a:pt x="1292" y="2621"/>
                    </a:cubicBezTo>
                    <a:cubicBezTo>
                      <a:pt x="1317" y="2633"/>
                      <a:pt x="1341" y="2633"/>
                      <a:pt x="1366" y="2633"/>
                    </a:cubicBezTo>
                    <a:cubicBezTo>
                      <a:pt x="1374" y="2633"/>
                      <a:pt x="1397" y="2632"/>
                      <a:pt x="1420" y="2632"/>
                    </a:cubicBezTo>
                    <a:cubicBezTo>
                      <a:pt x="1468" y="2632"/>
                      <a:pt x="1524" y="2638"/>
                      <a:pt x="1490" y="2671"/>
                    </a:cubicBezTo>
                    <a:cubicBezTo>
                      <a:pt x="1474" y="2684"/>
                      <a:pt x="1453" y="2689"/>
                      <a:pt x="1431" y="2689"/>
                    </a:cubicBezTo>
                    <a:cubicBezTo>
                      <a:pt x="1372" y="2689"/>
                      <a:pt x="1303" y="2652"/>
                      <a:pt x="1267" y="2633"/>
                    </a:cubicBezTo>
                    <a:cubicBezTo>
                      <a:pt x="1242" y="2633"/>
                      <a:pt x="1217" y="2609"/>
                      <a:pt x="1192" y="2584"/>
                    </a:cubicBezTo>
                    <a:cubicBezTo>
                      <a:pt x="1168" y="2559"/>
                      <a:pt x="1192" y="2534"/>
                      <a:pt x="1155" y="2522"/>
                    </a:cubicBezTo>
                    <a:lnTo>
                      <a:pt x="1105" y="2522"/>
                    </a:lnTo>
                    <a:cubicBezTo>
                      <a:pt x="1093" y="2509"/>
                      <a:pt x="1081" y="2484"/>
                      <a:pt x="1068" y="2472"/>
                    </a:cubicBezTo>
                    <a:cubicBezTo>
                      <a:pt x="1059" y="2454"/>
                      <a:pt x="1043" y="2442"/>
                      <a:pt x="1026" y="2442"/>
                    </a:cubicBezTo>
                    <a:cubicBezTo>
                      <a:pt x="1019" y="2442"/>
                      <a:pt x="1013" y="2444"/>
                      <a:pt x="1006" y="2447"/>
                    </a:cubicBezTo>
                    <a:cubicBezTo>
                      <a:pt x="919" y="2472"/>
                      <a:pt x="969" y="2559"/>
                      <a:pt x="1006" y="2596"/>
                    </a:cubicBezTo>
                    <a:cubicBezTo>
                      <a:pt x="969" y="2609"/>
                      <a:pt x="944" y="2596"/>
                      <a:pt x="944" y="2633"/>
                    </a:cubicBezTo>
                    <a:cubicBezTo>
                      <a:pt x="944" y="2671"/>
                      <a:pt x="1018" y="2683"/>
                      <a:pt x="1056" y="2683"/>
                    </a:cubicBezTo>
                    <a:cubicBezTo>
                      <a:pt x="956" y="2745"/>
                      <a:pt x="1217" y="2745"/>
                      <a:pt x="1180" y="2845"/>
                    </a:cubicBezTo>
                    <a:cubicBezTo>
                      <a:pt x="1172" y="2845"/>
                      <a:pt x="1136" y="2834"/>
                      <a:pt x="1105" y="2834"/>
                    </a:cubicBezTo>
                    <a:cubicBezTo>
                      <a:pt x="1090" y="2834"/>
                      <a:pt x="1076" y="2836"/>
                      <a:pt x="1068" y="2845"/>
                    </a:cubicBezTo>
                    <a:cubicBezTo>
                      <a:pt x="1043" y="2869"/>
                      <a:pt x="1118" y="2932"/>
                      <a:pt x="1155" y="2944"/>
                    </a:cubicBezTo>
                    <a:cubicBezTo>
                      <a:pt x="1161" y="2945"/>
                      <a:pt x="1166" y="2946"/>
                      <a:pt x="1172" y="2946"/>
                    </a:cubicBezTo>
                    <a:cubicBezTo>
                      <a:pt x="1210" y="2946"/>
                      <a:pt x="1249" y="2917"/>
                      <a:pt x="1287" y="2917"/>
                    </a:cubicBezTo>
                    <a:cubicBezTo>
                      <a:pt x="1293" y="2917"/>
                      <a:pt x="1299" y="2918"/>
                      <a:pt x="1304" y="2919"/>
                    </a:cubicBezTo>
                    <a:cubicBezTo>
                      <a:pt x="1354" y="2932"/>
                      <a:pt x="1354" y="2969"/>
                      <a:pt x="1403" y="2981"/>
                    </a:cubicBezTo>
                    <a:cubicBezTo>
                      <a:pt x="1382" y="3007"/>
                      <a:pt x="1355" y="3013"/>
                      <a:pt x="1325" y="3013"/>
                    </a:cubicBezTo>
                    <a:cubicBezTo>
                      <a:pt x="1295" y="3013"/>
                      <a:pt x="1262" y="3007"/>
                      <a:pt x="1231" y="3007"/>
                    </a:cubicBezTo>
                    <a:cubicBezTo>
                      <a:pt x="1204" y="3007"/>
                      <a:pt x="1178" y="3012"/>
                      <a:pt x="1155" y="3031"/>
                    </a:cubicBezTo>
                    <a:cubicBezTo>
                      <a:pt x="1130" y="3006"/>
                      <a:pt x="1093" y="3006"/>
                      <a:pt x="1081" y="2981"/>
                    </a:cubicBezTo>
                    <a:cubicBezTo>
                      <a:pt x="1056" y="2956"/>
                      <a:pt x="1068" y="2932"/>
                      <a:pt x="1031" y="2907"/>
                    </a:cubicBezTo>
                    <a:lnTo>
                      <a:pt x="994" y="2882"/>
                    </a:lnTo>
                    <a:cubicBezTo>
                      <a:pt x="981" y="2882"/>
                      <a:pt x="969" y="2869"/>
                      <a:pt x="944" y="2869"/>
                    </a:cubicBezTo>
                    <a:cubicBezTo>
                      <a:pt x="944" y="2869"/>
                      <a:pt x="894" y="2869"/>
                      <a:pt x="894" y="2882"/>
                    </a:cubicBezTo>
                    <a:cubicBezTo>
                      <a:pt x="869" y="2857"/>
                      <a:pt x="869" y="2820"/>
                      <a:pt x="832" y="2820"/>
                    </a:cubicBezTo>
                    <a:cubicBezTo>
                      <a:pt x="795" y="2832"/>
                      <a:pt x="820" y="2919"/>
                      <a:pt x="832" y="2932"/>
                    </a:cubicBezTo>
                    <a:cubicBezTo>
                      <a:pt x="845" y="2981"/>
                      <a:pt x="869" y="3006"/>
                      <a:pt x="907" y="3031"/>
                    </a:cubicBezTo>
                    <a:cubicBezTo>
                      <a:pt x="919" y="3037"/>
                      <a:pt x="935" y="3037"/>
                      <a:pt x="952" y="3037"/>
                    </a:cubicBezTo>
                    <a:cubicBezTo>
                      <a:pt x="969" y="3037"/>
                      <a:pt x="987" y="3037"/>
                      <a:pt x="1006" y="3043"/>
                    </a:cubicBezTo>
                    <a:cubicBezTo>
                      <a:pt x="956" y="3105"/>
                      <a:pt x="1056" y="3105"/>
                      <a:pt x="1081" y="3143"/>
                    </a:cubicBezTo>
                    <a:cubicBezTo>
                      <a:pt x="1105" y="3167"/>
                      <a:pt x="1068" y="3217"/>
                      <a:pt x="1093" y="3242"/>
                    </a:cubicBezTo>
                    <a:cubicBezTo>
                      <a:pt x="1105" y="3248"/>
                      <a:pt x="1133" y="3248"/>
                      <a:pt x="1161" y="3248"/>
                    </a:cubicBezTo>
                    <a:cubicBezTo>
                      <a:pt x="1189" y="3248"/>
                      <a:pt x="1217" y="3248"/>
                      <a:pt x="1230" y="3254"/>
                    </a:cubicBezTo>
                    <a:cubicBezTo>
                      <a:pt x="1205" y="3254"/>
                      <a:pt x="1118" y="3254"/>
                      <a:pt x="1105" y="3292"/>
                    </a:cubicBezTo>
                    <a:cubicBezTo>
                      <a:pt x="1093" y="3341"/>
                      <a:pt x="1180" y="3354"/>
                      <a:pt x="1217" y="3354"/>
                    </a:cubicBezTo>
                    <a:lnTo>
                      <a:pt x="1304" y="3354"/>
                    </a:lnTo>
                    <a:cubicBezTo>
                      <a:pt x="1329" y="3354"/>
                      <a:pt x="1357" y="3351"/>
                      <a:pt x="1383" y="3351"/>
                    </a:cubicBezTo>
                    <a:cubicBezTo>
                      <a:pt x="1410" y="3351"/>
                      <a:pt x="1435" y="3354"/>
                      <a:pt x="1453" y="3366"/>
                    </a:cubicBezTo>
                    <a:cubicBezTo>
                      <a:pt x="1416" y="3379"/>
                      <a:pt x="1304" y="3403"/>
                      <a:pt x="1292" y="3428"/>
                    </a:cubicBezTo>
                    <a:cubicBezTo>
                      <a:pt x="1266" y="3464"/>
                      <a:pt x="1308" y="3475"/>
                      <a:pt x="1366" y="3475"/>
                    </a:cubicBezTo>
                    <a:cubicBezTo>
                      <a:pt x="1449" y="3475"/>
                      <a:pt x="1565" y="3453"/>
                      <a:pt x="1565" y="3453"/>
                    </a:cubicBezTo>
                    <a:lnTo>
                      <a:pt x="1565" y="3453"/>
                    </a:lnTo>
                    <a:cubicBezTo>
                      <a:pt x="1565" y="3484"/>
                      <a:pt x="1497" y="3493"/>
                      <a:pt x="1424" y="3493"/>
                    </a:cubicBezTo>
                    <a:cubicBezTo>
                      <a:pt x="1351" y="3493"/>
                      <a:pt x="1273" y="3484"/>
                      <a:pt x="1254" y="3478"/>
                    </a:cubicBezTo>
                    <a:cubicBezTo>
                      <a:pt x="1205" y="3453"/>
                      <a:pt x="1143" y="3441"/>
                      <a:pt x="1081" y="3428"/>
                    </a:cubicBezTo>
                    <a:cubicBezTo>
                      <a:pt x="1068" y="3441"/>
                      <a:pt x="1043" y="3441"/>
                      <a:pt x="1031" y="3441"/>
                    </a:cubicBezTo>
                    <a:cubicBezTo>
                      <a:pt x="981" y="3441"/>
                      <a:pt x="932" y="3441"/>
                      <a:pt x="894" y="3416"/>
                    </a:cubicBezTo>
                    <a:cubicBezTo>
                      <a:pt x="857" y="3379"/>
                      <a:pt x="869" y="3366"/>
                      <a:pt x="820" y="3329"/>
                    </a:cubicBezTo>
                    <a:cubicBezTo>
                      <a:pt x="785" y="3312"/>
                      <a:pt x="751" y="3283"/>
                      <a:pt x="713" y="3283"/>
                    </a:cubicBezTo>
                    <a:cubicBezTo>
                      <a:pt x="696" y="3283"/>
                      <a:pt x="678" y="3289"/>
                      <a:pt x="658" y="3304"/>
                    </a:cubicBezTo>
                    <a:cubicBezTo>
                      <a:pt x="650" y="3278"/>
                      <a:pt x="641" y="3246"/>
                      <a:pt x="624" y="3246"/>
                    </a:cubicBezTo>
                    <a:cubicBezTo>
                      <a:pt x="616" y="3246"/>
                      <a:pt x="607" y="3252"/>
                      <a:pt x="596" y="3267"/>
                    </a:cubicBezTo>
                    <a:cubicBezTo>
                      <a:pt x="547" y="3304"/>
                      <a:pt x="633" y="3379"/>
                      <a:pt x="671" y="3403"/>
                    </a:cubicBezTo>
                    <a:cubicBezTo>
                      <a:pt x="745" y="3441"/>
                      <a:pt x="720" y="3540"/>
                      <a:pt x="807" y="3565"/>
                    </a:cubicBezTo>
                    <a:cubicBezTo>
                      <a:pt x="770" y="3602"/>
                      <a:pt x="745" y="3602"/>
                      <a:pt x="795" y="3627"/>
                    </a:cubicBezTo>
                    <a:cubicBezTo>
                      <a:pt x="820" y="3652"/>
                      <a:pt x="869" y="3652"/>
                      <a:pt x="894" y="3664"/>
                    </a:cubicBezTo>
                    <a:cubicBezTo>
                      <a:pt x="907" y="3689"/>
                      <a:pt x="894" y="3726"/>
                      <a:pt x="956" y="3751"/>
                    </a:cubicBezTo>
                    <a:cubicBezTo>
                      <a:pt x="1018" y="3764"/>
                      <a:pt x="1068" y="3764"/>
                      <a:pt x="1105" y="3788"/>
                    </a:cubicBezTo>
                    <a:cubicBezTo>
                      <a:pt x="1130" y="3801"/>
                      <a:pt x="1130" y="3813"/>
                      <a:pt x="1143" y="3826"/>
                    </a:cubicBezTo>
                    <a:cubicBezTo>
                      <a:pt x="1168" y="3838"/>
                      <a:pt x="1192" y="3851"/>
                      <a:pt x="1217" y="3863"/>
                    </a:cubicBezTo>
                    <a:cubicBezTo>
                      <a:pt x="1254" y="3875"/>
                      <a:pt x="1341" y="3888"/>
                      <a:pt x="1304" y="3937"/>
                    </a:cubicBezTo>
                    <a:cubicBezTo>
                      <a:pt x="1285" y="3956"/>
                      <a:pt x="1258" y="3962"/>
                      <a:pt x="1230" y="3962"/>
                    </a:cubicBezTo>
                    <a:cubicBezTo>
                      <a:pt x="1202" y="3962"/>
                      <a:pt x="1174" y="3956"/>
                      <a:pt x="1155" y="3950"/>
                    </a:cubicBezTo>
                    <a:cubicBezTo>
                      <a:pt x="1093" y="3937"/>
                      <a:pt x="1068" y="3875"/>
                      <a:pt x="994" y="3863"/>
                    </a:cubicBezTo>
                    <a:cubicBezTo>
                      <a:pt x="930" y="3863"/>
                      <a:pt x="875" y="3918"/>
                      <a:pt x="829" y="3918"/>
                    </a:cubicBezTo>
                    <a:cubicBezTo>
                      <a:pt x="822" y="3918"/>
                      <a:pt x="814" y="3916"/>
                      <a:pt x="807" y="3913"/>
                    </a:cubicBezTo>
                    <a:cubicBezTo>
                      <a:pt x="770" y="3900"/>
                      <a:pt x="795" y="3875"/>
                      <a:pt x="758" y="3863"/>
                    </a:cubicBezTo>
                    <a:lnTo>
                      <a:pt x="696" y="3863"/>
                    </a:lnTo>
                    <a:cubicBezTo>
                      <a:pt x="677" y="3863"/>
                      <a:pt x="655" y="3860"/>
                      <a:pt x="633" y="3860"/>
                    </a:cubicBezTo>
                    <a:cubicBezTo>
                      <a:pt x="596" y="3860"/>
                      <a:pt x="563" y="3870"/>
                      <a:pt x="571" y="3925"/>
                    </a:cubicBezTo>
                    <a:cubicBezTo>
                      <a:pt x="584" y="4012"/>
                      <a:pt x="658" y="3975"/>
                      <a:pt x="683" y="4012"/>
                    </a:cubicBezTo>
                    <a:cubicBezTo>
                      <a:pt x="708" y="4049"/>
                      <a:pt x="671" y="4074"/>
                      <a:pt x="720" y="4099"/>
                    </a:cubicBezTo>
                    <a:cubicBezTo>
                      <a:pt x="731" y="4102"/>
                      <a:pt x="740" y="4103"/>
                      <a:pt x="747" y="4103"/>
                    </a:cubicBezTo>
                    <a:cubicBezTo>
                      <a:pt x="768" y="4103"/>
                      <a:pt x="780" y="4095"/>
                      <a:pt x="793" y="4095"/>
                    </a:cubicBezTo>
                    <a:cubicBezTo>
                      <a:pt x="797" y="4095"/>
                      <a:pt x="802" y="4096"/>
                      <a:pt x="807" y="4099"/>
                    </a:cubicBezTo>
                    <a:cubicBezTo>
                      <a:pt x="820" y="4099"/>
                      <a:pt x="820" y="4111"/>
                      <a:pt x="832" y="4124"/>
                    </a:cubicBezTo>
                    <a:cubicBezTo>
                      <a:pt x="845" y="4136"/>
                      <a:pt x="845" y="4149"/>
                      <a:pt x="807" y="4149"/>
                    </a:cubicBezTo>
                    <a:cubicBezTo>
                      <a:pt x="807" y="4223"/>
                      <a:pt x="882" y="4198"/>
                      <a:pt x="944" y="4211"/>
                    </a:cubicBezTo>
                    <a:cubicBezTo>
                      <a:pt x="944" y="4211"/>
                      <a:pt x="969" y="4236"/>
                      <a:pt x="969" y="4248"/>
                    </a:cubicBezTo>
                    <a:cubicBezTo>
                      <a:pt x="981" y="4248"/>
                      <a:pt x="1018" y="4248"/>
                      <a:pt x="1018" y="4260"/>
                    </a:cubicBezTo>
                    <a:cubicBezTo>
                      <a:pt x="1004" y="4264"/>
                      <a:pt x="989" y="4266"/>
                      <a:pt x="975" y="4266"/>
                    </a:cubicBezTo>
                    <a:cubicBezTo>
                      <a:pt x="940" y="4266"/>
                      <a:pt x="905" y="4257"/>
                      <a:pt x="869" y="4248"/>
                    </a:cubicBezTo>
                    <a:cubicBezTo>
                      <a:pt x="834" y="4239"/>
                      <a:pt x="836" y="4230"/>
                      <a:pt x="819" y="4230"/>
                    </a:cubicBezTo>
                    <a:cubicBezTo>
                      <a:pt x="811" y="4230"/>
                      <a:pt x="801" y="4232"/>
                      <a:pt x="782" y="4236"/>
                    </a:cubicBezTo>
                    <a:cubicBezTo>
                      <a:pt x="758" y="4236"/>
                      <a:pt x="720" y="4248"/>
                      <a:pt x="696" y="4260"/>
                    </a:cubicBezTo>
                    <a:cubicBezTo>
                      <a:pt x="683" y="4265"/>
                      <a:pt x="676" y="4266"/>
                      <a:pt x="671" y="4266"/>
                    </a:cubicBezTo>
                    <a:cubicBezTo>
                      <a:pt x="661" y="4266"/>
                      <a:pt x="658" y="4260"/>
                      <a:pt x="633" y="4260"/>
                    </a:cubicBezTo>
                    <a:lnTo>
                      <a:pt x="596" y="4260"/>
                    </a:lnTo>
                    <a:cubicBezTo>
                      <a:pt x="596" y="4260"/>
                      <a:pt x="596" y="4260"/>
                      <a:pt x="559" y="4248"/>
                    </a:cubicBezTo>
                    <a:cubicBezTo>
                      <a:pt x="547" y="4236"/>
                      <a:pt x="522" y="4236"/>
                      <a:pt x="509" y="4236"/>
                    </a:cubicBezTo>
                    <a:cubicBezTo>
                      <a:pt x="503" y="4242"/>
                      <a:pt x="497" y="4245"/>
                      <a:pt x="491" y="4245"/>
                    </a:cubicBezTo>
                    <a:cubicBezTo>
                      <a:pt x="484" y="4245"/>
                      <a:pt x="478" y="4242"/>
                      <a:pt x="472" y="4236"/>
                    </a:cubicBezTo>
                    <a:cubicBezTo>
                      <a:pt x="472" y="4223"/>
                      <a:pt x="460" y="4223"/>
                      <a:pt x="447" y="4211"/>
                    </a:cubicBezTo>
                    <a:cubicBezTo>
                      <a:pt x="410" y="4198"/>
                      <a:pt x="373" y="4198"/>
                      <a:pt x="335" y="4186"/>
                    </a:cubicBezTo>
                    <a:cubicBezTo>
                      <a:pt x="317" y="4181"/>
                      <a:pt x="298" y="4176"/>
                      <a:pt x="282" y="4176"/>
                    </a:cubicBezTo>
                    <a:cubicBezTo>
                      <a:pt x="257" y="4176"/>
                      <a:pt x="241" y="4189"/>
                      <a:pt x="248" y="4236"/>
                    </a:cubicBezTo>
                    <a:cubicBezTo>
                      <a:pt x="261" y="4298"/>
                      <a:pt x="360" y="4310"/>
                      <a:pt x="422" y="4310"/>
                    </a:cubicBezTo>
                    <a:cubicBezTo>
                      <a:pt x="385" y="4372"/>
                      <a:pt x="447" y="4385"/>
                      <a:pt x="497" y="4409"/>
                    </a:cubicBezTo>
                    <a:cubicBezTo>
                      <a:pt x="534" y="4422"/>
                      <a:pt x="571" y="4422"/>
                      <a:pt x="621" y="4422"/>
                    </a:cubicBezTo>
                    <a:cubicBezTo>
                      <a:pt x="509" y="4472"/>
                      <a:pt x="571" y="4496"/>
                      <a:pt x="658" y="4496"/>
                    </a:cubicBezTo>
                    <a:cubicBezTo>
                      <a:pt x="571" y="4551"/>
                      <a:pt x="613" y="4567"/>
                      <a:pt x="687" y="4567"/>
                    </a:cubicBezTo>
                    <a:cubicBezTo>
                      <a:pt x="776" y="4567"/>
                      <a:pt x="911" y="4543"/>
                      <a:pt x="919" y="4535"/>
                    </a:cubicBezTo>
                    <a:lnTo>
                      <a:pt x="919" y="4535"/>
                    </a:lnTo>
                    <a:cubicBezTo>
                      <a:pt x="914" y="4561"/>
                      <a:pt x="758" y="4700"/>
                      <a:pt x="845" y="4700"/>
                    </a:cubicBezTo>
                    <a:cubicBezTo>
                      <a:pt x="854" y="4700"/>
                      <a:pt x="866" y="4699"/>
                      <a:pt x="882" y="4695"/>
                    </a:cubicBezTo>
                    <a:lnTo>
                      <a:pt x="882" y="4695"/>
                    </a:lnTo>
                    <a:cubicBezTo>
                      <a:pt x="857" y="4708"/>
                      <a:pt x="832" y="4732"/>
                      <a:pt x="807" y="4745"/>
                    </a:cubicBezTo>
                    <a:cubicBezTo>
                      <a:pt x="758" y="4745"/>
                      <a:pt x="720" y="4745"/>
                      <a:pt x="683" y="4720"/>
                    </a:cubicBezTo>
                    <a:cubicBezTo>
                      <a:pt x="633" y="4708"/>
                      <a:pt x="646" y="4695"/>
                      <a:pt x="596" y="4683"/>
                    </a:cubicBezTo>
                    <a:cubicBezTo>
                      <a:pt x="571" y="4670"/>
                      <a:pt x="534" y="4661"/>
                      <a:pt x="502" y="4661"/>
                    </a:cubicBezTo>
                    <a:cubicBezTo>
                      <a:pt x="469" y="4661"/>
                      <a:pt x="441" y="4670"/>
                      <a:pt x="435" y="4695"/>
                    </a:cubicBezTo>
                    <a:cubicBezTo>
                      <a:pt x="422" y="4683"/>
                      <a:pt x="410" y="4683"/>
                      <a:pt x="410" y="4670"/>
                    </a:cubicBezTo>
                    <a:cubicBezTo>
                      <a:pt x="397" y="4658"/>
                      <a:pt x="410" y="4658"/>
                      <a:pt x="397" y="4645"/>
                    </a:cubicBezTo>
                    <a:cubicBezTo>
                      <a:pt x="383" y="4624"/>
                      <a:pt x="356" y="4610"/>
                      <a:pt x="329" y="4610"/>
                    </a:cubicBezTo>
                    <a:cubicBezTo>
                      <a:pt x="309" y="4610"/>
                      <a:pt x="289" y="4617"/>
                      <a:pt x="273" y="4633"/>
                    </a:cubicBezTo>
                    <a:cubicBezTo>
                      <a:pt x="199" y="4695"/>
                      <a:pt x="261" y="4745"/>
                      <a:pt x="323" y="4782"/>
                    </a:cubicBezTo>
                    <a:cubicBezTo>
                      <a:pt x="385" y="4819"/>
                      <a:pt x="447" y="4832"/>
                      <a:pt x="509" y="4844"/>
                    </a:cubicBezTo>
                    <a:cubicBezTo>
                      <a:pt x="559" y="4857"/>
                      <a:pt x="621" y="4857"/>
                      <a:pt x="671" y="4857"/>
                    </a:cubicBezTo>
                    <a:cubicBezTo>
                      <a:pt x="696" y="4857"/>
                      <a:pt x="704" y="4851"/>
                      <a:pt x="718" y="4851"/>
                    </a:cubicBezTo>
                    <a:cubicBezTo>
                      <a:pt x="725" y="4851"/>
                      <a:pt x="733" y="4852"/>
                      <a:pt x="745" y="4857"/>
                    </a:cubicBezTo>
                    <a:lnTo>
                      <a:pt x="559" y="4857"/>
                    </a:lnTo>
                    <a:cubicBezTo>
                      <a:pt x="515" y="4857"/>
                      <a:pt x="461" y="4896"/>
                      <a:pt x="397" y="4896"/>
                    </a:cubicBezTo>
                    <a:cubicBezTo>
                      <a:pt x="389" y="4896"/>
                      <a:pt x="381" y="4895"/>
                      <a:pt x="373" y="4894"/>
                    </a:cubicBezTo>
                    <a:lnTo>
                      <a:pt x="236" y="4894"/>
                    </a:lnTo>
                    <a:cubicBezTo>
                      <a:pt x="193" y="4894"/>
                      <a:pt x="160" y="4866"/>
                      <a:pt x="120" y="4866"/>
                    </a:cubicBezTo>
                    <a:cubicBezTo>
                      <a:pt x="113" y="4866"/>
                      <a:pt x="107" y="4867"/>
                      <a:pt x="99" y="4869"/>
                    </a:cubicBezTo>
                    <a:cubicBezTo>
                      <a:pt x="62" y="4869"/>
                      <a:pt x="50" y="4881"/>
                      <a:pt x="37" y="4906"/>
                    </a:cubicBezTo>
                    <a:cubicBezTo>
                      <a:pt x="12" y="4956"/>
                      <a:pt x="50" y="4968"/>
                      <a:pt x="50" y="5006"/>
                    </a:cubicBezTo>
                    <a:cubicBezTo>
                      <a:pt x="50" y="5030"/>
                      <a:pt x="0" y="5030"/>
                      <a:pt x="12" y="5068"/>
                    </a:cubicBezTo>
                    <a:cubicBezTo>
                      <a:pt x="19" y="5086"/>
                      <a:pt x="31" y="5089"/>
                      <a:pt x="44" y="5089"/>
                    </a:cubicBezTo>
                    <a:cubicBezTo>
                      <a:pt x="50" y="5089"/>
                      <a:pt x="56" y="5089"/>
                      <a:pt x="61" y="5089"/>
                    </a:cubicBezTo>
                    <a:cubicBezTo>
                      <a:pt x="67" y="5089"/>
                      <a:pt x="71" y="5089"/>
                      <a:pt x="75" y="5093"/>
                    </a:cubicBezTo>
                    <a:cubicBezTo>
                      <a:pt x="99" y="5105"/>
                      <a:pt x="99" y="5142"/>
                      <a:pt x="149" y="5155"/>
                    </a:cubicBezTo>
                    <a:cubicBezTo>
                      <a:pt x="155" y="5156"/>
                      <a:pt x="160" y="5157"/>
                      <a:pt x="165" y="5157"/>
                    </a:cubicBezTo>
                    <a:cubicBezTo>
                      <a:pt x="192" y="5157"/>
                      <a:pt x="218" y="5140"/>
                      <a:pt x="245" y="5140"/>
                    </a:cubicBezTo>
                    <a:cubicBezTo>
                      <a:pt x="250" y="5140"/>
                      <a:pt x="255" y="5140"/>
                      <a:pt x="261" y="5142"/>
                    </a:cubicBezTo>
                    <a:cubicBezTo>
                      <a:pt x="311" y="5155"/>
                      <a:pt x="311" y="5179"/>
                      <a:pt x="335" y="5179"/>
                    </a:cubicBezTo>
                    <a:cubicBezTo>
                      <a:pt x="278" y="5228"/>
                      <a:pt x="324" y="5246"/>
                      <a:pt x="371" y="5246"/>
                    </a:cubicBezTo>
                    <a:cubicBezTo>
                      <a:pt x="385" y="5246"/>
                      <a:pt x="399" y="5244"/>
                      <a:pt x="410" y="5242"/>
                    </a:cubicBezTo>
                    <a:cubicBezTo>
                      <a:pt x="472" y="5217"/>
                      <a:pt x="497" y="5179"/>
                      <a:pt x="547" y="5155"/>
                    </a:cubicBezTo>
                    <a:lnTo>
                      <a:pt x="571" y="5142"/>
                    </a:lnTo>
                    <a:cubicBezTo>
                      <a:pt x="584" y="5155"/>
                      <a:pt x="596" y="5167"/>
                      <a:pt x="609" y="5167"/>
                    </a:cubicBezTo>
                    <a:cubicBezTo>
                      <a:pt x="615" y="5173"/>
                      <a:pt x="624" y="5176"/>
                      <a:pt x="633" y="5176"/>
                    </a:cubicBezTo>
                    <a:cubicBezTo>
                      <a:pt x="643" y="5176"/>
                      <a:pt x="652" y="5173"/>
                      <a:pt x="658" y="5167"/>
                    </a:cubicBezTo>
                    <a:cubicBezTo>
                      <a:pt x="683" y="5155"/>
                      <a:pt x="696" y="5155"/>
                      <a:pt x="720" y="5142"/>
                    </a:cubicBezTo>
                    <a:lnTo>
                      <a:pt x="733" y="5167"/>
                    </a:lnTo>
                    <a:cubicBezTo>
                      <a:pt x="753" y="5167"/>
                      <a:pt x="765" y="5183"/>
                      <a:pt x="788" y="5183"/>
                    </a:cubicBezTo>
                    <a:cubicBezTo>
                      <a:pt x="793" y="5183"/>
                      <a:pt x="800" y="5182"/>
                      <a:pt x="807" y="5179"/>
                    </a:cubicBezTo>
                    <a:lnTo>
                      <a:pt x="807" y="5179"/>
                    </a:lnTo>
                    <a:cubicBezTo>
                      <a:pt x="807" y="5217"/>
                      <a:pt x="770" y="5242"/>
                      <a:pt x="820" y="5242"/>
                    </a:cubicBezTo>
                    <a:cubicBezTo>
                      <a:pt x="869" y="5242"/>
                      <a:pt x="932" y="5192"/>
                      <a:pt x="969" y="5179"/>
                    </a:cubicBezTo>
                    <a:cubicBezTo>
                      <a:pt x="999" y="5172"/>
                      <a:pt x="1020" y="5160"/>
                      <a:pt x="1037" y="5160"/>
                    </a:cubicBezTo>
                    <a:cubicBezTo>
                      <a:pt x="1049" y="5160"/>
                      <a:pt x="1058" y="5165"/>
                      <a:pt x="1068" y="5179"/>
                    </a:cubicBezTo>
                    <a:cubicBezTo>
                      <a:pt x="1081" y="5204"/>
                      <a:pt x="1031" y="5217"/>
                      <a:pt x="1006" y="5229"/>
                    </a:cubicBezTo>
                    <a:cubicBezTo>
                      <a:pt x="919" y="5242"/>
                      <a:pt x="832" y="5266"/>
                      <a:pt x="758" y="5291"/>
                    </a:cubicBezTo>
                    <a:cubicBezTo>
                      <a:pt x="720" y="5328"/>
                      <a:pt x="720" y="5328"/>
                      <a:pt x="671" y="5328"/>
                    </a:cubicBezTo>
                    <a:cubicBezTo>
                      <a:pt x="633" y="5316"/>
                      <a:pt x="596" y="5304"/>
                      <a:pt x="559" y="5304"/>
                    </a:cubicBezTo>
                    <a:cubicBezTo>
                      <a:pt x="509" y="5304"/>
                      <a:pt x="472" y="5316"/>
                      <a:pt x="435" y="5341"/>
                    </a:cubicBezTo>
                    <a:cubicBezTo>
                      <a:pt x="422" y="5353"/>
                      <a:pt x="410" y="5378"/>
                      <a:pt x="397" y="5391"/>
                    </a:cubicBezTo>
                    <a:lnTo>
                      <a:pt x="348" y="5391"/>
                    </a:lnTo>
                    <a:cubicBezTo>
                      <a:pt x="273" y="5403"/>
                      <a:pt x="211" y="5428"/>
                      <a:pt x="137" y="5440"/>
                    </a:cubicBezTo>
                    <a:cubicBezTo>
                      <a:pt x="112" y="5453"/>
                      <a:pt x="50" y="5440"/>
                      <a:pt x="37" y="5465"/>
                    </a:cubicBezTo>
                    <a:cubicBezTo>
                      <a:pt x="12" y="5490"/>
                      <a:pt x="87" y="5515"/>
                      <a:pt x="124" y="5527"/>
                    </a:cubicBezTo>
                    <a:cubicBezTo>
                      <a:pt x="174" y="5552"/>
                      <a:pt x="224" y="5564"/>
                      <a:pt x="273" y="5564"/>
                    </a:cubicBezTo>
                    <a:cubicBezTo>
                      <a:pt x="323" y="5564"/>
                      <a:pt x="360" y="5540"/>
                      <a:pt x="397" y="5540"/>
                    </a:cubicBezTo>
                    <a:cubicBezTo>
                      <a:pt x="410" y="5540"/>
                      <a:pt x="373" y="5577"/>
                      <a:pt x="373" y="5589"/>
                    </a:cubicBezTo>
                    <a:cubicBezTo>
                      <a:pt x="373" y="5602"/>
                      <a:pt x="435" y="5614"/>
                      <a:pt x="460" y="5614"/>
                    </a:cubicBezTo>
                    <a:cubicBezTo>
                      <a:pt x="509" y="5614"/>
                      <a:pt x="571" y="5602"/>
                      <a:pt x="621" y="5564"/>
                    </a:cubicBezTo>
                    <a:lnTo>
                      <a:pt x="621" y="5564"/>
                    </a:lnTo>
                    <a:cubicBezTo>
                      <a:pt x="606" y="5595"/>
                      <a:pt x="626" y="5605"/>
                      <a:pt x="657" y="5605"/>
                    </a:cubicBezTo>
                    <a:cubicBezTo>
                      <a:pt x="701" y="5605"/>
                      <a:pt x="768" y="5584"/>
                      <a:pt x="782" y="5577"/>
                    </a:cubicBezTo>
                    <a:cubicBezTo>
                      <a:pt x="807" y="5577"/>
                      <a:pt x="845" y="5564"/>
                      <a:pt x="869" y="5564"/>
                    </a:cubicBezTo>
                    <a:lnTo>
                      <a:pt x="907" y="5564"/>
                    </a:lnTo>
                    <a:cubicBezTo>
                      <a:pt x="894" y="5577"/>
                      <a:pt x="869" y="5577"/>
                      <a:pt x="845" y="5589"/>
                    </a:cubicBezTo>
                    <a:cubicBezTo>
                      <a:pt x="807" y="5614"/>
                      <a:pt x="832" y="5651"/>
                      <a:pt x="770" y="5664"/>
                    </a:cubicBezTo>
                    <a:cubicBezTo>
                      <a:pt x="754" y="5668"/>
                      <a:pt x="736" y="5669"/>
                      <a:pt x="717" y="5669"/>
                    </a:cubicBezTo>
                    <a:cubicBezTo>
                      <a:pt x="680" y="5669"/>
                      <a:pt x="642" y="5664"/>
                      <a:pt x="609" y="5664"/>
                    </a:cubicBezTo>
                    <a:lnTo>
                      <a:pt x="397" y="5726"/>
                    </a:lnTo>
                    <a:cubicBezTo>
                      <a:pt x="360" y="5726"/>
                      <a:pt x="311" y="5751"/>
                      <a:pt x="348" y="5800"/>
                    </a:cubicBezTo>
                    <a:cubicBezTo>
                      <a:pt x="373" y="5825"/>
                      <a:pt x="397" y="5831"/>
                      <a:pt x="421" y="5831"/>
                    </a:cubicBezTo>
                    <a:cubicBezTo>
                      <a:pt x="444" y="5831"/>
                      <a:pt x="466" y="5825"/>
                      <a:pt x="484" y="5825"/>
                    </a:cubicBezTo>
                    <a:cubicBezTo>
                      <a:pt x="528" y="5831"/>
                      <a:pt x="568" y="5835"/>
                      <a:pt x="609" y="5835"/>
                    </a:cubicBezTo>
                    <a:cubicBezTo>
                      <a:pt x="649" y="5835"/>
                      <a:pt x="689" y="5831"/>
                      <a:pt x="733" y="5825"/>
                    </a:cubicBezTo>
                    <a:lnTo>
                      <a:pt x="733" y="5825"/>
                    </a:lnTo>
                    <a:cubicBezTo>
                      <a:pt x="720" y="5887"/>
                      <a:pt x="869" y="5900"/>
                      <a:pt x="932" y="5925"/>
                    </a:cubicBezTo>
                    <a:cubicBezTo>
                      <a:pt x="907" y="5935"/>
                      <a:pt x="883" y="5939"/>
                      <a:pt x="860" y="5939"/>
                    </a:cubicBezTo>
                    <a:cubicBezTo>
                      <a:pt x="811" y="5939"/>
                      <a:pt x="764" y="5923"/>
                      <a:pt x="713" y="5923"/>
                    </a:cubicBezTo>
                    <a:cubicBezTo>
                      <a:pt x="703" y="5923"/>
                      <a:pt x="693" y="5923"/>
                      <a:pt x="683" y="5925"/>
                    </a:cubicBezTo>
                    <a:cubicBezTo>
                      <a:pt x="646" y="5925"/>
                      <a:pt x="621" y="5949"/>
                      <a:pt x="584" y="5949"/>
                    </a:cubicBezTo>
                    <a:cubicBezTo>
                      <a:pt x="547" y="5949"/>
                      <a:pt x="509" y="5949"/>
                      <a:pt x="472" y="5937"/>
                    </a:cubicBezTo>
                    <a:lnTo>
                      <a:pt x="397" y="5937"/>
                    </a:lnTo>
                    <a:cubicBezTo>
                      <a:pt x="373" y="5937"/>
                      <a:pt x="373" y="5912"/>
                      <a:pt x="348" y="5900"/>
                    </a:cubicBezTo>
                    <a:cubicBezTo>
                      <a:pt x="340" y="5896"/>
                      <a:pt x="332" y="5894"/>
                      <a:pt x="324" y="5894"/>
                    </a:cubicBezTo>
                    <a:cubicBezTo>
                      <a:pt x="285" y="5894"/>
                      <a:pt x="251" y="5937"/>
                      <a:pt x="199" y="5937"/>
                    </a:cubicBezTo>
                    <a:cubicBezTo>
                      <a:pt x="174" y="5925"/>
                      <a:pt x="137" y="5925"/>
                      <a:pt x="112" y="5900"/>
                    </a:cubicBezTo>
                    <a:cubicBezTo>
                      <a:pt x="92" y="5890"/>
                      <a:pt x="88" y="5872"/>
                      <a:pt x="67" y="5872"/>
                    </a:cubicBezTo>
                    <a:cubicBezTo>
                      <a:pt x="63" y="5872"/>
                      <a:pt x="57" y="5873"/>
                      <a:pt x="50" y="5875"/>
                    </a:cubicBezTo>
                    <a:cubicBezTo>
                      <a:pt x="12" y="5887"/>
                      <a:pt x="0" y="5912"/>
                      <a:pt x="0" y="5949"/>
                    </a:cubicBezTo>
                    <a:cubicBezTo>
                      <a:pt x="0" y="5999"/>
                      <a:pt x="37" y="5987"/>
                      <a:pt x="75" y="6012"/>
                    </a:cubicBezTo>
                    <a:cubicBezTo>
                      <a:pt x="81" y="6014"/>
                      <a:pt x="86" y="6014"/>
                      <a:pt x="90" y="6014"/>
                    </a:cubicBezTo>
                    <a:cubicBezTo>
                      <a:pt x="99" y="6014"/>
                      <a:pt x="104" y="6012"/>
                      <a:pt x="106" y="6012"/>
                    </a:cubicBezTo>
                    <a:lnTo>
                      <a:pt x="106" y="6012"/>
                    </a:lnTo>
                    <a:cubicBezTo>
                      <a:pt x="109" y="6012"/>
                      <a:pt x="106" y="6018"/>
                      <a:pt x="99" y="6049"/>
                    </a:cubicBezTo>
                    <a:cubicBezTo>
                      <a:pt x="99" y="6074"/>
                      <a:pt x="75" y="6086"/>
                      <a:pt x="87" y="6123"/>
                    </a:cubicBezTo>
                    <a:cubicBezTo>
                      <a:pt x="112" y="6161"/>
                      <a:pt x="186" y="6173"/>
                      <a:pt x="224" y="6173"/>
                    </a:cubicBezTo>
                    <a:cubicBezTo>
                      <a:pt x="311" y="6185"/>
                      <a:pt x="385" y="6185"/>
                      <a:pt x="472" y="6198"/>
                    </a:cubicBezTo>
                    <a:cubicBezTo>
                      <a:pt x="559" y="6223"/>
                      <a:pt x="509" y="6272"/>
                      <a:pt x="559" y="6297"/>
                    </a:cubicBezTo>
                    <a:cubicBezTo>
                      <a:pt x="571" y="6302"/>
                      <a:pt x="584" y="6304"/>
                      <a:pt x="597" y="6304"/>
                    </a:cubicBezTo>
                    <a:cubicBezTo>
                      <a:pt x="650" y="6304"/>
                      <a:pt x="708" y="6272"/>
                      <a:pt x="758" y="6272"/>
                    </a:cubicBezTo>
                    <a:cubicBezTo>
                      <a:pt x="801" y="6279"/>
                      <a:pt x="845" y="6282"/>
                      <a:pt x="890" y="6282"/>
                    </a:cubicBezTo>
                    <a:cubicBezTo>
                      <a:pt x="935" y="6282"/>
                      <a:pt x="981" y="6279"/>
                      <a:pt x="1031" y="6272"/>
                    </a:cubicBezTo>
                    <a:cubicBezTo>
                      <a:pt x="1105" y="6272"/>
                      <a:pt x="1180" y="6272"/>
                      <a:pt x="1242" y="6210"/>
                    </a:cubicBezTo>
                    <a:cubicBezTo>
                      <a:pt x="1254" y="6210"/>
                      <a:pt x="1267" y="6173"/>
                      <a:pt x="1279" y="6161"/>
                    </a:cubicBezTo>
                    <a:lnTo>
                      <a:pt x="1329" y="6161"/>
                    </a:lnTo>
                    <a:cubicBezTo>
                      <a:pt x="1354" y="6161"/>
                      <a:pt x="1379" y="6148"/>
                      <a:pt x="1403" y="6148"/>
                    </a:cubicBezTo>
                    <a:cubicBezTo>
                      <a:pt x="1457" y="6166"/>
                      <a:pt x="1466" y="6210"/>
                      <a:pt x="1499" y="6210"/>
                    </a:cubicBezTo>
                    <a:cubicBezTo>
                      <a:pt x="1511" y="6210"/>
                      <a:pt x="1528" y="6203"/>
                      <a:pt x="1553" y="6185"/>
                    </a:cubicBezTo>
                    <a:cubicBezTo>
                      <a:pt x="1602" y="6161"/>
                      <a:pt x="1577" y="6161"/>
                      <a:pt x="1627" y="6161"/>
                    </a:cubicBezTo>
                    <a:cubicBezTo>
                      <a:pt x="1652" y="6161"/>
                      <a:pt x="1661" y="6164"/>
                      <a:pt x="1667" y="6164"/>
                    </a:cubicBezTo>
                    <a:cubicBezTo>
                      <a:pt x="1674" y="6164"/>
                      <a:pt x="1677" y="6161"/>
                      <a:pt x="1689" y="6148"/>
                    </a:cubicBezTo>
                    <a:cubicBezTo>
                      <a:pt x="1726" y="6136"/>
                      <a:pt x="1702" y="6123"/>
                      <a:pt x="1714" y="6111"/>
                    </a:cubicBezTo>
                    <a:lnTo>
                      <a:pt x="1764" y="6111"/>
                    </a:lnTo>
                    <a:cubicBezTo>
                      <a:pt x="1801" y="6098"/>
                      <a:pt x="1788" y="6074"/>
                      <a:pt x="1813" y="6036"/>
                    </a:cubicBezTo>
                    <a:cubicBezTo>
                      <a:pt x="1821" y="6022"/>
                      <a:pt x="1819" y="6016"/>
                      <a:pt x="1827" y="6016"/>
                    </a:cubicBezTo>
                    <a:cubicBezTo>
                      <a:pt x="1833" y="6016"/>
                      <a:pt x="1842" y="6019"/>
                      <a:pt x="1863" y="6024"/>
                    </a:cubicBezTo>
                    <a:cubicBezTo>
                      <a:pt x="1900" y="6036"/>
                      <a:pt x="1925" y="6036"/>
                      <a:pt x="1950" y="6049"/>
                    </a:cubicBezTo>
                    <a:cubicBezTo>
                      <a:pt x="1987" y="6098"/>
                      <a:pt x="1950" y="6235"/>
                      <a:pt x="1950" y="6285"/>
                    </a:cubicBezTo>
                    <a:cubicBezTo>
                      <a:pt x="1950" y="6334"/>
                      <a:pt x="1938" y="6446"/>
                      <a:pt x="1987" y="6471"/>
                    </a:cubicBezTo>
                    <a:cubicBezTo>
                      <a:pt x="2006" y="6483"/>
                      <a:pt x="2028" y="6487"/>
                      <a:pt x="2048" y="6487"/>
                    </a:cubicBezTo>
                    <a:cubicBezTo>
                      <a:pt x="2068" y="6487"/>
                      <a:pt x="2087" y="6483"/>
                      <a:pt x="2099" y="6483"/>
                    </a:cubicBezTo>
                    <a:lnTo>
                      <a:pt x="2335" y="6483"/>
                    </a:lnTo>
                    <a:cubicBezTo>
                      <a:pt x="2356" y="6483"/>
                      <a:pt x="2379" y="6485"/>
                      <a:pt x="2403" y="6485"/>
                    </a:cubicBezTo>
                    <a:cubicBezTo>
                      <a:pt x="2449" y="6485"/>
                      <a:pt x="2496" y="6479"/>
                      <a:pt x="2521" y="6446"/>
                    </a:cubicBezTo>
                    <a:cubicBezTo>
                      <a:pt x="2571" y="6397"/>
                      <a:pt x="2546" y="6285"/>
                      <a:pt x="2546" y="6223"/>
                    </a:cubicBezTo>
                    <a:cubicBezTo>
                      <a:pt x="2571" y="6223"/>
                      <a:pt x="2596" y="6223"/>
                      <a:pt x="2621" y="6235"/>
                    </a:cubicBezTo>
                    <a:cubicBezTo>
                      <a:pt x="2670" y="6235"/>
                      <a:pt x="2645" y="6285"/>
                      <a:pt x="2695" y="6310"/>
                    </a:cubicBezTo>
                    <a:cubicBezTo>
                      <a:pt x="2703" y="6315"/>
                      <a:pt x="2712" y="6317"/>
                      <a:pt x="2721" y="6317"/>
                    </a:cubicBezTo>
                    <a:cubicBezTo>
                      <a:pt x="2761" y="6317"/>
                      <a:pt x="2814" y="6285"/>
                      <a:pt x="2844" y="6285"/>
                    </a:cubicBezTo>
                    <a:cubicBezTo>
                      <a:pt x="2881" y="6291"/>
                      <a:pt x="2919" y="6294"/>
                      <a:pt x="2956" y="6294"/>
                    </a:cubicBezTo>
                    <a:cubicBezTo>
                      <a:pt x="2993" y="6294"/>
                      <a:pt x="3030" y="6291"/>
                      <a:pt x="3068" y="6285"/>
                    </a:cubicBezTo>
                    <a:cubicBezTo>
                      <a:pt x="3130" y="6285"/>
                      <a:pt x="3192" y="6285"/>
                      <a:pt x="3242" y="6235"/>
                    </a:cubicBezTo>
                    <a:cubicBezTo>
                      <a:pt x="3242" y="6235"/>
                      <a:pt x="3254" y="6235"/>
                      <a:pt x="3254" y="6223"/>
                    </a:cubicBezTo>
                    <a:cubicBezTo>
                      <a:pt x="3291" y="6251"/>
                      <a:pt x="3342" y="6265"/>
                      <a:pt x="3392" y="6265"/>
                    </a:cubicBezTo>
                    <a:cubicBezTo>
                      <a:pt x="3408" y="6265"/>
                      <a:pt x="3425" y="6263"/>
                      <a:pt x="3440" y="6260"/>
                    </a:cubicBezTo>
                    <a:cubicBezTo>
                      <a:pt x="3459" y="6266"/>
                      <a:pt x="3481" y="6269"/>
                      <a:pt x="3502" y="6269"/>
                    </a:cubicBezTo>
                    <a:cubicBezTo>
                      <a:pt x="3524" y="6269"/>
                      <a:pt x="3546" y="6266"/>
                      <a:pt x="3564" y="6260"/>
                    </a:cubicBezTo>
                    <a:cubicBezTo>
                      <a:pt x="3602" y="6260"/>
                      <a:pt x="3627" y="6235"/>
                      <a:pt x="3651" y="6235"/>
                    </a:cubicBezTo>
                    <a:cubicBezTo>
                      <a:pt x="3660" y="6234"/>
                      <a:pt x="3668" y="6233"/>
                      <a:pt x="3676" y="6233"/>
                    </a:cubicBezTo>
                    <a:cubicBezTo>
                      <a:pt x="3714" y="6233"/>
                      <a:pt x="3738" y="6249"/>
                      <a:pt x="3767" y="6249"/>
                    </a:cubicBezTo>
                    <a:cubicBezTo>
                      <a:pt x="3781" y="6249"/>
                      <a:pt x="3795" y="6246"/>
                      <a:pt x="3813" y="6235"/>
                    </a:cubicBezTo>
                    <a:lnTo>
                      <a:pt x="3813" y="6297"/>
                    </a:lnTo>
                    <a:cubicBezTo>
                      <a:pt x="3813" y="6347"/>
                      <a:pt x="3800" y="6434"/>
                      <a:pt x="3838" y="6459"/>
                    </a:cubicBezTo>
                    <a:cubicBezTo>
                      <a:pt x="3850" y="6467"/>
                      <a:pt x="3861" y="6470"/>
                      <a:pt x="3871" y="6470"/>
                    </a:cubicBezTo>
                    <a:cubicBezTo>
                      <a:pt x="3892" y="6470"/>
                      <a:pt x="3908" y="6459"/>
                      <a:pt x="3925" y="6459"/>
                    </a:cubicBezTo>
                    <a:lnTo>
                      <a:pt x="4123" y="6459"/>
                    </a:lnTo>
                    <a:cubicBezTo>
                      <a:pt x="4143" y="6459"/>
                      <a:pt x="4165" y="6461"/>
                      <a:pt x="4187" y="6461"/>
                    </a:cubicBezTo>
                    <a:cubicBezTo>
                      <a:pt x="4219" y="6461"/>
                      <a:pt x="4250" y="6456"/>
                      <a:pt x="4272" y="6434"/>
                    </a:cubicBezTo>
                    <a:cubicBezTo>
                      <a:pt x="4322" y="6384"/>
                      <a:pt x="4297" y="6272"/>
                      <a:pt x="4285" y="6223"/>
                    </a:cubicBezTo>
                    <a:cubicBezTo>
                      <a:pt x="4285" y="6223"/>
                      <a:pt x="4285" y="6210"/>
                      <a:pt x="4285" y="6198"/>
                    </a:cubicBezTo>
                    <a:cubicBezTo>
                      <a:pt x="4322" y="6198"/>
                      <a:pt x="4359" y="6210"/>
                      <a:pt x="4384" y="6210"/>
                    </a:cubicBezTo>
                    <a:cubicBezTo>
                      <a:pt x="4434" y="6223"/>
                      <a:pt x="4409" y="6260"/>
                      <a:pt x="4459" y="6285"/>
                    </a:cubicBezTo>
                    <a:cubicBezTo>
                      <a:pt x="4464" y="6287"/>
                      <a:pt x="4470" y="6287"/>
                      <a:pt x="4477" y="6287"/>
                    </a:cubicBezTo>
                    <a:cubicBezTo>
                      <a:pt x="4507" y="6287"/>
                      <a:pt x="4547" y="6270"/>
                      <a:pt x="4578" y="6270"/>
                    </a:cubicBezTo>
                    <a:cubicBezTo>
                      <a:pt x="4584" y="6270"/>
                      <a:pt x="4590" y="6271"/>
                      <a:pt x="4595" y="6272"/>
                    </a:cubicBezTo>
                    <a:lnTo>
                      <a:pt x="4794" y="6272"/>
                    </a:lnTo>
                    <a:cubicBezTo>
                      <a:pt x="4844" y="6272"/>
                      <a:pt x="4881" y="6260"/>
                      <a:pt x="4918" y="6248"/>
                    </a:cubicBezTo>
                    <a:cubicBezTo>
                      <a:pt x="4955" y="6260"/>
                      <a:pt x="4980" y="6260"/>
                      <a:pt x="5018" y="6260"/>
                    </a:cubicBezTo>
                    <a:lnTo>
                      <a:pt x="5117" y="6260"/>
                    </a:lnTo>
                    <a:cubicBezTo>
                      <a:pt x="5154" y="6260"/>
                      <a:pt x="5167" y="6235"/>
                      <a:pt x="5191" y="6235"/>
                    </a:cubicBezTo>
                    <a:cubicBezTo>
                      <a:pt x="5197" y="6234"/>
                      <a:pt x="5203" y="6233"/>
                      <a:pt x="5208" y="6233"/>
                    </a:cubicBezTo>
                    <a:cubicBezTo>
                      <a:pt x="5242" y="6233"/>
                      <a:pt x="5265" y="6255"/>
                      <a:pt x="5293" y="6255"/>
                    </a:cubicBezTo>
                    <a:cubicBezTo>
                      <a:pt x="5307" y="6255"/>
                      <a:pt x="5322" y="6250"/>
                      <a:pt x="5340" y="6235"/>
                    </a:cubicBezTo>
                    <a:cubicBezTo>
                      <a:pt x="5353" y="6223"/>
                      <a:pt x="5353" y="6198"/>
                      <a:pt x="5365" y="6198"/>
                    </a:cubicBezTo>
                    <a:cubicBezTo>
                      <a:pt x="5369" y="6194"/>
                      <a:pt x="5375" y="6192"/>
                      <a:pt x="5381" y="6192"/>
                    </a:cubicBezTo>
                    <a:cubicBezTo>
                      <a:pt x="5394" y="6192"/>
                      <a:pt x="5411" y="6198"/>
                      <a:pt x="5427" y="6198"/>
                    </a:cubicBezTo>
                    <a:lnTo>
                      <a:pt x="5490" y="6198"/>
                    </a:lnTo>
                    <a:cubicBezTo>
                      <a:pt x="5490" y="6235"/>
                      <a:pt x="5490" y="6272"/>
                      <a:pt x="5490" y="6285"/>
                    </a:cubicBezTo>
                    <a:cubicBezTo>
                      <a:pt x="5477" y="6310"/>
                      <a:pt x="5477" y="6409"/>
                      <a:pt x="5502" y="6446"/>
                    </a:cubicBezTo>
                    <a:cubicBezTo>
                      <a:pt x="5514" y="6455"/>
                      <a:pt x="5527" y="6457"/>
                      <a:pt x="5538" y="6457"/>
                    </a:cubicBezTo>
                    <a:cubicBezTo>
                      <a:pt x="5561" y="6457"/>
                      <a:pt x="5581" y="6446"/>
                      <a:pt x="5589" y="6446"/>
                    </a:cubicBezTo>
                    <a:lnTo>
                      <a:pt x="5775" y="6446"/>
                    </a:lnTo>
                    <a:cubicBezTo>
                      <a:pt x="5790" y="6446"/>
                      <a:pt x="5809" y="6448"/>
                      <a:pt x="5829" y="6448"/>
                    </a:cubicBezTo>
                    <a:cubicBezTo>
                      <a:pt x="5858" y="6448"/>
                      <a:pt x="5889" y="6444"/>
                      <a:pt x="5912" y="6421"/>
                    </a:cubicBezTo>
                    <a:cubicBezTo>
                      <a:pt x="5937" y="6372"/>
                      <a:pt x="5937" y="6334"/>
                      <a:pt x="5924" y="6285"/>
                    </a:cubicBezTo>
                    <a:lnTo>
                      <a:pt x="5924" y="6285"/>
                    </a:lnTo>
                    <a:cubicBezTo>
                      <a:pt x="5937" y="6297"/>
                      <a:pt x="5949" y="6297"/>
                      <a:pt x="5949" y="6297"/>
                    </a:cubicBezTo>
                    <a:cubicBezTo>
                      <a:pt x="5961" y="6303"/>
                      <a:pt x="5975" y="6306"/>
                      <a:pt x="5990" y="6306"/>
                    </a:cubicBezTo>
                    <a:cubicBezTo>
                      <a:pt x="6035" y="6306"/>
                      <a:pt x="6089" y="6285"/>
                      <a:pt x="6135" y="6285"/>
                    </a:cubicBezTo>
                    <a:lnTo>
                      <a:pt x="6384" y="6285"/>
                    </a:lnTo>
                    <a:cubicBezTo>
                      <a:pt x="6446" y="6285"/>
                      <a:pt x="6508" y="6285"/>
                      <a:pt x="6558" y="6260"/>
                    </a:cubicBezTo>
                    <a:lnTo>
                      <a:pt x="6682" y="6260"/>
                    </a:lnTo>
                    <a:cubicBezTo>
                      <a:pt x="6707" y="6260"/>
                      <a:pt x="6731" y="6235"/>
                      <a:pt x="6756" y="6235"/>
                    </a:cubicBezTo>
                    <a:cubicBezTo>
                      <a:pt x="6762" y="6234"/>
                      <a:pt x="6768" y="6233"/>
                      <a:pt x="6773" y="6233"/>
                    </a:cubicBezTo>
                    <a:cubicBezTo>
                      <a:pt x="6799" y="6233"/>
                      <a:pt x="6819" y="6249"/>
                      <a:pt x="6843" y="6249"/>
                    </a:cubicBezTo>
                    <a:cubicBezTo>
                      <a:pt x="6854" y="6249"/>
                      <a:pt x="6866" y="6246"/>
                      <a:pt x="6881" y="6235"/>
                    </a:cubicBezTo>
                    <a:cubicBezTo>
                      <a:pt x="6881" y="6223"/>
                      <a:pt x="6893" y="6210"/>
                      <a:pt x="6905" y="6198"/>
                    </a:cubicBezTo>
                    <a:lnTo>
                      <a:pt x="7054" y="6198"/>
                    </a:lnTo>
                    <a:cubicBezTo>
                      <a:pt x="7116" y="6198"/>
                      <a:pt x="7166" y="6185"/>
                      <a:pt x="7228" y="6173"/>
                    </a:cubicBezTo>
                    <a:lnTo>
                      <a:pt x="7253" y="6173"/>
                    </a:lnTo>
                    <a:cubicBezTo>
                      <a:pt x="7241" y="6223"/>
                      <a:pt x="7241" y="6260"/>
                      <a:pt x="7228" y="6310"/>
                    </a:cubicBezTo>
                    <a:cubicBezTo>
                      <a:pt x="7228" y="6347"/>
                      <a:pt x="7216" y="6421"/>
                      <a:pt x="7253" y="6446"/>
                    </a:cubicBezTo>
                    <a:cubicBezTo>
                      <a:pt x="7272" y="6452"/>
                      <a:pt x="7290" y="6456"/>
                      <a:pt x="7309" y="6456"/>
                    </a:cubicBezTo>
                    <a:cubicBezTo>
                      <a:pt x="7328" y="6456"/>
                      <a:pt x="7346" y="6452"/>
                      <a:pt x="7365" y="6446"/>
                    </a:cubicBezTo>
                    <a:lnTo>
                      <a:pt x="7588" y="6446"/>
                    </a:lnTo>
                    <a:cubicBezTo>
                      <a:pt x="7608" y="6446"/>
                      <a:pt x="7632" y="6448"/>
                      <a:pt x="7657" y="6448"/>
                    </a:cubicBezTo>
                    <a:cubicBezTo>
                      <a:pt x="7694" y="6448"/>
                      <a:pt x="7733" y="6444"/>
                      <a:pt x="7762" y="6421"/>
                    </a:cubicBezTo>
                    <a:cubicBezTo>
                      <a:pt x="7800" y="6384"/>
                      <a:pt x="7787" y="6310"/>
                      <a:pt x="7775" y="6272"/>
                    </a:cubicBezTo>
                    <a:lnTo>
                      <a:pt x="7949" y="6272"/>
                    </a:lnTo>
                    <a:cubicBezTo>
                      <a:pt x="8011" y="6272"/>
                      <a:pt x="8060" y="6272"/>
                      <a:pt x="8098" y="6223"/>
                    </a:cubicBezTo>
                    <a:cubicBezTo>
                      <a:pt x="8110" y="6235"/>
                      <a:pt x="8122" y="6235"/>
                      <a:pt x="8135" y="6248"/>
                    </a:cubicBezTo>
                    <a:cubicBezTo>
                      <a:pt x="8149" y="6252"/>
                      <a:pt x="8161" y="6254"/>
                      <a:pt x="8171" y="6254"/>
                    </a:cubicBezTo>
                    <a:cubicBezTo>
                      <a:pt x="8211" y="6254"/>
                      <a:pt x="8219" y="6220"/>
                      <a:pt x="8259" y="6210"/>
                    </a:cubicBezTo>
                    <a:cubicBezTo>
                      <a:pt x="8268" y="6219"/>
                      <a:pt x="8277" y="6228"/>
                      <a:pt x="8285" y="6228"/>
                    </a:cubicBezTo>
                    <a:cubicBezTo>
                      <a:pt x="8289" y="6228"/>
                      <a:pt x="8293" y="6226"/>
                      <a:pt x="8296" y="6223"/>
                    </a:cubicBezTo>
                    <a:cubicBezTo>
                      <a:pt x="8334" y="6235"/>
                      <a:pt x="8371" y="6235"/>
                      <a:pt x="8396" y="6235"/>
                    </a:cubicBezTo>
                    <a:cubicBezTo>
                      <a:pt x="8396" y="6248"/>
                      <a:pt x="8408" y="6248"/>
                      <a:pt x="8408" y="6260"/>
                    </a:cubicBezTo>
                    <a:cubicBezTo>
                      <a:pt x="8470" y="6285"/>
                      <a:pt x="8532" y="6297"/>
                      <a:pt x="8594" y="6297"/>
                    </a:cubicBezTo>
                    <a:lnTo>
                      <a:pt x="8619" y="6297"/>
                    </a:lnTo>
                    <a:cubicBezTo>
                      <a:pt x="8619" y="6334"/>
                      <a:pt x="8607" y="6409"/>
                      <a:pt x="8644" y="6434"/>
                    </a:cubicBezTo>
                    <a:cubicBezTo>
                      <a:pt x="8657" y="6442"/>
                      <a:pt x="8668" y="6445"/>
                      <a:pt x="8678" y="6445"/>
                    </a:cubicBezTo>
                    <a:cubicBezTo>
                      <a:pt x="8698" y="6445"/>
                      <a:pt x="8714" y="6434"/>
                      <a:pt x="8731" y="6434"/>
                    </a:cubicBezTo>
                    <a:lnTo>
                      <a:pt x="8905" y="6434"/>
                    </a:lnTo>
                    <a:cubicBezTo>
                      <a:pt x="8925" y="6434"/>
                      <a:pt x="8947" y="6436"/>
                      <a:pt x="8967" y="6436"/>
                    </a:cubicBezTo>
                    <a:cubicBezTo>
                      <a:pt x="8998" y="6436"/>
                      <a:pt x="9027" y="6431"/>
                      <a:pt x="9042" y="6409"/>
                    </a:cubicBezTo>
                    <a:cubicBezTo>
                      <a:pt x="9066" y="6384"/>
                      <a:pt x="9079" y="6334"/>
                      <a:pt x="9066" y="6297"/>
                    </a:cubicBezTo>
                    <a:lnTo>
                      <a:pt x="9141" y="6297"/>
                    </a:lnTo>
                    <a:cubicBezTo>
                      <a:pt x="9156" y="6300"/>
                      <a:pt x="9173" y="6302"/>
                      <a:pt x="9189" y="6302"/>
                    </a:cubicBezTo>
                    <a:cubicBezTo>
                      <a:pt x="9239" y="6302"/>
                      <a:pt x="9293" y="6288"/>
                      <a:pt x="9340" y="6260"/>
                    </a:cubicBezTo>
                    <a:cubicBezTo>
                      <a:pt x="9340" y="6260"/>
                      <a:pt x="9352" y="6235"/>
                      <a:pt x="9364" y="6235"/>
                    </a:cubicBezTo>
                    <a:cubicBezTo>
                      <a:pt x="9369" y="6231"/>
                      <a:pt x="9374" y="6230"/>
                      <a:pt x="9380" y="6230"/>
                    </a:cubicBezTo>
                    <a:cubicBezTo>
                      <a:pt x="9392" y="6230"/>
                      <a:pt x="9406" y="6235"/>
                      <a:pt x="9414" y="6235"/>
                    </a:cubicBezTo>
                    <a:cubicBezTo>
                      <a:pt x="9439" y="6223"/>
                      <a:pt x="9464" y="6223"/>
                      <a:pt x="9489" y="6223"/>
                    </a:cubicBezTo>
                    <a:cubicBezTo>
                      <a:pt x="9534" y="6232"/>
                      <a:pt x="9540" y="6261"/>
                      <a:pt x="9569" y="6261"/>
                    </a:cubicBezTo>
                    <a:cubicBezTo>
                      <a:pt x="9580" y="6261"/>
                      <a:pt x="9593" y="6257"/>
                      <a:pt x="9613" y="6248"/>
                    </a:cubicBezTo>
                    <a:cubicBezTo>
                      <a:pt x="9650" y="6260"/>
                      <a:pt x="9687" y="6260"/>
                      <a:pt x="9725" y="6260"/>
                    </a:cubicBezTo>
                    <a:cubicBezTo>
                      <a:pt x="9743" y="6266"/>
                      <a:pt x="9762" y="6269"/>
                      <a:pt x="9779" y="6269"/>
                    </a:cubicBezTo>
                    <a:cubicBezTo>
                      <a:pt x="9796" y="6269"/>
                      <a:pt x="9812" y="6266"/>
                      <a:pt x="9824" y="6260"/>
                    </a:cubicBezTo>
                    <a:cubicBezTo>
                      <a:pt x="9849" y="6260"/>
                      <a:pt x="9861" y="6248"/>
                      <a:pt x="9886" y="6235"/>
                    </a:cubicBezTo>
                    <a:cubicBezTo>
                      <a:pt x="9906" y="6235"/>
                      <a:pt x="9942" y="6251"/>
                      <a:pt x="9974" y="6251"/>
                    </a:cubicBezTo>
                    <a:cubicBezTo>
                      <a:pt x="9982" y="6251"/>
                      <a:pt x="9990" y="6250"/>
                      <a:pt x="9998" y="6248"/>
                    </a:cubicBezTo>
                    <a:lnTo>
                      <a:pt x="9998" y="6248"/>
                    </a:lnTo>
                    <a:cubicBezTo>
                      <a:pt x="9998" y="6272"/>
                      <a:pt x="9985" y="6297"/>
                      <a:pt x="9985" y="6310"/>
                    </a:cubicBezTo>
                    <a:cubicBezTo>
                      <a:pt x="9985" y="6334"/>
                      <a:pt x="9973" y="6409"/>
                      <a:pt x="10010" y="6434"/>
                    </a:cubicBezTo>
                    <a:cubicBezTo>
                      <a:pt x="10029" y="6440"/>
                      <a:pt x="10048" y="6443"/>
                      <a:pt x="10066" y="6443"/>
                    </a:cubicBezTo>
                    <a:cubicBezTo>
                      <a:pt x="10085" y="6443"/>
                      <a:pt x="10103" y="6440"/>
                      <a:pt x="10122" y="6434"/>
                    </a:cubicBezTo>
                    <a:lnTo>
                      <a:pt x="10346" y="6434"/>
                    </a:lnTo>
                    <a:cubicBezTo>
                      <a:pt x="10365" y="6434"/>
                      <a:pt x="10389" y="6436"/>
                      <a:pt x="10414" y="6436"/>
                    </a:cubicBezTo>
                    <a:cubicBezTo>
                      <a:pt x="10451" y="6436"/>
                      <a:pt x="10490" y="6431"/>
                      <a:pt x="10519" y="6409"/>
                    </a:cubicBezTo>
                    <a:cubicBezTo>
                      <a:pt x="10557" y="6384"/>
                      <a:pt x="10544" y="6297"/>
                      <a:pt x="10532" y="6260"/>
                    </a:cubicBezTo>
                    <a:lnTo>
                      <a:pt x="10532" y="6223"/>
                    </a:lnTo>
                    <a:cubicBezTo>
                      <a:pt x="10569" y="6223"/>
                      <a:pt x="10594" y="6223"/>
                      <a:pt x="10631" y="6235"/>
                    </a:cubicBezTo>
                    <a:cubicBezTo>
                      <a:pt x="10656" y="6248"/>
                      <a:pt x="10656" y="6272"/>
                      <a:pt x="10706" y="6297"/>
                    </a:cubicBezTo>
                    <a:cubicBezTo>
                      <a:pt x="10711" y="6299"/>
                      <a:pt x="10717" y="6300"/>
                      <a:pt x="10724" y="6300"/>
                    </a:cubicBezTo>
                    <a:cubicBezTo>
                      <a:pt x="10755" y="6300"/>
                      <a:pt x="10795" y="6282"/>
                      <a:pt x="10832" y="6282"/>
                    </a:cubicBezTo>
                    <a:cubicBezTo>
                      <a:pt x="10840" y="6282"/>
                      <a:pt x="10848" y="6283"/>
                      <a:pt x="10855" y="6285"/>
                    </a:cubicBezTo>
                    <a:lnTo>
                      <a:pt x="11066" y="6285"/>
                    </a:lnTo>
                    <a:cubicBezTo>
                      <a:pt x="11116" y="6285"/>
                      <a:pt x="11165" y="6272"/>
                      <a:pt x="11203" y="6260"/>
                    </a:cubicBezTo>
                    <a:cubicBezTo>
                      <a:pt x="11248" y="6278"/>
                      <a:pt x="11287" y="6290"/>
                      <a:pt x="11329" y="6290"/>
                    </a:cubicBezTo>
                    <a:cubicBezTo>
                      <a:pt x="11344" y="6290"/>
                      <a:pt x="11360" y="6288"/>
                      <a:pt x="11376" y="6285"/>
                    </a:cubicBezTo>
                    <a:lnTo>
                      <a:pt x="11488" y="6285"/>
                    </a:lnTo>
                    <a:cubicBezTo>
                      <a:pt x="11525" y="6285"/>
                      <a:pt x="11538" y="6272"/>
                      <a:pt x="11575" y="6272"/>
                    </a:cubicBezTo>
                    <a:cubicBezTo>
                      <a:pt x="11584" y="6270"/>
                      <a:pt x="11593" y="6270"/>
                      <a:pt x="11602" y="6270"/>
                    </a:cubicBezTo>
                    <a:cubicBezTo>
                      <a:pt x="11634" y="6270"/>
                      <a:pt x="11661" y="6281"/>
                      <a:pt x="11692" y="6281"/>
                    </a:cubicBezTo>
                    <a:cubicBezTo>
                      <a:pt x="11706" y="6281"/>
                      <a:pt x="11720" y="6279"/>
                      <a:pt x="11737" y="6272"/>
                    </a:cubicBezTo>
                    <a:cubicBezTo>
                      <a:pt x="11749" y="6260"/>
                      <a:pt x="11761" y="6235"/>
                      <a:pt x="11774" y="6235"/>
                    </a:cubicBezTo>
                    <a:lnTo>
                      <a:pt x="11799" y="6235"/>
                    </a:lnTo>
                    <a:cubicBezTo>
                      <a:pt x="11799" y="6260"/>
                      <a:pt x="11799" y="6285"/>
                      <a:pt x="11799" y="6297"/>
                    </a:cubicBezTo>
                    <a:cubicBezTo>
                      <a:pt x="11799" y="6310"/>
                      <a:pt x="11786" y="6409"/>
                      <a:pt x="11824" y="6434"/>
                    </a:cubicBezTo>
                    <a:lnTo>
                      <a:pt x="12097" y="6434"/>
                    </a:lnTo>
                    <a:cubicBezTo>
                      <a:pt x="12117" y="6434"/>
                      <a:pt x="12138" y="6436"/>
                      <a:pt x="12160" y="6436"/>
                    </a:cubicBezTo>
                    <a:cubicBezTo>
                      <a:pt x="12192" y="6436"/>
                      <a:pt x="12223" y="6431"/>
                      <a:pt x="12246" y="6409"/>
                    </a:cubicBezTo>
                    <a:cubicBezTo>
                      <a:pt x="12283" y="6372"/>
                      <a:pt x="12271" y="6297"/>
                      <a:pt x="12258" y="6248"/>
                    </a:cubicBezTo>
                    <a:lnTo>
                      <a:pt x="12271" y="6248"/>
                    </a:lnTo>
                    <a:cubicBezTo>
                      <a:pt x="12280" y="6254"/>
                      <a:pt x="12291" y="6256"/>
                      <a:pt x="12302" y="6256"/>
                    </a:cubicBezTo>
                    <a:cubicBezTo>
                      <a:pt x="12337" y="6256"/>
                      <a:pt x="12379" y="6235"/>
                      <a:pt x="12407" y="6235"/>
                    </a:cubicBezTo>
                    <a:cubicBezTo>
                      <a:pt x="12444" y="6241"/>
                      <a:pt x="12479" y="6244"/>
                      <a:pt x="12513" y="6244"/>
                    </a:cubicBezTo>
                    <a:cubicBezTo>
                      <a:pt x="12547" y="6244"/>
                      <a:pt x="12581" y="6241"/>
                      <a:pt x="12618" y="6235"/>
                    </a:cubicBezTo>
                    <a:cubicBezTo>
                      <a:pt x="12680" y="6235"/>
                      <a:pt x="12730" y="6235"/>
                      <a:pt x="12767" y="6185"/>
                    </a:cubicBezTo>
                    <a:cubicBezTo>
                      <a:pt x="12780" y="6185"/>
                      <a:pt x="12792" y="6223"/>
                      <a:pt x="12805" y="6235"/>
                    </a:cubicBezTo>
                    <a:cubicBezTo>
                      <a:pt x="12841" y="6253"/>
                      <a:pt x="12877" y="6265"/>
                      <a:pt x="12914" y="6265"/>
                    </a:cubicBezTo>
                    <a:cubicBezTo>
                      <a:pt x="12927" y="6265"/>
                      <a:pt x="12940" y="6263"/>
                      <a:pt x="12954" y="6260"/>
                    </a:cubicBezTo>
                    <a:cubicBezTo>
                      <a:pt x="12972" y="6266"/>
                      <a:pt x="12991" y="6269"/>
                      <a:pt x="13008" y="6269"/>
                    </a:cubicBezTo>
                    <a:cubicBezTo>
                      <a:pt x="13025" y="6269"/>
                      <a:pt x="13041" y="6266"/>
                      <a:pt x="13053" y="6260"/>
                    </a:cubicBezTo>
                    <a:cubicBezTo>
                      <a:pt x="13090" y="6260"/>
                      <a:pt x="13103" y="6248"/>
                      <a:pt x="13128" y="6248"/>
                    </a:cubicBezTo>
                    <a:cubicBezTo>
                      <a:pt x="13133" y="6245"/>
                      <a:pt x="13139" y="6244"/>
                      <a:pt x="13145" y="6244"/>
                    </a:cubicBezTo>
                    <a:cubicBezTo>
                      <a:pt x="13172" y="6244"/>
                      <a:pt x="13210" y="6260"/>
                      <a:pt x="13239" y="6260"/>
                    </a:cubicBezTo>
                    <a:lnTo>
                      <a:pt x="13252" y="6260"/>
                    </a:lnTo>
                    <a:cubicBezTo>
                      <a:pt x="13258" y="6266"/>
                      <a:pt x="13264" y="6269"/>
                      <a:pt x="13270" y="6269"/>
                    </a:cubicBezTo>
                    <a:cubicBezTo>
                      <a:pt x="13277" y="6269"/>
                      <a:pt x="13283" y="6266"/>
                      <a:pt x="13289" y="6260"/>
                    </a:cubicBezTo>
                    <a:cubicBezTo>
                      <a:pt x="13289" y="6310"/>
                      <a:pt x="13289" y="6372"/>
                      <a:pt x="13314" y="6397"/>
                    </a:cubicBezTo>
                    <a:cubicBezTo>
                      <a:pt x="13322" y="6405"/>
                      <a:pt x="13332" y="6408"/>
                      <a:pt x="13342" y="6408"/>
                    </a:cubicBezTo>
                    <a:cubicBezTo>
                      <a:pt x="13362" y="6408"/>
                      <a:pt x="13384" y="6397"/>
                      <a:pt x="13401" y="6397"/>
                    </a:cubicBezTo>
                    <a:lnTo>
                      <a:pt x="13575" y="6397"/>
                    </a:lnTo>
                    <a:cubicBezTo>
                      <a:pt x="13595" y="6397"/>
                      <a:pt x="13616" y="6399"/>
                      <a:pt x="13637" y="6399"/>
                    </a:cubicBezTo>
                    <a:cubicBezTo>
                      <a:pt x="13668" y="6399"/>
                      <a:pt x="13696" y="6394"/>
                      <a:pt x="13711" y="6372"/>
                    </a:cubicBezTo>
                    <a:cubicBezTo>
                      <a:pt x="13736" y="6334"/>
                      <a:pt x="13749" y="6285"/>
                      <a:pt x="13736" y="6235"/>
                    </a:cubicBezTo>
                    <a:lnTo>
                      <a:pt x="13736" y="6235"/>
                    </a:lnTo>
                    <a:cubicBezTo>
                      <a:pt x="13749" y="6238"/>
                      <a:pt x="13762" y="6240"/>
                      <a:pt x="13775" y="6240"/>
                    </a:cubicBezTo>
                    <a:cubicBezTo>
                      <a:pt x="13816" y="6240"/>
                      <a:pt x="13860" y="6226"/>
                      <a:pt x="13898" y="6198"/>
                    </a:cubicBezTo>
                    <a:cubicBezTo>
                      <a:pt x="13898" y="6185"/>
                      <a:pt x="13910" y="6173"/>
                      <a:pt x="13922" y="6161"/>
                    </a:cubicBezTo>
                    <a:lnTo>
                      <a:pt x="14009" y="6161"/>
                    </a:lnTo>
                    <a:lnTo>
                      <a:pt x="14034" y="6173"/>
                    </a:lnTo>
                    <a:lnTo>
                      <a:pt x="14071" y="6173"/>
                    </a:lnTo>
                    <a:cubicBezTo>
                      <a:pt x="14087" y="6181"/>
                      <a:pt x="14097" y="6193"/>
                      <a:pt x="14117" y="6193"/>
                    </a:cubicBezTo>
                    <a:cubicBezTo>
                      <a:pt x="14130" y="6193"/>
                      <a:pt x="14146" y="6188"/>
                      <a:pt x="14171" y="6173"/>
                    </a:cubicBezTo>
                    <a:cubicBezTo>
                      <a:pt x="14202" y="6148"/>
                      <a:pt x="14208" y="6142"/>
                      <a:pt x="14213" y="6142"/>
                    </a:cubicBezTo>
                    <a:cubicBezTo>
                      <a:pt x="14217" y="6142"/>
                      <a:pt x="14220" y="6148"/>
                      <a:pt x="14245" y="6148"/>
                    </a:cubicBezTo>
                    <a:cubicBezTo>
                      <a:pt x="14245" y="6161"/>
                      <a:pt x="14245" y="6161"/>
                      <a:pt x="14258" y="6173"/>
                    </a:cubicBezTo>
                    <a:cubicBezTo>
                      <a:pt x="14295" y="6210"/>
                      <a:pt x="14345" y="6198"/>
                      <a:pt x="14407" y="6210"/>
                    </a:cubicBezTo>
                    <a:lnTo>
                      <a:pt x="14506" y="6210"/>
                    </a:lnTo>
                    <a:cubicBezTo>
                      <a:pt x="14519" y="6198"/>
                      <a:pt x="14531" y="6198"/>
                      <a:pt x="14556" y="6185"/>
                    </a:cubicBezTo>
                    <a:lnTo>
                      <a:pt x="14556" y="6185"/>
                    </a:lnTo>
                    <a:cubicBezTo>
                      <a:pt x="14556" y="6210"/>
                      <a:pt x="14543" y="6235"/>
                      <a:pt x="14543" y="6235"/>
                    </a:cubicBezTo>
                    <a:cubicBezTo>
                      <a:pt x="14543" y="6248"/>
                      <a:pt x="14531" y="6347"/>
                      <a:pt x="14568" y="6372"/>
                    </a:cubicBezTo>
                    <a:cubicBezTo>
                      <a:pt x="14587" y="6378"/>
                      <a:pt x="14606" y="6381"/>
                      <a:pt x="14624" y="6381"/>
                    </a:cubicBezTo>
                    <a:cubicBezTo>
                      <a:pt x="14643" y="6381"/>
                      <a:pt x="14661" y="6378"/>
                      <a:pt x="14680" y="6372"/>
                    </a:cubicBezTo>
                    <a:lnTo>
                      <a:pt x="14904" y="6372"/>
                    </a:lnTo>
                    <a:cubicBezTo>
                      <a:pt x="14928" y="6372"/>
                      <a:pt x="14959" y="6375"/>
                      <a:pt x="14989" y="6375"/>
                    </a:cubicBezTo>
                    <a:cubicBezTo>
                      <a:pt x="15018" y="6375"/>
                      <a:pt x="15046" y="6372"/>
                      <a:pt x="15065" y="6359"/>
                    </a:cubicBezTo>
                    <a:cubicBezTo>
                      <a:pt x="15115" y="6322"/>
                      <a:pt x="15090" y="6235"/>
                      <a:pt x="15090" y="6185"/>
                    </a:cubicBezTo>
                    <a:cubicBezTo>
                      <a:pt x="15077" y="6161"/>
                      <a:pt x="15077" y="6136"/>
                      <a:pt x="15077" y="6111"/>
                    </a:cubicBezTo>
                    <a:cubicBezTo>
                      <a:pt x="15090" y="6098"/>
                      <a:pt x="15102" y="6086"/>
                      <a:pt x="15115" y="6074"/>
                    </a:cubicBezTo>
                    <a:cubicBezTo>
                      <a:pt x="15115" y="6061"/>
                      <a:pt x="15115" y="6049"/>
                      <a:pt x="15115" y="6036"/>
                    </a:cubicBezTo>
                    <a:cubicBezTo>
                      <a:pt x="15127" y="6049"/>
                      <a:pt x="15127" y="6049"/>
                      <a:pt x="15140" y="6049"/>
                    </a:cubicBezTo>
                    <a:cubicBezTo>
                      <a:pt x="15189" y="6074"/>
                      <a:pt x="15164" y="6111"/>
                      <a:pt x="15226" y="6123"/>
                    </a:cubicBezTo>
                    <a:lnTo>
                      <a:pt x="15276" y="6123"/>
                    </a:lnTo>
                    <a:cubicBezTo>
                      <a:pt x="15276" y="6123"/>
                      <a:pt x="15276" y="6148"/>
                      <a:pt x="15289" y="6148"/>
                    </a:cubicBezTo>
                    <a:cubicBezTo>
                      <a:pt x="15291" y="6151"/>
                      <a:pt x="15295" y="6152"/>
                      <a:pt x="15299" y="6152"/>
                    </a:cubicBezTo>
                    <a:cubicBezTo>
                      <a:pt x="15319" y="6152"/>
                      <a:pt x="15355" y="6133"/>
                      <a:pt x="15376" y="6123"/>
                    </a:cubicBezTo>
                    <a:cubicBezTo>
                      <a:pt x="15400" y="6123"/>
                      <a:pt x="15413" y="6148"/>
                      <a:pt x="15450" y="6161"/>
                    </a:cubicBezTo>
                    <a:cubicBezTo>
                      <a:pt x="15467" y="6169"/>
                      <a:pt x="15480" y="6172"/>
                      <a:pt x="15491" y="6172"/>
                    </a:cubicBezTo>
                    <a:cubicBezTo>
                      <a:pt x="15528" y="6172"/>
                      <a:pt x="15539" y="6133"/>
                      <a:pt x="15587" y="6123"/>
                    </a:cubicBezTo>
                    <a:cubicBezTo>
                      <a:pt x="15611" y="6123"/>
                      <a:pt x="15636" y="6123"/>
                      <a:pt x="15661" y="6136"/>
                    </a:cubicBezTo>
                    <a:cubicBezTo>
                      <a:pt x="15669" y="6136"/>
                      <a:pt x="15678" y="6130"/>
                      <a:pt x="15686" y="6130"/>
                    </a:cubicBezTo>
                    <a:cubicBezTo>
                      <a:pt x="15690" y="6130"/>
                      <a:pt x="15694" y="6132"/>
                      <a:pt x="15698" y="6136"/>
                    </a:cubicBezTo>
                    <a:cubicBezTo>
                      <a:pt x="15698" y="6148"/>
                      <a:pt x="15723" y="6173"/>
                      <a:pt x="15736" y="6173"/>
                    </a:cubicBezTo>
                    <a:cubicBezTo>
                      <a:pt x="15773" y="6201"/>
                      <a:pt x="15817" y="6215"/>
                      <a:pt x="15868" y="6215"/>
                    </a:cubicBezTo>
                    <a:cubicBezTo>
                      <a:pt x="15885" y="6215"/>
                      <a:pt x="15903" y="6213"/>
                      <a:pt x="15922" y="6210"/>
                    </a:cubicBezTo>
                    <a:lnTo>
                      <a:pt x="16034" y="6210"/>
                    </a:lnTo>
                    <a:cubicBezTo>
                      <a:pt x="16071" y="6210"/>
                      <a:pt x="16083" y="6198"/>
                      <a:pt x="16121" y="6185"/>
                    </a:cubicBezTo>
                    <a:cubicBezTo>
                      <a:pt x="16162" y="6185"/>
                      <a:pt x="16187" y="6208"/>
                      <a:pt x="16221" y="6208"/>
                    </a:cubicBezTo>
                    <a:cubicBezTo>
                      <a:pt x="16238" y="6208"/>
                      <a:pt x="16257" y="6202"/>
                      <a:pt x="16282" y="6185"/>
                    </a:cubicBezTo>
                    <a:cubicBezTo>
                      <a:pt x="16295" y="6185"/>
                      <a:pt x="16307" y="6161"/>
                      <a:pt x="16319" y="6148"/>
                    </a:cubicBezTo>
                    <a:lnTo>
                      <a:pt x="16369" y="6148"/>
                    </a:lnTo>
                    <a:cubicBezTo>
                      <a:pt x="16369" y="6165"/>
                      <a:pt x="16369" y="6184"/>
                      <a:pt x="16370" y="6202"/>
                    </a:cubicBezTo>
                    <a:lnTo>
                      <a:pt x="16370" y="6202"/>
                    </a:lnTo>
                    <a:cubicBezTo>
                      <a:pt x="16377" y="6204"/>
                      <a:pt x="16382" y="6206"/>
                      <a:pt x="16382" y="6210"/>
                    </a:cubicBezTo>
                    <a:cubicBezTo>
                      <a:pt x="16378" y="6214"/>
                      <a:pt x="16375" y="6217"/>
                      <a:pt x="16372" y="6220"/>
                    </a:cubicBezTo>
                    <a:lnTo>
                      <a:pt x="16372" y="6220"/>
                    </a:lnTo>
                    <a:cubicBezTo>
                      <a:pt x="16371" y="6214"/>
                      <a:pt x="16370" y="6208"/>
                      <a:pt x="16370" y="6202"/>
                    </a:cubicBezTo>
                    <a:lnTo>
                      <a:pt x="16370" y="6202"/>
                    </a:lnTo>
                    <a:cubicBezTo>
                      <a:pt x="16355" y="6198"/>
                      <a:pt x="16328" y="6198"/>
                      <a:pt x="16319" y="6198"/>
                    </a:cubicBezTo>
                    <a:cubicBezTo>
                      <a:pt x="16295" y="6192"/>
                      <a:pt x="16285" y="6189"/>
                      <a:pt x="16281" y="6189"/>
                    </a:cubicBezTo>
                    <a:cubicBezTo>
                      <a:pt x="16276" y="6189"/>
                      <a:pt x="16276" y="6192"/>
                      <a:pt x="16270" y="6198"/>
                    </a:cubicBezTo>
                    <a:cubicBezTo>
                      <a:pt x="16270" y="6210"/>
                      <a:pt x="16257" y="6223"/>
                      <a:pt x="16257" y="6235"/>
                    </a:cubicBezTo>
                    <a:lnTo>
                      <a:pt x="16332" y="6235"/>
                    </a:lnTo>
                    <a:cubicBezTo>
                      <a:pt x="16350" y="6235"/>
                      <a:pt x="16362" y="6228"/>
                      <a:pt x="16372" y="6220"/>
                    </a:cubicBezTo>
                    <a:lnTo>
                      <a:pt x="16372" y="6220"/>
                    </a:lnTo>
                    <a:cubicBezTo>
                      <a:pt x="16374" y="6247"/>
                      <a:pt x="16381" y="6271"/>
                      <a:pt x="16394" y="6285"/>
                    </a:cubicBezTo>
                    <a:cubicBezTo>
                      <a:pt x="16402" y="6289"/>
                      <a:pt x="16413" y="6290"/>
                      <a:pt x="16425" y="6290"/>
                    </a:cubicBezTo>
                    <a:cubicBezTo>
                      <a:pt x="16449" y="6290"/>
                      <a:pt x="16477" y="6285"/>
                      <a:pt x="16493" y="6285"/>
                    </a:cubicBezTo>
                    <a:lnTo>
                      <a:pt x="16680" y="6285"/>
                    </a:lnTo>
                    <a:cubicBezTo>
                      <a:pt x="16709" y="6285"/>
                      <a:pt x="16735" y="6287"/>
                      <a:pt x="16758" y="6287"/>
                    </a:cubicBezTo>
                    <a:cubicBezTo>
                      <a:pt x="16792" y="6287"/>
                      <a:pt x="16819" y="6282"/>
                      <a:pt x="16841" y="6260"/>
                    </a:cubicBezTo>
                    <a:cubicBezTo>
                      <a:pt x="16878" y="6210"/>
                      <a:pt x="16866" y="6111"/>
                      <a:pt x="16853" y="6061"/>
                    </a:cubicBezTo>
                    <a:cubicBezTo>
                      <a:pt x="16903" y="6061"/>
                      <a:pt x="16940" y="6074"/>
                      <a:pt x="16990" y="6074"/>
                    </a:cubicBezTo>
                    <a:cubicBezTo>
                      <a:pt x="17052" y="6098"/>
                      <a:pt x="17027" y="6148"/>
                      <a:pt x="17077" y="6173"/>
                    </a:cubicBezTo>
                    <a:cubicBezTo>
                      <a:pt x="17089" y="6178"/>
                      <a:pt x="17102" y="6180"/>
                      <a:pt x="17116" y="6180"/>
                    </a:cubicBezTo>
                    <a:cubicBezTo>
                      <a:pt x="17168" y="6180"/>
                      <a:pt x="17226" y="6148"/>
                      <a:pt x="17276" y="6148"/>
                    </a:cubicBezTo>
                    <a:lnTo>
                      <a:pt x="17549" y="6148"/>
                    </a:lnTo>
                    <a:cubicBezTo>
                      <a:pt x="17623" y="6148"/>
                      <a:pt x="17698" y="6148"/>
                      <a:pt x="17760" y="6086"/>
                    </a:cubicBezTo>
                    <a:cubicBezTo>
                      <a:pt x="17760" y="6086"/>
                      <a:pt x="17760" y="6086"/>
                      <a:pt x="17773" y="6074"/>
                    </a:cubicBezTo>
                    <a:cubicBezTo>
                      <a:pt x="17806" y="6074"/>
                      <a:pt x="17828" y="6090"/>
                      <a:pt x="17853" y="6090"/>
                    </a:cubicBezTo>
                    <a:cubicBezTo>
                      <a:pt x="17866" y="6090"/>
                      <a:pt x="17880" y="6086"/>
                      <a:pt x="17897" y="6074"/>
                    </a:cubicBezTo>
                    <a:cubicBezTo>
                      <a:pt x="17909" y="6061"/>
                      <a:pt x="17922" y="6049"/>
                      <a:pt x="17922" y="6036"/>
                    </a:cubicBezTo>
                    <a:cubicBezTo>
                      <a:pt x="17975" y="6054"/>
                      <a:pt x="17984" y="6098"/>
                      <a:pt x="18021" y="6098"/>
                    </a:cubicBezTo>
                    <a:cubicBezTo>
                      <a:pt x="18036" y="6098"/>
                      <a:pt x="18055" y="6091"/>
                      <a:pt x="18083" y="6074"/>
                    </a:cubicBezTo>
                    <a:cubicBezTo>
                      <a:pt x="18105" y="6051"/>
                      <a:pt x="18110" y="6047"/>
                      <a:pt x="18121" y="6047"/>
                    </a:cubicBezTo>
                    <a:cubicBezTo>
                      <a:pt x="18128" y="6047"/>
                      <a:pt x="18138" y="6049"/>
                      <a:pt x="18158" y="6049"/>
                    </a:cubicBezTo>
                    <a:cubicBezTo>
                      <a:pt x="18182" y="6049"/>
                      <a:pt x="18189" y="6052"/>
                      <a:pt x="18193" y="6052"/>
                    </a:cubicBezTo>
                    <a:cubicBezTo>
                      <a:pt x="18198" y="6052"/>
                      <a:pt x="18201" y="6049"/>
                      <a:pt x="18220" y="6036"/>
                    </a:cubicBezTo>
                    <a:cubicBezTo>
                      <a:pt x="18220" y="6036"/>
                      <a:pt x="18232" y="6024"/>
                      <a:pt x="18232" y="6012"/>
                    </a:cubicBezTo>
                    <a:lnTo>
                      <a:pt x="18282" y="6012"/>
                    </a:lnTo>
                    <a:cubicBezTo>
                      <a:pt x="18307" y="6012"/>
                      <a:pt x="18344" y="5999"/>
                      <a:pt x="18356" y="5974"/>
                    </a:cubicBezTo>
                    <a:cubicBezTo>
                      <a:pt x="18356" y="5962"/>
                      <a:pt x="18356" y="5937"/>
                      <a:pt x="18344" y="5925"/>
                    </a:cubicBezTo>
                    <a:lnTo>
                      <a:pt x="18393" y="5925"/>
                    </a:lnTo>
                    <a:cubicBezTo>
                      <a:pt x="18418" y="5925"/>
                      <a:pt x="18443" y="5937"/>
                      <a:pt x="18480" y="5949"/>
                    </a:cubicBezTo>
                    <a:cubicBezTo>
                      <a:pt x="18518" y="5987"/>
                      <a:pt x="18480" y="6123"/>
                      <a:pt x="18480" y="6173"/>
                    </a:cubicBezTo>
                    <a:cubicBezTo>
                      <a:pt x="18480" y="6223"/>
                      <a:pt x="18456" y="6334"/>
                      <a:pt x="18505" y="6359"/>
                    </a:cubicBezTo>
                    <a:cubicBezTo>
                      <a:pt x="18530" y="6372"/>
                      <a:pt x="18552" y="6375"/>
                      <a:pt x="18572" y="6375"/>
                    </a:cubicBezTo>
                    <a:cubicBezTo>
                      <a:pt x="18592" y="6375"/>
                      <a:pt x="18611" y="6372"/>
                      <a:pt x="18629" y="6372"/>
                    </a:cubicBezTo>
                    <a:lnTo>
                      <a:pt x="18865" y="6372"/>
                    </a:lnTo>
                    <a:cubicBezTo>
                      <a:pt x="18882" y="6372"/>
                      <a:pt x="18903" y="6373"/>
                      <a:pt x="18924" y="6373"/>
                    </a:cubicBezTo>
                    <a:cubicBezTo>
                      <a:pt x="18968" y="6373"/>
                      <a:pt x="19014" y="6368"/>
                      <a:pt x="19039" y="6334"/>
                    </a:cubicBezTo>
                    <a:cubicBezTo>
                      <a:pt x="19089" y="6285"/>
                      <a:pt x="19064" y="6173"/>
                      <a:pt x="19064" y="6111"/>
                    </a:cubicBezTo>
                    <a:cubicBezTo>
                      <a:pt x="19064" y="6078"/>
                      <a:pt x="19025" y="5917"/>
                      <a:pt x="19086" y="5917"/>
                    </a:cubicBezTo>
                    <a:cubicBezTo>
                      <a:pt x="19094" y="5917"/>
                      <a:pt x="19103" y="5919"/>
                      <a:pt x="19114" y="5925"/>
                    </a:cubicBezTo>
                    <a:cubicBezTo>
                      <a:pt x="19163" y="5962"/>
                      <a:pt x="19139" y="6012"/>
                      <a:pt x="19213" y="6024"/>
                    </a:cubicBezTo>
                    <a:cubicBezTo>
                      <a:pt x="19221" y="6024"/>
                      <a:pt x="19235" y="6018"/>
                      <a:pt x="19247" y="6018"/>
                    </a:cubicBezTo>
                    <a:cubicBezTo>
                      <a:pt x="19253" y="6018"/>
                      <a:pt x="19259" y="6020"/>
                      <a:pt x="19263" y="6024"/>
                    </a:cubicBezTo>
                    <a:cubicBezTo>
                      <a:pt x="19288" y="6036"/>
                      <a:pt x="19263" y="6061"/>
                      <a:pt x="19288" y="6074"/>
                    </a:cubicBezTo>
                    <a:cubicBezTo>
                      <a:pt x="19289" y="6075"/>
                      <a:pt x="19292" y="6076"/>
                      <a:pt x="19295" y="6076"/>
                    </a:cubicBezTo>
                    <a:cubicBezTo>
                      <a:pt x="19314" y="6076"/>
                      <a:pt x="19353" y="6049"/>
                      <a:pt x="19375" y="6049"/>
                    </a:cubicBezTo>
                    <a:cubicBezTo>
                      <a:pt x="19379" y="6047"/>
                      <a:pt x="19384" y="6046"/>
                      <a:pt x="19388" y="6046"/>
                    </a:cubicBezTo>
                    <a:cubicBezTo>
                      <a:pt x="19409" y="6046"/>
                      <a:pt x="19431" y="6066"/>
                      <a:pt x="19462" y="6086"/>
                    </a:cubicBezTo>
                    <a:cubicBezTo>
                      <a:pt x="19476" y="6093"/>
                      <a:pt x="19488" y="6096"/>
                      <a:pt x="19498" y="6096"/>
                    </a:cubicBezTo>
                    <a:cubicBezTo>
                      <a:pt x="19538" y="6096"/>
                      <a:pt x="19548" y="6046"/>
                      <a:pt x="19598" y="6036"/>
                    </a:cubicBezTo>
                    <a:cubicBezTo>
                      <a:pt x="19635" y="6036"/>
                      <a:pt x="19660" y="6049"/>
                      <a:pt x="19685" y="6049"/>
                    </a:cubicBezTo>
                    <a:cubicBezTo>
                      <a:pt x="19693" y="6049"/>
                      <a:pt x="19702" y="6043"/>
                      <a:pt x="19710" y="6043"/>
                    </a:cubicBezTo>
                    <a:cubicBezTo>
                      <a:pt x="19714" y="6043"/>
                      <a:pt x="19718" y="6045"/>
                      <a:pt x="19722" y="6049"/>
                    </a:cubicBezTo>
                    <a:cubicBezTo>
                      <a:pt x="19722" y="6061"/>
                      <a:pt x="19747" y="6098"/>
                      <a:pt x="19760" y="6111"/>
                    </a:cubicBezTo>
                    <a:cubicBezTo>
                      <a:pt x="19822" y="6148"/>
                      <a:pt x="19896" y="6161"/>
                      <a:pt x="19958" y="6161"/>
                    </a:cubicBezTo>
                    <a:lnTo>
                      <a:pt x="20083" y="6161"/>
                    </a:lnTo>
                    <a:cubicBezTo>
                      <a:pt x="20120" y="6161"/>
                      <a:pt x="20145" y="6123"/>
                      <a:pt x="20182" y="6123"/>
                    </a:cubicBezTo>
                    <a:cubicBezTo>
                      <a:pt x="20188" y="6122"/>
                      <a:pt x="20193" y="6122"/>
                      <a:pt x="20199" y="6122"/>
                    </a:cubicBezTo>
                    <a:cubicBezTo>
                      <a:pt x="20234" y="6122"/>
                      <a:pt x="20263" y="6143"/>
                      <a:pt x="20298" y="6143"/>
                    </a:cubicBezTo>
                    <a:cubicBezTo>
                      <a:pt x="20315" y="6143"/>
                      <a:pt x="20334" y="6138"/>
                      <a:pt x="20356" y="6123"/>
                    </a:cubicBezTo>
                    <a:cubicBezTo>
                      <a:pt x="20362" y="6117"/>
                      <a:pt x="20368" y="6108"/>
                      <a:pt x="20374" y="6098"/>
                    </a:cubicBezTo>
                    <a:lnTo>
                      <a:pt x="20232" y="6098"/>
                    </a:lnTo>
                    <a:cubicBezTo>
                      <a:pt x="20217" y="6102"/>
                      <a:pt x="20201" y="6104"/>
                      <a:pt x="20185" y="6104"/>
                    </a:cubicBezTo>
                    <a:cubicBezTo>
                      <a:pt x="20147" y="6104"/>
                      <a:pt x="20105" y="6095"/>
                      <a:pt x="20070" y="6086"/>
                    </a:cubicBezTo>
                    <a:cubicBezTo>
                      <a:pt x="20120" y="6061"/>
                      <a:pt x="20281" y="6061"/>
                      <a:pt x="20269" y="5999"/>
                    </a:cubicBezTo>
                    <a:lnTo>
                      <a:pt x="20517" y="5999"/>
                    </a:lnTo>
                    <a:cubicBezTo>
                      <a:pt x="20554" y="5999"/>
                      <a:pt x="20691" y="5999"/>
                      <a:pt x="20654" y="5925"/>
                    </a:cubicBezTo>
                    <a:cubicBezTo>
                      <a:pt x="20641" y="5887"/>
                      <a:pt x="20579" y="5887"/>
                      <a:pt x="20542" y="5887"/>
                    </a:cubicBezTo>
                    <a:cubicBezTo>
                      <a:pt x="20505" y="5887"/>
                      <a:pt x="20468" y="5887"/>
                      <a:pt x="20430" y="5875"/>
                    </a:cubicBezTo>
                    <a:cubicBezTo>
                      <a:pt x="20381" y="5850"/>
                      <a:pt x="20368" y="5825"/>
                      <a:pt x="20294" y="5825"/>
                    </a:cubicBezTo>
                    <a:cubicBezTo>
                      <a:pt x="20277" y="5825"/>
                      <a:pt x="20250" y="5831"/>
                      <a:pt x="20226" y="5831"/>
                    </a:cubicBezTo>
                    <a:cubicBezTo>
                      <a:pt x="20214" y="5831"/>
                      <a:pt x="20203" y="5829"/>
                      <a:pt x="20194" y="5825"/>
                    </a:cubicBezTo>
                    <a:cubicBezTo>
                      <a:pt x="20169" y="5813"/>
                      <a:pt x="20182" y="5788"/>
                      <a:pt x="20157" y="5763"/>
                    </a:cubicBezTo>
                    <a:cubicBezTo>
                      <a:pt x="20132" y="5751"/>
                      <a:pt x="20107" y="5738"/>
                      <a:pt x="20083" y="5726"/>
                    </a:cubicBezTo>
                    <a:lnTo>
                      <a:pt x="20107" y="5726"/>
                    </a:lnTo>
                    <a:cubicBezTo>
                      <a:pt x="20120" y="5726"/>
                      <a:pt x="20169" y="5738"/>
                      <a:pt x="20194" y="5738"/>
                    </a:cubicBezTo>
                    <a:cubicBezTo>
                      <a:pt x="20210" y="5746"/>
                      <a:pt x="20297" y="5774"/>
                      <a:pt x="20348" y="5774"/>
                    </a:cubicBezTo>
                    <a:cubicBezTo>
                      <a:pt x="20377" y="5774"/>
                      <a:pt x="20394" y="5765"/>
                      <a:pt x="20381" y="5738"/>
                    </a:cubicBezTo>
                    <a:lnTo>
                      <a:pt x="20381" y="5738"/>
                    </a:lnTo>
                    <a:cubicBezTo>
                      <a:pt x="20405" y="5751"/>
                      <a:pt x="20452" y="5763"/>
                      <a:pt x="20494" y="5763"/>
                    </a:cubicBezTo>
                    <a:cubicBezTo>
                      <a:pt x="20536" y="5763"/>
                      <a:pt x="20573" y="5751"/>
                      <a:pt x="20579" y="5713"/>
                    </a:cubicBezTo>
                    <a:cubicBezTo>
                      <a:pt x="20604" y="5726"/>
                      <a:pt x="20629" y="5738"/>
                      <a:pt x="20654" y="5738"/>
                    </a:cubicBezTo>
                    <a:cubicBezTo>
                      <a:pt x="20679" y="5738"/>
                      <a:pt x="20691" y="5713"/>
                      <a:pt x="20704" y="5701"/>
                    </a:cubicBezTo>
                    <a:cubicBezTo>
                      <a:pt x="20720" y="5701"/>
                      <a:pt x="20753" y="5712"/>
                      <a:pt x="20788" y="5712"/>
                    </a:cubicBezTo>
                    <a:cubicBezTo>
                      <a:pt x="20806" y="5712"/>
                      <a:pt x="20824" y="5709"/>
                      <a:pt x="20840" y="5701"/>
                    </a:cubicBezTo>
                    <a:cubicBezTo>
                      <a:pt x="20890" y="5689"/>
                      <a:pt x="20989" y="5676"/>
                      <a:pt x="20964" y="5639"/>
                    </a:cubicBezTo>
                    <a:cubicBezTo>
                      <a:pt x="20957" y="5617"/>
                      <a:pt x="20936" y="5612"/>
                      <a:pt x="20912" y="5612"/>
                    </a:cubicBezTo>
                    <a:cubicBezTo>
                      <a:pt x="20897" y="5612"/>
                      <a:pt x="20880" y="5614"/>
                      <a:pt x="20865" y="5614"/>
                    </a:cubicBezTo>
                    <a:cubicBezTo>
                      <a:pt x="20828" y="5602"/>
                      <a:pt x="20778" y="5589"/>
                      <a:pt x="20741" y="5577"/>
                    </a:cubicBezTo>
                    <a:cubicBezTo>
                      <a:pt x="20704" y="5564"/>
                      <a:pt x="20679" y="5552"/>
                      <a:pt x="20641" y="5540"/>
                    </a:cubicBezTo>
                    <a:cubicBezTo>
                      <a:pt x="20633" y="5538"/>
                      <a:pt x="20626" y="5537"/>
                      <a:pt x="20620" y="5537"/>
                    </a:cubicBezTo>
                    <a:cubicBezTo>
                      <a:pt x="20604" y="5537"/>
                      <a:pt x="20593" y="5541"/>
                      <a:pt x="20584" y="5541"/>
                    </a:cubicBezTo>
                    <a:cubicBezTo>
                      <a:pt x="20574" y="5541"/>
                      <a:pt x="20565" y="5536"/>
                      <a:pt x="20554" y="5515"/>
                    </a:cubicBezTo>
                    <a:cubicBezTo>
                      <a:pt x="20530" y="5453"/>
                      <a:pt x="20542" y="5453"/>
                      <a:pt x="20505" y="5440"/>
                    </a:cubicBezTo>
                    <a:cubicBezTo>
                      <a:pt x="20495" y="5437"/>
                      <a:pt x="20486" y="5436"/>
                      <a:pt x="20476" y="5436"/>
                    </a:cubicBezTo>
                    <a:cubicBezTo>
                      <a:pt x="20418" y="5436"/>
                      <a:pt x="20355" y="5482"/>
                      <a:pt x="20298" y="5482"/>
                    </a:cubicBezTo>
                    <a:cubicBezTo>
                      <a:pt x="20288" y="5482"/>
                      <a:pt x="20278" y="5481"/>
                      <a:pt x="20269" y="5478"/>
                    </a:cubicBezTo>
                    <a:cubicBezTo>
                      <a:pt x="20244" y="5478"/>
                      <a:pt x="20207" y="5440"/>
                      <a:pt x="20169" y="5428"/>
                    </a:cubicBezTo>
                    <a:cubicBezTo>
                      <a:pt x="20132" y="5428"/>
                      <a:pt x="20083" y="5415"/>
                      <a:pt x="20045" y="5415"/>
                    </a:cubicBezTo>
                    <a:cubicBezTo>
                      <a:pt x="19996" y="5403"/>
                      <a:pt x="19921" y="5391"/>
                      <a:pt x="19921" y="5366"/>
                    </a:cubicBezTo>
                    <a:cubicBezTo>
                      <a:pt x="19909" y="5341"/>
                      <a:pt x="19971" y="5341"/>
                      <a:pt x="19983" y="5341"/>
                    </a:cubicBezTo>
                    <a:cubicBezTo>
                      <a:pt x="20045" y="5353"/>
                      <a:pt x="20095" y="5378"/>
                      <a:pt x="20145" y="5403"/>
                    </a:cubicBezTo>
                    <a:cubicBezTo>
                      <a:pt x="20159" y="5406"/>
                      <a:pt x="20170" y="5407"/>
                      <a:pt x="20177" y="5407"/>
                    </a:cubicBezTo>
                    <a:cubicBezTo>
                      <a:pt x="20201" y="5407"/>
                      <a:pt x="20191" y="5391"/>
                      <a:pt x="20182" y="5353"/>
                    </a:cubicBezTo>
                    <a:cubicBezTo>
                      <a:pt x="20219" y="5353"/>
                      <a:pt x="20232" y="5341"/>
                      <a:pt x="20269" y="5328"/>
                    </a:cubicBezTo>
                    <a:lnTo>
                      <a:pt x="20269" y="5316"/>
                    </a:lnTo>
                    <a:lnTo>
                      <a:pt x="20331" y="5341"/>
                    </a:lnTo>
                    <a:cubicBezTo>
                      <a:pt x="20343" y="5345"/>
                      <a:pt x="20349" y="5346"/>
                      <a:pt x="20352" y="5346"/>
                    </a:cubicBezTo>
                    <a:cubicBezTo>
                      <a:pt x="20359" y="5346"/>
                      <a:pt x="20356" y="5341"/>
                      <a:pt x="20381" y="5341"/>
                    </a:cubicBezTo>
                    <a:cubicBezTo>
                      <a:pt x="20393" y="5328"/>
                      <a:pt x="20405" y="5328"/>
                      <a:pt x="20418" y="5316"/>
                    </a:cubicBezTo>
                    <a:cubicBezTo>
                      <a:pt x="20430" y="5316"/>
                      <a:pt x="20443" y="5316"/>
                      <a:pt x="20455" y="5328"/>
                    </a:cubicBezTo>
                    <a:cubicBezTo>
                      <a:pt x="20492" y="5353"/>
                      <a:pt x="20530" y="5391"/>
                      <a:pt x="20579" y="5403"/>
                    </a:cubicBezTo>
                    <a:cubicBezTo>
                      <a:pt x="20593" y="5410"/>
                      <a:pt x="20610" y="5413"/>
                      <a:pt x="20626" y="5413"/>
                    </a:cubicBezTo>
                    <a:cubicBezTo>
                      <a:pt x="20670" y="5413"/>
                      <a:pt x="20708" y="5390"/>
                      <a:pt x="20654" y="5353"/>
                    </a:cubicBezTo>
                    <a:cubicBezTo>
                      <a:pt x="20679" y="5353"/>
                      <a:pt x="20691" y="5328"/>
                      <a:pt x="20728" y="5316"/>
                    </a:cubicBezTo>
                    <a:cubicBezTo>
                      <a:pt x="20733" y="5314"/>
                      <a:pt x="20739" y="5313"/>
                      <a:pt x="20746" y="5313"/>
                    </a:cubicBezTo>
                    <a:cubicBezTo>
                      <a:pt x="20773" y="5313"/>
                      <a:pt x="20813" y="5328"/>
                      <a:pt x="20853" y="5328"/>
                    </a:cubicBezTo>
                    <a:cubicBezTo>
                      <a:pt x="20890" y="5316"/>
                      <a:pt x="20865" y="5304"/>
                      <a:pt x="20890" y="5279"/>
                    </a:cubicBezTo>
                    <a:cubicBezTo>
                      <a:pt x="20915" y="5254"/>
                      <a:pt x="20902" y="5266"/>
                      <a:pt x="20927" y="5254"/>
                    </a:cubicBezTo>
                    <a:cubicBezTo>
                      <a:pt x="20952" y="5254"/>
                      <a:pt x="20989" y="5254"/>
                      <a:pt x="20977" y="5204"/>
                    </a:cubicBezTo>
                    <a:cubicBezTo>
                      <a:pt x="20964" y="5192"/>
                      <a:pt x="20952" y="5179"/>
                      <a:pt x="20939" y="5167"/>
                    </a:cubicBezTo>
                    <a:cubicBezTo>
                      <a:pt x="20952" y="5167"/>
                      <a:pt x="20964" y="5142"/>
                      <a:pt x="20964" y="5130"/>
                    </a:cubicBezTo>
                    <a:cubicBezTo>
                      <a:pt x="20975" y="5079"/>
                      <a:pt x="20935" y="5036"/>
                      <a:pt x="20893" y="5036"/>
                    </a:cubicBezTo>
                    <a:cubicBezTo>
                      <a:pt x="20883" y="5036"/>
                      <a:pt x="20874" y="5038"/>
                      <a:pt x="20865" y="5043"/>
                    </a:cubicBezTo>
                    <a:cubicBezTo>
                      <a:pt x="20840" y="5043"/>
                      <a:pt x="20828" y="5068"/>
                      <a:pt x="20803" y="5068"/>
                    </a:cubicBezTo>
                    <a:cubicBezTo>
                      <a:pt x="20795" y="5072"/>
                      <a:pt x="20789" y="5073"/>
                      <a:pt x="20785" y="5073"/>
                    </a:cubicBezTo>
                    <a:cubicBezTo>
                      <a:pt x="20777" y="5073"/>
                      <a:pt x="20774" y="5068"/>
                      <a:pt x="20766" y="5068"/>
                    </a:cubicBezTo>
                    <a:cubicBezTo>
                      <a:pt x="20753" y="5068"/>
                      <a:pt x="20716" y="5080"/>
                      <a:pt x="20691" y="5093"/>
                    </a:cubicBezTo>
                    <a:cubicBezTo>
                      <a:pt x="20641" y="5105"/>
                      <a:pt x="20604" y="5117"/>
                      <a:pt x="20567" y="5117"/>
                    </a:cubicBezTo>
                    <a:cubicBezTo>
                      <a:pt x="20542" y="5117"/>
                      <a:pt x="20542" y="5093"/>
                      <a:pt x="20530" y="5080"/>
                    </a:cubicBezTo>
                    <a:cubicBezTo>
                      <a:pt x="20492" y="5055"/>
                      <a:pt x="20455" y="5043"/>
                      <a:pt x="20418" y="5043"/>
                    </a:cubicBezTo>
                    <a:lnTo>
                      <a:pt x="20244" y="5043"/>
                    </a:lnTo>
                    <a:cubicBezTo>
                      <a:pt x="20257" y="5030"/>
                      <a:pt x="20272" y="5026"/>
                      <a:pt x="20288" y="5026"/>
                    </a:cubicBezTo>
                    <a:cubicBezTo>
                      <a:pt x="20310" y="5026"/>
                      <a:pt x="20333" y="5033"/>
                      <a:pt x="20358" y="5033"/>
                    </a:cubicBezTo>
                    <a:cubicBezTo>
                      <a:pt x="20365" y="5033"/>
                      <a:pt x="20373" y="5032"/>
                      <a:pt x="20381" y="5030"/>
                    </a:cubicBezTo>
                    <a:cubicBezTo>
                      <a:pt x="20468" y="5018"/>
                      <a:pt x="20542" y="4993"/>
                      <a:pt x="20617" y="4968"/>
                    </a:cubicBezTo>
                    <a:cubicBezTo>
                      <a:pt x="20679" y="4931"/>
                      <a:pt x="20828" y="4869"/>
                      <a:pt x="20704" y="4794"/>
                    </a:cubicBezTo>
                    <a:cubicBezTo>
                      <a:pt x="20685" y="4782"/>
                      <a:pt x="20666" y="4776"/>
                      <a:pt x="20648" y="4776"/>
                    </a:cubicBezTo>
                    <a:cubicBezTo>
                      <a:pt x="20629" y="4776"/>
                      <a:pt x="20610" y="4782"/>
                      <a:pt x="20592" y="4794"/>
                    </a:cubicBezTo>
                    <a:cubicBezTo>
                      <a:pt x="20579" y="4819"/>
                      <a:pt x="20592" y="4832"/>
                      <a:pt x="20567" y="4844"/>
                    </a:cubicBezTo>
                    <a:cubicBezTo>
                      <a:pt x="20559" y="4848"/>
                      <a:pt x="20553" y="4850"/>
                      <a:pt x="20549" y="4850"/>
                    </a:cubicBezTo>
                    <a:cubicBezTo>
                      <a:pt x="20539" y="4850"/>
                      <a:pt x="20534" y="4844"/>
                      <a:pt x="20517" y="4844"/>
                    </a:cubicBezTo>
                    <a:cubicBezTo>
                      <a:pt x="20505" y="4844"/>
                      <a:pt x="20443" y="4869"/>
                      <a:pt x="20405" y="4869"/>
                    </a:cubicBezTo>
                    <a:cubicBezTo>
                      <a:pt x="20353" y="4869"/>
                      <a:pt x="20331" y="4832"/>
                      <a:pt x="20292" y="4832"/>
                    </a:cubicBezTo>
                    <a:cubicBezTo>
                      <a:pt x="20276" y="4832"/>
                      <a:pt x="20257" y="4838"/>
                      <a:pt x="20232" y="4857"/>
                    </a:cubicBezTo>
                    <a:cubicBezTo>
                      <a:pt x="20219" y="4869"/>
                      <a:pt x="20207" y="4906"/>
                      <a:pt x="20169" y="4906"/>
                    </a:cubicBezTo>
                    <a:cubicBezTo>
                      <a:pt x="20145" y="4906"/>
                      <a:pt x="20120" y="4869"/>
                      <a:pt x="20107" y="4857"/>
                    </a:cubicBezTo>
                    <a:lnTo>
                      <a:pt x="20107" y="4857"/>
                    </a:lnTo>
                    <a:cubicBezTo>
                      <a:pt x="20122" y="4860"/>
                      <a:pt x="20133" y="4862"/>
                      <a:pt x="20141" y="4862"/>
                    </a:cubicBezTo>
                    <a:cubicBezTo>
                      <a:pt x="20220" y="4862"/>
                      <a:pt x="20058" y="4719"/>
                      <a:pt x="20058" y="4708"/>
                    </a:cubicBezTo>
                    <a:cubicBezTo>
                      <a:pt x="20058" y="4707"/>
                      <a:pt x="20061" y="4706"/>
                      <a:pt x="20065" y="4706"/>
                    </a:cubicBezTo>
                    <a:cubicBezTo>
                      <a:pt x="20099" y="4706"/>
                      <a:pt x="20245" y="4733"/>
                      <a:pt x="20324" y="4733"/>
                    </a:cubicBezTo>
                    <a:cubicBezTo>
                      <a:pt x="20381" y="4733"/>
                      <a:pt x="20402" y="4719"/>
                      <a:pt x="20319" y="4670"/>
                    </a:cubicBezTo>
                    <a:cubicBezTo>
                      <a:pt x="20405" y="4670"/>
                      <a:pt x="20480" y="4645"/>
                      <a:pt x="20368" y="4596"/>
                    </a:cubicBezTo>
                    <a:cubicBezTo>
                      <a:pt x="20405" y="4596"/>
                      <a:pt x="20455" y="4596"/>
                      <a:pt x="20492" y="4583"/>
                    </a:cubicBezTo>
                    <a:cubicBezTo>
                      <a:pt x="20530" y="4558"/>
                      <a:pt x="20592" y="4546"/>
                      <a:pt x="20567" y="4484"/>
                    </a:cubicBezTo>
                    <a:cubicBezTo>
                      <a:pt x="20629" y="4484"/>
                      <a:pt x="20728" y="4484"/>
                      <a:pt x="20741" y="4409"/>
                    </a:cubicBezTo>
                    <a:cubicBezTo>
                      <a:pt x="20749" y="4363"/>
                      <a:pt x="20727" y="4350"/>
                      <a:pt x="20701" y="4350"/>
                    </a:cubicBezTo>
                    <a:cubicBezTo>
                      <a:pt x="20686" y="4350"/>
                      <a:pt x="20668" y="4355"/>
                      <a:pt x="20654" y="4360"/>
                    </a:cubicBezTo>
                    <a:cubicBezTo>
                      <a:pt x="20554" y="4385"/>
                      <a:pt x="20492" y="4422"/>
                      <a:pt x="20405" y="4434"/>
                    </a:cubicBezTo>
                    <a:cubicBezTo>
                      <a:pt x="20381" y="4434"/>
                      <a:pt x="20343" y="4434"/>
                      <a:pt x="20319" y="4422"/>
                    </a:cubicBezTo>
                    <a:cubicBezTo>
                      <a:pt x="20281" y="4409"/>
                      <a:pt x="20294" y="4397"/>
                      <a:pt x="20269" y="4372"/>
                    </a:cubicBezTo>
                    <a:cubicBezTo>
                      <a:pt x="20260" y="4366"/>
                      <a:pt x="20251" y="4364"/>
                      <a:pt x="20241" y="4364"/>
                    </a:cubicBezTo>
                    <a:cubicBezTo>
                      <a:pt x="20210" y="4364"/>
                      <a:pt x="20176" y="4390"/>
                      <a:pt x="20157" y="4409"/>
                    </a:cubicBezTo>
                    <a:cubicBezTo>
                      <a:pt x="20112" y="4428"/>
                      <a:pt x="20059" y="4439"/>
                      <a:pt x="20010" y="4439"/>
                    </a:cubicBezTo>
                    <a:cubicBezTo>
                      <a:pt x="19993" y="4439"/>
                      <a:pt x="19975" y="4438"/>
                      <a:pt x="19958" y="4434"/>
                    </a:cubicBezTo>
                    <a:cubicBezTo>
                      <a:pt x="19983" y="4409"/>
                      <a:pt x="20008" y="4397"/>
                      <a:pt x="20045" y="4385"/>
                    </a:cubicBezTo>
                    <a:cubicBezTo>
                      <a:pt x="20058" y="4385"/>
                      <a:pt x="20070" y="4372"/>
                      <a:pt x="20083" y="4372"/>
                    </a:cubicBezTo>
                    <a:cubicBezTo>
                      <a:pt x="20132" y="4335"/>
                      <a:pt x="20107" y="4360"/>
                      <a:pt x="20120" y="4310"/>
                    </a:cubicBezTo>
                    <a:cubicBezTo>
                      <a:pt x="20125" y="4276"/>
                      <a:pt x="20141" y="4269"/>
                      <a:pt x="20162" y="4269"/>
                    </a:cubicBezTo>
                    <a:cubicBezTo>
                      <a:pt x="20178" y="4269"/>
                      <a:pt x="20196" y="4272"/>
                      <a:pt x="20214" y="4272"/>
                    </a:cubicBezTo>
                    <a:cubicBezTo>
                      <a:pt x="20234" y="4272"/>
                      <a:pt x="20253" y="4268"/>
                      <a:pt x="20269" y="4248"/>
                    </a:cubicBezTo>
                    <a:cubicBezTo>
                      <a:pt x="20294" y="4223"/>
                      <a:pt x="20269" y="4198"/>
                      <a:pt x="20294" y="4173"/>
                    </a:cubicBezTo>
                    <a:cubicBezTo>
                      <a:pt x="20306" y="4149"/>
                      <a:pt x="20343" y="4161"/>
                      <a:pt x="20368" y="4136"/>
                    </a:cubicBezTo>
                    <a:cubicBezTo>
                      <a:pt x="20418" y="4099"/>
                      <a:pt x="20405" y="4024"/>
                      <a:pt x="20343" y="4024"/>
                    </a:cubicBezTo>
                    <a:cubicBezTo>
                      <a:pt x="20337" y="4018"/>
                      <a:pt x="20328" y="4015"/>
                      <a:pt x="20317" y="4015"/>
                    </a:cubicBezTo>
                    <a:cubicBezTo>
                      <a:pt x="20306" y="4015"/>
                      <a:pt x="20294" y="4018"/>
                      <a:pt x="20281" y="4024"/>
                    </a:cubicBezTo>
                    <a:cubicBezTo>
                      <a:pt x="20265" y="4024"/>
                      <a:pt x="20243" y="4019"/>
                      <a:pt x="20222" y="4019"/>
                    </a:cubicBezTo>
                    <a:cubicBezTo>
                      <a:pt x="20212" y="4019"/>
                      <a:pt x="20203" y="4020"/>
                      <a:pt x="20194" y="4024"/>
                    </a:cubicBezTo>
                    <a:cubicBezTo>
                      <a:pt x="20169" y="4037"/>
                      <a:pt x="20182" y="4037"/>
                      <a:pt x="20169" y="4062"/>
                    </a:cubicBezTo>
                    <a:cubicBezTo>
                      <a:pt x="20157" y="4074"/>
                      <a:pt x="20182" y="4074"/>
                      <a:pt x="20132" y="4099"/>
                    </a:cubicBezTo>
                    <a:cubicBezTo>
                      <a:pt x="20125" y="4101"/>
                      <a:pt x="20118" y="4101"/>
                      <a:pt x="20111" y="4101"/>
                    </a:cubicBezTo>
                    <a:cubicBezTo>
                      <a:pt x="20065" y="4101"/>
                      <a:pt x="20014" y="4072"/>
                      <a:pt x="19971" y="4062"/>
                    </a:cubicBezTo>
                    <a:cubicBezTo>
                      <a:pt x="19906" y="4062"/>
                      <a:pt x="19812" y="4125"/>
                      <a:pt x="19738" y="4125"/>
                    </a:cubicBezTo>
                    <a:cubicBezTo>
                      <a:pt x="19714" y="4125"/>
                      <a:pt x="19691" y="4118"/>
                      <a:pt x="19673" y="4099"/>
                    </a:cubicBezTo>
                    <a:cubicBezTo>
                      <a:pt x="19623" y="4049"/>
                      <a:pt x="19673" y="4049"/>
                      <a:pt x="19710" y="4037"/>
                    </a:cubicBezTo>
                    <a:cubicBezTo>
                      <a:pt x="19747" y="4024"/>
                      <a:pt x="19784" y="4012"/>
                      <a:pt x="19809" y="3987"/>
                    </a:cubicBezTo>
                    <a:cubicBezTo>
                      <a:pt x="19834" y="3962"/>
                      <a:pt x="19834" y="3950"/>
                      <a:pt x="19884" y="3937"/>
                    </a:cubicBezTo>
                    <a:cubicBezTo>
                      <a:pt x="19896" y="3937"/>
                      <a:pt x="19921" y="3937"/>
                      <a:pt x="19946" y="3925"/>
                    </a:cubicBezTo>
                    <a:cubicBezTo>
                      <a:pt x="19958" y="3925"/>
                      <a:pt x="19983" y="3888"/>
                      <a:pt x="19996" y="3888"/>
                    </a:cubicBezTo>
                    <a:cubicBezTo>
                      <a:pt x="20005" y="3888"/>
                      <a:pt x="20029" y="3925"/>
                      <a:pt x="20057" y="3925"/>
                    </a:cubicBezTo>
                    <a:cubicBezTo>
                      <a:pt x="20065" y="3925"/>
                      <a:pt x="20074" y="3921"/>
                      <a:pt x="20083" y="3913"/>
                    </a:cubicBezTo>
                    <a:cubicBezTo>
                      <a:pt x="20120" y="3875"/>
                      <a:pt x="20070" y="3863"/>
                      <a:pt x="20083" y="3838"/>
                    </a:cubicBezTo>
                    <a:cubicBezTo>
                      <a:pt x="20087" y="3829"/>
                      <a:pt x="20088" y="3827"/>
                      <a:pt x="20089" y="3827"/>
                    </a:cubicBezTo>
                    <a:cubicBezTo>
                      <a:pt x="20090" y="3827"/>
                      <a:pt x="20091" y="3829"/>
                      <a:pt x="20096" y="3829"/>
                    </a:cubicBezTo>
                    <a:cubicBezTo>
                      <a:pt x="20098" y="3829"/>
                      <a:pt x="20102" y="3829"/>
                      <a:pt x="20107" y="3826"/>
                    </a:cubicBezTo>
                    <a:cubicBezTo>
                      <a:pt x="20132" y="3813"/>
                      <a:pt x="20169" y="3801"/>
                      <a:pt x="20194" y="3788"/>
                    </a:cubicBezTo>
                    <a:cubicBezTo>
                      <a:pt x="20207" y="3776"/>
                      <a:pt x="20194" y="3751"/>
                      <a:pt x="20169" y="3726"/>
                    </a:cubicBezTo>
                    <a:cubicBezTo>
                      <a:pt x="20256" y="3702"/>
                      <a:pt x="20232" y="3602"/>
                      <a:pt x="20294" y="3565"/>
                    </a:cubicBezTo>
                    <a:cubicBezTo>
                      <a:pt x="20343" y="3540"/>
                      <a:pt x="20430" y="3490"/>
                      <a:pt x="20381" y="3441"/>
                    </a:cubicBezTo>
                    <a:cubicBezTo>
                      <a:pt x="20369" y="3421"/>
                      <a:pt x="20360" y="3414"/>
                      <a:pt x="20352" y="3414"/>
                    </a:cubicBezTo>
                    <a:cubicBezTo>
                      <a:pt x="20334" y="3414"/>
                      <a:pt x="20323" y="3449"/>
                      <a:pt x="20306" y="3466"/>
                    </a:cubicBezTo>
                    <a:cubicBezTo>
                      <a:pt x="20291" y="3454"/>
                      <a:pt x="20278" y="3450"/>
                      <a:pt x="20267" y="3450"/>
                    </a:cubicBezTo>
                    <a:cubicBezTo>
                      <a:pt x="20241" y="3450"/>
                      <a:pt x="20224" y="3473"/>
                      <a:pt x="20207" y="3490"/>
                    </a:cubicBezTo>
                    <a:cubicBezTo>
                      <a:pt x="20182" y="3503"/>
                      <a:pt x="20157" y="3528"/>
                      <a:pt x="20120" y="3528"/>
                    </a:cubicBezTo>
                    <a:cubicBezTo>
                      <a:pt x="20095" y="3540"/>
                      <a:pt x="20070" y="3552"/>
                      <a:pt x="20045" y="3577"/>
                    </a:cubicBezTo>
                    <a:cubicBezTo>
                      <a:pt x="20020" y="3602"/>
                      <a:pt x="20008" y="3627"/>
                      <a:pt x="19971" y="3627"/>
                    </a:cubicBezTo>
                    <a:cubicBezTo>
                      <a:pt x="19934" y="3627"/>
                      <a:pt x="19958" y="3615"/>
                      <a:pt x="19921" y="3602"/>
                    </a:cubicBezTo>
                    <a:cubicBezTo>
                      <a:pt x="19907" y="3599"/>
                      <a:pt x="19891" y="3597"/>
                      <a:pt x="19875" y="3597"/>
                    </a:cubicBezTo>
                    <a:cubicBezTo>
                      <a:pt x="19836" y="3597"/>
                      <a:pt x="19795" y="3606"/>
                      <a:pt x="19760" y="3615"/>
                    </a:cubicBezTo>
                    <a:cubicBezTo>
                      <a:pt x="19698" y="3639"/>
                      <a:pt x="19623" y="3652"/>
                      <a:pt x="19561" y="3652"/>
                    </a:cubicBezTo>
                    <a:cubicBezTo>
                      <a:pt x="19536" y="3652"/>
                      <a:pt x="19399" y="3652"/>
                      <a:pt x="19399" y="3615"/>
                    </a:cubicBezTo>
                    <a:cubicBezTo>
                      <a:pt x="19399" y="3611"/>
                      <a:pt x="19406" y="3610"/>
                      <a:pt x="19416" y="3610"/>
                    </a:cubicBezTo>
                    <a:cubicBezTo>
                      <a:pt x="19460" y="3610"/>
                      <a:pt x="19579" y="3633"/>
                      <a:pt x="19646" y="3633"/>
                    </a:cubicBezTo>
                    <a:cubicBezTo>
                      <a:pt x="19684" y="3633"/>
                      <a:pt x="19705" y="3626"/>
                      <a:pt x="19685" y="3602"/>
                    </a:cubicBezTo>
                    <a:cubicBezTo>
                      <a:pt x="19660" y="3577"/>
                      <a:pt x="19549" y="3552"/>
                      <a:pt x="19524" y="3540"/>
                    </a:cubicBezTo>
                    <a:cubicBezTo>
                      <a:pt x="19540" y="3528"/>
                      <a:pt x="19558" y="3524"/>
                      <a:pt x="19577" y="3524"/>
                    </a:cubicBezTo>
                    <a:cubicBezTo>
                      <a:pt x="19613" y="3524"/>
                      <a:pt x="19652" y="3540"/>
                      <a:pt x="19685" y="3540"/>
                    </a:cubicBezTo>
                    <a:cubicBezTo>
                      <a:pt x="19718" y="3540"/>
                      <a:pt x="19713" y="3535"/>
                      <a:pt x="19724" y="3535"/>
                    </a:cubicBezTo>
                    <a:cubicBezTo>
                      <a:pt x="19729" y="3535"/>
                      <a:pt x="19739" y="3536"/>
                      <a:pt x="19760" y="3540"/>
                    </a:cubicBezTo>
                    <a:cubicBezTo>
                      <a:pt x="19797" y="3540"/>
                      <a:pt x="19847" y="3540"/>
                      <a:pt x="19859" y="3490"/>
                    </a:cubicBezTo>
                    <a:cubicBezTo>
                      <a:pt x="19871" y="3441"/>
                      <a:pt x="19784" y="3428"/>
                      <a:pt x="19735" y="3428"/>
                    </a:cubicBezTo>
                    <a:cubicBezTo>
                      <a:pt x="19772" y="3428"/>
                      <a:pt x="19871" y="3428"/>
                      <a:pt x="19884" y="3403"/>
                    </a:cubicBezTo>
                    <a:cubicBezTo>
                      <a:pt x="19884" y="3366"/>
                      <a:pt x="19884" y="3329"/>
                      <a:pt x="19884" y="3292"/>
                    </a:cubicBezTo>
                    <a:cubicBezTo>
                      <a:pt x="19902" y="3285"/>
                      <a:pt x="19921" y="3285"/>
                      <a:pt x="19940" y="3285"/>
                    </a:cubicBezTo>
                    <a:cubicBezTo>
                      <a:pt x="19958" y="3285"/>
                      <a:pt x="19977" y="3285"/>
                      <a:pt x="19996" y="3279"/>
                    </a:cubicBezTo>
                    <a:cubicBezTo>
                      <a:pt x="20033" y="3267"/>
                      <a:pt x="20020" y="3254"/>
                      <a:pt x="20033" y="3242"/>
                    </a:cubicBezTo>
                    <a:cubicBezTo>
                      <a:pt x="20045" y="3230"/>
                      <a:pt x="20045" y="3217"/>
                      <a:pt x="20045" y="3217"/>
                    </a:cubicBezTo>
                    <a:cubicBezTo>
                      <a:pt x="20058" y="3205"/>
                      <a:pt x="20095" y="3180"/>
                      <a:pt x="20120" y="3155"/>
                    </a:cubicBezTo>
                    <a:cubicBezTo>
                      <a:pt x="20145" y="3118"/>
                      <a:pt x="20194" y="2994"/>
                      <a:pt x="20120" y="2994"/>
                    </a:cubicBezTo>
                    <a:cubicBezTo>
                      <a:pt x="20095" y="2994"/>
                      <a:pt x="20058" y="3056"/>
                      <a:pt x="20033" y="3068"/>
                    </a:cubicBezTo>
                    <a:cubicBezTo>
                      <a:pt x="20020" y="3074"/>
                      <a:pt x="20008" y="3074"/>
                      <a:pt x="19997" y="3074"/>
                    </a:cubicBezTo>
                    <a:cubicBezTo>
                      <a:pt x="19986" y="3074"/>
                      <a:pt x="19977" y="3074"/>
                      <a:pt x="19971" y="3081"/>
                    </a:cubicBezTo>
                    <a:cubicBezTo>
                      <a:pt x="19921" y="3093"/>
                      <a:pt x="19884" y="3167"/>
                      <a:pt x="19834" y="3180"/>
                    </a:cubicBezTo>
                    <a:cubicBezTo>
                      <a:pt x="19803" y="3186"/>
                      <a:pt x="19781" y="3186"/>
                      <a:pt x="19761" y="3186"/>
                    </a:cubicBezTo>
                    <a:cubicBezTo>
                      <a:pt x="19741" y="3186"/>
                      <a:pt x="19722" y="3186"/>
                      <a:pt x="19698" y="3192"/>
                    </a:cubicBezTo>
                    <a:cubicBezTo>
                      <a:pt x="19685" y="3195"/>
                      <a:pt x="19673" y="3197"/>
                      <a:pt x="19660" y="3197"/>
                    </a:cubicBezTo>
                    <a:cubicBezTo>
                      <a:pt x="19623" y="3197"/>
                      <a:pt x="19586" y="3183"/>
                      <a:pt x="19549" y="3155"/>
                    </a:cubicBezTo>
                    <a:cubicBezTo>
                      <a:pt x="19586" y="3143"/>
                      <a:pt x="19611" y="3143"/>
                      <a:pt x="19635" y="3130"/>
                    </a:cubicBezTo>
                    <a:cubicBezTo>
                      <a:pt x="19655" y="3130"/>
                      <a:pt x="19667" y="3146"/>
                      <a:pt x="19690" y="3146"/>
                    </a:cubicBezTo>
                    <a:cubicBezTo>
                      <a:pt x="19696" y="3146"/>
                      <a:pt x="19703" y="3145"/>
                      <a:pt x="19710" y="3143"/>
                    </a:cubicBezTo>
                    <a:cubicBezTo>
                      <a:pt x="19747" y="3130"/>
                      <a:pt x="19772" y="3118"/>
                      <a:pt x="19809" y="3118"/>
                    </a:cubicBezTo>
                    <a:cubicBezTo>
                      <a:pt x="19828" y="3118"/>
                      <a:pt x="19840" y="3121"/>
                      <a:pt x="19853" y="3121"/>
                    </a:cubicBezTo>
                    <a:cubicBezTo>
                      <a:pt x="19865" y="3121"/>
                      <a:pt x="19878" y="3118"/>
                      <a:pt x="19896" y="3105"/>
                    </a:cubicBezTo>
                    <a:cubicBezTo>
                      <a:pt x="19921" y="3068"/>
                      <a:pt x="19934" y="3043"/>
                      <a:pt x="19921" y="3018"/>
                    </a:cubicBezTo>
                    <a:cubicBezTo>
                      <a:pt x="19915" y="3012"/>
                      <a:pt x="19887" y="3009"/>
                      <a:pt x="19857" y="3009"/>
                    </a:cubicBezTo>
                    <a:cubicBezTo>
                      <a:pt x="19828" y="3009"/>
                      <a:pt x="19797" y="3012"/>
                      <a:pt x="19784" y="3018"/>
                    </a:cubicBezTo>
                    <a:cubicBezTo>
                      <a:pt x="19784" y="2969"/>
                      <a:pt x="19822" y="2956"/>
                      <a:pt x="19871" y="2944"/>
                    </a:cubicBezTo>
                    <a:cubicBezTo>
                      <a:pt x="19921" y="2932"/>
                      <a:pt x="19971" y="2919"/>
                      <a:pt x="19909" y="2882"/>
                    </a:cubicBezTo>
                    <a:cubicBezTo>
                      <a:pt x="19929" y="2882"/>
                      <a:pt x="19948" y="2898"/>
                      <a:pt x="19968" y="2898"/>
                    </a:cubicBezTo>
                    <a:cubicBezTo>
                      <a:pt x="19973" y="2898"/>
                      <a:pt x="19978" y="2897"/>
                      <a:pt x="19983" y="2894"/>
                    </a:cubicBezTo>
                    <a:cubicBezTo>
                      <a:pt x="20008" y="2882"/>
                      <a:pt x="20033" y="2845"/>
                      <a:pt x="20020" y="2820"/>
                    </a:cubicBezTo>
                    <a:cubicBezTo>
                      <a:pt x="20008" y="2795"/>
                      <a:pt x="19983" y="2795"/>
                      <a:pt x="19958" y="2795"/>
                    </a:cubicBezTo>
                    <a:cubicBezTo>
                      <a:pt x="20008" y="2758"/>
                      <a:pt x="20058" y="2658"/>
                      <a:pt x="19958" y="2633"/>
                    </a:cubicBezTo>
                    <a:cubicBezTo>
                      <a:pt x="19921" y="2633"/>
                      <a:pt x="19921" y="2671"/>
                      <a:pt x="19896" y="2696"/>
                    </a:cubicBezTo>
                    <a:lnTo>
                      <a:pt x="19871" y="2720"/>
                    </a:lnTo>
                    <a:cubicBezTo>
                      <a:pt x="19871" y="2714"/>
                      <a:pt x="19868" y="2711"/>
                      <a:pt x="19864" y="2711"/>
                    </a:cubicBezTo>
                    <a:cubicBezTo>
                      <a:pt x="19859" y="2711"/>
                      <a:pt x="19853" y="2714"/>
                      <a:pt x="19847" y="2720"/>
                    </a:cubicBezTo>
                    <a:cubicBezTo>
                      <a:pt x="19822" y="2720"/>
                      <a:pt x="19809" y="2720"/>
                      <a:pt x="19797" y="2745"/>
                    </a:cubicBezTo>
                    <a:cubicBezTo>
                      <a:pt x="19784" y="2758"/>
                      <a:pt x="19797" y="2782"/>
                      <a:pt x="19772" y="2807"/>
                    </a:cubicBezTo>
                    <a:cubicBezTo>
                      <a:pt x="19747" y="2832"/>
                      <a:pt x="19735" y="2820"/>
                      <a:pt x="19722" y="2832"/>
                    </a:cubicBezTo>
                    <a:cubicBezTo>
                      <a:pt x="19685" y="2845"/>
                      <a:pt x="19635" y="2857"/>
                      <a:pt x="19598" y="2869"/>
                    </a:cubicBezTo>
                    <a:cubicBezTo>
                      <a:pt x="19578" y="2869"/>
                      <a:pt x="19550" y="2885"/>
                      <a:pt x="19527" y="2885"/>
                    </a:cubicBezTo>
                    <a:cubicBezTo>
                      <a:pt x="19522" y="2885"/>
                      <a:pt x="19516" y="2884"/>
                      <a:pt x="19511" y="2882"/>
                    </a:cubicBezTo>
                    <a:cubicBezTo>
                      <a:pt x="19549" y="2845"/>
                      <a:pt x="19623" y="2857"/>
                      <a:pt x="19673" y="2832"/>
                    </a:cubicBezTo>
                    <a:cubicBezTo>
                      <a:pt x="19722" y="2795"/>
                      <a:pt x="19673" y="2782"/>
                      <a:pt x="19698" y="2758"/>
                    </a:cubicBezTo>
                    <a:cubicBezTo>
                      <a:pt x="19722" y="2733"/>
                      <a:pt x="19747" y="2745"/>
                      <a:pt x="19760" y="2720"/>
                    </a:cubicBezTo>
                    <a:cubicBezTo>
                      <a:pt x="19784" y="2696"/>
                      <a:pt x="19772" y="2671"/>
                      <a:pt x="19747" y="2658"/>
                    </a:cubicBezTo>
                    <a:cubicBezTo>
                      <a:pt x="19736" y="2651"/>
                      <a:pt x="19726" y="2648"/>
                      <a:pt x="19719" y="2648"/>
                    </a:cubicBezTo>
                    <a:cubicBezTo>
                      <a:pt x="19701" y="2648"/>
                      <a:pt x="19690" y="2662"/>
                      <a:pt x="19673" y="2671"/>
                    </a:cubicBezTo>
                    <a:cubicBezTo>
                      <a:pt x="19623" y="2683"/>
                      <a:pt x="19586" y="2708"/>
                      <a:pt x="19536" y="2720"/>
                    </a:cubicBezTo>
                    <a:cubicBezTo>
                      <a:pt x="19524" y="2696"/>
                      <a:pt x="19561" y="2696"/>
                      <a:pt x="19586" y="2671"/>
                    </a:cubicBezTo>
                    <a:cubicBezTo>
                      <a:pt x="19611" y="2658"/>
                      <a:pt x="19598" y="2621"/>
                      <a:pt x="19623" y="2584"/>
                    </a:cubicBezTo>
                    <a:cubicBezTo>
                      <a:pt x="19635" y="2534"/>
                      <a:pt x="19822" y="2484"/>
                      <a:pt x="19760" y="2397"/>
                    </a:cubicBezTo>
                    <a:cubicBezTo>
                      <a:pt x="19741" y="2379"/>
                      <a:pt x="19717" y="2368"/>
                      <a:pt x="19690" y="2368"/>
                    </a:cubicBezTo>
                    <a:cubicBezTo>
                      <a:pt x="19680" y="2368"/>
                      <a:pt x="19670" y="2369"/>
                      <a:pt x="19660" y="2373"/>
                    </a:cubicBezTo>
                    <a:cubicBezTo>
                      <a:pt x="19598" y="2373"/>
                      <a:pt x="19611" y="2385"/>
                      <a:pt x="19586" y="2435"/>
                    </a:cubicBezTo>
                    <a:cubicBezTo>
                      <a:pt x="19558" y="2469"/>
                      <a:pt x="19538" y="2477"/>
                      <a:pt x="19513" y="2477"/>
                    </a:cubicBezTo>
                    <a:cubicBezTo>
                      <a:pt x="19493" y="2477"/>
                      <a:pt x="19470" y="2472"/>
                      <a:pt x="19437" y="2472"/>
                    </a:cubicBezTo>
                    <a:cubicBezTo>
                      <a:pt x="19462" y="2435"/>
                      <a:pt x="19486" y="2397"/>
                      <a:pt x="19511" y="2360"/>
                    </a:cubicBezTo>
                    <a:cubicBezTo>
                      <a:pt x="19524" y="2348"/>
                      <a:pt x="19536" y="2348"/>
                      <a:pt x="19549" y="2323"/>
                    </a:cubicBezTo>
                    <a:cubicBezTo>
                      <a:pt x="19561" y="2311"/>
                      <a:pt x="19549" y="2298"/>
                      <a:pt x="19561" y="2273"/>
                    </a:cubicBezTo>
                    <a:cubicBezTo>
                      <a:pt x="19561" y="2248"/>
                      <a:pt x="19586" y="2236"/>
                      <a:pt x="19598" y="2224"/>
                    </a:cubicBezTo>
                    <a:cubicBezTo>
                      <a:pt x="19598" y="2199"/>
                      <a:pt x="19598" y="2161"/>
                      <a:pt x="19561" y="2161"/>
                    </a:cubicBezTo>
                    <a:cubicBezTo>
                      <a:pt x="19524" y="2161"/>
                      <a:pt x="19524" y="2186"/>
                      <a:pt x="19511" y="2199"/>
                    </a:cubicBezTo>
                    <a:cubicBezTo>
                      <a:pt x="19474" y="2211"/>
                      <a:pt x="19424" y="2224"/>
                      <a:pt x="19387" y="2224"/>
                    </a:cubicBezTo>
                    <a:cubicBezTo>
                      <a:pt x="19399" y="2186"/>
                      <a:pt x="19474" y="2186"/>
                      <a:pt x="19511" y="2174"/>
                    </a:cubicBezTo>
                    <a:cubicBezTo>
                      <a:pt x="19536" y="2161"/>
                      <a:pt x="19549" y="2149"/>
                      <a:pt x="19561" y="2137"/>
                    </a:cubicBezTo>
                    <a:cubicBezTo>
                      <a:pt x="19573" y="2112"/>
                      <a:pt x="19549" y="2075"/>
                      <a:pt x="19561" y="2062"/>
                    </a:cubicBezTo>
                    <a:cubicBezTo>
                      <a:pt x="19573" y="2050"/>
                      <a:pt x="19685" y="2025"/>
                      <a:pt x="19698" y="1988"/>
                    </a:cubicBezTo>
                    <a:cubicBezTo>
                      <a:pt x="19710" y="1950"/>
                      <a:pt x="19635" y="1938"/>
                      <a:pt x="19611" y="1938"/>
                    </a:cubicBezTo>
                    <a:lnTo>
                      <a:pt x="19573" y="1938"/>
                    </a:lnTo>
                    <a:cubicBezTo>
                      <a:pt x="19573" y="1926"/>
                      <a:pt x="19549" y="1913"/>
                      <a:pt x="19536" y="1913"/>
                    </a:cubicBezTo>
                    <a:cubicBezTo>
                      <a:pt x="19524" y="1913"/>
                      <a:pt x="19499" y="1926"/>
                      <a:pt x="19486" y="1938"/>
                    </a:cubicBezTo>
                    <a:cubicBezTo>
                      <a:pt x="19449" y="1938"/>
                      <a:pt x="19412" y="1876"/>
                      <a:pt x="19375" y="1876"/>
                    </a:cubicBezTo>
                    <a:cubicBezTo>
                      <a:pt x="19337" y="1876"/>
                      <a:pt x="19313" y="1876"/>
                      <a:pt x="19275" y="1888"/>
                    </a:cubicBezTo>
                    <a:cubicBezTo>
                      <a:pt x="19254" y="1888"/>
                      <a:pt x="19233" y="1916"/>
                      <a:pt x="19211" y="1916"/>
                    </a:cubicBezTo>
                    <a:cubicBezTo>
                      <a:pt x="19208" y="1916"/>
                      <a:pt x="19204" y="1915"/>
                      <a:pt x="19201" y="1913"/>
                    </a:cubicBezTo>
                    <a:cubicBezTo>
                      <a:pt x="19151" y="1876"/>
                      <a:pt x="19250" y="1826"/>
                      <a:pt x="19275" y="1814"/>
                    </a:cubicBezTo>
                    <a:cubicBezTo>
                      <a:pt x="19288" y="1789"/>
                      <a:pt x="19288" y="1764"/>
                      <a:pt x="19313" y="1752"/>
                    </a:cubicBezTo>
                    <a:cubicBezTo>
                      <a:pt x="19319" y="1749"/>
                      <a:pt x="19326" y="1749"/>
                      <a:pt x="19333" y="1749"/>
                    </a:cubicBezTo>
                    <a:cubicBezTo>
                      <a:pt x="19344" y="1749"/>
                      <a:pt x="19355" y="1750"/>
                      <a:pt x="19365" y="1750"/>
                    </a:cubicBezTo>
                    <a:cubicBezTo>
                      <a:pt x="19386" y="1750"/>
                      <a:pt x="19405" y="1744"/>
                      <a:pt x="19412" y="1702"/>
                    </a:cubicBezTo>
                    <a:cubicBezTo>
                      <a:pt x="19433" y="1640"/>
                      <a:pt x="19392" y="1612"/>
                      <a:pt x="19342" y="1612"/>
                    </a:cubicBezTo>
                    <a:cubicBezTo>
                      <a:pt x="19333" y="1612"/>
                      <a:pt x="19323" y="1613"/>
                      <a:pt x="19313" y="1615"/>
                    </a:cubicBezTo>
                    <a:cubicBezTo>
                      <a:pt x="19300" y="1615"/>
                      <a:pt x="19275" y="1627"/>
                      <a:pt x="19250" y="1640"/>
                    </a:cubicBezTo>
                    <a:cubicBezTo>
                      <a:pt x="19238" y="1640"/>
                      <a:pt x="19238" y="1652"/>
                      <a:pt x="19226" y="1665"/>
                    </a:cubicBezTo>
                    <a:lnTo>
                      <a:pt x="19139" y="1665"/>
                    </a:lnTo>
                    <a:cubicBezTo>
                      <a:pt x="19176" y="1615"/>
                      <a:pt x="19375" y="1541"/>
                      <a:pt x="19263" y="1454"/>
                    </a:cubicBezTo>
                    <a:cubicBezTo>
                      <a:pt x="19255" y="1449"/>
                      <a:pt x="19244" y="1448"/>
                      <a:pt x="19231" y="1448"/>
                    </a:cubicBezTo>
                    <a:cubicBezTo>
                      <a:pt x="19206" y="1448"/>
                      <a:pt x="19176" y="1454"/>
                      <a:pt x="19151" y="1454"/>
                    </a:cubicBezTo>
                    <a:cubicBezTo>
                      <a:pt x="19126" y="1466"/>
                      <a:pt x="19114" y="1478"/>
                      <a:pt x="19089" y="1478"/>
                    </a:cubicBezTo>
                    <a:lnTo>
                      <a:pt x="19039" y="1478"/>
                    </a:lnTo>
                    <a:cubicBezTo>
                      <a:pt x="19064" y="1454"/>
                      <a:pt x="19089" y="1441"/>
                      <a:pt x="19101" y="1404"/>
                    </a:cubicBezTo>
                    <a:cubicBezTo>
                      <a:pt x="19114" y="1379"/>
                      <a:pt x="19139" y="1354"/>
                      <a:pt x="19163" y="1342"/>
                    </a:cubicBezTo>
                    <a:cubicBezTo>
                      <a:pt x="19201" y="1317"/>
                      <a:pt x="19238" y="1280"/>
                      <a:pt x="19163" y="1267"/>
                    </a:cubicBezTo>
                    <a:cubicBezTo>
                      <a:pt x="19151" y="1263"/>
                      <a:pt x="19140" y="1261"/>
                      <a:pt x="19131" y="1261"/>
                    </a:cubicBezTo>
                    <a:cubicBezTo>
                      <a:pt x="19084" y="1261"/>
                      <a:pt x="19068" y="1305"/>
                      <a:pt x="19027" y="1305"/>
                    </a:cubicBezTo>
                    <a:cubicBezTo>
                      <a:pt x="19052" y="1267"/>
                      <a:pt x="19126" y="1218"/>
                      <a:pt x="19089" y="1168"/>
                    </a:cubicBezTo>
                    <a:cubicBezTo>
                      <a:pt x="19072" y="1145"/>
                      <a:pt x="19053" y="1138"/>
                      <a:pt x="19032" y="1138"/>
                    </a:cubicBezTo>
                    <a:cubicBezTo>
                      <a:pt x="19007" y="1138"/>
                      <a:pt x="18980" y="1149"/>
                      <a:pt x="18952" y="1156"/>
                    </a:cubicBezTo>
                    <a:cubicBezTo>
                      <a:pt x="18952" y="1118"/>
                      <a:pt x="19002" y="1106"/>
                      <a:pt x="19027" y="1093"/>
                    </a:cubicBezTo>
                    <a:cubicBezTo>
                      <a:pt x="19064" y="1056"/>
                      <a:pt x="19101" y="1019"/>
                      <a:pt x="19114" y="982"/>
                    </a:cubicBezTo>
                    <a:cubicBezTo>
                      <a:pt x="19142" y="926"/>
                      <a:pt x="19135" y="908"/>
                      <a:pt x="19113" y="908"/>
                    </a:cubicBezTo>
                    <a:cubicBezTo>
                      <a:pt x="19075" y="908"/>
                      <a:pt x="18996" y="957"/>
                      <a:pt x="18965" y="957"/>
                    </a:cubicBezTo>
                    <a:cubicBezTo>
                      <a:pt x="18865" y="957"/>
                      <a:pt x="19027" y="845"/>
                      <a:pt x="19039" y="820"/>
                    </a:cubicBezTo>
                    <a:cubicBezTo>
                      <a:pt x="19064" y="783"/>
                      <a:pt x="19077" y="733"/>
                      <a:pt x="19027" y="721"/>
                    </a:cubicBezTo>
                    <a:cubicBezTo>
                      <a:pt x="19022" y="719"/>
                      <a:pt x="19019" y="719"/>
                      <a:pt x="19015" y="719"/>
                    </a:cubicBezTo>
                    <a:cubicBezTo>
                      <a:pt x="18999" y="719"/>
                      <a:pt x="18991" y="731"/>
                      <a:pt x="18977" y="731"/>
                    </a:cubicBezTo>
                    <a:cubicBezTo>
                      <a:pt x="18969" y="731"/>
                      <a:pt x="18957" y="726"/>
                      <a:pt x="18940" y="708"/>
                    </a:cubicBezTo>
                    <a:cubicBezTo>
                      <a:pt x="19002" y="684"/>
                      <a:pt x="19064" y="597"/>
                      <a:pt x="19027" y="535"/>
                    </a:cubicBezTo>
                    <a:cubicBezTo>
                      <a:pt x="19016" y="521"/>
                      <a:pt x="19007" y="516"/>
                      <a:pt x="18999" y="516"/>
                    </a:cubicBezTo>
                    <a:cubicBezTo>
                      <a:pt x="18970" y="516"/>
                      <a:pt x="18954" y="584"/>
                      <a:pt x="18915" y="584"/>
                    </a:cubicBezTo>
                    <a:cubicBezTo>
                      <a:pt x="18903" y="584"/>
                      <a:pt x="18915" y="510"/>
                      <a:pt x="18915" y="497"/>
                    </a:cubicBezTo>
                    <a:cubicBezTo>
                      <a:pt x="18915" y="485"/>
                      <a:pt x="18878" y="460"/>
                      <a:pt x="18878" y="435"/>
                    </a:cubicBezTo>
                    <a:cubicBezTo>
                      <a:pt x="18865" y="410"/>
                      <a:pt x="18903" y="323"/>
                      <a:pt x="18878" y="299"/>
                    </a:cubicBezTo>
                    <a:cubicBezTo>
                      <a:pt x="18865" y="286"/>
                      <a:pt x="18853" y="286"/>
                      <a:pt x="18841" y="286"/>
                    </a:cubicBezTo>
                    <a:cubicBezTo>
                      <a:pt x="18828" y="286"/>
                      <a:pt x="18816" y="286"/>
                      <a:pt x="18803" y="274"/>
                    </a:cubicBezTo>
                    <a:cubicBezTo>
                      <a:pt x="18791" y="261"/>
                      <a:pt x="18778" y="224"/>
                      <a:pt x="18741" y="224"/>
                    </a:cubicBezTo>
                    <a:cubicBezTo>
                      <a:pt x="18704" y="224"/>
                      <a:pt x="18679" y="286"/>
                      <a:pt x="18667" y="323"/>
                    </a:cubicBezTo>
                    <a:cubicBezTo>
                      <a:pt x="18667" y="361"/>
                      <a:pt x="18667" y="386"/>
                      <a:pt x="18654" y="423"/>
                    </a:cubicBezTo>
                    <a:cubicBezTo>
                      <a:pt x="18654" y="435"/>
                      <a:pt x="18617" y="448"/>
                      <a:pt x="18605" y="460"/>
                    </a:cubicBezTo>
                    <a:cubicBezTo>
                      <a:pt x="18605" y="485"/>
                      <a:pt x="18605" y="547"/>
                      <a:pt x="18592" y="559"/>
                    </a:cubicBezTo>
                    <a:cubicBezTo>
                      <a:pt x="18592" y="559"/>
                      <a:pt x="18555" y="522"/>
                      <a:pt x="18530" y="522"/>
                    </a:cubicBezTo>
                    <a:cubicBezTo>
                      <a:pt x="18522" y="519"/>
                      <a:pt x="18515" y="518"/>
                      <a:pt x="18509" y="518"/>
                    </a:cubicBezTo>
                    <a:cubicBezTo>
                      <a:pt x="18461" y="518"/>
                      <a:pt x="18482" y="601"/>
                      <a:pt x="18493" y="634"/>
                    </a:cubicBezTo>
                    <a:cubicBezTo>
                      <a:pt x="18505" y="659"/>
                      <a:pt x="18518" y="671"/>
                      <a:pt x="18543" y="684"/>
                    </a:cubicBezTo>
                    <a:lnTo>
                      <a:pt x="18567" y="684"/>
                    </a:lnTo>
                    <a:cubicBezTo>
                      <a:pt x="18583" y="721"/>
                      <a:pt x="18567" y="731"/>
                      <a:pt x="18542" y="731"/>
                    </a:cubicBezTo>
                    <a:cubicBezTo>
                      <a:pt x="18513" y="731"/>
                      <a:pt x="18474" y="719"/>
                      <a:pt x="18453" y="719"/>
                    </a:cubicBezTo>
                    <a:cubicBezTo>
                      <a:pt x="18449" y="719"/>
                      <a:pt x="18446" y="720"/>
                      <a:pt x="18443" y="721"/>
                    </a:cubicBezTo>
                    <a:cubicBezTo>
                      <a:pt x="18418" y="746"/>
                      <a:pt x="18456" y="808"/>
                      <a:pt x="18468" y="820"/>
                    </a:cubicBezTo>
                    <a:cubicBezTo>
                      <a:pt x="18480" y="845"/>
                      <a:pt x="18555" y="907"/>
                      <a:pt x="18555" y="944"/>
                    </a:cubicBezTo>
                    <a:cubicBezTo>
                      <a:pt x="18550" y="959"/>
                      <a:pt x="18543" y="964"/>
                      <a:pt x="18536" y="964"/>
                    </a:cubicBezTo>
                    <a:cubicBezTo>
                      <a:pt x="18525" y="964"/>
                      <a:pt x="18513" y="952"/>
                      <a:pt x="18505" y="944"/>
                    </a:cubicBezTo>
                    <a:cubicBezTo>
                      <a:pt x="18489" y="936"/>
                      <a:pt x="18432" y="894"/>
                      <a:pt x="18394" y="894"/>
                    </a:cubicBezTo>
                    <a:cubicBezTo>
                      <a:pt x="18375" y="894"/>
                      <a:pt x="18360" y="904"/>
                      <a:pt x="18356" y="932"/>
                    </a:cubicBezTo>
                    <a:cubicBezTo>
                      <a:pt x="18369" y="982"/>
                      <a:pt x="18393" y="1019"/>
                      <a:pt x="18431" y="1056"/>
                    </a:cubicBezTo>
                    <a:cubicBezTo>
                      <a:pt x="18443" y="1069"/>
                      <a:pt x="18468" y="1081"/>
                      <a:pt x="18480" y="1093"/>
                    </a:cubicBezTo>
                    <a:cubicBezTo>
                      <a:pt x="18493" y="1106"/>
                      <a:pt x="18505" y="1118"/>
                      <a:pt x="18530" y="1143"/>
                    </a:cubicBezTo>
                    <a:cubicBezTo>
                      <a:pt x="18555" y="1156"/>
                      <a:pt x="18592" y="1143"/>
                      <a:pt x="18580" y="1180"/>
                    </a:cubicBezTo>
                    <a:cubicBezTo>
                      <a:pt x="18543" y="1168"/>
                      <a:pt x="18505" y="1131"/>
                      <a:pt x="18456" y="1131"/>
                    </a:cubicBezTo>
                    <a:cubicBezTo>
                      <a:pt x="18356" y="1143"/>
                      <a:pt x="18406" y="1218"/>
                      <a:pt x="18431" y="1267"/>
                    </a:cubicBezTo>
                    <a:cubicBezTo>
                      <a:pt x="18420" y="1256"/>
                      <a:pt x="18393" y="1250"/>
                      <a:pt x="18367" y="1250"/>
                    </a:cubicBezTo>
                    <a:cubicBezTo>
                      <a:pt x="18334" y="1250"/>
                      <a:pt x="18301" y="1259"/>
                      <a:pt x="18294" y="1280"/>
                    </a:cubicBezTo>
                    <a:cubicBezTo>
                      <a:pt x="18282" y="1317"/>
                      <a:pt x="18356" y="1342"/>
                      <a:pt x="18381" y="1354"/>
                    </a:cubicBezTo>
                    <a:cubicBezTo>
                      <a:pt x="18393" y="1367"/>
                      <a:pt x="18406" y="1391"/>
                      <a:pt x="18418" y="1404"/>
                    </a:cubicBezTo>
                    <a:lnTo>
                      <a:pt x="18418" y="1441"/>
                    </a:lnTo>
                    <a:cubicBezTo>
                      <a:pt x="18418" y="1454"/>
                      <a:pt x="18431" y="1466"/>
                      <a:pt x="18431" y="1478"/>
                    </a:cubicBezTo>
                    <a:cubicBezTo>
                      <a:pt x="18443" y="1491"/>
                      <a:pt x="18468" y="1503"/>
                      <a:pt x="18468" y="1516"/>
                    </a:cubicBezTo>
                    <a:cubicBezTo>
                      <a:pt x="18466" y="1517"/>
                      <a:pt x="18464" y="1517"/>
                      <a:pt x="18462" y="1517"/>
                    </a:cubicBezTo>
                    <a:cubicBezTo>
                      <a:pt x="18438" y="1517"/>
                      <a:pt x="18404" y="1454"/>
                      <a:pt x="18381" y="1454"/>
                    </a:cubicBezTo>
                    <a:cubicBezTo>
                      <a:pt x="18376" y="1448"/>
                      <a:pt x="18348" y="1442"/>
                      <a:pt x="18317" y="1442"/>
                    </a:cubicBezTo>
                    <a:cubicBezTo>
                      <a:pt x="18280" y="1442"/>
                      <a:pt x="18239" y="1451"/>
                      <a:pt x="18232" y="1478"/>
                    </a:cubicBezTo>
                    <a:cubicBezTo>
                      <a:pt x="18182" y="1565"/>
                      <a:pt x="18344" y="1615"/>
                      <a:pt x="18393" y="1627"/>
                    </a:cubicBezTo>
                    <a:cubicBezTo>
                      <a:pt x="18375" y="1640"/>
                      <a:pt x="18353" y="1646"/>
                      <a:pt x="18331" y="1646"/>
                    </a:cubicBezTo>
                    <a:cubicBezTo>
                      <a:pt x="18310" y="1646"/>
                      <a:pt x="18288" y="1640"/>
                      <a:pt x="18269" y="1627"/>
                    </a:cubicBezTo>
                    <a:cubicBezTo>
                      <a:pt x="18232" y="1615"/>
                      <a:pt x="18232" y="1578"/>
                      <a:pt x="18182" y="1578"/>
                    </a:cubicBezTo>
                    <a:cubicBezTo>
                      <a:pt x="18178" y="1577"/>
                      <a:pt x="18175" y="1577"/>
                      <a:pt x="18171" y="1577"/>
                    </a:cubicBezTo>
                    <a:cubicBezTo>
                      <a:pt x="18082" y="1577"/>
                      <a:pt x="18074" y="1715"/>
                      <a:pt x="18158" y="1727"/>
                    </a:cubicBezTo>
                    <a:cubicBezTo>
                      <a:pt x="18166" y="1727"/>
                      <a:pt x="18180" y="1721"/>
                      <a:pt x="18192" y="1721"/>
                    </a:cubicBezTo>
                    <a:cubicBezTo>
                      <a:pt x="18198" y="1721"/>
                      <a:pt x="18203" y="1723"/>
                      <a:pt x="18207" y="1727"/>
                    </a:cubicBezTo>
                    <a:cubicBezTo>
                      <a:pt x="18218" y="1734"/>
                      <a:pt x="18221" y="1736"/>
                      <a:pt x="18219" y="1736"/>
                    </a:cubicBezTo>
                    <a:cubicBezTo>
                      <a:pt x="18218" y="1736"/>
                      <a:pt x="18213" y="1734"/>
                      <a:pt x="18210" y="1734"/>
                    </a:cubicBezTo>
                    <a:cubicBezTo>
                      <a:pt x="18206" y="1734"/>
                      <a:pt x="18205" y="1737"/>
                      <a:pt x="18220" y="1752"/>
                    </a:cubicBezTo>
                    <a:cubicBezTo>
                      <a:pt x="18220" y="1752"/>
                      <a:pt x="18232" y="1776"/>
                      <a:pt x="18244" y="1789"/>
                    </a:cubicBezTo>
                    <a:cubicBezTo>
                      <a:pt x="18244" y="1795"/>
                      <a:pt x="18248" y="1795"/>
                      <a:pt x="18251" y="1795"/>
                    </a:cubicBezTo>
                    <a:cubicBezTo>
                      <a:pt x="18254" y="1795"/>
                      <a:pt x="18257" y="1795"/>
                      <a:pt x="18257" y="1801"/>
                    </a:cubicBezTo>
                    <a:cubicBezTo>
                      <a:pt x="18282" y="1814"/>
                      <a:pt x="18307" y="1851"/>
                      <a:pt x="18331" y="1876"/>
                    </a:cubicBezTo>
                    <a:cubicBezTo>
                      <a:pt x="18356" y="1901"/>
                      <a:pt x="18344" y="1938"/>
                      <a:pt x="18381" y="1963"/>
                    </a:cubicBezTo>
                    <a:cubicBezTo>
                      <a:pt x="18369" y="1969"/>
                      <a:pt x="18350" y="1969"/>
                      <a:pt x="18330" y="1969"/>
                    </a:cubicBezTo>
                    <a:cubicBezTo>
                      <a:pt x="18310" y="1969"/>
                      <a:pt x="18288" y="1969"/>
                      <a:pt x="18269" y="1975"/>
                    </a:cubicBezTo>
                    <a:cubicBezTo>
                      <a:pt x="18269" y="1946"/>
                      <a:pt x="18246" y="1902"/>
                      <a:pt x="18213" y="1902"/>
                    </a:cubicBezTo>
                    <a:cubicBezTo>
                      <a:pt x="18203" y="1902"/>
                      <a:pt x="18193" y="1905"/>
                      <a:pt x="18182" y="1913"/>
                    </a:cubicBezTo>
                    <a:cubicBezTo>
                      <a:pt x="18174" y="1880"/>
                      <a:pt x="18149" y="1869"/>
                      <a:pt x="18123" y="1869"/>
                    </a:cubicBezTo>
                    <a:cubicBezTo>
                      <a:pt x="18109" y="1869"/>
                      <a:pt x="18095" y="1872"/>
                      <a:pt x="18083" y="1876"/>
                    </a:cubicBezTo>
                    <a:cubicBezTo>
                      <a:pt x="18058" y="1876"/>
                      <a:pt x="18046" y="1913"/>
                      <a:pt x="18021" y="1913"/>
                    </a:cubicBezTo>
                    <a:cubicBezTo>
                      <a:pt x="18008" y="1913"/>
                      <a:pt x="17996" y="1888"/>
                      <a:pt x="17984" y="1888"/>
                    </a:cubicBezTo>
                    <a:cubicBezTo>
                      <a:pt x="17971" y="1888"/>
                      <a:pt x="17946" y="1913"/>
                      <a:pt x="17922" y="1913"/>
                    </a:cubicBezTo>
                    <a:cubicBezTo>
                      <a:pt x="17913" y="1917"/>
                      <a:pt x="17908" y="1919"/>
                      <a:pt x="17904" y="1919"/>
                    </a:cubicBezTo>
                    <a:cubicBezTo>
                      <a:pt x="17895" y="1919"/>
                      <a:pt x="17893" y="1913"/>
                      <a:pt x="17884" y="1913"/>
                    </a:cubicBezTo>
                    <a:cubicBezTo>
                      <a:pt x="17847" y="1913"/>
                      <a:pt x="17797" y="1938"/>
                      <a:pt x="17822" y="1975"/>
                    </a:cubicBezTo>
                    <a:cubicBezTo>
                      <a:pt x="17847" y="2012"/>
                      <a:pt x="17922" y="2012"/>
                      <a:pt x="17946" y="2037"/>
                    </a:cubicBezTo>
                    <a:cubicBezTo>
                      <a:pt x="17971" y="2075"/>
                      <a:pt x="17934" y="2112"/>
                      <a:pt x="17984" y="2137"/>
                    </a:cubicBezTo>
                    <a:cubicBezTo>
                      <a:pt x="18021" y="2174"/>
                      <a:pt x="18033" y="2161"/>
                      <a:pt x="18058" y="2199"/>
                    </a:cubicBezTo>
                    <a:cubicBezTo>
                      <a:pt x="18008" y="2199"/>
                      <a:pt x="17996" y="2137"/>
                      <a:pt x="17959" y="2137"/>
                    </a:cubicBezTo>
                    <a:cubicBezTo>
                      <a:pt x="17884" y="2137"/>
                      <a:pt x="17934" y="2211"/>
                      <a:pt x="17946" y="2236"/>
                    </a:cubicBezTo>
                    <a:cubicBezTo>
                      <a:pt x="17959" y="2261"/>
                      <a:pt x="17946" y="2286"/>
                      <a:pt x="17959" y="2311"/>
                    </a:cubicBezTo>
                    <a:cubicBezTo>
                      <a:pt x="17984" y="2335"/>
                      <a:pt x="17996" y="2323"/>
                      <a:pt x="18008" y="2335"/>
                    </a:cubicBezTo>
                    <a:cubicBezTo>
                      <a:pt x="18021" y="2360"/>
                      <a:pt x="18033" y="2410"/>
                      <a:pt x="18095" y="2422"/>
                    </a:cubicBezTo>
                    <a:cubicBezTo>
                      <a:pt x="18083" y="2441"/>
                      <a:pt x="18080" y="2444"/>
                      <a:pt x="18075" y="2444"/>
                    </a:cubicBezTo>
                    <a:cubicBezTo>
                      <a:pt x="18073" y="2444"/>
                      <a:pt x="18070" y="2443"/>
                      <a:pt x="18066" y="2443"/>
                    </a:cubicBezTo>
                    <a:cubicBezTo>
                      <a:pt x="18061" y="2443"/>
                      <a:pt x="18055" y="2444"/>
                      <a:pt x="18046" y="2447"/>
                    </a:cubicBezTo>
                    <a:cubicBezTo>
                      <a:pt x="18021" y="2460"/>
                      <a:pt x="17996" y="2460"/>
                      <a:pt x="17971" y="2472"/>
                    </a:cubicBezTo>
                    <a:cubicBezTo>
                      <a:pt x="17959" y="2472"/>
                      <a:pt x="17946" y="2435"/>
                      <a:pt x="17934" y="2435"/>
                    </a:cubicBezTo>
                    <a:cubicBezTo>
                      <a:pt x="17934" y="2422"/>
                      <a:pt x="17909" y="2373"/>
                      <a:pt x="17897" y="2360"/>
                    </a:cubicBezTo>
                    <a:cubicBezTo>
                      <a:pt x="17878" y="2354"/>
                      <a:pt x="17856" y="2351"/>
                      <a:pt x="17835" y="2351"/>
                    </a:cubicBezTo>
                    <a:cubicBezTo>
                      <a:pt x="17813" y="2351"/>
                      <a:pt x="17791" y="2354"/>
                      <a:pt x="17773" y="2360"/>
                    </a:cubicBezTo>
                    <a:cubicBezTo>
                      <a:pt x="17735" y="2373"/>
                      <a:pt x="17723" y="2422"/>
                      <a:pt x="17748" y="2460"/>
                    </a:cubicBezTo>
                    <a:cubicBezTo>
                      <a:pt x="17760" y="2484"/>
                      <a:pt x="17797" y="2484"/>
                      <a:pt x="17810" y="2509"/>
                    </a:cubicBezTo>
                    <a:cubicBezTo>
                      <a:pt x="17835" y="2522"/>
                      <a:pt x="17835" y="2559"/>
                      <a:pt x="17859" y="2596"/>
                    </a:cubicBezTo>
                    <a:cubicBezTo>
                      <a:pt x="17884" y="2658"/>
                      <a:pt x="17971" y="2646"/>
                      <a:pt x="18008" y="2696"/>
                    </a:cubicBezTo>
                    <a:cubicBezTo>
                      <a:pt x="18002" y="2696"/>
                      <a:pt x="17981" y="2689"/>
                      <a:pt x="17960" y="2689"/>
                    </a:cubicBezTo>
                    <a:cubicBezTo>
                      <a:pt x="17940" y="2689"/>
                      <a:pt x="17922" y="2696"/>
                      <a:pt x="17922" y="2720"/>
                    </a:cubicBezTo>
                    <a:cubicBezTo>
                      <a:pt x="17884" y="2696"/>
                      <a:pt x="17859" y="2658"/>
                      <a:pt x="17822" y="2646"/>
                    </a:cubicBezTo>
                    <a:cubicBezTo>
                      <a:pt x="17806" y="2638"/>
                      <a:pt x="17792" y="2634"/>
                      <a:pt x="17779" y="2634"/>
                    </a:cubicBezTo>
                    <a:cubicBezTo>
                      <a:pt x="17732" y="2634"/>
                      <a:pt x="17711" y="2681"/>
                      <a:pt x="17760" y="2720"/>
                    </a:cubicBezTo>
                    <a:cubicBezTo>
                      <a:pt x="17785" y="2745"/>
                      <a:pt x="17785" y="2733"/>
                      <a:pt x="17810" y="2770"/>
                    </a:cubicBezTo>
                    <a:cubicBezTo>
                      <a:pt x="17822" y="2795"/>
                      <a:pt x="17810" y="2782"/>
                      <a:pt x="17822" y="2807"/>
                    </a:cubicBezTo>
                    <a:cubicBezTo>
                      <a:pt x="17835" y="2820"/>
                      <a:pt x="17872" y="2820"/>
                      <a:pt x="17884" y="2820"/>
                    </a:cubicBezTo>
                    <a:cubicBezTo>
                      <a:pt x="17893" y="2820"/>
                      <a:pt x="17915" y="2818"/>
                      <a:pt x="17939" y="2818"/>
                    </a:cubicBezTo>
                    <a:cubicBezTo>
                      <a:pt x="17986" y="2818"/>
                      <a:pt x="18042" y="2824"/>
                      <a:pt x="18008" y="2857"/>
                    </a:cubicBezTo>
                    <a:cubicBezTo>
                      <a:pt x="17997" y="2865"/>
                      <a:pt x="17982" y="2869"/>
                      <a:pt x="17965" y="2869"/>
                    </a:cubicBezTo>
                    <a:cubicBezTo>
                      <a:pt x="17907" y="2869"/>
                      <a:pt x="17826" y="2829"/>
                      <a:pt x="17797" y="2820"/>
                    </a:cubicBezTo>
                    <a:cubicBezTo>
                      <a:pt x="17760" y="2807"/>
                      <a:pt x="17735" y="2795"/>
                      <a:pt x="17710" y="2770"/>
                    </a:cubicBezTo>
                    <a:cubicBezTo>
                      <a:pt x="17698" y="2745"/>
                      <a:pt x="17710" y="2720"/>
                      <a:pt x="17673" y="2708"/>
                    </a:cubicBezTo>
                    <a:lnTo>
                      <a:pt x="17623" y="2708"/>
                    </a:lnTo>
                    <a:cubicBezTo>
                      <a:pt x="17611" y="2696"/>
                      <a:pt x="17599" y="2671"/>
                      <a:pt x="17586" y="2658"/>
                    </a:cubicBezTo>
                    <a:cubicBezTo>
                      <a:pt x="17577" y="2640"/>
                      <a:pt x="17568" y="2629"/>
                      <a:pt x="17549" y="2629"/>
                    </a:cubicBezTo>
                    <a:cubicBezTo>
                      <a:pt x="17542" y="2629"/>
                      <a:pt x="17534" y="2630"/>
                      <a:pt x="17524" y="2633"/>
                    </a:cubicBezTo>
                    <a:cubicBezTo>
                      <a:pt x="17437" y="2658"/>
                      <a:pt x="17487" y="2745"/>
                      <a:pt x="17524" y="2782"/>
                    </a:cubicBezTo>
                    <a:cubicBezTo>
                      <a:pt x="17499" y="2795"/>
                      <a:pt x="17462" y="2782"/>
                      <a:pt x="17462" y="2820"/>
                    </a:cubicBezTo>
                    <a:cubicBezTo>
                      <a:pt x="17462" y="2857"/>
                      <a:pt x="17549" y="2869"/>
                      <a:pt x="17574" y="2869"/>
                    </a:cubicBezTo>
                    <a:cubicBezTo>
                      <a:pt x="17487" y="2932"/>
                      <a:pt x="17735" y="2919"/>
                      <a:pt x="17710" y="3018"/>
                    </a:cubicBezTo>
                    <a:cubicBezTo>
                      <a:pt x="17696" y="3011"/>
                      <a:pt x="17665" y="3004"/>
                      <a:pt x="17637" y="3004"/>
                    </a:cubicBezTo>
                    <a:cubicBezTo>
                      <a:pt x="17616" y="3004"/>
                      <a:pt x="17597" y="3008"/>
                      <a:pt x="17586" y="3018"/>
                    </a:cubicBezTo>
                    <a:cubicBezTo>
                      <a:pt x="17574" y="3043"/>
                      <a:pt x="17636" y="3105"/>
                      <a:pt x="17673" y="3118"/>
                    </a:cubicBezTo>
                    <a:cubicBezTo>
                      <a:pt x="17680" y="3119"/>
                      <a:pt x="17687" y="3120"/>
                      <a:pt x="17694" y="3120"/>
                    </a:cubicBezTo>
                    <a:cubicBezTo>
                      <a:pt x="17740" y="3120"/>
                      <a:pt x="17778" y="3091"/>
                      <a:pt x="17809" y="3091"/>
                    </a:cubicBezTo>
                    <a:cubicBezTo>
                      <a:pt x="17814" y="3091"/>
                      <a:pt x="17818" y="3092"/>
                      <a:pt x="17822" y="3093"/>
                    </a:cubicBezTo>
                    <a:cubicBezTo>
                      <a:pt x="17872" y="3105"/>
                      <a:pt x="17884" y="3143"/>
                      <a:pt x="17922" y="3155"/>
                    </a:cubicBezTo>
                    <a:cubicBezTo>
                      <a:pt x="17900" y="3181"/>
                      <a:pt x="17873" y="3187"/>
                      <a:pt x="17843" y="3187"/>
                    </a:cubicBezTo>
                    <a:cubicBezTo>
                      <a:pt x="17813" y="3187"/>
                      <a:pt x="17781" y="3181"/>
                      <a:pt x="17749" y="3181"/>
                    </a:cubicBezTo>
                    <a:cubicBezTo>
                      <a:pt x="17722" y="3181"/>
                      <a:pt x="17696" y="3186"/>
                      <a:pt x="17673" y="3205"/>
                    </a:cubicBezTo>
                    <a:cubicBezTo>
                      <a:pt x="17661" y="3192"/>
                      <a:pt x="17648" y="3180"/>
                      <a:pt x="17623" y="3167"/>
                    </a:cubicBezTo>
                    <a:cubicBezTo>
                      <a:pt x="17636" y="3143"/>
                      <a:pt x="17623" y="3118"/>
                      <a:pt x="17586" y="3118"/>
                    </a:cubicBezTo>
                    <a:lnTo>
                      <a:pt x="17574" y="3118"/>
                    </a:lnTo>
                    <a:cubicBezTo>
                      <a:pt x="17574" y="3105"/>
                      <a:pt x="17561" y="3093"/>
                      <a:pt x="17549" y="3081"/>
                    </a:cubicBezTo>
                    <a:cubicBezTo>
                      <a:pt x="17537" y="3081"/>
                      <a:pt x="17524" y="3068"/>
                      <a:pt x="17512" y="3056"/>
                    </a:cubicBezTo>
                    <a:cubicBezTo>
                      <a:pt x="17499" y="3056"/>
                      <a:pt x="17487" y="3043"/>
                      <a:pt x="17474" y="3043"/>
                    </a:cubicBezTo>
                    <a:cubicBezTo>
                      <a:pt x="17474" y="3043"/>
                      <a:pt x="17412" y="3043"/>
                      <a:pt x="17412" y="3056"/>
                    </a:cubicBezTo>
                    <a:cubicBezTo>
                      <a:pt x="17400" y="3043"/>
                      <a:pt x="17387" y="3006"/>
                      <a:pt x="17375" y="3006"/>
                    </a:cubicBezTo>
                    <a:cubicBezTo>
                      <a:pt x="17412" y="2981"/>
                      <a:pt x="17450" y="2944"/>
                      <a:pt x="17425" y="2907"/>
                    </a:cubicBezTo>
                    <a:cubicBezTo>
                      <a:pt x="17407" y="2888"/>
                      <a:pt x="17388" y="2877"/>
                      <a:pt x="17365" y="2877"/>
                    </a:cubicBezTo>
                    <a:cubicBezTo>
                      <a:pt x="17357" y="2877"/>
                      <a:pt x="17348" y="2879"/>
                      <a:pt x="17338" y="2882"/>
                    </a:cubicBezTo>
                    <a:cubicBezTo>
                      <a:pt x="17288" y="2882"/>
                      <a:pt x="17301" y="2894"/>
                      <a:pt x="17288" y="2932"/>
                    </a:cubicBezTo>
                    <a:cubicBezTo>
                      <a:pt x="17263" y="2963"/>
                      <a:pt x="17245" y="2969"/>
                      <a:pt x="17224" y="2969"/>
                    </a:cubicBezTo>
                    <a:cubicBezTo>
                      <a:pt x="17211" y="2969"/>
                      <a:pt x="17197" y="2966"/>
                      <a:pt x="17180" y="2966"/>
                    </a:cubicBezTo>
                    <a:cubicBezTo>
                      <a:pt x="17171" y="2966"/>
                      <a:pt x="17162" y="2967"/>
                      <a:pt x="17152" y="2969"/>
                    </a:cubicBezTo>
                    <a:cubicBezTo>
                      <a:pt x="17176" y="2932"/>
                      <a:pt x="17201" y="2894"/>
                      <a:pt x="17214" y="2869"/>
                    </a:cubicBezTo>
                    <a:cubicBezTo>
                      <a:pt x="17214" y="2857"/>
                      <a:pt x="17238" y="2857"/>
                      <a:pt x="17251" y="2845"/>
                    </a:cubicBezTo>
                    <a:cubicBezTo>
                      <a:pt x="17251" y="2832"/>
                      <a:pt x="17251" y="2807"/>
                      <a:pt x="17251" y="2795"/>
                    </a:cubicBezTo>
                    <a:cubicBezTo>
                      <a:pt x="17251" y="2770"/>
                      <a:pt x="17276" y="2770"/>
                      <a:pt x="17276" y="2745"/>
                    </a:cubicBezTo>
                    <a:cubicBezTo>
                      <a:pt x="17288" y="2720"/>
                      <a:pt x="17276" y="2696"/>
                      <a:pt x="17251" y="2696"/>
                    </a:cubicBezTo>
                    <a:cubicBezTo>
                      <a:pt x="17214" y="2696"/>
                      <a:pt x="17226" y="2720"/>
                      <a:pt x="17214" y="2720"/>
                    </a:cubicBezTo>
                    <a:cubicBezTo>
                      <a:pt x="17176" y="2733"/>
                      <a:pt x="17152" y="2745"/>
                      <a:pt x="17114" y="2758"/>
                    </a:cubicBezTo>
                    <a:cubicBezTo>
                      <a:pt x="17127" y="2720"/>
                      <a:pt x="17176" y="2720"/>
                      <a:pt x="17214" y="2708"/>
                    </a:cubicBezTo>
                    <a:cubicBezTo>
                      <a:pt x="17238" y="2696"/>
                      <a:pt x="17238" y="2696"/>
                      <a:pt x="17251" y="2671"/>
                    </a:cubicBezTo>
                    <a:cubicBezTo>
                      <a:pt x="17263" y="2658"/>
                      <a:pt x="17251" y="2621"/>
                      <a:pt x="17251" y="2609"/>
                    </a:cubicBezTo>
                    <a:cubicBezTo>
                      <a:pt x="17251" y="2609"/>
                      <a:pt x="17350" y="2584"/>
                      <a:pt x="17363" y="2547"/>
                    </a:cubicBezTo>
                    <a:cubicBezTo>
                      <a:pt x="17363" y="2509"/>
                      <a:pt x="17313" y="2509"/>
                      <a:pt x="17288" y="2509"/>
                    </a:cubicBezTo>
                    <a:lnTo>
                      <a:pt x="17263" y="2509"/>
                    </a:lnTo>
                    <a:cubicBezTo>
                      <a:pt x="17251" y="2497"/>
                      <a:pt x="17238" y="2484"/>
                      <a:pt x="17226" y="2484"/>
                    </a:cubicBezTo>
                    <a:cubicBezTo>
                      <a:pt x="17214" y="2484"/>
                      <a:pt x="17201" y="2497"/>
                      <a:pt x="17189" y="2509"/>
                    </a:cubicBezTo>
                    <a:cubicBezTo>
                      <a:pt x="17164" y="2509"/>
                      <a:pt x="17139" y="2460"/>
                      <a:pt x="17102" y="2447"/>
                    </a:cubicBezTo>
                    <a:cubicBezTo>
                      <a:pt x="17077" y="2447"/>
                      <a:pt x="17052" y="2460"/>
                      <a:pt x="17015" y="2460"/>
                    </a:cubicBezTo>
                    <a:cubicBezTo>
                      <a:pt x="17002" y="2460"/>
                      <a:pt x="16978" y="2484"/>
                      <a:pt x="16965" y="2484"/>
                    </a:cubicBezTo>
                    <a:cubicBezTo>
                      <a:pt x="16940" y="2472"/>
                      <a:pt x="17002" y="2410"/>
                      <a:pt x="17015" y="2397"/>
                    </a:cubicBezTo>
                    <a:cubicBezTo>
                      <a:pt x="17027" y="2373"/>
                      <a:pt x="17027" y="2348"/>
                      <a:pt x="17052" y="2348"/>
                    </a:cubicBezTo>
                    <a:cubicBezTo>
                      <a:pt x="17060" y="2344"/>
                      <a:pt x="17070" y="2344"/>
                      <a:pt x="17080" y="2344"/>
                    </a:cubicBezTo>
                    <a:cubicBezTo>
                      <a:pt x="17099" y="2344"/>
                      <a:pt x="17118" y="2344"/>
                      <a:pt x="17127" y="2311"/>
                    </a:cubicBezTo>
                    <a:cubicBezTo>
                      <a:pt x="17148" y="2256"/>
                      <a:pt x="17113" y="2221"/>
                      <a:pt x="17071" y="2221"/>
                    </a:cubicBezTo>
                    <a:cubicBezTo>
                      <a:pt x="17065" y="2221"/>
                      <a:pt x="17059" y="2222"/>
                      <a:pt x="17052" y="2224"/>
                    </a:cubicBezTo>
                    <a:lnTo>
                      <a:pt x="17002" y="2248"/>
                    </a:lnTo>
                    <a:cubicBezTo>
                      <a:pt x="16990" y="2248"/>
                      <a:pt x="16990" y="2261"/>
                      <a:pt x="16978" y="2273"/>
                    </a:cubicBezTo>
                    <a:lnTo>
                      <a:pt x="16903" y="2273"/>
                    </a:lnTo>
                    <a:cubicBezTo>
                      <a:pt x="16940" y="2236"/>
                      <a:pt x="17102" y="2161"/>
                      <a:pt x="17015" y="2099"/>
                    </a:cubicBezTo>
                    <a:cubicBezTo>
                      <a:pt x="17002" y="2093"/>
                      <a:pt x="16987" y="2090"/>
                      <a:pt x="16971" y="2090"/>
                    </a:cubicBezTo>
                    <a:cubicBezTo>
                      <a:pt x="16956" y="2090"/>
                      <a:pt x="16940" y="2093"/>
                      <a:pt x="16928" y="2099"/>
                    </a:cubicBezTo>
                    <a:cubicBezTo>
                      <a:pt x="16903" y="2099"/>
                      <a:pt x="16891" y="2112"/>
                      <a:pt x="16878" y="2112"/>
                    </a:cubicBezTo>
                    <a:lnTo>
                      <a:pt x="16829" y="2112"/>
                    </a:lnTo>
                    <a:cubicBezTo>
                      <a:pt x="16841" y="2087"/>
                      <a:pt x="16866" y="2075"/>
                      <a:pt x="16878" y="2050"/>
                    </a:cubicBezTo>
                    <a:cubicBezTo>
                      <a:pt x="16891" y="2025"/>
                      <a:pt x="16891" y="2025"/>
                      <a:pt x="16928" y="2000"/>
                    </a:cubicBezTo>
                    <a:cubicBezTo>
                      <a:pt x="16953" y="1975"/>
                      <a:pt x="16990" y="1938"/>
                      <a:pt x="16928" y="1926"/>
                    </a:cubicBezTo>
                    <a:cubicBezTo>
                      <a:pt x="16921" y="1924"/>
                      <a:pt x="16915" y="1924"/>
                      <a:pt x="16909" y="1924"/>
                    </a:cubicBezTo>
                    <a:cubicBezTo>
                      <a:pt x="16863" y="1924"/>
                      <a:pt x="16849" y="1963"/>
                      <a:pt x="16816" y="1963"/>
                    </a:cubicBezTo>
                    <a:cubicBezTo>
                      <a:pt x="16841" y="1926"/>
                      <a:pt x="16903" y="1888"/>
                      <a:pt x="16866" y="1851"/>
                    </a:cubicBezTo>
                    <a:cubicBezTo>
                      <a:pt x="16853" y="1826"/>
                      <a:pt x="16835" y="1820"/>
                      <a:pt x="16816" y="1820"/>
                    </a:cubicBezTo>
                    <a:cubicBezTo>
                      <a:pt x="16798" y="1820"/>
                      <a:pt x="16779" y="1826"/>
                      <a:pt x="16767" y="1826"/>
                    </a:cubicBezTo>
                    <a:cubicBezTo>
                      <a:pt x="16767" y="1801"/>
                      <a:pt x="16804" y="1789"/>
                      <a:pt x="16816" y="1776"/>
                    </a:cubicBezTo>
                    <a:cubicBezTo>
                      <a:pt x="16853" y="1752"/>
                      <a:pt x="16878" y="1727"/>
                      <a:pt x="16891" y="1690"/>
                    </a:cubicBezTo>
                    <a:cubicBezTo>
                      <a:pt x="16915" y="1642"/>
                      <a:pt x="16907" y="1627"/>
                      <a:pt x="16887" y="1627"/>
                    </a:cubicBezTo>
                    <a:cubicBezTo>
                      <a:pt x="16855" y="1627"/>
                      <a:pt x="16789" y="1665"/>
                      <a:pt x="16767" y="1665"/>
                    </a:cubicBezTo>
                    <a:cubicBezTo>
                      <a:pt x="16692" y="1665"/>
                      <a:pt x="16816" y="1565"/>
                      <a:pt x="16829" y="1541"/>
                    </a:cubicBezTo>
                    <a:cubicBezTo>
                      <a:pt x="16841" y="1516"/>
                      <a:pt x="16853" y="1466"/>
                      <a:pt x="16816" y="1466"/>
                    </a:cubicBezTo>
                    <a:cubicBezTo>
                      <a:pt x="16810" y="1464"/>
                      <a:pt x="16806" y="1463"/>
                      <a:pt x="16802" y="1463"/>
                    </a:cubicBezTo>
                    <a:cubicBezTo>
                      <a:pt x="16790" y="1463"/>
                      <a:pt x="16786" y="1471"/>
                      <a:pt x="16776" y="1471"/>
                    </a:cubicBezTo>
                    <a:cubicBezTo>
                      <a:pt x="16769" y="1471"/>
                      <a:pt x="16759" y="1467"/>
                      <a:pt x="16742" y="1454"/>
                    </a:cubicBezTo>
                    <a:cubicBezTo>
                      <a:pt x="16791" y="1429"/>
                      <a:pt x="16853" y="1354"/>
                      <a:pt x="16816" y="1292"/>
                    </a:cubicBezTo>
                    <a:cubicBezTo>
                      <a:pt x="16808" y="1279"/>
                      <a:pt x="16801" y="1273"/>
                      <a:pt x="16795" y="1273"/>
                    </a:cubicBezTo>
                    <a:cubicBezTo>
                      <a:pt x="16772" y="1273"/>
                      <a:pt x="16758" y="1342"/>
                      <a:pt x="16729" y="1342"/>
                    </a:cubicBezTo>
                    <a:cubicBezTo>
                      <a:pt x="16717" y="1342"/>
                      <a:pt x="16729" y="1267"/>
                      <a:pt x="16729" y="1267"/>
                    </a:cubicBezTo>
                    <a:cubicBezTo>
                      <a:pt x="16729" y="1255"/>
                      <a:pt x="16704" y="1230"/>
                      <a:pt x="16692" y="1205"/>
                    </a:cubicBezTo>
                    <a:cubicBezTo>
                      <a:pt x="16680" y="1193"/>
                      <a:pt x="16717" y="1118"/>
                      <a:pt x="16692" y="1093"/>
                    </a:cubicBezTo>
                    <a:cubicBezTo>
                      <a:pt x="16680" y="1081"/>
                      <a:pt x="16670" y="1081"/>
                      <a:pt x="16662" y="1081"/>
                    </a:cubicBezTo>
                    <a:cubicBezTo>
                      <a:pt x="16655" y="1081"/>
                      <a:pt x="16649" y="1081"/>
                      <a:pt x="16642" y="1069"/>
                    </a:cubicBezTo>
                    <a:cubicBezTo>
                      <a:pt x="16617" y="1056"/>
                      <a:pt x="16617" y="1031"/>
                      <a:pt x="16580" y="1031"/>
                    </a:cubicBezTo>
                    <a:cubicBezTo>
                      <a:pt x="16555" y="1031"/>
                      <a:pt x="16531" y="1081"/>
                      <a:pt x="16531" y="1118"/>
                    </a:cubicBezTo>
                    <a:cubicBezTo>
                      <a:pt x="16518" y="1143"/>
                      <a:pt x="16531" y="1168"/>
                      <a:pt x="16506" y="1193"/>
                    </a:cubicBezTo>
                    <a:cubicBezTo>
                      <a:pt x="16493" y="1230"/>
                      <a:pt x="16481" y="1218"/>
                      <a:pt x="16481" y="1230"/>
                    </a:cubicBezTo>
                    <a:cubicBezTo>
                      <a:pt x="16468" y="1255"/>
                      <a:pt x="16468" y="1305"/>
                      <a:pt x="16468" y="1317"/>
                    </a:cubicBezTo>
                    <a:cubicBezTo>
                      <a:pt x="16456" y="1317"/>
                      <a:pt x="16431" y="1292"/>
                      <a:pt x="16419" y="1280"/>
                    </a:cubicBezTo>
                    <a:cubicBezTo>
                      <a:pt x="16410" y="1277"/>
                      <a:pt x="16402" y="1275"/>
                      <a:pt x="16396" y="1275"/>
                    </a:cubicBezTo>
                    <a:cubicBezTo>
                      <a:pt x="16350" y="1275"/>
                      <a:pt x="16371" y="1346"/>
                      <a:pt x="16382" y="1379"/>
                    </a:cubicBezTo>
                    <a:cubicBezTo>
                      <a:pt x="16394" y="1404"/>
                      <a:pt x="16406" y="1416"/>
                      <a:pt x="16419" y="1429"/>
                    </a:cubicBezTo>
                    <a:cubicBezTo>
                      <a:pt x="16419" y="1429"/>
                      <a:pt x="16430" y="1423"/>
                      <a:pt x="16437" y="1423"/>
                    </a:cubicBezTo>
                    <a:cubicBezTo>
                      <a:pt x="16441" y="1423"/>
                      <a:pt x="16444" y="1425"/>
                      <a:pt x="16444" y="1429"/>
                    </a:cubicBezTo>
                    <a:cubicBezTo>
                      <a:pt x="16454" y="1454"/>
                      <a:pt x="16443" y="1461"/>
                      <a:pt x="16426" y="1461"/>
                    </a:cubicBezTo>
                    <a:cubicBezTo>
                      <a:pt x="16405" y="1461"/>
                      <a:pt x="16375" y="1451"/>
                      <a:pt x="16356" y="1451"/>
                    </a:cubicBezTo>
                    <a:cubicBezTo>
                      <a:pt x="16351" y="1451"/>
                      <a:pt x="16347" y="1452"/>
                      <a:pt x="16344" y="1454"/>
                    </a:cubicBezTo>
                    <a:cubicBezTo>
                      <a:pt x="16332" y="1478"/>
                      <a:pt x="16344" y="1528"/>
                      <a:pt x="16357" y="1541"/>
                    </a:cubicBezTo>
                    <a:cubicBezTo>
                      <a:pt x="16382" y="1553"/>
                      <a:pt x="16431" y="1615"/>
                      <a:pt x="16431" y="1652"/>
                    </a:cubicBezTo>
                    <a:cubicBezTo>
                      <a:pt x="16426" y="1663"/>
                      <a:pt x="16421" y="1667"/>
                      <a:pt x="16415" y="1667"/>
                    </a:cubicBezTo>
                    <a:cubicBezTo>
                      <a:pt x="16408" y="1667"/>
                      <a:pt x="16401" y="1659"/>
                      <a:pt x="16394" y="1652"/>
                    </a:cubicBezTo>
                    <a:cubicBezTo>
                      <a:pt x="16385" y="1643"/>
                      <a:pt x="16332" y="1603"/>
                      <a:pt x="16298" y="1603"/>
                    </a:cubicBezTo>
                    <a:cubicBezTo>
                      <a:pt x="16284" y="1603"/>
                      <a:pt x="16273" y="1610"/>
                      <a:pt x="16270" y="1627"/>
                    </a:cubicBezTo>
                    <a:cubicBezTo>
                      <a:pt x="16282" y="1677"/>
                      <a:pt x="16307" y="1714"/>
                      <a:pt x="16332" y="1752"/>
                    </a:cubicBezTo>
                    <a:cubicBezTo>
                      <a:pt x="16344" y="1752"/>
                      <a:pt x="16357" y="1764"/>
                      <a:pt x="16369" y="1776"/>
                    </a:cubicBezTo>
                    <a:cubicBezTo>
                      <a:pt x="16382" y="1776"/>
                      <a:pt x="16394" y="1801"/>
                      <a:pt x="16419" y="1814"/>
                    </a:cubicBezTo>
                    <a:cubicBezTo>
                      <a:pt x="16444" y="1826"/>
                      <a:pt x="16456" y="1814"/>
                      <a:pt x="16456" y="1851"/>
                    </a:cubicBezTo>
                    <a:cubicBezTo>
                      <a:pt x="16435" y="1840"/>
                      <a:pt x="16404" y="1811"/>
                      <a:pt x="16372" y="1811"/>
                    </a:cubicBezTo>
                    <a:cubicBezTo>
                      <a:pt x="16367" y="1811"/>
                      <a:pt x="16362" y="1812"/>
                      <a:pt x="16357" y="1814"/>
                    </a:cubicBezTo>
                    <a:cubicBezTo>
                      <a:pt x="16282" y="1814"/>
                      <a:pt x="16319" y="1876"/>
                      <a:pt x="16332" y="1926"/>
                    </a:cubicBezTo>
                    <a:cubicBezTo>
                      <a:pt x="16321" y="1914"/>
                      <a:pt x="16299" y="1908"/>
                      <a:pt x="16278" y="1908"/>
                    </a:cubicBezTo>
                    <a:cubicBezTo>
                      <a:pt x="16253" y="1908"/>
                      <a:pt x="16227" y="1917"/>
                      <a:pt x="16220" y="1938"/>
                    </a:cubicBezTo>
                    <a:cubicBezTo>
                      <a:pt x="16220" y="1975"/>
                      <a:pt x="16282" y="1988"/>
                      <a:pt x="16295" y="2000"/>
                    </a:cubicBezTo>
                    <a:lnTo>
                      <a:pt x="16319" y="2037"/>
                    </a:lnTo>
                    <a:lnTo>
                      <a:pt x="16319" y="2075"/>
                    </a:lnTo>
                    <a:cubicBezTo>
                      <a:pt x="16319" y="2087"/>
                      <a:pt x="16331" y="2099"/>
                      <a:pt x="16332" y="2111"/>
                    </a:cubicBezTo>
                    <a:lnTo>
                      <a:pt x="16332" y="2111"/>
                    </a:lnTo>
                    <a:cubicBezTo>
                      <a:pt x="16316" y="2096"/>
                      <a:pt x="16300" y="2080"/>
                      <a:pt x="16295" y="2075"/>
                    </a:cubicBezTo>
                    <a:cubicBezTo>
                      <a:pt x="16290" y="2075"/>
                      <a:pt x="16271" y="2073"/>
                      <a:pt x="16249" y="2073"/>
                    </a:cubicBezTo>
                    <a:cubicBezTo>
                      <a:pt x="16217" y="2073"/>
                      <a:pt x="16178" y="2077"/>
                      <a:pt x="16170" y="2099"/>
                    </a:cubicBezTo>
                    <a:cubicBezTo>
                      <a:pt x="16121" y="2174"/>
                      <a:pt x="16257" y="2211"/>
                      <a:pt x="16307" y="2236"/>
                    </a:cubicBezTo>
                    <a:cubicBezTo>
                      <a:pt x="16288" y="2248"/>
                      <a:pt x="16270" y="2255"/>
                      <a:pt x="16251" y="2255"/>
                    </a:cubicBezTo>
                    <a:cubicBezTo>
                      <a:pt x="16232" y="2255"/>
                      <a:pt x="16214" y="2248"/>
                      <a:pt x="16195" y="2236"/>
                    </a:cubicBezTo>
                    <a:cubicBezTo>
                      <a:pt x="16170" y="2224"/>
                      <a:pt x="16158" y="2199"/>
                      <a:pt x="16121" y="2199"/>
                    </a:cubicBezTo>
                    <a:cubicBezTo>
                      <a:pt x="16059" y="2199"/>
                      <a:pt x="16034" y="2298"/>
                      <a:pt x="16108" y="2323"/>
                    </a:cubicBezTo>
                    <a:lnTo>
                      <a:pt x="16146" y="2323"/>
                    </a:lnTo>
                    <a:cubicBezTo>
                      <a:pt x="16146" y="2323"/>
                      <a:pt x="16146" y="2323"/>
                      <a:pt x="16146" y="2323"/>
                    </a:cubicBezTo>
                    <a:lnTo>
                      <a:pt x="16146" y="2323"/>
                    </a:lnTo>
                    <a:cubicBezTo>
                      <a:pt x="16146" y="2326"/>
                      <a:pt x="16148" y="2333"/>
                      <a:pt x="16158" y="2348"/>
                    </a:cubicBezTo>
                    <a:lnTo>
                      <a:pt x="16170" y="2373"/>
                    </a:lnTo>
                    <a:lnTo>
                      <a:pt x="16183" y="2373"/>
                    </a:lnTo>
                    <a:cubicBezTo>
                      <a:pt x="16208" y="2397"/>
                      <a:pt x="16232" y="2422"/>
                      <a:pt x="16245" y="2447"/>
                    </a:cubicBezTo>
                    <a:cubicBezTo>
                      <a:pt x="16270" y="2472"/>
                      <a:pt x="16245" y="2509"/>
                      <a:pt x="16295" y="2522"/>
                    </a:cubicBezTo>
                    <a:cubicBezTo>
                      <a:pt x="16282" y="2528"/>
                      <a:pt x="16267" y="2528"/>
                      <a:pt x="16250" y="2528"/>
                    </a:cubicBezTo>
                    <a:cubicBezTo>
                      <a:pt x="16232" y="2528"/>
                      <a:pt x="16214" y="2528"/>
                      <a:pt x="16195" y="2534"/>
                    </a:cubicBezTo>
                    <a:cubicBezTo>
                      <a:pt x="16195" y="2506"/>
                      <a:pt x="16181" y="2471"/>
                      <a:pt x="16153" y="2471"/>
                    </a:cubicBezTo>
                    <a:cubicBezTo>
                      <a:pt x="16144" y="2471"/>
                      <a:pt x="16133" y="2475"/>
                      <a:pt x="16121" y="2484"/>
                    </a:cubicBezTo>
                    <a:cubicBezTo>
                      <a:pt x="16121" y="2451"/>
                      <a:pt x="16104" y="2440"/>
                      <a:pt x="16082" y="2440"/>
                    </a:cubicBezTo>
                    <a:cubicBezTo>
                      <a:pt x="16071" y="2440"/>
                      <a:pt x="16059" y="2443"/>
                      <a:pt x="16046" y="2447"/>
                    </a:cubicBezTo>
                    <a:cubicBezTo>
                      <a:pt x="16034" y="2447"/>
                      <a:pt x="16021" y="2484"/>
                      <a:pt x="15996" y="2484"/>
                    </a:cubicBezTo>
                    <a:cubicBezTo>
                      <a:pt x="15984" y="2484"/>
                      <a:pt x="15972" y="2460"/>
                      <a:pt x="15959" y="2460"/>
                    </a:cubicBezTo>
                    <a:cubicBezTo>
                      <a:pt x="15947" y="2460"/>
                      <a:pt x="15934" y="2472"/>
                      <a:pt x="15922" y="2484"/>
                    </a:cubicBezTo>
                    <a:lnTo>
                      <a:pt x="15885" y="2484"/>
                    </a:lnTo>
                    <a:cubicBezTo>
                      <a:pt x="15872" y="2484"/>
                      <a:pt x="15823" y="2497"/>
                      <a:pt x="15835" y="2534"/>
                    </a:cubicBezTo>
                    <a:cubicBezTo>
                      <a:pt x="15860" y="2571"/>
                      <a:pt x="15922" y="2559"/>
                      <a:pt x="15934" y="2584"/>
                    </a:cubicBezTo>
                    <a:cubicBezTo>
                      <a:pt x="15959" y="2621"/>
                      <a:pt x="15922" y="2646"/>
                      <a:pt x="15959" y="2671"/>
                    </a:cubicBezTo>
                    <a:cubicBezTo>
                      <a:pt x="15996" y="2696"/>
                      <a:pt x="16009" y="2696"/>
                      <a:pt x="16034" y="2720"/>
                    </a:cubicBezTo>
                    <a:cubicBezTo>
                      <a:pt x="15984" y="2720"/>
                      <a:pt x="15984" y="2671"/>
                      <a:pt x="15947" y="2671"/>
                    </a:cubicBezTo>
                    <a:cubicBezTo>
                      <a:pt x="15885" y="2671"/>
                      <a:pt x="15922" y="2733"/>
                      <a:pt x="15934" y="2758"/>
                    </a:cubicBezTo>
                    <a:cubicBezTo>
                      <a:pt x="15947" y="2782"/>
                      <a:pt x="15934" y="2795"/>
                      <a:pt x="15947" y="2820"/>
                    </a:cubicBezTo>
                    <a:cubicBezTo>
                      <a:pt x="15959" y="2832"/>
                      <a:pt x="15972" y="2832"/>
                      <a:pt x="15984" y="2845"/>
                    </a:cubicBezTo>
                    <a:cubicBezTo>
                      <a:pt x="15996" y="2857"/>
                      <a:pt x="16009" y="2907"/>
                      <a:pt x="16046" y="2919"/>
                    </a:cubicBezTo>
                    <a:cubicBezTo>
                      <a:pt x="16034" y="2944"/>
                      <a:pt x="16046" y="2932"/>
                      <a:pt x="16009" y="2944"/>
                    </a:cubicBezTo>
                    <a:cubicBezTo>
                      <a:pt x="15996" y="2944"/>
                      <a:pt x="15972" y="2944"/>
                      <a:pt x="15947" y="2956"/>
                    </a:cubicBezTo>
                    <a:cubicBezTo>
                      <a:pt x="15947" y="2956"/>
                      <a:pt x="15934" y="2932"/>
                      <a:pt x="15934" y="2919"/>
                    </a:cubicBezTo>
                    <a:cubicBezTo>
                      <a:pt x="15922" y="2919"/>
                      <a:pt x="15910" y="2882"/>
                      <a:pt x="15897" y="2869"/>
                    </a:cubicBezTo>
                    <a:cubicBezTo>
                      <a:pt x="15879" y="2863"/>
                      <a:pt x="15863" y="2860"/>
                      <a:pt x="15847" y="2860"/>
                    </a:cubicBezTo>
                    <a:cubicBezTo>
                      <a:pt x="15832" y="2860"/>
                      <a:pt x="15816" y="2863"/>
                      <a:pt x="15798" y="2869"/>
                    </a:cubicBezTo>
                    <a:cubicBezTo>
                      <a:pt x="15761" y="2882"/>
                      <a:pt x="15748" y="2919"/>
                      <a:pt x="15773" y="2956"/>
                    </a:cubicBezTo>
                    <a:cubicBezTo>
                      <a:pt x="15785" y="2969"/>
                      <a:pt x="15810" y="2981"/>
                      <a:pt x="15835" y="2994"/>
                    </a:cubicBezTo>
                    <a:cubicBezTo>
                      <a:pt x="15847" y="3006"/>
                      <a:pt x="15847" y="3031"/>
                      <a:pt x="15860" y="3068"/>
                    </a:cubicBezTo>
                    <a:cubicBezTo>
                      <a:pt x="15885" y="3118"/>
                      <a:pt x="15947" y="3118"/>
                      <a:pt x="15996" y="3155"/>
                    </a:cubicBezTo>
                    <a:cubicBezTo>
                      <a:pt x="15984" y="3155"/>
                      <a:pt x="15965" y="3152"/>
                      <a:pt x="15950" y="3152"/>
                    </a:cubicBezTo>
                    <a:cubicBezTo>
                      <a:pt x="15934" y="3152"/>
                      <a:pt x="15922" y="3155"/>
                      <a:pt x="15922" y="3167"/>
                    </a:cubicBezTo>
                    <a:cubicBezTo>
                      <a:pt x="15897" y="3155"/>
                      <a:pt x="15872" y="3118"/>
                      <a:pt x="15835" y="3105"/>
                    </a:cubicBezTo>
                    <a:cubicBezTo>
                      <a:pt x="15827" y="3101"/>
                      <a:pt x="15819" y="3100"/>
                      <a:pt x="15812" y="3100"/>
                    </a:cubicBezTo>
                    <a:cubicBezTo>
                      <a:pt x="15772" y="3100"/>
                      <a:pt x="15744" y="3149"/>
                      <a:pt x="15785" y="3180"/>
                    </a:cubicBezTo>
                    <a:cubicBezTo>
                      <a:pt x="15810" y="3192"/>
                      <a:pt x="15810" y="3180"/>
                      <a:pt x="15823" y="3217"/>
                    </a:cubicBezTo>
                    <a:cubicBezTo>
                      <a:pt x="15835" y="3242"/>
                      <a:pt x="15823" y="3230"/>
                      <a:pt x="15835" y="3242"/>
                    </a:cubicBezTo>
                    <a:cubicBezTo>
                      <a:pt x="15853" y="3251"/>
                      <a:pt x="15864" y="3260"/>
                      <a:pt x="15878" y="3260"/>
                    </a:cubicBezTo>
                    <a:cubicBezTo>
                      <a:pt x="15884" y="3260"/>
                      <a:pt x="15890" y="3258"/>
                      <a:pt x="15897" y="3254"/>
                    </a:cubicBezTo>
                    <a:cubicBezTo>
                      <a:pt x="15910" y="3254"/>
                      <a:pt x="16034" y="3254"/>
                      <a:pt x="15996" y="3292"/>
                    </a:cubicBezTo>
                    <a:cubicBezTo>
                      <a:pt x="15984" y="3301"/>
                      <a:pt x="15968" y="3305"/>
                      <a:pt x="15950" y="3305"/>
                    </a:cubicBezTo>
                    <a:cubicBezTo>
                      <a:pt x="15900" y="3305"/>
                      <a:pt x="15838" y="3273"/>
                      <a:pt x="15810" y="3254"/>
                    </a:cubicBezTo>
                    <a:cubicBezTo>
                      <a:pt x="15785" y="3254"/>
                      <a:pt x="15773" y="3230"/>
                      <a:pt x="15748" y="3217"/>
                    </a:cubicBezTo>
                    <a:cubicBezTo>
                      <a:pt x="15736" y="3192"/>
                      <a:pt x="15748" y="3167"/>
                      <a:pt x="15723" y="3167"/>
                    </a:cubicBezTo>
                    <a:lnTo>
                      <a:pt x="15674" y="3167"/>
                    </a:lnTo>
                    <a:cubicBezTo>
                      <a:pt x="15674" y="3155"/>
                      <a:pt x="15674" y="3155"/>
                      <a:pt x="15661" y="3143"/>
                    </a:cubicBezTo>
                    <a:cubicBezTo>
                      <a:pt x="15661" y="3118"/>
                      <a:pt x="15661" y="3118"/>
                      <a:pt x="15649" y="3105"/>
                    </a:cubicBezTo>
                    <a:cubicBezTo>
                      <a:pt x="15643" y="3099"/>
                      <a:pt x="15633" y="3096"/>
                      <a:pt x="15624" y="3096"/>
                    </a:cubicBezTo>
                    <a:cubicBezTo>
                      <a:pt x="15615" y="3096"/>
                      <a:pt x="15605" y="3099"/>
                      <a:pt x="15599" y="3105"/>
                    </a:cubicBezTo>
                    <a:lnTo>
                      <a:pt x="15574" y="3105"/>
                    </a:lnTo>
                    <a:cubicBezTo>
                      <a:pt x="15562" y="3093"/>
                      <a:pt x="15549" y="3081"/>
                      <a:pt x="15525" y="3081"/>
                    </a:cubicBezTo>
                    <a:cubicBezTo>
                      <a:pt x="15525" y="3081"/>
                      <a:pt x="15487" y="3105"/>
                      <a:pt x="15487" y="3105"/>
                    </a:cubicBezTo>
                    <a:cubicBezTo>
                      <a:pt x="15450" y="3105"/>
                      <a:pt x="15425" y="3056"/>
                      <a:pt x="15376" y="3056"/>
                    </a:cubicBezTo>
                    <a:cubicBezTo>
                      <a:pt x="15351" y="3056"/>
                      <a:pt x="15326" y="3056"/>
                      <a:pt x="15289" y="3068"/>
                    </a:cubicBezTo>
                    <a:cubicBezTo>
                      <a:pt x="15269" y="3068"/>
                      <a:pt x="15257" y="3084"/>
                      <a:pt x="15240" y="3084"/>
                    </a:cubicBezTo>
                    <a:cubicBezTo>
                      <a:pt x="15236" y="3084"/>
                      <a:pt x="15231" y="3083"/>
                      <a:pt x="15226" y="3081"/>
                    </a:cubicBezTo>
                    <a:cubicBezTo>
                      <a:pt x="15177" y="3056"/>
                      <a:pt x="15276" y="3018"/>
                      <a:pt x="15289" y="3006"/>
                    </a:cubicBezTo>
                    <a:cubicBezTo>
                      <a:pt x="15301" y="2994"/>
                      <a:pt x="15301" y="2969"/>
                      <a:pt x="15326" y="2956"/>
                    </a:cubicBezTo>
                    <a:cubicBezTo>
                      <a:pt x="15338" y="2956"/>
                      <a:pt x="15357" y="2963"/>
                      <a:pt x="15374" y="2963"/>
                    </a:cubicBezTo>
                    <a:cubicBezTo>
                      <a:pt x="15391" y="2963"/>
                      <a:pt x="15407" y="2956"/>
                      <a:pt x="15413" y="2932"/>
                    </a:cubicBezTo>
                    <a:cubicBezTo>
                      <a:pt x="15434" y="2888"/>
                      <a:pt x="15400" y="2855"/>
                      <a:pt x="15350" y="2855"/>
                    </a:cubicBezTo>
                    <a:cubicBezTo>
                      <a:pt x="15342" y="2855"/>
                      <a:pt x="15334" y="2855"/>
                      <a:pt x="15326" y="2857"/>
                    </a:cubicBezTo>
                    <a:cubicBezTo>
                      <a:pt x="15313" y="2869"/>
                      <a:pt x="15289" y="2869"/>
                      <a:pt x="15264" y="2882"/>
                    </a:cubicBezTo>
                    <a:cubicBezTo>
                      <a:pt x="15264" y="2882"/>
                      <a:pt x="15251" y="2894"/>
                      <a:pt x="15239" y="2894"/>
                    </a:cubicBezTo>
                    <a:lnTo>
                      <a:pt x="15164" y="2894"/>
                    </a:lnTo>
                    <a:cubicBezTo>
                      <a:pt x="15189" y="2869"/>
                      <a:pt x="15376" y="2807"/>
                      <a:pt x="15276" y="2745"/>
                    </a:cubicBezTo>
                    <a:cubicBezTo>
                      <a:pt x="15264" y="2739"/>
                      <a:pt x="15248" y="2736"/>
                      <a:pt x="15231" y="2736"/>
                    </a:cubicBezTo>
                    <a:cubicBezTo>
                      <a:pt x="15214" y="2736"/>
                      <a:pt x="15195" y="2739"/>
                      <a:pt x="15177" y="2745"/>
                    </a:cubicBezTo>
                    <a:cubicBezTo>
                      <a:pt x="15164" y="2745"/>
                      <a:pt x="15140" y="2758"/>
                      <a:pt x="15127" y="2758"/>
                    </a:cubicBezTo>
                    <a:lnTo>
                      <a:pt x="15077" y="2758"/>
                    </a:lnTo>
                    <a:cubicBezTo>
                      <a:pt x="15090" y="2733"/>
                      <a:pt x="15115" y="2720"/>
                      <a:pt x="15127" y="2708"/>
                    </a:cubicBezTo>
                    <a:cubicBezTo>
                      <a:pt x="15140" y="2683"/>
                      <a:pt x="15164" y="2671"/>
                      <a:pt x="15177" y="2658"/>
                    </a:cubicBezTo>
                    <a:cubicBezTo>
                      <a:pt x="15214" y="2633"/>
                      <a:pt x="15251" y="2609"/>
                      <a:pt x="15177" y="2596"/>
                    </a:cubicBezTo>
                    <a:cubicBezTo>
                      <a:pt x="15170" y="2595"/>
                      <a:pt x="15164" y="2594"/>
                      <a:pt x="15158" y="2594"/>
                    </a:cubicBezTo>
                    <a:cubicBezTo>
                      <a:pt x="15112" y="2594"/>
                      <a:pt x="15098" y="2633"/>
                      <a:pt x="15065" y="2633"/>
                    </a:cubicBezTo>
                    <a:cubicBezTo>
                      <a:pt x="15077" y="2596"/>
                      <a:pt x="15152" y="2559"/>
                      <a:pt x="15115" y="2522"/>
                    </a:cubicBezTo>
                    <a:cubicBezTo>
                      <a:pt x="15104" y="2506"/>
                      <a:pt x="15087" y="2501"/>
                      <a:pt x="15067" y="2501"/>
                    </a:cubicBezTo>
                    <a:cubicBezTo>
                      <a:pt x="15041" y="2501"/>
                      <a:pt x="15012" y="2509"/>
                      <a:pt x="14991" y="2509"/>
                    </a:cubicBezTo>
                    <a:cubicBezTo>
                      <a:pt x="14991" y="2484"/>
                      <a:pt x="15040" y="2472"/>
                      <a:pt x="15065" y="2460"/>
                    </a:cubicBezTo>
                    <a:cubicBezTo>
                      <a:pt x="15102" y="2447"/>
                      <a:pt x="15127" y="2422"/>
                      <a:pt x="15140" y="2385"/>
                    </a:cubicBezTo>
                    <a:cubicBezTo>
                      <a:pt x="15169" y="2341"/>
                      <a:pt x="15162" y="2328"/>
                      <a:pt x="15139" y="2328"/>
                    </a:cubicBezTo>
                    <a:cubicBezTo>
                      <a:pt x="15103" y="2328"/>
                      <a:pt x="15028" y="2360"/>
                      <a:pt x="14991" y="2360"/>
                    </a:cubicBezTo>
                    <a:cubicBezTo>
                      <a:pt x="14904" y="2360"/>
                      <a:pt x="15053" y="2286"/>
                      <a:pt x="15065" y="2261"/>
                    </a:cubicBezTo>
                    <a:cubicBezTo>
                      <a:pt x="15077" y="2236"/>
                      <a:pt x="15090" y="2199"/>
                      <a:pt x="15053" y="2186"/>
                    </a:cubicBezTo>
                    <a:cubicBezTo>
                      <a:pt x="15030" y="2186"/>
                      <a:pt x="15021" y="2200"/>
                      <a:pt x="15007" y="2200"/>
                    </a:cubicBezTo>
                    <a:cubicBezTo>
                      <a:pt x="14997" y="2200"/>
                      <a:pt x="14986" y="2194"/>
                      <a:pt x="14966" y="2174"/>
                    </a:cubicBezTo>
                    <a:cubicBezTo>
                      <a:pt x="15028" y="2161"/>
                      <a:pt x="15090" y="2099"/>
                      <a:pt x="15040" y="2050"/>
                    </a:cubicBezTo>
                    <a:cubicBezTo>
                      <a:pt x="15032" y="2039"/>
                      <a:pt x="15025" y="2034"/>
                      <a:pt x="15018" y="2034"/>
                    </a:cubicBezTo>
                    <a:cubicBezTo>
                      <a:pt x="14996" y="2034"/>
                      <a:pt x="14979" y="2087"/>
                      <a:pt x="14941" y="2087"/>
                    </a:cubicBezTo>
                    <a:cubicBezTo>
                      <a:pt x="14928" y="2087"/>
                      <a:pt x="14941" y="2037"/>
                      <a:pt x="14941" y="2025"/>
                    </a:cubicBezTo>
                    <a:cubicBezTo>
                      <a:pt x="14941" y="2012"/>
                      <a:pt x="14916" y="1988"/>
                      <a:pt x="14904" y="1975"/>
                    </a:cubicBezTo>
                    <a:cubicBezTo>
                      <a:pt x="14904" y="1950"/>
                      <a:pt x="14928" y="1888"/>
                      <a:pt x="14904" y="1876"/>
                    </a:cubicBezTo>
                    <a:cubicBezTo>
                      <a:pt x="14891" y="1863"/>
                      <a:pt x="14882" y="1863"/>
                      <a:pt x="14874" y="1863"/>
                    </a:cubicBezTo>
                    <a:cubicBezTo>
                      <a:pt x="14866" y="1863"/>
                      <a:pt x="14860" y="1863"/>
                      <a:pt x="14854" y="1851"/>
                    </a:cubicBezTo>
                    <a:cubicBezTo>
                      <a:pt x="14829" y="1839"/>
                      <a:pt x="14829" y="1814"/>
                      <a:pt x="14792" y="1814"/>
                    </a:cubicBezTo>
                    <a:cubicBezTo>
                      <a:pt x="14755" y="1814"/>
                      <a:pt x="14717" y="1863"/>
                      <a:pt x="14717" y="1888"/>
                    </a:cubicBezTo>
                    <a:cubicBezTo>
                      <a:pt x="14717" y="1913"/>
                      <a:pt x="14717" y="1938"/>
                      <a:pt x="14705" y="1963"/>
                    </a:cubicBezTo>
                    <a:cubicBezTo>
                      <a:pt x="14692" y="1988"/>
                      <a:pt x="14668" y="1975"/>
                      <a:pt x="14668" y="2000"/>
                    </a:cubicBezTo>
                    <a:cubicBezTo>
                      <a:pt x="14655" y="2012"/>
                      <a:pt x="14655" y="2062"/>
                      <a:pt x="14643" y="2062"/>
                    </a:cubicBezTo>
                    <a:cubicBezTo>
                      <a:pt x="14643" y="2062"/>
                      <a:pt x="14606" y="2037"/>
                      <a:pt x="14593" y="2037"/>
                    </a:cubicBezTo>
                    <a:cubicBezTo>
                      <a:pt x="14587" y="2036"/>
                      <a:pt x="14582" y="2036"/>
                      <a:pt x="14578" y="2036"/>
                    </a:cubicBezTo>
                    <a:cubicBezTo>
                      <a:pt x="14522" y="2036"/>
                      <a:pt x="14544" y="2101"/>
                      <a:pt x="14556" y="2124"/>
                    </a:cubicBezTo>
                    <a:cubicBezTo>
                      <a:pt x="14568" y="2137"/>
                      <a:pt x="14581" y="2149"/>
                      <a:pt x="14593" y="2161"/>
                    </a:cubicBezTo>
                    <a:lnTo>
                      <a:pt x="14630" y="2161"/>
                    </a:lnTo>
                    <a:cubicBezTo>
                      <a:pt x="14640" y="2187"/>
                      <a:pt x="14626" y="2193"/>
                      <a:pt x="14604" y="2193"/>
                    </a:cubicBezTo>
                    <a:cubicBezTo>
                      <a:pt x="14577" y="2193"/>
                      <a:pt x="14540" y="2184"/>
                      <a:pt x="14519" y="2184"/>
                    </a:cubicBezTo>
                    <a:cubicBezTo>
                      <a:pt x="14514" y="2184"/>
                      <a:pt x="14509" y="2185"/>
                      <a:pt x="14506" y="2186"/>
                    </a:cubicBezTo>
                    <a:cubicBezTo>
                      <a:pt x="14494" y="2211"/>
                      <a:pt x="14506" y="2248"/>
                      <a:pt x="14531" y="2261"/>
                    </a:cubicBezTo>
                    <a:cubicBezTo>
                      <a:pt x="14556" y="2273"/>
                      <a:pt x="14618" y="2335"/>
                      <a:pt x="14606" y="2360"/>
                    </a:cubicBezTo>
                    <a:cubicBezTo>
                      <a:pt x="14606" y="2371"/>
                      <a:pt x="14601" y="2375"/>
                      <a:pt x="14595" y="2375"/>
                    </a:cubicBezTo>
                    <a:cubicBezTo>
                      <a:pt x="14587" y="2375"/>
                      <a:pt x="14575" y="2367"/>
                      <a:pt x="14568" y="2360"/>
                    </a:cubicBezTo>
                    <a:cubicBezTo>
                      <a:pt x="14560" y="2352"/>
                      <a:pt x="14506" y="2321"/>
                      <a:pt x="14468" y="2321"/>
                    </a:cubicBezTo>
                    <a:cubicBezTo>
                      <a:pt x="14450" y="2321"/>
                      <a:pt x="14436" y="2328"/>
                      <a:pt x="14432" y="2348"/>
                    </a:cubicBezTo>
                    <a:cubicBezTo>
                      <a:pt x="14432" y="2360"/>
                      <a:pt x="14481" y="2435"/>
                      <a:pt x="14494" y="2447"/>
                    </a:cubicBezTo>
                    <a:cubicBezTo>
                      <a:pt x="14519" y="2460"/>
                      <a:pt x="14531" y="2460"/>
                      <a:pt x="14543" y="2460"/>
                    </a:cubicBezTo>
                    <a:cubicBezTo>
                      <a:pt x="14556" y="2472"/>
                      <a:pt x="14568" y="2484"/>
                      <a:pt x="14593" y="2497"/>
                    </a:cubicBezTo>
                    <a:cubicBezTo>
                      <a:pt x="14618" y="2509"/>
                      <a:pt x="14643" y="2497"/>
                      <a:pt x="14643" y="2534"/>
                    </a:cubicBezTo>
                    <a:cubicBezTo>
                      <a:pt x="14606" y="2509"/>
                      <a:pt x="14568" y="2497"/>
                      <a:pt x="14531" y="2497"/>
                    </a:cubicBezTo>
                    <a:cubicBezTo>
                      <a:pt x="14432" y="2497"/>
                      <a:pt x="14481" y="2559"/>
                      <a:pt x="14494" y="2596"/>
                    </a:cubicBezTo>
                    <a:cubicBezTo>
                      <a:pt x="14481" y="2590"/>
                      <a:pt x="14453" y="2584"/>
                      <a:pt x="14427" y="2584"/>
                    </a:cubicBezTo>
                    <a:cubicBezTo>
                      <a:pt x="14401" y="2584"/>
                      <a:pt x="14376" y="2590"/>
                      <a:pt x="14370" y="2609"/>
                    </a:cubicBezTo>
                    <a:cubicBezTo>
                      <a:pt x="14370" y="2633"/>
                      <a:pt x="14432" y="2646"/>
                      <a:pt x="14456" y="2671"/>
                    </a:cubicBezTo>
                    <a:lnTo>
                      <a:pt x="14481" y="2696"/>
                    </a:lnTo>
                    <a:lnTo>
                      <a:pt x="14481" y="2720"/>
                    </a:lnTo>
                    <a:cubicBezTo>
                      <a:pt x="14481" y="2733"/>
                      <a:pt x="14481" y="2745"/>
                      <a:pt x="14494" y="2758"/>
                    </a:cubicBezTo>
                    <a:cubicBezTo>
                      <a:pt x="14506" y="2770"/>
                      <a:pt x="14531" y="2770"/>
                      <a:pt x="14531" y="2782"/>
                    </a:cubicBezTo>
                    <a:cubicBezTo>
                      <a:pt x="14530" y="2784"/>
                      <a:pt x="14528" y="2784"/>
                      <a:pt x="14527" y="2784"/>
                    </a:cubicBezTo>
                    <a:cubicBezTo>
                      <a:pt x="14510" y="2784"/>
                      <a:pt x="14468" y="2733"/>
                      <a:pt x="14456" y="2733"/>
                    </a:cubicBezTo>
                    <a:cubicBezTo>
                      <a:pt x="14451" y="2728"/>
                      <a:pt x="14429" y="2725"/>
                      <a:pt x="14403" y="2725"/>
                    </a:cubicBezTo>
                    <a:cubicBezTo>
                      <a:pt x="14366" y="2725"/>
                      <a:pt x="14322" y="2731"/>
                      <a:pt x="14307" y="2745"/>
                    </a:cubicBezTo>
                    <a:cubicBezTo>
                      <a:pt x="14258" y="2820"/>
                      <a:pt x="14407" y="2857"/>
                      <a:pt x="14456" y="2869"/>
                    </a:cubicBezTo>
                    <a:cubicBezTo>
                      <a:pt x="14438" y="2876"/>
                      <a:pt x="14416" y="2879"/>
                      <a:pt x="14394" y="2879"/>
                    </a:cubicBezTo>
                    <a:cubicBezTo>
                      <a:pt x="14373" y="2879"/>
                      <a:pt x="14351" y="2876"/>
                      <a:pt x="14332" y="2869"/>
                    </a:cubicBezTo>
                    <a:cubicBezTo>
                      <a:pt x="14307" y="2857"/>
                      <a:pt x="14295" y="2832"/>
                      <a:pt x="14258" y="2832"/>
                    </a:cubicBezTo>
                    <a:cubicBezTo>
                      <a:pt x="14171" y="2832"/>
                      <a:pt x="14146" y="2932"/>
                      <a:pt x="14233" y="2944"/>
                    </a:cubicBezTo>
                    <a:lnTo>
                      <a:pt x="14283" y="2944"/>
                    </a:lnTo>
                    <a:cubicBezTo>
                      <a:pt x="14289" y="2947"/>
                      <a:pt x="14290" y="2948"/>
                      <a:pt x="14290" y="2948"/>
                    </a:cubicBezTo>
                    <a:cubicBezTo>
                      <a:pt x="14289" y="2948"/>
                      <a:pt x="14286" y="2947"/>
                      <a:pt x="14284" y="2947"/>
                    </a:cubicBezTo>
                    <a:cubicBezTo>
                      <a:pt x="14279" y="2947"/>
                      <a:pt x="14276" y="2950"/>
                      <a:pt x="14295" y="2969"/>
                    </a:cubicBezTo>
                    <a:cubicBezTo>
                      <a:pt x="14295" y="2969"/>
                      <a:pt x="14307" y="2981"/>
                      <a:pt x="14307" y="2994"/>
                    </a:cubicBezTo>
                    <a:lnTo>
                      <a:pt x="14332" y="2994"/>
                    </a:lnTo>
                    <a:cubicBezTo>
                      <a:pt x="14332" y="2994"/>
                      <a:pt x="14382" y="3031"/>
                      <a:pt x="14394" y="3056"/>
                    </a:cubicBezTo>
                    <a:cubicBezTo>
                      <a:pt x="14419" y="3068"/>
                      <a:pt x="14394" y="3105"/>
                      <a:pt x="14444" y="3118"/>
                    </a:cubicBezTo>
                    <a:cubicBezTo>
                      <a:pt x="14432" y="3124"/>
                      <a:pt x="14413" y="3124"/>
                      <a:pt x="14394" y="3124"/>
                    </a:cubicBezTo>
                    <a:cubicBezTo>
                      <a:pt x="14376" y="3124"/>
                      <a:pt x="14357" y="3124"/>
                      <a:pt x="14345" y="3130"/>
                    </a:cubicBezTo>
                    <a:cubicBezTo>
                      <a:pt x="14345" y="3094"/>
                      <a:pt x="14318" y="3071"/>
                      <a:pt x="14289" y="3071"/>
                    </a:cubicBezTo>
                    <a:cubicBezTo>
                      <a:pt x="14279" y="3071"/>
                      <a:pt x="14268" y="3074"/>
                      <a:pt x="14258" y="3081"/>
                    </a:cubicBezTo>
                    <a:cubicBezTo>
                      <a:pt x="14250" y="3057"/>
                      <a:pt x="14232" y="3048"/>
                      <a:pt x="14207" y="3048"/>
                    </a:cubicBezTo>
                    <a:cubicBezTo>
                      <a:pt x="14193" y="3048"/>
                      <a:pt x="14177" y="3051"/>
                      <a:pt x="14158" y="3056"/>
                    </a:cubicBezTo>
                    <a:cubicBezTo>
                      <a:pt x="14146" y="3056"/>
                      <a:pt x="14134" y="3081"/>
                      <a:pt x="14109" y="3081"/>
                    </a:cubicBezTo>
                    <a:lnTo>
                      <a:pt x="14096" y="3081"/>
                    </a:lnTo>
                    <a:lnTo>
                      <a:pt x="14096" y="3068"/>
                    </a:lnTo>
                    <a:cubicBezTo>
                      <a:pt x="14096" y="3056"/>
                      <a:pt x="14121" y="3043"/>
                      <a:pt x="14121" y="3031"/>
                    </a:cubicBezTo>
                    <a:cubicBezTo>
                      <a:pt x="14134" y="3018"/>
                      <a:pt x="14121" y="2981"/>
                      <a:pt x="14096" y="2981"/>
                    </a:cubicBezTo>
                    <a:cubicBezTo>
                      <a:pt x="14071" y="2981"/>
                      <a:pt x="14071" y="3006"/>
                      <a:pt x="14059" y="3006"/>
                    </a:cubicBezTo>
                    <a:cubicBezTo>
                      <a:pt x="14034" y="3018"/>
                      <a:pt x="14009" y="3031"/>
                      <a:pt x="13972" y="3043"/>
                    </a:cubicBezTo>
                    <a:cubicBezTo>
                      <a:pt x="13985" y="3006"/>
                      <a:pt x="14034" y="3006"/>
                      <a:pt x="14059" y="2994"/>
                    </a:cubicBezTo>
                    <a:cubicBezTo>
                      <a:pt x="14084" y="2981"/>
                      <a:pt x="14096" y="2981"/>
                      <a:pt x="14096" y="2956"/>
                    </a:cubicBezTo>
                    <a:cubicBezTo>
                      <a:pt x="14109" y="2944"/>
                      <a:pt x="14096" y="2919"/>
                      <a:pt x="14096" y="2907"/>
                    </a:cubicBezTo>
                    <a:cubicBezTo>
                      <a:pt x="14096" y="2894"/>
                      <a:pt x="14196" y="2882"/>
                      <a:pt x="14196" y="2845"/>
                    </a:cubicBezTo>
                    <a:cubicBezTo>
                      <a:pt x="14208" y="2820"/>
                      <a:pt x="14158" y="2807"/>
                      <a:pt x="14134" y="2807"/>
                    </a:cubicBezTo>
                    <a:lnTo>
                      <a:pt x="14109" y="2807"/>
                    </a:lnTo>
                    <a:cubicBezTo>
                      <a:pt x="14109" y="2795"/>
                      <a:pt x="14096" y="2782"/>
                      <a:pt x="14084" y="2782"/>
                    </a:cubicBezTo>
                    <a:cubicBezTo>
                      <a:pt x="14071" y="2782"/>
                      <a:pt x="14059" y="2795"/>
                      <a:pt x="14047" y="2807"/>
                    </a:cubicBezTo>
                    <a:cubicBezTo>
                      <a:pt x="14022" y="2807"/>
                      <a:pt x="13997" y="2758"/>
                      <a:pt x="13960" y="2745"/>
                    </a:cubicBezTo>
                    <a:cubicBezTo>
                      <a:pt x="13935" y="2758"/>
                      <a:pt x="13910" y="2758"/>
                      <a:pt x="13885" y="2758"/>
                    </a:cubicBezTo>
                    <a:cubicBezTo>
                      <a:pt x="13873" y="2758"/>
                      <a:pt x="13848" y="2782"/>
                      <a:pt x="13835" y="2782"/>
                    </a:cubicBezTo>
                    <a:cubicBezTo>
                      <a:pt x="13823" y="2770"/>
                      <a:pt x="13873" y="2708"/>
                      <a:pt x="13885" y="2696"/>
                    </a:cubicBezTo>
                    <a:cubicBezTo>
                      <a:pt x="13898" y="2683"/>
                      <a:pt x="13898" y="2658"/>
                      <a:pt x="13922" y="2646"/>
                    </a:cubicBezTo>
                    <a:cubicBezTo>
                      <a:pt x="13928" y="2646"/>
                      <a:pt x="13938" y="2651"/>
                      <a:pt x="13949" y="2651"/>
                    </a:cubicBezTo>
                    <a:cubicBezTo>
                      <a:pt x="13963" y="2651"/>
                      <a:pt x="13978" y="2643"/>
                      <a:pt x="13985" y="2609"/>
                    </a:cubicBezTo>
                    <a:cubicBezTo>
                      <a:pt x="14005" y="2567"/>
                      <a:pt x="13983" y="2543"/>
                      <a:pt x="13947" y="2543"/>
                    </a:cubicBezTo>
                    <a:cubicBezTo>
                      <a:pt x="13939" y="2543"/>
                      <a:pt x="13931" y="2544"/>
                      <a:pt x="13922" y="2547"/>
                    </a:cubicBezTo>
                    <a:cubicBezTo>
                      <a:pt x="13898" y="2547"/>
                      <a:pt x="13885" y="2559"/>
                      <a:pt x="13873" y="2559"/>
                    </a:cubicBezTo>
                    <a:cubicBezTo>
                      <a:pt x="13860" y="2559"/>
                      <a:pt x="13860" y="2571"/>
                      <a:pt x="13848" y="2584"/>
                    </a:cubicBezTo>
                    <a:lnTo>
                      <a:pt x="13786" y="2584"/>
                    </a:lnTo>
                    <a:cubicBezTo>
                      <a:pt x="13811" y="2547"/>
                      <a:pt x="13960" y="2484"/>
                      <a:pt x="13885" y="2410"/>
                    </a:cubicBezTo>
                    <a:cubicBezTo>
                      <a:pt x="13877" y="2406"/>
                      <a:pt x="13867" y="2404"/>
                      <a:pt x="13857" y="2404"/>
                    </a:cubicBezTo>
                    <a:cubicBezTo>
                      <a:pt x="13837" y="2404"/>
                      <a:pt x="13815" y="2410"/>
                      <a:pt x="13798" y="2410"/>
                    </a:cubicBezTo>
                    <a:cubicBezTo>
                      <a:pt x="13773" y="2410"/>
                      <a:pt x="13773" y="2435"/>
                      <a:pt x="13749" y="2435"/>
                    </a:cubicBezTo>
                    <a:lnTo>
                      <a:pt x="13711" y="2435"/>
                    </a:lnTo>
                    <a:cubicBezTo>
                      <a:pt x="13724" y="2410"/>
                      <a:pt x="13749" y="2397"/>
                      <a:pt x="13761" y="2373"/>
                    </a:cubicBezTo>
                    <a:cubicBezTo>
                      <a:pt x="13773" y="2360"/>
                      <a:pt x="13786" y="2335"/>
                      <a:pt x="13798" y="2323"/>
                    </a:cubicBezTo>
                    <a:cubicBezTo>
                      <a:pt x="13823" y="2298"/>
                      <a:pt x="13860" y="2273"/>
                      <a:pt x="13798" y="2261"/>
                    </a:cubicBezTo>
                    <a:cubicBezTo>
                      <a:pt x="13790" y="2257"/>
                      <a:pt x="13783" y="2255"/>
                      <a:pt x="13776" y="2255"/>
                    </a:cubicBezTo>
                    <a:cubicBezTo>
                      <a:pt x="13744" y="2255"/>
                      <a:pt x="13730" y="2298"/>
                      <a:pt x="13699" y="2298"/>
                    </a:cubicBezTo>
                    <a:cubicBezTo>
                      <a:pt x="13711" y="2261"/>
                      <a:pt x="13773" y="2224"/>
                      <a:pt x="13749" y="2186"/>
                    </a:cubicBezTo>
                    <a:cubicBezTo>
                      <a:pt x="13736" y="2168"/>
                      <a:pt x="13718" y="2161"/>
                      <a:pt x="13699" y="2161"/>
                    </a:cubicBezTo>
                    <a:cubicBezTo>
                      <a:pt x="13680" y="2161"/>
                      <a:pt x="13662" y="2168"/>
                      <a:pt x="13649" y="2174"/>
                    </a:cubicBezTo>
                    <a:cubicBezTo>
                      <a:pt x="13649" y="2149"/>
                      <a:pt x="13686" y="2137"/>
                      <a:pt x="13699" y="2124"/>
                    </a:cubicBezTo>
                    <a:cubicBezTo>
                      <a:pt x="13736" y="2099"/>
                      <a:pt x="13761" y="2062"/>
                      <a:pt x="13761" y="2037"/>
                    </a:cubicBezTo>
                    <a:cubicBezTo>
                      <a:pt x="13785" y="1990"/>
                      <a:pt x="13779" y="1975"/>
                      <a:pt x="13761" y="1975"/>
                    </a:cubicBezTo>
                    <a:cubicBezTo>
                      <a:pt x="13733" y="1975"/>
                      <a:pt x="13672" y="2012"/>
                      <a:pt x="13649" y="2012"/>
                    </a:cubicBezTo>
                    <a:cubicBezTo>
                      <a:pt x="13587" y="2012"/>
                      <a:pt x="13699" y="1926"/>
                      <a:pt x="13711" y="1901"/>
                    </a:cubicBezTo>
                    <a:cubicBezTo>
                      <a:pt x="13724" y="1876"/>
                      <a:pt x="13736" y="1839"/>
                      <a:pt x="13699" y="1826"/>
                    </a:cubicBezTo>
                    <a:cubicBezTo>
                      <a:pt x="13695" y="1824"/>
                      <a:pt x="13692" y="1824"/>
                      <a:pt x="13689" y="1824"/>
                    </a:cubicBezTo>
                    <a:cubicBezTo>
                      <a:pt x="13680" y="1824"/>
                      <a:pt x="13674" y="1831"/>
                      <a:pt x="13665" y="1831"/>
                    </a:cubicBezTo>
                    <a:cubicBezTo>
                      <a:pt x="13659" y="1831"/>
                      <a:pt x="13650" y="1827"/>
                      <a:pt x="13637" y="1814"/>
                    </a:cubicBezTo>
                    <a:cubicBezTo>
                      <a:pt x="13674" y="1801"/>
                      <a:pt x="13724" y="1714"/>
                      <a:pt x="13699" y="1677"/>
                    </a:cubicBezTo>
                    <a:cubicBezTo>
                      <a:pt x="13691" y="1666"/>
                      <a:pt x="13684" y="1662"/>
                      <a:pt x="13677" y="1662"/>
                    </a:cubicBezTo>
                    <a:cubicBezTo>
                      <a:pt x="13655" y="1662"/>
                      <a:pt x="13641" y="1714"/>
                      <a:pt x="13612" y="1714"/>
                    </a:cubicBezTo>
                    <a:cubicBezTo>
                      <a:pt x="13600" y="1714"/>
                      <a:pt x="13612" y="1652"/>
                      <a:pt x="13612" y="1640"/>
                    </a:cubicBezTo>
                    <a:cubicBezTo>
                      <a:pt x="13612" y="1640"/>
                      <a:pt x="13587" y="1615"/>
                      <a:pt x="13587" y="1590"/>
                    </a:cubicBezTo>
                    <a:cubicBezTo>
                      <a:pt x="13575" y="1578"/>
                      <a:pt x="13612" y="1503"/>
                      <a:pt x="13587" y="1478"/>
                    </a:cubicBezTo>
                    <a:cubicBezTo>
                      <a:pt x="13575" y="1472"/>
                      <a:pt x="13565" y="1472"/>
                      <a:pt x="13558" y="1472"/>
                    </a:cubicBezTo>
                    <a:cubicBezTo>
                      <a:pt x="13550" y="1472"/>
                      <a:pt x="13544" y="1472"/>
                      <a:pt x="13537" y="1466"/>
                    </a:cubicBezTo>
                    <a:cubicBezTo>
                      <a:pt x="13525" y="1454"/>
                      <a:pt x="13513" y="1429"/>
                      <a:pt x="13488" y="1429"/>
                    </a:cubicBezTo>
                    <a:cubicBezTo>
                      <a:pt x="13463" y="1429"/>
                      <a:pt x="13438" y="1478"/>
                      <a:pt x="13438" y="1503"/>
                    </a:cubicBezTo>
                    <a:cubicBezTo>
                      <a:pt x="13438" y="1528"/>
                      <a:pt x="13426" y="1553"/>
                      <a:pt x="13426" y="1578"/>
                    </a:cubicBezTo>
                    <a:cubicBezTo>
                      <a:pt x="13426" y="1590"/>
                      <a:pt x="13401" y="1603"/>
                      <a:pt x="13388" y="1615"/>
                    </a:cubicBezTo>
                    <a:cubicBezTo>
                      <a:pt x="13388" y="1627"/>
                      <a:pt x="13376" y="1690"/>
                      <a:pt x="13376" y="1690"/>
                    </a:cubicBezTo>
                    <a:cubicBezTo>
                      <a:pt x="13376" y="1690"/>
                      <a:pt x="13351" y="1665"/>
                      <a:pt x="13339" y="1665"/>
                    </a:cubicBezTo>
                    <a:cubicBezTo>
                      <a:pt x="13331" y="1662"/>
                      <a:pt x="13325" y="1660"/>
                      <a:pt x="13319" y="1660"/>
                    </a:cubicBezTo>
                    <a:cubicBezTo>
                      <a:pt x="13280" y="1660"/>
                      <a:pt x="13291" y="1730"/>
                      <a:pt x="13301" y="1752"/>
                    </a:cubicBezTo>
                    <a:cubicBezTo>
                      <a:pt x="13314" y="1776"/>
                      <a:pt x="13326" y="1789"/>
                      <a:pt x="13339" y="1801"/>
                    </a:cubicBezTo>
                    <a:cubicBezTo>
                      <a:pt x="13339" y="1801"/>
                      <a:pt x="13344" y="1796"/>
                      <a:pt x="13352" y="1796"/>
                    </a:cubicBezTo>
                    <a:cubicBezTo>
                      <a:pt x="13355" y="1796"/>
                      <a:pt x="13359" y="1797"/>
                      <a:pt x="13364" y="1801"/>
                    </a:cubicBezTo>
                    <a:cubicBezTo>
                      <a:pt x="13372" y="1824"/>
                      <a:pt x="13365" y="1830"/>
                      <a:pt x="13351" y="1830"/>
                    </a:cubicBezTo>
                    <a:cubicBezTo>
                      <a:pt x="13334" y="1830"/>
                      <a:pt x="13305" y="1820"/>
                      <a:pt x="13284" y="1820"/>
                    </a:cubicBezTo>
                    <a:cubicBezTo>
                      <a:pt x="13276" y="1820"/>
                      <a:pt x="13269" y="1822"/>
                      <a:pt x="13264" y="1826"/>
                    </a:cubicBezTo>
                    <a:cubicBezTo>
                      <a:pt x="13252" y="1839"/>
                      <a:pt x="13264" y="1888"/>
                      <a:pt x="13289" y="1901"/>
                    </a:cubicBezTo>
                    <a:cubicBezTo>
                      <a:pt x="13301" y="1913"/>
                      <a:pt x="13351" y="1975"/>
                      <a:pt x="13339" y="2000"/>
                    </a:cubicBezTo>
                    <a:cubicBezTo>
                      <a:pt x="13339" y="2015"/>
                      <a:pt x="13337" y="2020"/>
                      <a:pt x="13334" y="2020"/>
                    </a:cubicBezTo>
                    <a:cubicBezTo>
                      <a:pt x="13329" y="2020"/>
                      <a:pt x="13321" y="2008"/>
                      <a:pt x="13314" y="2000"/>
                    </a:cubicBezTo>
                    <a:cubicBezTo>
                      <a:pt x="13305" y="1992"/>
                      <a:pt x="13263" y="1960"/>
                      <a:pt x="13232" y="1960"/>
                    </a:cubicBezTo>
                    <a:cubicBezTo>
                      <a:pt x="13218" y="1960"/>
                      <a:pt x="13206" y="1968"/>
                      <a:pt x="13202" y="1988"/>
                    </a:cubicBezTo>
                    <a:cubicBezTo>
                      <a:pt x="13215" y="2025"/>
                      <a:pt x="13227" y="2062"/>
                      <a:pt x="13252" y="2099"/>
                    </a:cubicBezTo>
                    <a:cubicBezTo>
                      <a:pt x="13264" y="2099"/>
                      <a:pt x="13277" y="2112"/>
                      <a:pt x="13289" y="2124"/>
                    </a:cubicBezTo>
                    <a:cubicBezTo>
                      <a:pt x="13301" y="2124"/>
                      <a:pt x="13314" y="2149"/>
                      <a:pt x="13326" y="2161"/>
                    </a:cubicBezTo>
                    <a:cubicBezTo>
                      <a:pt x="13351" y="2174"/>
                      <a:pt x="13376" y="2161"/>
                      <a:pt x="13376" y="2186"/>
                    </a:cubicBezTo>
                    <a:cubicBezTo>
                      <a:pt x="13339" y="2174"/>
                      <a:pt x="13314" y="2149"/>
                      <a:pt x="13277" y="2149"/>
                    </a:cubicBezTo>
                    <a:cubicBezTo>
                      <a:pt x="13202" y="2161"/>
                      <a:pt x="13239" y="2224"/>
                      <a:pt x="13252" y="2261"/>
                    </a:cubicBezTo>
                    <a:cubicBezTo>
                      <a:pt x="13246" y="2255"/>
                      <a:pt x="13224" y="2248"/>
                      <a:pt x="13202" y="2248"/>
                    </a:cubicBezTo>
                    <a:cubicBezTo>
                      <a:pt x="13180" y="2248"/>
                      <a:pt x="13159" y="2255"/>
                      <a:pt x="13152" y="2273"/>
                    </a:cubicBezTo>
                    <a:cubicBezTo>
                      <a:pt x="13152" y="2311"/>
                      <a:pt x="13202" y="2323"/>
                      <a:pt x="13227" y="2335"/>
                    </a:cubicBezTo>
                    <a:lnTo>
                      <a:pt x="13252" y="2373"/>
                    </a:lnTo>
                    <a:lnTo>
                      <a:pt x="13252" y="2397"/>
                    </a:lnTo>
                    <a:cubicBezTo>
                      <a:pt x="13252" y="2408"/>
                      <a:pt x="13252" y="2418"/>
                      <a:pt x="13252" y="2429"/>
                    </a:cubicBezTo>
                    <a:lnTo>
                      <a:pt x="13252" y="2429"/>
                    </a:lnTo>
                    <a:cubicBezTo>
                      <a:pt x="13241" y="2418"/>
                      <a:pt x="13232" y="2410"/>
                      <a:pt x="13227" y="2410"/>
                    </a:cubicBezTo>
                    <a:cubicBezTo>
                      <a:pt x="13222" y="2405"/>
                      <a:pt x="13202" y="2402"/>
                      <a:pt x="13179" y="2402"/>
                    </a:cubicBezTo>
                    <a:cubicBezTo>
                      <a:pt x="13147" y="2402"/>
                      <a:pt x="13110" y="2408"/>
                      <a:pt x="13103" y="2422"/>
                    </a:cubicBezTo>
                    <a:cubicBezTo>
                      <a:pt x="13065" y="2497"/>
                      <a:pt x="13177" y="2534"/>
                      <a:pt x="13227" y="2559"/>
                    </a:cubicBezTo>
                    <a:cubicBezTo>
                      <a:pt x="13215" y="2565"/>
                      <a:pt x="13199" y="2568"/>
                      <a:pt x="13182" y="2568"/>
                    </a:cubicBezTo>
                    <a:cubicBezTo>
                      <a:pt x="13165" y="2568"/>
                      <a:pt x="13146" y="2565"/>
                      <a:pt x="13128" y="2559"/>
                    </a:cubicBezTo>
                    <a:cubicBezTo>
                      <a:pt x="13103" y="2547"/>
                      <a:pt x="13103" y="2522"/>
                      <a:pt x="13065" y="2522"/>
                    </a:cubicBezTo>
                    <a:cubicBezTo>
                      <a:pt x="12991" y="2522"/>
                      <a:pt x="12979" y="2621"/>
                      <a:pt x="13053" y="2633"/>
                    </a:cubicBezTo>
                    <a:lnTo>
                      <a:pt x="13078" y="2633"/>
                    </a:lnTo>
                    <a:cubicBezTo>
                      <a:pt x="13090" y="2633"/>
                      <a:pt x="13065" y="2633"/>
                      <a:pt x="13090" y="2658"/>
                    </a:cubicBezTo>
                    <a:lnTo>
                      <a:pt x="13103" y="2683"/>
                    </a:lnTo>
                    <a:cubicBezTo>
                      <a:pt x="13107" y="2687"/>
                      <a:pt x="13110" y="2689"/>
                      <a:pt x="13112" y="2689"/>
                    </a:cubicBezTo>
                    <a:cubicBezTo>
                      <a:pt x="13117" y="2689"/>
                      <a:pt x="13119" y="2683"/>
                      <a:pt x="13128" y="2683"/>
                    </a:cubicBezTo>
                    <a:cubicBezTo>
                      <a:pt x="13128" y="2683"/>
                      <a:pt x="13165" y="2733"/>
                      <a:pt x="13177" y="2745"/>
                    </a:cubicBezTo>
                    <a:cubicBezTo>
                      <a:pt x="13190" y="2770"/>
                      <a:pt x="13177" y="2807"/>
                      <a:pt x="13215" y="2820"/>
                    </a:cubicBezTo>
                    <a:cubicBezTo>
                      <a:pt x="13202" y="2826"/>
                      <a:pt x="13190" y="2826"/>
                      <a:pt x="13176" y="2826"/>
                    </a:cubicBezTo>
                    <a:cubicBezTo>
                      <a:pt x="13162" y="2826"/>
                      <a:pt x="13146" y="2826"/>
                      <a:pt x="13128" y="2832"/>
                    </a:cubicBezTo>
                    <a:cubicBezTo>
                      <a:pt x="13128" y="2803"/>
                      <a:pt x="13113" y="2774"/>
                      <a:pt x="13089" y="2774"/>
                    </a:cubicBezTo>
                    <a:cubicBezTo>
                      <a:pt x="13082" y="2774"/>
                      <a:pt x="13074" y="2777"/>
                      <a:pt x="13065" y="2782"/>
                    </a:cubicBezTo>
                    <a:cubicBezTo>
                      <a:pt x="13057" y="2758"/>
                      <a:pt x="13044" y="2745"/>
                      <a:pt x="13026" y="2745"/>
                    </a:cubicBezTo>
                    <a:cubicBezTo>
                      <a:pt x="13016" y="2745"/>
                      <a:pt x="13004" y="2749"/>
                      <a:pt x="12991" y="2758"/>
                    </a:cubicBezTo>
                    <a:cubicBezTo>
                      <a:pt x="12954" y="2770"/>
                      <a:pt x="12966" y="2782"/>
                      <a:pt x="12954" y="2782"/>
                    </a:cubicBezTo>
                    <a:cubicBezTo>
                      <a:pt x="12929" y="2782"/>
                      <a:pt x="12929" y="2758"/>
                      <a:pt x="12916" y="2758"/>
                    </a:cubicBezTo>
                    <a:cubicBezTo>
                      <a:pt x="12904" y="2758"/>
                      <a:pt x="12892" y="2782"/>
                      <a:pt x="12879" y="2782"/>
                    </a:cubicBezTo>
                    <a:lnTo>
                      <a:pt x="12842" y="2782"/>
                    </a:lnTo>
                    <a:cubicBezTo>
                      <a:pt x="12830" y="2782"/>
                      <a:pt x="12780" y="2807"/>
                      <a:pt x="12805" y="2832"/>
                    </a:cubicBezTo>
                    <a:cubicBezTo>
                      <a:pt x="12817" y="2857"/>
                      <a:pt x="12879" y="2857"/>
                      <a:pt x="12892" y="2882"/>
                    </a:cubicBezTo>
                    <a:cubicBezTo>
                      <a:pt x="12904" y="2907"/>
                      <a:pt x="12879" y="2932"/>
                      <a:pt x="12916" y="2956"/>
                    </a:cubicBezTo>
                    <a:cubicBezTo>
                      <a:pt x="12954" y="2994"/>
                      <a:pt x="12954" y="2981"/>
                      <a:pt x="12979" y="3006"/>
                    </a:cubicBezTo>
                    <a:cubicBezTo>
                      <a:pt x="12941" y="3006"/>
                      <a:pt x="12929" y="2956"/>
                      <a:pt x="12892" y="2956"/>
                    </a:cubicBezTo>
                    <a:cubicBezTo>
                      <a:pt x="12867" y="2956"/>
                      <a:pt x="12879" y="3018"/>
                      <a:pt x="12892" y="3043"/>
                    </a:cubicBezTo>
                    <a:cubicBezTo>
                      <a:pt x="12892" y="3068"/>
                      <a:pt x="12892" y="3081"/>
                      <a:pt x="12904" y="3093"/>
                    </a:cubicBezTo>
                    <a:cubicBezTo>
                      <a:pt x="12916" y="3118"/>
                      <a:pt x="12929" y="3118"/>
                      <a:pt x="12941" y="3130"/>
                    </a:cubicBezTo>
                    <a:cubicBezTo>
                      <a:pt x="12954" y="3143"/>
                      <a:pt x="12954" y="3180"/>
                      <a:pt x="12991" y="3192"/>
                    </a:cubicBezTo>
                    <a:cubicBezTo>
                      <a:pt x="12979" y="3217"/>
                      <a:pt x="12991" y="3205"/>
                      <a:pt x="12966" y="3217"/>
                    </a:cubicBezTo>
                    <a:cubicBezTo>
                      <a:pt x="12941" y="3217"/>
                      <a:pt x="12929" y="3217"/>
                      <a:pt x="12904" y="3230"/>
                    </a:cubicBezTo>
                    <a:cubicBezTo>
                      <a:pt x="12892" y="3230"/>
                      <a:pt x="12892" y="3205"/>
                      <a:pt x="12879" y="3205"/>
                    </a:cubicBezTo>
                    <a:cubicBezTo>
                      <a:pt x="12879" y="3192"/>
                      <a:pt x="12867" y="3155"/>
                      <a:pt x="12854" y="3143"/>
                    </a:cubicBezTo>
                    <a:cubicBezTo>
                      <a:pt x="12842" y="3136"/>
                      <a:pt x="12826" y="3133"/>
                      <a:pt x="12811" y="3133"/>
                    </a:cubicBezTo>
                    <a:cubicBezTo>
                      <a:pt x="12795" y="3133"/>
                      <a:pt x="12780" y="3136"/>
                      <a:pt x="12767" y="3143"/>
                    </a:cubicBezTo>
                    <a:cubicBezTo>
                      <a:pt x="12730" y="3155"/>
                      <a:pt x="12718" y="3192"/>
                      <a:pt x="12743" y="3217"/>
                    </a:cubicBezTo>
                    <a:cubicBezTo>
                      <a:pt x="12755" y="3242"/>
                      <a:pt x="12780" y="3242"/>
                      <a:pt x="12792" y="3254"/>
                    </a:cubicBezTo>
                    <a:cubicBezTo>
                      <a:pt x="12805" y="3279"/>
                      <a:pt x="12817" y="3304"/>
                      <a:pt x="12817" y="3329"/>
                    </a:cubicBezTo>
                    <a:cubicBezTo>
                      <a:pt x="12842" y="3379"/>
                      <a:pt x="12904" y="3366"/>
                      <a:pt x="12941" y="3416"/>
                    </a:cubicBezTo>
                    <a:cubicBezTo>
                      <a:pt x="12934" y="3416"/>
                      <a:pt x="12915" y="3408"/>
                      <a:pt x="12900" y="3408"/>
                    </a:cubicBezTo>
                    <a:cubicBezTo>
                      <a:pt x="12888" y="3408"/>
                      <a:pt x="12879" y="3412"/>
                      <a:pt x="12879" y="3428"/>
                    </a:cubicBezTo>
                    <a:cubicBezTo>
                      <a:pt x="12854" y="3416"/>
                      <a:pt x="12830" y="3379"/>
                      <a:pt x="12805" y="3366"/>
                    </a:cubicBezTo>
                    <a:cubicBezTo>
                      <a:pt x="12800" y="3365"/>
                      <a:pt x="12794" y="3364"/>
                      <a:pt x="12789" y="3364"/>
                    </a:cubicBezTo>
                    <a:cubicBezTo>
                      <a:pt x="12753" y="3364"/>
                      <a:pt x="12712" y="3396"/>
                      <a:pt x="12755" y="3428"/>
                    </a:cubicBezTo>
                    <a:cubicBezTo>
                      <a:pt x="12780" y="3453"/>
                      <a:pt x="12780" y="3441"/>
                      <a:pt x="12792" y="3466"/>
                    </a:cubicBezTo>
                    <a:cubicBezTo>
                      <a:pt x="12805" y="3490"/>
                      <a:pt x="12792" y="3490"/>
                      <a:pt x="12792" y="3503"/>
                    </a:cubicBezTo>
                    <a:cubicBezTo>
                      <a:pt x="12805" y="3503"/>
                      <a:pt x="12830" y="3515"/>
                      <a:pt x="12854" y="3515"/>
                    </a:cubicBezTo>
                    <a:cubicBezTo>
                      <a:pt x="12859" y="3515"/>
                      <a:pt x="12880" y="3513"/>
                      <a:pt x="12901" y="3513"/>
                    </a:cubicBezTo>
                    <a:cubicBezTo>
                      <a:pt x="12932" y="3513"/>
                      <a:pt x="12964" y="3518"/>
                      <a:pt x="12941" y="3540"/>
                    </a:cubicBezTo>
                    <a:cubicBezTo>
                      <a:pt x="12931" y="3550"/>
                      <a:pt x="12918" y="3554"/>
                      <a:pt x="12903" y="3554"/>
                    </a:cubicBezTo>
                    <a:cubicBezTo>
                      <a:pt x="12862" y="3554"/>
                      <a:pt x="12807" y="3524"/>
                      <a:pt x="12780" y="3515"/>
                    </a:cubicBezTo>
                    <a:cubicBezTo>
                      <a:pt x="12767" y="3503"/>
                      <a:pt x="12743" y="3490"/>
                      <a:pt x="12730" y="3466"/>
                    </a:cubicBezTo>
                    <a:cubicBezTo>
                      <a:pt x="12718" y="3453"/>
                      <a:pt x="12730" y="3428"/>
                      <a:pt x="12693" y="3416"/>
                    </a:cubicBezTo>
                    <a:lnTo>
                      <a:pt x="12680" y="3416"/>
                    </a:lnTo>
                    <a:cubicBezTo>
                      <a:pt x="12668" y="3403"/>
                      <a:pt x="12668" y="3391"/>
                      <a:pt x="12643" y="3391"/>
                    </a:cubicBezTo>
                    <a:lnTo>
                      <a:pt x="12656" y="3379"/>
                    </a:lnTo>
                    <a:cubicBezTo>
                      <a:pt x="12668" y="3366"/>
                      <a:pt x="12643" y="3329"/>
                      <a:pt x="12656" y="3329"/>
                    </a:cubicBezTo>
                    <a:cubicBezTo>
                      <a:pt x="12668" y="3317"/>
                      <a:pt x="12755" y="3304"/>
                      <a:pt x="12767" y="3267"/>
                    </a:cubicBezTo>
                    <a:cubicBezTo>
                      <a:pt x="12767" y="3242"/>
                      <a:pt x="12718" y="3242"/>
                      <a:pt x="12693" y="3230"/>
                    </a:cubicBezTo>
                    <a:lnTo>
                      <a:pt x="12668" y="3230"/>
                    </a:lnTo>
                    <a:cubicBezTo>
                      <a:pt x="12668" y="3230"/>
                      <a:pt x="12656" y="3217"/>
                      <a:pt x="12631" y="3217"/>
                    </a:cubicBezTo>
                    <a:cubicBezTo>
                      <a:pt x="12631" y="3217"/>
                      <a:pt x="12618" y="3230"/>
                      <a:pt x="12606" y="3230"/>
                    </a:cubicBezTo>
                    <a:cubicBezTo>
                      <a:pt x="12581" y="3230"/>
                      <a:pt x="12544" y="3192"/>
                      <a:pt x="12507" y="3192"/>
                    </a:cubicBezTo>
                    <a:cubicBezTo>
                      <a:pt x="12482" y="3192"/>
                      <a:pt x="12457" y="3192"/>
                      <a:pt x="12432" y="3205"/>
                    </a:cubicBezTo>
                    <a:cubicBezTo>
                      <a:pt x="12420" y="3205"/>
                      <a:pt x="12395" y="3217"/>
                      <a:pt x="12382" y="3217"/>
                    </a:cubicBezTo>
                    <a:cubicBezTo>
                      <a:pt x="12358" y="3205"/>
                      <a:pt x="12420" y="3155"/>
                      <a:pt x="12432" y="3143"/>
                    </a:cubicBezTo>
                    <a:cubicBezTo>
                      <a:pt x="12444" y="3130"/>
                      <a:pt x="12444" y="3105"/>
                      <a:pt x="12469" y="3105"/>
                    </a:cubicBezTo>
                    <a:cubicBezTo>
                      <a:pt x="12478" y="3101"/>
                      <a:pt x="12487" y="3101"/>
                      <a:pt x="12497" y="3101"/>
                    </a:cubicBezTo>
                    <a:lnTo>
                      <a:pt x="12497" y="3101"/>
                    </a:lnTo>
                    <a:cubicBezTo>
                      <a:pt x="12516" y="3101"/>
                      <a:pt x="12536" y="3101"/>
                      <a:pt x="12544" y="3068"/>
                    </a:cubicBezTo>
                    <a:cubicBezTo>
                      <a:pt x="12554" y="3027"/>
                      <a:pt x="12530" y="3003"/>
                      <a:pt x="12494" y="3003"/>
                    </a:cubicBezTo>
                    <a:cubicBezTo>
                      <a:pt x="12486" y="3003"/>
                      <a:pt x="12478" y="3004"/>
                      <a:pt x="12469" y="3006"/>
                    </a:cubicBezTo>
                    <a:cubicBezTo>
                      <a:pt x="12444" y="3006"/>
                      <a:pt x="12432" y="3018"/>
                      <a:pt x="12420" y="3018"/>
                    </a:cubicBezTo>
                    <a:cubicBezTo>
                      <a:pt x="12407" y="3018"/>
                      <a:pt x="12407" y="3031"/>
                      <a:pt x="12395" y="3043"/>
                    </a:cubicBezTo>
                    <a:lnTo>
                      <a:pt x="12320" y="3043"/>
                    </a:lnTo>
                    <a:cubicBezTo>
                      <a:pt x="12358" y="3006"/>
                      <a:pt x="12507" y="2956"/>
                      <a:pt x="12432" y="2894"/>
                    </a:cubicBezTo>
                    <a:cubicBezTo>
                      <a:pt x="12413" y="2888"/>
                      <a:pt x="12398" y="2885"/>
                      <a:pt x="12384" y="2885"/>
                    </a:cubicBezTo>
                    <a:cubicBezTo>
                      <a:pt x="12370" y="2885"/>
                      <a:pt x="12358" y="2888"/>
                      <a:pt x="12345" y="2894"/>
                    </a:cubicBezTo>
                    <a:cubicBezTo>
                      <a:pt x="12320" y="2894"/>
                      <a:pt x="12308" y="2907"/>
                      <a:pt x="12295" y="2907"/>
                    </a:cubicBezTo>
                    <a:lnTo>
                      <a:pt x="12246" y="2907"/>
                    </a:lnTo>
                    <a:cubicBezTo>
                      <a:pt x="12258" y="2894"/>
                      <a:pt x="12283" y="2882"/>
                      <a:pt x="12295" y="2857"/>
                    </a:cubicBezTo>
                    <a:cubicBezTo>
                      <a:pt x="12308" y="2845"/>
                      <a:pt x="12320" y="2820"/>
                      <a:pt x="12345" y="2807"/>
                    </a:cubicBezTo>
                    <a:cubicBezTo>
                      <a:pt x="12370" y="2795"/>
                      <a:pt x="12395" y="2770"/>
                      <a:pt x="12345" y="2758"/>
                    </a:cubicBezTo>
                    <a:cubicBezTo>
                      <a:pt x="12336" y="2756"/>
                      <a:pt x="12328" y="2755"/>
                      <a:pt x="12321" y="2755"/>
                    </a:cubicBezTo>
                    <a:cubicBezTo>
                      <a:pt x="12279" y="2755"/>
                      <a:pt x="12265" y="2782"/>
                      <a:pt x="12233" y="2782"/>
                    </a:cubicBezTo>
                    <a:cubicBezTo>
                      <a:pt x="12258" y="2758"/>
                      <a:pt x="12320" y="2720"/>
                      <a:pt x="12283" y="2683"/>
                    </a:cubicBezTo>
                    <a:cubicBezTo>
                      <a:pt x="12271" y="2671"/>
                      <a:pt x="12255" y="2668"/>
                      <a:pt x="12238" y="2668"/>
                    </a:cubicBezTo>
                    <a:cubicBezTo>
                      <a:pt x="12221" y="2668"/>
                      <a:pt x="12202" y="2671"/>
                      <a:pt x="12184" y="2671"/>
                    </a:cubicBezTo>
                    <a:cubicBezTo>
                      <a:pt x="12184" y="2658"/>
                      <a:pt x="12221" y="2646"/>
                      <a:pt x="12233" y="2633"/>
                    </a:cubicBezTo>
                    <a:cubicBezTo>
                      <a:pt x="12271" y="2609"/>
                      <a:pt x="12295" y="2584"/>
                      <a:pt x="12308" y="2547"/>
                    </a:cubicBezTo>
                    <a:cubicBezTo>
                      <a:pt x="12330" y="2510"/>
                      <a:pt x="12325" y="2499"/>
                      <a:pt x="12307" y="2499"/>
                    </a:cubicBezTo>
                    <a:cubicBezTo>
                      <a:pt x="12276" y="2499"/>
                      <a:pt x="12207" y="2534"/>
                      <a:pt x="12184" y="2534"/>
                    </a:cubicBezTo>
                    <a:cubicBezTo>
                      <a:pt x="12109" y="2534"/>
                      <a:pt x="12233" y="2460"/>
                      <a:pt x="12246" y="2435"/>
                    </a:cubicBezTo>
                    <a:cubicBezTo>
                      <a:pt x="12258" y="2410"/>
                      <a:pt x="12271" y="2373"/>
                      <a:pt x="12233" y="2373"/>
                    </a:cubicBezTo>
                    <a:cubicBezTo>
                      <a:pt x="12230" y="2371"/>
                      <a:pt x="12226" y="2370"/>
                      <a:pt x="12223" y="2370"/>
                    </a:cubicBezTo>
                    <a:cubicBezTo>
                      <a:pt x="12214" y="2370"/>
                      <a:pt x="12209" y="2377"/>
                      <a:pt x="12200" y="2377"/>
                    </a:cubicBezTo>
                    <a:cubicBezTo>
                      <a:pt x="12193" y="2377"/>
                      <a:pt x="12184" y="2373"/>
                      <a:pt x="12171" y="2360"/>
                    </a:cubicBezTo>
                    <a:cubicBezTo>
                      <a:pt x="12221" y="2348"/>
                      <a:pt x="12271" y="2273"/>
                      <a:pt x="12233" y="2236"/>
                    </a:cubicBezTo>
                    <a:cubicBezTo>
                      <a:pt x="12225" y="2225"/>
                      <a:pt x="12218" y="2221"/>
                      <a:pt x="12212" y="2221"/>
                    </a:cubicBezTo>
                    <a:cubicBezTo>
                      <a:pt x="12189" y="2221"/>
                      <a:pt x="12175" y="2273"/>
                      <a:pt x="12146" y="2273"/>
                    </a:cubicBezTo>
                    <a:cubicBezTo>
                      <a:pt x="12134" y="2273"/>
                      <a:pt x="12146" y="2211"/>
                      <a:pt x="12146" y="2211"/>
                    </a:cubicBezTo>
                    <a:cubicBezTo>
                      <a:pt x="12146" y="2199"/>
                      <a:pt x="12122" y="2186"/>
                      <a:pt x="12122" y="2161"/>
                    </a:cubicBezTo>
                    <a:cubicBezTo>
                      <a:pt x="12109" y="2149"/>
                      <a:pt x="12134" y="2087"/>
                      <a:pt x="12122" y="2062"/>
                    </a:cubicBezTo>
                    <a:cubicBezTo>
                      <a:pt x="12109" y="2056"/>
                      <a:pt x="12100" y="2056"/>
                      <a:pt x="12091" y="2056"/>
                    </a:cubicBezTo>
                    <a:cubicBezTo>
                      <a:pt x="12081" y="2056"/>
                      <a:pt x="12072" y="2056"/>
                      <a:pt x="12059" y="2050"/>
                    </a:cubicBezTo>
                    <a:cubicBezTo>
                      <a:pt x="12047" y="2037"/>
                      <a:pt x="12047" y="2012"/>
                      <a:pt x="12010" y="2012"/>
                    </a:cubicBezTo>
                    <a:cubicBezTo>
                      <a:pt x="11985" y="2012"/>
                      <a:pt x="11960" y="2062"/>
                      <a:pt x="11960" y="2087"/>
                    </a:cubicBezTo>
                    <a:cubicBezTo>
                      <a:pt x="11948" y="2112"/>
                      <a:pt x="11960" y="2124"/>
                      <a:pt x="11935" y="2149"/>
                    </a:cubicBezTo>
                    <a:cubicBezTo>
                      <a:pt x="11923" y="2174"/>
                      <a:pt x="11910" y="2174"/>
                      <a:pt x="11910" y="2186"/>
                    </a:cubicBezTo>
                    <a:cubicBezTo>
                      <a:pt x="11898" y="2199"/>
                      <a:pt x="11898" y="2248"/>
                      <a:pt x="11898" y="2248"/>
                    </a:cubicBezTo>
                    <a:cubicBezTo>
                      <a:pt x="11886" y="2248"/>
                      <a:pt x="11861" y="2224"/>
                      <a:pt x="11848" y="2224"/>
                    </a:cubicBezTo>
                    <a:cubicBezTo>
                      <a:pt x="11843" y="2222"/>
                      <a:pt x="11838" y="2222"/>
                      <a:pt x="11834" y="2222"/>
                    </a:cubicBezTo>
                    <a:cubicBezTo>
                      <a:pt x="11789" y="2222"/>
                      <a:pt x="11801" y="2277"/>
                      <a:pt x="11824" y="2311"/>
                    </a:cubicBezTo>
                    <a:cubicBezTo>
                      <a:pt x="11824" y="2323"/>
                      <a:pt x="11836" y="2335"/>
                      <a:pt x="11848" y="2348"/>
                    </a:cubicBezTo>
                    <a:cubicBezTo>
                      <a:pt x="11848" y="2348"/>
                      <a:pt x="11859" y="2342"/>
                      <a:pt x="11867" y="2342"/>
                    </a:cubicBezTo>
                    <a:cubicBezTo>
                      <a:pt x="11870" y="2342"/>
                      <a:pt x="11873" y="2344"/>
                      <a:pt x="11873" y="2348"/>
                    </a:cubicBezTo>
                    <a:cubicBezTo>
                      <a:pt x="11884" y="2369"/>
                      <a:pt x="11871" y="2375"/>
                      <a:pt x="11852" y="2375"/>
                    </a:cubicBezTo>
                    <a:cubicBezTo>
                      <a:pt x="11833" y="2375"/>
                      <a:pt x="11808" y="2370"/>
                      <a:pt x="11791" y="2370"/>
                    </a:cubicBezTo>
                    <a:cubicBezTo>
                      <a:pt x="11784" y="2370"/>
                      <a:pt x="11778" y="2371"/>
                      <a:pt x="11774" y="2373"/>
                    </a:cubicBezTo>
                    <a:cubicBezTo>
                      <a:pt x="11761" y="2385"/>
                      <a:pt x="11774" y="2422"/>
                      <a:pt x="11799" y="2435"/>
                    </a:cubicBezTo>
                    <a:cubicBezTo>
                      <a:pt x="11811" y="2460"/>
                      <a:pt x="11873" y="2509"/>
                      <a:pt x="11861" y="2534"/>
                    </a:cubicBezTo>
                    <a:cubicBezTo>
                      <a:pt x="11856" y="2545"/>
                      <a:pt x="11850" y="2548"/>
                      <a:pt x="11845" y="2548"/>
                    </a:cubicBezTo>
                    <a:cubicBezTo>
                      <a:pt x="11838" y="2548"/>
                      <a:pt x="11831" y="2541"/>
                      <a:pt x="11824" y="2534"/>
                    </a:cubicBezTo>
                    <a:cubicBezTo>
                      <a:pt x="11815" y="2525"/>
                      <a:pt x="11767" y="2490"/>
                      <a:pt x="11736" y="2490"/>
                    </a:cubicBezTo>
                    <a:cubicBezTo>
                      <a:pt x="11724" y="2490"/>
                      <a:pt x="11715" y="2495"/>
                      <a:pt x="11712" y="2509"/>
                    </a:cubicBezTo>
                    <a:cubicBezTo>
                      <a:pt x="11724" y="2547"/>
                      <a:pt x="11737" y="2584"/>
                      <a:pt x="11774" y="2609"/>
                    </a:cubicBezTo>
                    <a:cubicBezTo>
                      <a:pt x="11786" y="2621"/>
                      <a:pt x="11799" y="2621"/>
                      <a:pt x="11811" y="2633"/>
                    </a:cubicBezTo>
                    <a:cubicBezTo>
                      <a:pt x="11811" y="2633"/>
                      <a:pt x="11824" y="2658"/>
                      <a:pt x="11848" y="2658"/>
                    </a:cubicBezTo>
                    <a:cubicBezTo>
                      <a:pt x="11873" y="2671"/>
                      <a:pt x="11898" y="2658"/>
                      <a:pt x="11886" y="2696"/>
                    </a:cubicBezTo>
                    <a:cubicBezTo>
                      <a:pt x="11861" y="2683"/>
                      <a:pt x="11824" y="2671"/>
                      <a:pt x="11786" y="2658"/>
                    </a:cubicBezTo>
                    <a:cubicBezTo>
                      <a:pt x="11712" y="2658"/>
                      <a:pt x="11749" y="2720"/>
                      <a:pt x="11761" y="2758"/>
                    </a:cubicBezTo>
                    <a:cubicBezTo>
                      <a:pt x="11755" y="2751"/>
                      <a:pt x="11733" y="2745"/>
                      <a:pt x="11712" y="2745"/>
                    </a:cubicBezTo>
                    <a:cubicBezTo>
                      <a:pt x="11690" y="2745"/>
                      <a:pt x="11668" y="2751"/>
                      <a:pt x="11662" y="2770"/>
                    </a:cubicBezTo>
                    <a:cubicBezTo>
                      <a:pt x="11650" y="2795"/>
                      <a:pt x="11712" y="2807"/>
                      <a:pt x="11737" y="2820"/>
                    </a:cubicBezTo>
                    <a:cubicBezTo>
                      <a:pt x="11749" y="2845"/>
                      <a:pt x="11761" y="2857"/>
                      <a:pt x="11761" y="2857"/>
                    </a:cubicBezTo>
                    <a:cubicBezTo>
                      <a:pt x="11761" y="2857"/>
                      <a:pt x="11761" y="2869"/>
                      <a:pt x="11761" y="2882"/>
                    </a:cubicBezTo>
                    <a:cubicBezTo>
                      <a:pt x="11761" y="2893"/>
                      <a:pt x="11761" y="2903"/>
                      <a:pt x="11761" y="2906"/>
                    </a:cubicBezTo>
                    <a:lnTo>
                      <a:pt x="11761" y="2906"/>
                    </a:lnTo>
                    <a:cubicBezTo>
                      <a:pt x="11751" y="2896"/>
                      <a:pt x="11741" y="2886"/>
                      <a:pt x="11737" y="2882"/>
                    </a:cubicBezTo>
                    <a:cubicBezTo>
                      <a:pt x="11727" y="2882"/>
                      <a:pt x="11707" y="2880"/>
                      <a:pt x="11685" y="2880"/>
                    </a:cubicBezTo>
                    <a:cubicBezTo>
                      <a:pt x="11652" y="2880"/>
                      <a:pt x="11615" y="2884"/>
                      <a:pt x="11600" y="2907"/>
                    </a:cubicBezTo>
                    <a:cubicBezTo>
                      <a:pt x="11563" y="2969"/>
                      <a:pt x="11687" y="3006"/>
                      <a:pt x="11737" y="3018"/>
                    </a:cubicBezTo>
                    <a:cubicBezTo>
                      <a:pt x="11718" y="3025"/>
                      <a:pt x="11699" y="3028"/>
                      <a:pt x="11681" y="3028"/>
                    </a:cubicBezTo>
                    <a:cubicBezTo>
                      <a:pt x="11662" y="3028"/>
                      <a:pt x="11643" y="3025"/>
                      <a:pt x="11625" y="3018"/>
                    </a:cubicBezTo>
                    <a:cubicBezTo>
                      <a:pt x="11600" y="3006"/>
                      <a:pt x="11600" y="2994"/>
                      <a:pt x="11563" y="2994"/>
                    </a:cubicBezTo>
                    <a:cubicBezTo>
                      <a:pt x="11488" y="2994"/>
                      <a:pt x="11476" y="3081"/>
                      <a:pt x="11550" y="3093"/>
                    </a:cubicBezTo>
                    <a:lnTo>
                      <a:pt x="11582" y="3093"/>
                    </a:lnTo>
                    <a:cubicBezTo>
                      <a:pt x="11585" y="3095"/>
                      <a:pt x="11591" y="3099"/>
                      <a:pt x="11600" y="3105"/>
                    </a:cubicBezTo>
                    <a:cubicBezTo>
                      <a:pt x="11600" y="3118"/>
                      <a:pt x="11612" y="3130"/>
                      <a:pt x="11612" y="3130"/>
                    </a:cubicBezTo>
                    <a:lnTo>
                      <a:pt x="11625" y="3130"/>
                    </a:lnTo>
                    <a:cubicBezTo>
                      <a:pt x="11650" y="3155"/>
                      <a:pt x="11662" y="3167"/>
                      <a:pt x="11687" y="3192"/>
                    </a:cubicBezTo>
                    <a:cubicBezTo>
                      <a:pt x="11699" y="3217"/>
                      <a:pt x="11687" y="3242"/>
                      <a:pt x="11724" y="3254"/>
                    </a:cubicBezTo>
                    <a:cubicBezTo>
                      <a:pt x="11712" y="3261"/>
                      <a:pt x="11696" y="3261"/>
                      <a:pt x="11681" y="3261"/>
                    </a:cubicBezTo>
                    <a:cubicBezTo>
                      <a:pt x="11665" y="3261"/>
                      <a:pt x="11650" y="3261"/>
                      <a:pt x="11637" y="3267"/>
                    </a:cubicBezTo>
                    <a:cubicBezTo>
                      <a:pt x="11637" y="3238"/>
                      <a:pt x="11615" y="3209"/>
                      <a:pt x="11587" y="3209"/>
                    </a:cubicBezTo>
                    <a:cubicBezTo>
                      <a:pt x="11580" y="3209"/>
                      <a:pt x="11571" y="3212"/>
                      <a:pt x="11563" y="3217"/>
                    </a:cubicBezTo>
                    <a:cubicBezTo>
                      <a:pt x="11555" y="3194"/>
                      <a:pt x="11542" y="3185"/>
                      <a:pt x="11524" y="3185"/>
                    </a:cubicBezTo>
                    <a:cubicBezTo>
                      <a:pt x="11514" y="3185"/>
                      <a:pt x="11502" y="3188"/>
                      <a:pt x="11488" y="3192"/>
                    </a:cubicBezTo>
                    <a:cubicBezTo>
                      <a:pt x="11451" y="3205"/>
                      <a:pt x="11463" y="3217"/>
                      <a:pt x="11439" y="3217"/>
                    </a:cubicBezTo>
                    <a:cubicBezTo>
                      <a:pt x="11426" y="3217"/>
                      <a:pt x="11414" y="3205"/>
                      <a:pt x="11401" y="3205"/>
                    </a:cubicBezTo>
                    <a:cubicBezTo>
                      <a:pt x="11389" y="3205"/>
                      <a:pt x="11376" y="3217"/>
                      <a:pt x="11364" y="3217"/>
                    </a:cubicBezTo>
                    <a:lnTo>
                      <a:pt x="11327" y="3217"/>
                    </a:lnTo>
                    <a:cubicBezTo>
                      <a:pt x="11327" y="3217"/>
                      <a:pt x="11265" y="3242"/>
                      <a:pt x="11289" y="3267"/>
                    </a:cubicBezTo>
                    <a:cubicBezTo>
                      <a:pt x="11302" y="3292"/>
                      <a:pt x="11364" y="3292"/>
                      <a:pt x="11376" y="3304"/>
                    </a:cubicBezTo>
                    <a:cubicBezTo>
                      <a:pt x="11401" y="3329"/>
                      <a:pt x="11376" y="3354"/>
                      <a:pt x="11401" y="3379"/>
                    </a:cubicBezTo>
                    <a:cubicBezTo>
                      <a:pt x="11403" y="3380"/>
                      <a:pt x="11404" y="3380"/>
                      <a:pt x="11405" y="3381"/>
                    </a:cubicBezTo>
                    <a:lnTo>
                      <a:pt x="11405" y="3381"/>
                    </a:lnTo>
                    <a:cubicBezTo>
                      <a:pt x="11400" y="3380"/>
                      <a:pt x="11395" y="3379"/>
                      <a:pt x="11389" y="3379"/>
                    </a:cubicBezTo>
                    <a:cubicBezTo>
                      <a:pt x="11327" y="3379"/>
                      <a:pt x="11364" y="3428"/>
                      <a:pt x="11376" y="3453"/>
                    </a:cubicBezTo>
                    <a:cubicBezTo>
                      <a:pt x="11389" y="3466"/>
                      <a:pt x="11376" y="3478"/>
                      <a:pt x="11389" y="3503"/>
                    </a:cubicBezTo>
                    <a:cubicBezTo>
                      <a:pt x="11401" y="3515"/>
                      <a:pt x="11426" y="3515"/>
                      <a:pt x="11426" y="3528"/>
                    </a:cubicBezTo>
                    <a:cubicBezTo>
                      <a:pt x="11439" y="3528"/>
                      <a:pt x="11451" y="3565"/>
                      <a:pt x="11488" y="3577"/>
                    </a:cubicBezTo>
                    <a:cubicBezTo>
                      <a:pt x="11482" y="3596"/>
                      <a:pt x="11482" y="3599"/>
                      <a:pt x="11479" y="3599"/>
                    </a:cubicBezTo>
                    <a:cubicBezTo>
                      <a:pt x="11477" y="3599"/>
                      <a:pt x="11475" y="3598"/>
                      <a:pt x="11471" y="3598"/>
                    </a:cubicBezTo>
                    <a:cubicBezTo>
                      <a:pt x="11466" y="3598"/>
                      <a:pt x="11460" y="3599"/>
                      <a:pt x="11451" y="3602"/>
                    </a:cubicBezTo>
                    <a:cubicBezTo>
                      <a:pt x="11451" y="3602"/>
                      <a:pt x="11407" y="3611"/>
                      <a:pt x="11400" y="3614"/>
                    </a:cubicBezTo>
                    <a:lnTo>
                      <a:pt x="11400" y="3614"/>
                    </a:lnTo>
                    <a:cubicBezTo>
                      <a:pt x="11396" y="3609"/>
                      <a:pt x="11376" y="3590"/>
                      <a:pt x="11376" y="3590"/>
                    </a:cubicBezTo>
                    <a:cubicBezTo>
                      <a:pt x="11364" y="3590"/>
                      <a:pt x="11352" y="3552"/>
                      <a:pt x="11339" y="3540"/>
                    </a:cubicBezTo>
                    <a:cubicBezTo>
                      <a:pt x="11327" y="3534"/>
                      <a:pt x="11311" y="3531"/>
                      <a:pt x="11294" y="3531"/>
                    </a:cubicBezTo>
                    <a:cubicBezTo>
                      <a:pt x="11277" y="3531"/>
                      <a:pt x="11258" y="3534"/>
                      <a:pt x="11240" y="3540"/>
                    </a:cubicBezTo>
                    <a:cubicBezTo>
                      <a:pt x="11215" y="3552"/>
                      <a:pt x="11203" y="3577"/>
                      <a:pt x="11227" y="3602"/>
                    </a:cubicBezTo>
                    <a:cubicBezTo>
                      <a:pt x="11240" y="3639"/>
                      <a:pt x="11265" y="3627"/>
                      <a:pt x="11277" y="3639"/>
                    </a:cubicBezTo>
                    <a:cubicBezTo>
                      <a:pt x="11289" y="3652"/>
                      <a:pt x="11302" y="3677"/>
                      <a:pt x="11302" y="3702"/>
                    </a:cubicBezTo>
                    <a:cubicBezTo>
                      <a:pt x="11327" y="3751"/>
                      <a:pt x="11389" y="3739"/>
                      <a:pt x="11439" y="3776"/>
                    </a:cubicBezTo>
                    <a:cubicBezTo>
                      <a:pt x="11432" y="3776"/>
                      <a:pt x="11414" y="3773"/>
                      <a:pt x="11397" y="3773"/>
                    </a:cubicBezTo>
                    <a:cubicBezTo>
                      <a:pt x="11380" y="3773"/>
                      <a:pt x="11364" y="3776"/>
                      <a:pt x="11364" y="3788"/>
                    </a:cubicBezTo>
                    <a:cubicBezTo>
                      <a:pt x="11339" y="3776"/>
                      <a:pt x="11314" y="3751"/>
                      <a:pt x="11289" y="3739"/>
                    </a:cubicBezTo>
                    <a:cubicBezTo>
                      <a:pt x="11278" y="3734"/>
                      <a:pt x="11267" y="3732"/>
                      <a:pt x="11257" y="3732"/>
                    </a:cubicBezTo>
                    <a:cubicBezTo>
                      <a:pt x="11216" y="3732"/>
                      <a:pt x="11200" y="3768"/>
                      <a:pt x="11240" y="3788"/>
                    </a:cubicBezTo>
                    <a:cubicBezTo>
                      <a:pt x="11265" y="3813"/>
                      <a:pt x="11265" y="3788"/>
                      <a:pt x="11277" y="3826"/>
                    </a:cubicBezTo>
                    <a:cubicBezTo>
                      <a:pt x="11289" y="3851"/>
                      <a:pt x="11277" y="3838"/>
                      <a:pt x="11277" y="3851"/>
                    </a:cubicBezTo>
                    <a:cubicBezTo>
                      <a:pt x="11289" y="3863"/>
                      <a:pt x="11327" y="3863"/>
                      <a:pt x="11339" y="3863"/>
                    </a:cubicBezTo>
                    <a:lnTo>
                      <a:pt x="11352" y="3863"/>
                    </a:lnTo>
                    <a:cubicBezTo>
                      <a:pt x="11352" y="3863"/>
                      <a:pt x="11339" y="3875"/>
                      <a:pt x="11327" y="3888"/>
                    </a:cubicBezTo>
                    <a:cubicBezTo>
                      <a:pt x="11314" y="3875"/>
                      <a:pt x="11289" y="3875"/>
                      <a:pt x="11265" y="3863"/>
                    </a:cubicBezTo>
                    <a:cubicBezTo>
                      <a:pt x="11240" y="3863"/>
                      <a:pt x="11215" y="3838"/>
                      <a:pt x="11203" y="3826"/>
                    </a:cubicBezTo>
                    <a:cubicBezTo>
                      <a:pt x="11190" y="3813"/>
                      <a:pt x="11203" y="3788"/>
                      <a:pt x="11165" y="3788"/>
                    </a:cubicBezTo>
                    <a:lnTo>
                      <a:pt x="11128" y="3788"/>
                    </a:lnTo>
                    <a:cubicBezTo>
                      <a:pt x="11178" y="3764"/>
                      <a:pt x="11252" y="3739"/>
                      <a:pt x="11215" y="3689"/>
                    </a:cubicBezTo>
                    <a:cubicBezTo>
                      <a:pt x="11197" y="3680"/>
                      <a:pt x="11174" y="3672"/>
                      <a:pt x="11148" y="3672"/>
                    </a:cubicBezTo>
                    <a:cubicBezTo>
                      <a:pt x="11137" y="3672"/>
                      <a:pt x="11127" y="3673"/>
                      <a:pt x="11116" y="3677"/>
                    </a:cubicBezTo>
                    <a:cubicBezTo>
                      <a:pt x="11066" y="3677"/>
                      <a:pt x="11078" y="3689"/>
                      <a:pt x="11054" y="3714"/>
                    </a:cubicBezTo>
                    <a:cubicBezTo>
                      <a:pt x="11029" y="3739"/>
                      <a:pt x="11010" y="3745"/>
                      <a:pt x="10987" y="3745"/>
                    </a:cubicBezTo>
                    <a:cubicBezTo>
                      <a:pt x="10963" y="3745"/>
                      <a:pt x="10936" y="3739"/>
                      <a:pt x="10892" y="3739"/>
                    </a:cubicBezTo>
                    <a:cubicBezTo>
                      <a:pt x="10929" y="3714"/>
                      <a:pt x="10942" y="3689"/>
                      <a:pt x="10967" y="3664"/>
                    </a:cubicBezTo>
                    <a:cubicBezTo>
                      <a:pt x="10991" y="3639"/>
                      <a:pt x="10991" y="3652"/>
                      <a:pt x="11004" y="3639"/>
                    </a:cubicBezTo>
                    <a:cubicBezTo>
                      <a:pt x="11004" y="3627"/>
                      <a:pt x="11004" y="3615"/>
                      <a:pt x="11004" y="3602"/>
                    </a:cubicBezTo>
                    <a:cubicBezTo>
                      <a:pt x="11004" y="3590"/>
                      <a:pt x="11029" y="3590"/>
                      <a:pt x="11041" y="3565"/>
                    </a:cubicBezTo>
                    <a:cubicBezTo>
                      <a:pt x="11041" y="3552"/>
                      <a:pt x="11029" y="3528"/>
                      <a:pt x="11004" y="3528"/>
                    </a:cubicBezTo>
                    <a:cubicBezTo>
                      <a:pt x="10979" y="3528"/>
                      <a:pt x="10979" y="3552"/>
                      <a:pt x="10954" y="3552"/>
                    </a:cubicBezTo>
                    <a:cubicBezTo>
                      <a:pt x="10942" y="3565"/>
                      <a:pt x="10880" y="3565"/>
                      <a:pt x="10842" y="3577"/>
                    </a:cubicBezTo>
                    <a:cubicBezTo>
                      <a:pt x="10867" y="3540"/>
                      <a:pt x="10929" y="3552"/>
                      <a:pt x="10954" y="3540"/>
                    </a:cubicBezTo>
                    <a:cubicBezTo>
                      <a:pt x="10979" y="3528"/>
                      <a:pt x="10991" y="3528"/>
                      <a:pt x="11004" y="3515"/>
                    </a:cubicBezTo>
                    <a:cubicBezTo>
                      <a:pt x="11016" y="3503"/>
                      <a:pt x="10991" y="3478"/>
                      <a:pt x="11004" y="3466"/>
                    </a:cubicBezTo>
                    <a:cubicBezTo>
                      <a:pt x="11016" y="3453"/>
                      <a:pt x="11116" y="3441"/>
                      <a:pt x="11128" y="3416"/>
                    </a:cubicBezTo>
                    <a:cubicBezTo>
                      <a:pt x="11140" y="3391"/>
                      <a:pt x="11078" y="3379"/>
                      <a:pt x="11054" y="3379"/>
                    </a:cubicBezTo>
                    <a:lnTo>
                      <a:pt x="11016" y="3379"/>
                    </a:lnTo>
                    <a:cubicBezTo>
                      <a:pt x="11016" y="3366"/>
                      <a:pt x="10991" y="3366"/>
                      <a:pt x="10979" y="3366"/>
                    </a:cubicBezTo>
                    <a:cubicBezTo>
                      <a:pt x="10967" y="3366"/>
                      <a:pt x="10954" y="3366"/>
                      <a:pt x="10942" y="3379"/>
                    </a:cubicBezTo>
                    <a:cubicBezTo>
                      <a:pt x="10904" y="3379"/>
                      <a:pt x="10867" y="3341"/>
                      <a:pt x="10830" y="3329"/>
                    </a:cubicBezTo>
                    <a:cubicBezTo>
                      <a:pt x="10805" y="3329"/>
                      <a:pt x="10768" y="3341"/>
                      <a:pt x="10743" y="3341"/>
                    </a:cubicBezTo>
                    <a:cubicBezTo>
                      <a:pt x="10723" y="3341"/>
                      <a:pt x="10711" y="3357"/>
                      <a:pt x="10695" y="3357"/>
                    </a:cubicBezTo>
                    <a:cubicBezTo>
                      <a:pt x="10690" y="3357"/>
                      <a:pt x="10686" y="3356"/>
                      <a:pt x="10681" y="3354"/>
                    </a:cubicBezTo>
                    <a:cubicBezTo>
                      <a:pt x="10631" y="3341"/>
                      <a:pt x="10731" y="3304"/>
                      <a:pt x="10743" y="3292"/>
                    </a:cubicBezTo>
                    <a:cubicBezTo>
                      <a:pt x="10755" y="3279"/>
                      <a:pt x="10755" y="3254"/>
                      <a:pt x="10780" y="3242"/>
                    </a:cubicBezTo>
                    <a:cubicBezTo>
                      <a:pt x="10793" y="3242"/>
                      <a:pt x="10811" y="3248"/>
                      <a:pt x="10828" y="3248"/>
                    </a:cubicBezTo>
                    <a:cubicBezTo>
                      <a:pt x="10845" y="3248"/>
                      <a:pt x="10861" y="3242"/>
                      <a:pt x="10867" y="3217"/>
                    </a:cubicBezTo>
                    <a:cubicBezTo>
                      <a:pt x="10888" y="3176"/>
                      <a:pt x="10857" y="3152"/>
                      <a:pt x="10811" y="3152"/>
                    </a:cubicBezTo>
                    <a:cubicBezTo>
                      <a:pt x="10801" y="3152"/>
                      <a:pt x="10791" y="3153"/>
                      <a:pt x="10780" y="3155"/>
                    </a:cubicBezTo>
                    <a:cubicBezTo>
                      <a:pt x="10755" y="3167"/>
                      <a:pt x="10743" y="3167"/>
                      <a:pt x="10718" y="3167"/>
                    </a:cubicBezTo>
                    <a:cubicBezTo>
                      <a:pt x="10706" y="3167"/>
                      <a:pt x="10706" y="3192"/>
                      <a:pt x="10693" y="3192"/>
                    </a:cubicBezTo>
                    <a:lnTo>
                      <a:pt x="10619" y="3192"/>
                    </a:lnTo>
                    <a:cubicBezTo>
                      <a:pt x="10644" y="3155"/>
                      <a:pt x="10830" y="3105"/>
                      <a:pt x="10731" y="3056"/>
                    </a:cubicBezTo>
                    <a:cubicBezTo>
                      <a:pt x="10718" y="3049"/>
                      <a:pt x="10703" y="3046"/>
                      <a:pt x="10686" y="3046"/>
                    </a:cubicBezTo>
                    <a:cubicBezTo>
                      <a:pt x="10668" y="3046"/>
                      <a:pt x="10650" y="3049"/>
                      <a:pt x="10631" y="3056"/>
                    </a:cubicBezTo>
                    <a:cubicBezTo>
                      <a:pt x="10606" y="3056"/>
                      <a:pt x="10594" y="3068"/>
                      <a:pt x="10582" y="3068"/>
                    </a:cubicBezTo>
                    <a:lnTo>
                      <a:pt x="10519" y="3068"/>
                    </a:lnTo>
                    <a:cubicBezTo>
                      <a:pt x="10544" y="3043"/>
                      <a:pt x="10569" y="3043"/>
                      <a:pt x="10582" y="3018"/>
                    </a:cubicBezTo>
                    <a:cubicBezTo>
                      <a:pt x="10594" y="3006"/>
                      <a:pt x="10619" y="2981"/>
                      <a:pt x="10631" y="2981"/>
                    </a:cubicBezTo>
                    <a:cubicBezTo>
                      <a:pt x="10668" y="2956"/>
                      <a:pt x="10706" y="2932"/>
                      <a:pt x="10631" y="2919"/>
                    </a:cubicBezTo>
                    <a:cubicBezTo>
                      <a:pt x="10624" y="2918"/>
                      <a:pt x="10618" y="2917"/>
                      <a:pt x="10612" y="2917"/>
                    </a:cubicBezTo>
                    <a:cubicBezTo>
                      <a:pt x="10566" y="2917"/>
                      <a:pt x="10551" y="2956"/>
                      <a:pt x="10507" y="2956"/>
                    </a:cubicBezTo>
                    <a:cubicBezTo>
                      <a:pt x="10532" y="2919"/>
                      <a:pt x="10606" y="2894"/>
                      <a:pt x="10569" y="2857"/>
                    </a:cubicBezTo>
                    <a:cubicBezTo>
                      <a:pt x="10558" y="2841"/>
                      <a:pt x="10541" y="2836"/>
                      <a:pt x="10522" y="2836"/>
                    </a:cubicBezTo>
                    <a:cubicBezTo>
                      <a:pt x="10496" y="2836"/>
                      <a:pt x="10466" y="2845"/>
                      <a:pt x="10445" y="2845"/>
                    </a:cubicBezTo>
                    <a:cubicBezTo>
                      <a:pt x="10445" y="2820"/>
                      <a:pt x="10495" y="2807"/>
                      <a:pt x="10519" y="2807"/>
                    </a:cubicBezTo>
                    <a:cubicBezTo>
                      <a:pt x="10544" y="2782"/>
                      <a:pt x="10582" y="2758"/>
                      <a:pt x="10594" y="2733"/>
                    </a:cubicBezTo>
                    <a:cubicBezTo>
                      <a:pt x="10619" y="2693"/>
                      <a:pt x="10608" y="2681"/>
                      <a:pt x="10583" y="2681"/>
                    </a:cubicBezTo>
                    <a:cubicBezTo>
                      <a:pt x="10545" y="2681"/>
                      <a:pt x="10475" y="2708"/>
                      <a:pt x="10445" y="2708"/>
                    </a:cubicBezTo>
                    <a:cubicBezTo>
                      <a:pt x="10358" y="2708"/>
                      <a:pt x="10507" y="2633"/>
                      <a:pt x="10519" y="2609"/>
                    </a:cubicBezTo>
                    <a:cubicBezTo>
                      <a:pt x="10532" y="2596"/>
                      <a:pt x="10544" y="2559"/>
                      <a:pt x="10507" y="2547"/>
                    </a:cubicBezTo>
                    <a:cubicBezTo>
                      <a:pt x="10486" y="2547"/>
                      <a:pt x="10477" y="2555"/>
                      <a:pt x="10463" y="2555"/>
                    </a:cubicBezTo>
                    <a:cubicBezTo>
                      <a:pt x="10454" y="2555"/>
                      <a:pt x="10441" y="2550"/>
                      <a:pt x="10420" y="2534"/>
                    </a:cubicBezTo>
                    <a:cubicBezTo>
                      <a:pt x="10482" y="2522"/>
                      <a:pt x="10544" y="2460"/>
                      <a:pt x="10495" y="2422"/>
                    </a:cubicBezTo>
                    <a:cubicBezTo>
                      <a:pt x="10487" y="2415"/>
                      <a:pt x="10481" y="2412"/>
                      <a:pt x="10475" y="2412"/>
                    </a:cubicBezTo>
                    <a:cubicBezTo>
                      <a:pt x="10451" y="2412"/>
                      <a:pt x="10435" y="2460"/>
                      <a:pt x="10395" y="2460"/>
                    </a:cubicBezTo>
                    <a:cubicBezTo>
                      <a:pt x="10383" y="2460"/>
                      <a:pt x="10395" y="2410"/>
                      <a:pt x="10395" y="2397"/>
                    </a:cubicBezTo>
                    <a:cubicBezTo>
                      <a:pt x="10395" y="2385"/>
                      <a:pt x="10370" y="2373"/>
                      <a:pt x="10358" y="2360"/>
                    </a:cubicBezTo>
                    <a:cubicBezTo>
                      <a:pt x="10358" y="2335"/>
                      <a:pt x="10383" y="2273"/>
                      <a:pt x="10358" y="2261"/>
                    </a:cubicBezTo>
                    <a:cubicBezTo>
                      <a:pt x="10346" y="2255"/>
                      <a:pt x="10336" y="2255"/>
                      <a:pt x="10327" y="2255"/>
                    </a:cubicBezTo>
                    <a:cubicBezTo>
                      <a:pt x="10318" y="2255"/>
                      <a:pt x="10308" y="2255"/>
                      <a:pt x="10296" y="2248"/>
                    </a:cubicBezTo>
                    <a:cubicBezTo>
                      <a:pt x="10283" y="2236"/>
                      <a:pt x="10271" y="2211"/>
                      <a:pt x="10246" y="2211"/>
                    </a:cubicBezTo>
                    <a:cubicBezTo>
                      <a:pt x="10209" y="2224"/>
                      <a:pt x="10172" y="2248"/>
                      <a:pt x="10172" y="2286"/>
                    </a:cubicBezTo>
                    <a:cubicBezTo>
                      <a:pt x="10172" y="2298"/>
                      <a:pt x="10172" y="2323"/>
                      <a:pt x="10159" y="2348"/>
                    </a:cubicBezTo>
                    <a:cubicBezTo>
                      <a:pt x="10147" y="2373"/>
                      <a:pt x="10122" y="2360"/>
                      <a:pt x="10122" y="2373"/>
                    </a:cubicBezTo>
                    <a:cubicBezTo>
                      <a:pt x="10110" y="2385"/>
                      <a:pt x="10110" y="2435"/>
                      <a:pt x="10097" y="2435"/>
                    </a:cubicBezTo>
                    <a:cubicBezTo>
                      <a:pt x="10097" y="2435"/>
                      <a:pt x="10060" y="2422"/>
                      <a:pt x="10048" y="2410"/>
                    </a:cubicBezTo>
                    <a:cubicBezTo>
                      <a:pt x="10041" y="2409"/>
                      <a:pt x="10035" y="2408"/>
                      <a:pt x="10030" y="2408"/>
                    </a:cubicBezTo>
                    <a:cubicBezTo>
                      <a:pt x="9977" y="2408"/>
                      <a:pt x="9999" y="2463"/>
                      <a:pt x="10010" y="2497"/>
                    </a:cubicBezTo>
                    <a:cubicBezTo>
                      <a:pt x="10023" y="2509"/>
                      <a:pt x="10035" y="2522"/>
                      <a:pt x="10048" y="2534"/>
                    </a:cubicBezTo>
                    <a:lnTo>
                      <a:pt x="10072" y="2534"/>
                    </a:lnTo>
                    <a:cubicBezTo>
                      <a:pt x="10085" y="2551"/>
                      <a:pt x="10079" y="2557"/>
                      <a:pt x="10063" y="2557"/>
                    </a:cubicBezTo>
                    <a:cubicBezTo>
                      <a:pt x="10040" y="2557"/>
                      <a:pt x="9997" y="2544"/>
                      <a:pt x="9973" y="2544"/>
                    </a:cubicBezTo>
                    <a:cubicBezTo>
                      <a:pt x="9968" y="2544"/>
                      <a:pt x="9964" y="2545"/>
                      <a:pt x="9961" y="2547"/>
                    </a:cubicBezTo>
                    <a:cubicBezTo>
                      <a:pt x="9948" y="2571"/>
                      <a:pt x="9961" y="2609"/>
                      <a:pt x="9985" y="2621"/>
                    </a:cubicBezTo>
                    <a:cubicBezTo>
                      <a:pt x="9998" y="2633"/>
                      <a:pt x="10072" y="2683"/>
                      <a:pt x="10060" y="2708"/>
                    </a:cubicBezTo>
                    <a:cubicBezTo>
                      <a:pt x="10055" y="2718"/>
                      <a:pt x="10049" y="2722"/>
                      <a:pt x="10044" y="2722"/>
                    </a:cubicBezTo>
                    <a:cubicBezTo>
                      <a:pt x="10037" y="2722"/>
                      <a:pt x="10030" y="2715"/>
                      <a:pt x="10023" y="2708"/>
                    </a:cubicBezTo>
                    <a:cubicBezTo>
                      <a:pt x="10014" y="2700"/>
                      <a:pt x="9960" y="2668"/>
                      <a:pt x="9923" y="2668"/>
                    </a:cubicBezTo>
                    <a:cubicBezTo>
                      <a:pt x="9904" y="2668"/>
                      <a:pt x="9890" y="2675"/>
                      <a:pt x="9886" y="2696"/>
                    </a:cubicBezTo>
                    <a:cubicBezTo>
                      <a:pt x="9886" y="2708"/>
                      <a:pt x="9936" y="2770"/>
                      <a:pt x="9948" y="2782"/>
                    </a:cubicBezTo>
                    <a:cubicBezTo>
                      <a:pt x="9973" y="2795"/>
                      <a:pt x="9985" y="2795"/>
                      <a:pt x="9998" y="2807"/>
                    </a:cubicBezTo>
                    <a:cubicBezTo>
                      <a:pt x="10010" y="2807"/>
                      <a:pt x="10023" y="2820"/>
                      <a:pt x="10048" y="2832"/>
                    </a:cubicBezTo>
                    <a:cubicBezTo>
                      <a:pt x="10072" y="2845"/>
                      <a:pt x="10097" y="2832"/>
                      <a:pt x="10097" y="2869"/>
                    </a:cubicBezTo>
                    <a:cubicBezTo>
                      <a:pt x="10060" y="2845"/>
                      <a:pt x="10023" y="2832"/>
                      <a:pt x="9973" y="2832"/>
                    </a:cubicBezTo>
                    <a:cubicBezTo>
                      <a:pt x="9886" y="2832"/>
                      <a:pt x="9936" y="2894"/>
                      <a:pt x="9948" y="2919"/>
                    </a:cubicBezTo>
                    <a:cubicBezTo>
                      <a:pt x="9938" y="2914"/>
                      <a:pt x="9917" y="2911"/>
                      <a:pt x="9895" y="2911"/>
                    </a:cubicBezTo>
                    <a:cubicBezTo>
                      <a:pt x="9864" y="2911"/>
                      <a:pt x="9831" y="2917"/>
                      <a:pt x="9824" y="2932"/>
                    </a:cubicBezTo>
                    <a:cubicBezTo>
                      <a:pt x="9824" y="2956"/>
                      <a:pt x="9886" y="2969"/>
                      <a:pt x="9911" y="2981"/>
                    </a:cubicBezTo>
                    <a:cubicBezTo>
                      <a:pt x="9923" y="2994"/>
                      <a:pt x="9936" y="3006"/>
                      <a:pt x="9936" y="3018"/>
                    </a:cubicBezTo>
                    <a:lnTo>
                      <a:pt x="9936" y="3043"/>
                    </a:lnTo>
                    <a:cubicBezTo>
                      <a:pt x="9936" y="3056"/>
                      <a:pt x="9948" y="3068"/>
                      <a:pt x="9948" y="3068"/>
                    </a:cubicBezTo>
                    <a:cubicBezTo>
                      <a:pt x="9961" y="3081"/>
                      <a:pt x="9985" y="3081"/>
                      <a:pt x="9985" y="3093"/>
                    </a:cubicBezTo>
                    <a:cubicBezTo>
                      <a:pt x="9983" y="3094"/>
                      <a:pt x="9980" y="3095"/>
                      <a:pt x="9977" y="3095"/>
                    </a:cubicBezTo>
                    <a:cubicBezTo>
                      <a:pt x="9953" y="3095"/>
                      <a:pt x="9922" y="3054"/>
                      <a:pt x="9911" y="3043"/>
                    </a:cubicBezTo>
                    <a:cubicBezTo>
                      <a:pt x="9906" y="3043"/>
                      <a:pt x="9883" y="3041"/>
                      <a:pt x="9856" y="3041"/>
                    </a:cubicBezTo>
                    <a:cubicBezTo>
                      <a:pt x="9815" y="3041"/>
                      <a:pt x="9764" y="3046"/>
                      <a:pt x="9749" y="3068"/>
                    </a:cubicBezTo>
                    <a:cubicBezTo>
                      <a:pt x="9700" y="3130"/>
                      <a:pt x="9849" y="3155"/>
                      <a:pt x="9911" y="3167"/>
                    </a:cubicBezTo>
                    <a:cubicBezTo>
                      <a:pt x="9892" y="3180"/>
                      <a:pt x="9871" y="3186"/>
                      <a:pt x="9849" y="3186"/>
                    </a:cubicBezTo>
                    <a:cubicBezTo>
                      <a:pt x="9827" y="3186"/>
                      <a:pt x="9805" y="3180"/>
                      <a:pt x="9787" y="3167"/>
                    </a:cubicBezTo>
                    <a:cubicBezTo>
                      <a:pt x="9762" y="3167"/>
                      <a:pt x="9749" y="3143"/>
                      <a:pt x="9712" y="3143"/>
                    </a:cubicBezTo>
                    <a:cubicBezTo>
                      <a:pt x="9613" y="3143"/>
                      <a:pt x="9600" y="3230"/>
                      <a:pt x="9687" y="3242"/>
                    </a:cubicBezTo>
                    <a:lnTo>
                      <a:pt x="9725" y="3242"/>
                    </a:lnTo>
                    <a:cubicBezTo>
                      <a:pt x="9731" y="3244"/>
                      <a:pt x="9735" y="3245"/>
                      <a:pt x="9737" y="3246"/>
                    </a:cubicBezTo>
                    <a:lnTo>
                      <a:pt x="9737" y="3246"/>
                    </a:lnTo>
                    <a:cubicBezTo>
                      <a:pt x="9739" y="3247"/>
                      <a:pt x="9743" y="3250"/>
                      <a:pt x="9749" y="3254"/>
                    </a:cubicBezTo>
                    <a:cubicBezTo>
                      <a:pt x="9749" y="3254"/>
                      <a:pt x="9762" y="3279"/>
                      <a:pt x="9762" y="3279"/>
                    </a:cubicBezTo>
                    <a:cubicBezTo>
                      <a:pt x="9762" y="3283"/>
                      <a:pt x="9763" y="3285"/>
                      <a:pt x="9765" y="3285"/>
                    </a:cubicBezTo>
                    <a:cubicBezTo>
                      <a:pt x="9769" y="3285"/>
                      <a:pt x="9774" y="3279"/>
                      <a:pt x="9774" y="3279"/>
                    </a:cubicBezTo>
                    <a:cubicBezTo>
                      <a:pt x="9787" y="3279"/>
                      <a:pt x="9824" y="3317"/>
                      <a:pt x="9849" y="3341"/>
                    </a:cubicBezTo>
                    <a:cubicBezTo>
                      <a:pt x="9861" y="3354"/>
                      <a:pt x="9849" y="3379"/>
                      <a:pt x="9898" y="3391"/>
                    </a:cubicBezTo>
                    <a:cubicBezTo>
                      <a:pt x="9886" y="3397"/>
                      <a:pt x="9867" y="3397"/>
                      <a:pt x="9849" y="3397"/>
                    </a:cubicBezTo>
                    <a:cubicBezTo>
                      <a:pt x="9830" y="3397"/>
                      <a:pt x="9812" y="3397"/>
                      <a:pt x="9799" y="3403"/>
                    </a:cubicBezTo>
                    <a:cubicBezTo>
                      <a:pt x="9790" y="3376"/>
                      <a:pt x="9767" y="3362"/>
                      <a:pt x="9745" y="3362"/>
                    </a:cubicBezTo>
                    <a:cubicBezTo>
                      <a:pt x="9738" y="3362"/>
                      <a:pt x="9731" y="3363"/>
                      <a:pt x="9725" y="3366"/>
                    </a:cubicBezTo>
                    <a:lnTo>
                      <a:pt x="9712" y="3366"/>
                    </a:lnTo>
                    <a:cubicBezTo>
                      <a:pt x="9703" y="3338"/>
                      <a:pt x="9680" y="3324"/>
                      <a:pt x="9648" y="3324"/>
                    </a:cubicBezTo>
                    <a:cubicBezTo>
                      <a:pt x="9637" y="3324"/>
                      <a:pt x="9625" y="3326"/>
                      <a:pt x="9613" y="3329"/>
                    </a:cubicBezTo>
                    <a:cubicBezTo>
                      <a:pt x="9600" y="3329"/>
                      <a:pt x="9588" y="3354"/>
                      <a:pt x="9576" y="3354"/>
                    </a:cubicBezTo>
                    <a:lnTo>
                      <a:pt x="9563" y="3354"/>
                    </a:lnTo>
                    <a:cubicBezTo>
                      <a:pt x="9551" y="3354"/>
                      <a:pt x="9538" y="3354"/>
                      <a:pt x="9526" y="3341"/>
                    </a:cubicBezTo>
                    <a:cubicBezTo>
                      <a:pt x="9501" y="3341"/>
                      <a:pt x="9489" y="3354"/>
                      <a:pt x="9476" y="3366"/>
                    </a:cubicBezTo>
                    <a:cubicBezTo>
                      <a:pt x="9489" y="3341"/>
                      <a:pt x="9476" y="3329"/>
                      <a:pt x="9489" y="3304"/>
                    </a:cubicBezTo>
                    <a:cubicBezTo>
                      <a:pt x="9501" y="3279"/>
                      <a:pt x="9650" y="3230"/>
                      <a:pt x="9600" y="3167"/>
                    </a:cubicBezTo>
                    <a:cubicBezTo>
                      <a:pt x="9582" y="3149"/>
                      <a:pt x="9564" y="3138"/>
                      <a:pt x="9541" y="3138"/>
                    </a:cubicBezTo>
                    <a:cubicBezTo>
                      <a:pt x="9533" y="3138"/>
                      <a:pt x="9523" y="3139"/>
                      <a:pt x="9513" y="3143"/>
                    </a:cubicBezTo>
                    <a:cubicBezTo>
                      <a:pt x="9476" y="3143"/>
                      <a:pt x="9489" y="3155"/>
                      <a:pt x="9464" y="3180"/>
                    </a:cubicBezTo>
                    <a:cubicBezTo>
                      <a:pt x="9443" y="3214"/>
                      <a:pt x="9426" y="3222"/>
                      <a:pt x="9407" y="3222"/>
                    </a:cubicBezTo>
                    <a:cubicBezTo>
                      <a:pt x="9391" y="3222"/>
                      <a:pt x="9374" y="3217"/>
                      <a:pt x="9352" y="3217"/>
                    </a:cubicBezTo>
                    <a:cubicBezTo>
                      <a:pt x="9364" y="3192"/>
                      <a:pt x="9389" y="3155"/>
                      <a:pt x="9402" y="3130"/>
                    </a:cubicBezTo>
                    <a:cubicBezTo>
                      <a:pt x="9402" y="3118"/>
                      <a:pt x="9427" y="3118"/>
                      <a:pt x="9439" y="3105"/>
                    </a:cubicBezTo>
                    <a:cubicBezTo>
                      <a:pt x="9439" y="3093"/>
                      <a:pt x="9439" y="3081"/>
                      <a:pt x="9439" y="3056"/>
                    </a:cubicBezTo>
                    <a:cubicBezTo>
                      <a:pt x="9439" y="3043"/>
                      <a:pt x="9451" y="3031"/>
                      <a:pt x="9464" y="3018"/>
                    </a:cubicBezTo>
                    <a:cubicBezTo>
                      <a:pt x="9464" y="3006"/>
                      <a:pt x="9464" y="2969"/>
                      <a:pt x="9439" y="2969"/>
                    </a:cubicBezTo>
                    <a:cubicBezTo>
                      <a:pt x="9402" y="2969"/>
                      <a:pt x="9414" y="2994"/>
                      <a:pt x="9402" y="2994"/>
                    </a:cubicBezTo>
                    <a:cubicBezTo>
                      <a:pt x="9364" y="3006"/>
                      <a:pt x="9340" y="3018"/>
                      <a:pt x="9315" y="3018"/>
                    </a:cubicBezTo>
                    <a:cubicBezTo>
                      <a:pt x="9315" y="2994"/>
                      <a:pt x="9377" y="2994"/>
                      <a:pt x="9402" y="2981"/>
                    </a:cubicBezTo>
                    <a:cubicBezTo>
                      <a:pt x="9427" y="2969"/>
                      <a:pt x="9427" y="2969"/>
                      <a:pt x="9439" y="2944"/>
                    </a:cubicBezTo>
                    <a:cubicBezTo>
                      <a:pt x="9439" y="2932"/>
                      <a:pt x="9427" y="2907"/>
                      <a:pt x="9439" y="2894"/>
                    </a:cubicBezTo>
                    <a:cubicBezTo>
                      <a:pt x="9451" y="2882"/>
                      <a:pt x="9526" y="2869"/>
                      <a:pt x="9538" y="2832"/>
                    </a:cubicBezTo>
                    <a:cubicBezTo>
                      <a:pt x="9538" y="2807"/>
                      <a:pt x="9501" y="2795"/>
                      <a:pt x="9476" y="2795"/>
                    </a:cubicBezTo>
                    <a:lnTo>
                      <a:pt x="9451" y="2795"/>
                    </a:lnTo>
                    <a:cubicBezTo>
                      <a:pt x="9439" y="2782"/>
                      <a:pt x="9427" y="2770"/>
                      <a:pt x="9414" y="2770"/>
                    </a:cubicBezTo>
                    <a:cubicBezTo>
                      <a:pt x="9414" y="2770"/>
                      <a:pt x="9377" y="2795"/>
                      <a:pt x="9389" y="2795"/>
                    </a:cubicBezTo>
                    <a:cubicBezTo>
                      <a:pt x="9364" y="2795"/>
                      <a:pt x="9327" y="2745"/>
                      <a:pt x="9302" y="2745"/>
                    </a:cubicBezTo>
                    <a:cubicBezTo>
                      <a:pt x="9277" y="2745"/>
                      <a:pt x="9253" y="2745"/>
                      <a:pt x="9228" y="2758"/>
                    </a:cubicBezTo>
                    <a:cubicBezTo>
                      <a:pt x="9208" y="2758"/>
                      <a:pt x="9196" y="2774"/>
                      <a:pt x="9186" y="2774"/>
                    </a:cubicBezTo>
                    <a:cubicBezTo>
                      <a:pt x="9183" y="2774"/>
                      <a:pt x="9181" y="2773"/>
                      <a:pt x="9178" y="2770"/>
                    </a:cubicBezTo>
                    <a:cubicBezTo>
                      <a:pt x="9153" y="2758"/>
                      <a:pt x="9215" y="2708"/>
                      <a:pt x="9228" y="2683"/>
                    </a:cubicBezTo>
                    <a:cubicBezTo>
                      <a:pt x="9228" y="2671"/>
                      <a:pt x="9228" y="2646"/>
                      <a:pt x="9253" y="2646"/>
                    </a:cubicBezTo>
                    <a:cubicBezTo>
                      <a:pt x="9277" y="2633"/>
                      <a:pt x="9315" y="2658"/>
                      <a:pt x="9327" y="2609"/>
                    </a:cubicBezTo>
                    <a:cubicBezTo>
                      <a:pt x="9338" y="2557"/>
                      <a:pt x="9313" y="2531"/>
                      <a:pt x="9276" y="2531"/>
                    </a:cubicBezTo>
                    <a:cubicBezTo>
                      <a:pt x="9269" y="2531"/>
                      <a:pt x="9261" y="2532"/>
                      <a:pt x="9253" y="2534"/>
                    </a:cubicBezTo>
                    <a:lnTo>
                      <a:pt x="9203" y="2547"/>
                    </a:lnTo>
                    <a:cubicBezTo>
                      <a:pt x="9203" y="2547"/>
                      <a:pt x="9191" y="2571"/>
                      <a:pt x="9191" y="2571"/>
                    </a:cubicBezTo>
                    <a:lnTo>
                      <a:pt x="9116" y="2571"/>
                    </a:lnTo>
                    <a:cubicBezTo>
                      <a:pt x="9153" y="2534"/>
                      <a:pt x="9302" y="2472"/>
                      <a:pt x="9215" y="2410"/>
                    </a:cubicBezTo>
                    <a:cubicBezTo>
                      <a:pt x="9203" y="2404"/>
                      <a:pt x="9191" y="2401"/>
                      <a:pt x="9178" y="2401"/>
                    </a:cubicBezTo>
                    <a:cubicBezTo>
                      <a:pt x="9166" y="2401"/>
                      <a:pt x="9153" y="2404"/>
                      <a:pt x="9141" y="2410"/>
                    </a:cubicBezTo>
                    <a:cubicBezTo>
                      <a:pt x="9116" y="2410"/>
                      <a:pt x="9104" y="2422"/>
                      <a:pt x="9091" y="2422"/>
                    </a:cubicBezTo>
                    <a:lnTo>
                      <a:pt x="9054" y="2422"/>
                    </a:lnTo>
                    <a:cubicBezTo>
                      <a:pt x="9066" y="2397"/>
                      <a:pt x="9079" y="2385"/>
                      <a:pt x="9091" y="2373"/>
                    </a:cubicBezTo>
                    <a:cubicBezTo>
                      <a:pt x="9104" y="2348"/>
                      <a:pt x="9116" y="2323"/>
                      <a:pt x="9141" y="2311"/>
                    </a:cubicBezTo>
                    <a:cubicBezTo>
                      <a:pt x="9166" y="2298"/>
                      <a:pt x="9191" y="2261"/>
                      <a:pt x="9141" y="2248"/>
                    </a:cubicBezTo>
                    <a:cubicBezTo>
                      <a:pt x="9134" y="2247"/>
                      <a:pt x="9128" y="2246"/>
                      <a:pt x="9122" y="2246"/>
                    </a:cubicBezTo>
                    <a:cubicBezTo>
                      <a:pt x="9078" y="2246"/>
                      <a:pt x="9075" y="2286"/>
                      <a:pt x="9042" y="2286"/>
                    </a:cubicBezTo>
                    <a:cubicBezTo>
                      <a:pt x="9054" y="2248"/>
                      <a:pt x="9116" y="2211"/>
                      <a:pt x="9091" y="2174"/>
                    </a:cubicBezTo>
                    <a:cubicBezTo>
                      <a:pt x="9081" y="2158"/>
                      <a:pt x="9065" y="2153"/>
                      <a:pt x="9049" y="2153"/>
                    </a:cubicBezTo>
                    <a:cubicBezTo>
                      <a:pt x="9028" y="2153"/>
                      <a:pt x="9006" y="2161"/>
                      <a:pt x="8992" y="2161"/>
                    </a:cubicBezTo>
                    <a:cubicBezTo>
                      <a:pt x="8992" y="2137"/>
                      <a:pt x="9029" y="2124"/>
                      <a:pt x="9042" y="2112"/>
                    </a:cubicBezTo>
                    <a:cubicBezTo>
                      <a:pt x="9066" y="2087"/>
                      <a:pt x="9091" y="2062"/>
                      <a:pt x="9104" y="2025"/>
                    </a:cubicBezTo>
                    <a:cubicBezTo>
                      <a:pt x="9128" y="1981"/>
                      <a:pt x="9122" y="1968"/>
                      <a:pt x="9103" y="1968"/>
                    </a:cubicBezTo>
                    <a:cubicBezTo>
                      <a:pt x="9074" y="1968"/>
                      <a:pt x="9015" y="2000"/>
                      <a:pt x="8992" y="2000"/>
                    </a:cubicBezTo>
                    <a:cubicBezTo>
                      <a:pt x="8917" y="2000"/>
                      <a:pt x="9042" y="1913"/>
                      <a:pt x="9054" y="1888"/>
                    </a:cubicBezTo>
                    <a:cubicBezTo>
                      <a:pt x="9066" y="1863"/>
                      <a:pt x="9066" y="1826"/>
                      <a:pt x="9042" y="1814"/>
                    </a:cubicBezTo>
                    <a:cubicBezTo>
                      <a:pt x="9019" y="1814"/>
                      <a:pt x="9015" y="1827"/>
                      <a:pt x="9007" y="1827"/>
                    </a:cubicBezTo>
                    <a:cubicBezTo>
                      <a:pt x="9001" y="1827"/>
                      <a:pt x="8994" y="1821"/>
                      <a:pt x="8979" y="1801"/>
                    </a:cubicBezTo>
                    <a:cubicBezTo>
                      <a:pt x="9017" y="1789"/>
                      <a:pt x="9066" y="1714"/>
                      <a:pt x="9029" y="1665"/>
                    </a:cubicBezTo>
                    <a:cubicBezTo>
                      <a:pt x="9024" y="1655"/>
                      <a:pt x="9020" y="1651"/>
                      <a:pt x="9015" y="1651"/>
                    </a:cubicBezTo>
                    <a:cubicBezTo>
                      <a:pt x="8998" y="1651"/>
                      <a:pt x="8984" y="1714"/>
                      <a:pt x="8955" y="1714"/>
                    </a:cubicBezTo>
                    <a:cubicBezTo>
                      <a:pt x="8942" y="1714"/>
                      <a:pt x="8955" y="1652"/>
                      <a:pt x="8955" y="1640"/>
                    </a:cubicBezTo>
                    <a:cubicBezTo>
                      <a:pt x="8955" y="1627"/>
                      <a:pt x="8930" y="1603"/>
                      <a:pt x="8930" y="1590"/>
                    </a:cubicBezTo>
                    <a:cubicBezTo>
                      <a:pt x="8917" y="1565"/>
                      <a:pt x="8942" y="1503"/>
                      <a:pt x="8930" y="1478"/>
                    </a:cubicBezTo>
                    <a:cubicBezTo>
                      <a:pt x="8921" y="1469"/>
                      <a:pt x="8913" y="1467"/>
                      <a:pt x="8907" y="1467"/>
                    </a:cubicBezTo>
                    <a:cubicBezTo>
                      <a:pt x="8900" y="1467"/>
                      <a:pt x="8894" y="1470"/>
                      <a:pt x="8889" y="1470"/>
                    </a:cubicBezTo>
                    <a:cubicBezTo>
                      <a:pt x="8886" y="1470"/>
                      <a:pt x="8883" y="1469"/>
                      <a:pt x="8880" y="1466"/>
                    </a:cubicBezTo>
                    <a:cubicBezTo>
                      <a:pt x="8868" y="1441"/>
                      <a:pt x="8855" y="1416"/>
                      <a:pt x="8830" y="1416"/>
                    </a:cubicBezTo>
                    <a:cubicBezTo>
                      <a:pt x="8793" y="1416"/>
                      <a:pt x="8781" y="1466"/>
                      <a:pt x="8768" y="1503"/>
                    </a:cubicBezTo>
                    <a:cubicBezTo>
                      <a:pt x="8768" y="1528"/>
                      <a:pt x="8768" y="1553"/>
                      <a:pt x="8756" y="1578"/>
                    </a:cubicBezTo>
                    <a:cubicBezTo>
                      <a:pt x="8756" y="1590"/>
                      <a:pt x="8731" y="1590"/>
                      <a:pt x="8731" y="1615"/>
                    </a:cubicBezTo>
                    <a:cubicBezTo>
                      <a:pt x="8719" y="1627"/>
                      <a:pt x="8731" y="1677"/>
                      <a:pt x="8719" y="1690"/>
                    </a:cubicBezTo>
                    <a:cubicBezTo>
                      <a:pt x="8706" y="1690"/>
                      <a:pt x="8681" y="1665"/>
                      <a:pt x="8669" y="1652"/>
                    </a:cubicBezTo>
                    <a:cubicBezTo>
                      <a:pt x="8664" y="1651"/>
                      <a:pt x="8660" y="1651"/>
                      <a:pt x="8656" y="1651"/>
                    </a:cubicBezTo>
                    <a:cubicBezTo>
                      <a:pt x="8611" y="1651"/>
                      <a:pt x="8633" y="1717"/>
                      <a:pt x="8644" y="1752"/>
                    </a:cubicBezTo>
                    <a:cubicBezTo>
                      <a:pt x="8657" y="1764"/>
                      <a:pt x="8657" y="1776"/>
                      <a:pt x="8669" y="1789"/>
                    </a:cubicBezTo>
                    <a:lnTo>
                      <a:pt x="8694" y="1789"/>
                    </a:lnTo>
                    <a:cubicBezTo>
                      <a:pt x="8705" y="1816"/>
                      <a:pt x="8692" y="1822"/>
                      <a:pt x="8673" y="1822"/>
                    </a:cubicBezTo>
                    <a:cubicBezTo>
                      <a:pt x="8659" y="1822"/>
                      <a:pt x="8641" y="1819"/>
                      <a:pt x="8627" y="1819"/>
                    </a:cubicBezTo>
                    <a:cubicBezTo>
                      <a:pt x="8618" y="1819"/>
                      <a:pt x="8610" y="1820"/>
                      <a:pt x="8607" y="1826"/>
                    </a:cubicBezTo>
                    <a:cubicBezTo>
                      <a:pt x="8582" y="1839"/>
                      <a:pt x="8607" y="1888"/>
                      <a:pt x="8619" y="1901"/>
                    </a:cubicBezTo>
                    <a:cubicBezTo>
                      <a:pt x="8632" y="1913"/>
                      <a:pt x="8694" y="1975"/>
                      <a:pt x="8681" y="2000"/>
                    </a:cubicBezTo>
                    <a:cubicBezTo>
                      <a:pt x="8681" y="2011"/>
                      <a:pt x="8677" y="2014"/>
                      <a:pt x="8671" y="2014"/>
                    </a:cubicBezTo>
                    <a:cubicBezTo>
                      <a:pt x="8663" y="2014"/>
                      <a:pt x="8651" y="2007"/>
                      <a:pt x="8644" y="2000"/>
                    </a:cubicBezTo>
                    <a:cubicBezTo>
                      <a:pt x="8636" y="1992"/>
                      <a:pt x="8593" y="1960"/>
                      <a:pt x="8567" y="1960"/>
                    </a:cubicBezTo>
                    <a:cubicBezTo>
                      <a:pt x="8554" y="1960"/>
                      <a:pt x="8545" y="1968"/>
                      <a:pt x="8545" y="1988"/>
                    </a:cubicBezTo>
                    <a:cubicBezTo>
                      <a:pt x="8557" y="2025"/>
                      <a:pt x="8570" y="2062"/>
                      <a:pt x="8594" y="2087"/>
                    </a:cubicBezTo>
                    <a:cubicBezTo>
                      <a:pt x="8607" y="2099"/>
                      <a:pt x="8619" y="2099"/>
                      <a:pt x="8632" y="2112"/>
                    </a:cubicBezTo>
                    <a:cubicBezTo>
                      <a:pt x="8644" y="2124"/>
                      <a:pt x="8644" y="2137"/>
                      <a:pt x="8669" y="2149"/>
                    </a:cubicBezTo>
                    <a:cubicBezTo>
                      <a:pt x="8694" y="2161"/>
                      <a:pt x="8706" y="2149"/>
                      <a:pt x="8706" y="2186"/>
                    </a:cubicBezTo>
                    <a:cubicBezTo>
                      <a:pt x="8681" y="2174"/>
                      <a:pt x="8644" y="2149"/>
                      <a:pt x="8619" y="2149"/>
                    </a:cubicBezTo>
                    <a:cubicBezTo>
                      <a:pt x="8545" y="2149"/>
                      <a:pt x="8582" y="2211"/>
                      <a:pt x="8594" y="2248"/>
                    </a:cubicBezTo>
                    <a:cubicBezTo>
                      <a:pt x="8584" y="2243"/>
                      <a:pt x="8565" y="2240"/>
                      <a:pt x="8547" y="2240"/>
                    </a:cubicBezTo>
                    <a:cubicBezTo>
                      <a:pt x="8521" y="2240"/>
                      <a:pt x="8495" y="2246"/>
                      <a:pt x="8495" y="2261"/>
                    </a:cubicBezTo>
                    <a:cubicBezTo>
                      <a:pt x="8483" y="2298"/>
                      <a:pt x="8545" y="2311"/>
                      <a:pt x="8557" y="2335"/>
                    </a:cubicBezTo>
                    <a:cubicBezTo>
                      <a:pt x="8570" y="2348"/>
                      <a:pt x="8582" y="2348"/>
                      <a:pt x="8582" y="2360"/>
                    </a:cubicBezTo>
                    <a:lnTo>
                      <a:pt x="8582" y="2397"/>
                    </a:lnTo>
                    <a:cubicBezTo>
                      <a:pt x="8582" y="2410"/>
                      <a:pt x="8594" y="2422"/>
                      <a:pt x="8594" y="2422"/>
                    </a:cubicBezTo>
                    <a:cubicBezTo>
                      <a:pt x="8594" y="2432"/>
                      <a:pt x="8609" y="2441"/>
                      <a:pt x="8616" y="2451"/>
                    </a:cubicBezTo>
                    <a:lnTo>
                      <a:pt x="8616" y="2451"/>
                    </a:lnTo>
                    <a:cubicBezTo>
                      <a:pt x="8602" y="2436"/>
                      <a:pt x="8566" y="2407"/>
                      <a:pt x="8557" y="2397"/>
                    </a:cubicBezTo>
                    <a:cubicBezTo>
                      <a:pt x="8552" y="2397"/>
                      <a:pt x="8535" y="2395"/>
                      <a:pt x="8515" y="2395"/>
                    </a:cubicBezTo>
                    <a:cubicBezTo>
                      <a:pt x="8485" y="2395"/>
                      <a:pt x="8448" y="2400"/>
                      <a:pt x="8433" y="2422"/>
                    </a:cubicBezTo>
                    <a:cubicBezTo>
                      <a:pt x="8396" y="2497"/>
                      <a:pt x="8520" y="2534"/>
                      <a:pt x="8570" y="2547"/>
                    </a:cubicBezTo>
                    <a:cubicBezTo>
                      <a:pt x="8551" y="2559"/>
                      <a:pt x="8532" y="2565"/>
                      <a:pt x="8515" y="2565"/>
                    </a:cubicBezTo>
                    <a:cubicBezTo>
                      <a:pt x="8498" y="2565"/>
                      <a:pt x="8483" y="2559"/>
                      <a:pt x="8470" y="2547"/>
                    </a:cubicBezTo>
                    <a:cubicBezTo>
                      <a:pt x="8445" y="2534"/>
                      <a:pt x="8433" y="2509"/>
                      <a:pt x="8408" y="2509"/>
                    </a:cubicBezTo>
                    <a:cubicBezTo>
                      <a:pt x="8334" y="2509"/>
                      <a:pt x="8309" y="2609"/>
                      <a:pt x="8383" y="2633"/>
                    </a:cubicBezTo>
                    <a:lnTo>
                      <a:pt x="8421" y="2633"/>
                    </a:lnTo>
                    <a:cubicBezTo>
                      <a:pt x="8423" y="2636"/>
                      <a:pt x="8427" y="2640"/>
                      <a:pt x="8433" y="2646"/>
                    </a:cubicBezTo>
                    <a:cubicBezTo>
                      <a:pt x="8433" y="2646"/>
                      <a:pt x="8445" y="2671"/>
                      <a:pt x="8445" y="2683"/>
                    </a:cubicBezTo>
                    <a:lnTo>
                      <a:pt x="8458" y="2683"/>
                    </a:lnTo>
                    <a:cubicBezTo>
                      <a:pt x="8458" y="2683"/>
                      <a:pt x="8495" y="2720"/>
                      <a:pt x="8520" y="2745"/>
                    </a:cubicBezTo>
                    <a:cubicBezTo>
                      <a:pt x="8532" y="2758"/>
                      <a:pt x="8520" y="2795"/>
                      <a:pt x="8557" y="2807"/>
                    </a:cubicBezTo>
                    <a:cubicBezTo>
                      <a:pt x="8545" y="2814"/>
                      <a:pt x="8529" y="2814"/>
                      <a:pt x="8514" y="2814"/>
                    </a:cubicBezTo>
                    <a:cubicBezTo>
                      <a:pt x="8498" y="2814"/>
                      <a:pt x="8483" y="2814"/>
                      <a:pt x="8470" y="2820"/>
                    </a:cubicBezTo>
                    <a:cubicBezTo>
                      <a:pt x="8470" y="2793"/>
                      <a:pt x="8458" y="2767"/>
                      <a:pt x="8433" y="2767"/>
                    </a:cubicBezTo>
                    <a:cubicBezTo>
                      <a:pt x="8423" y="2767"/>
                      <a:pt x="8410" y="2772"/>
                      <a:pt x="8396" y="2782"/>
                    </a:cubicBezTo>
                    <a:cubicBezTo>
                      <a:pt x="8396" y="2749"/>
                      <a:pt x="8379" y="2738"/>
                      <a:pt x="8357" y="2738"/>
                    </a:cubicBezTo>
                    <a:cubicBezTo>
                      <a:pt x="8346" y="2738"/>
                      <a:pt x="8334" y="2741"/>
                      <a:pt x="8321" y="2745"/>
                    </a:cubicBezTo>
                    <a:cubicBezTo>
                      <a:pt x="8284" y="2758"/>
                      <a:pt x="8296" y="2770"/>
                      <a:pt x="8284" y="2770"/>
                    </a:cubicBezTo>
                    <a:cubicBezTo>
                      <a:pt x="8281" y="2773"/>
                      <a:pt x="8279" y="2774"/>
                      <a:pt x="8277" y="2774"/>
                    </a:cubicBezTo>
                    <a:cubicBezTo>
                      <a:pt x="8267" y="2774"/>
                      <a:pt x="8259" y="2758"/>
                      <a:pt x="8259" y="2758"/>
                    </a:cubicBezTo>
                    <a:cubicBezTo>
                      <a:pt x="8247" y="2758"/>
                      <a:pt x="8222" y="2770"/>
                      <a:pt x="8209" y="2770"/>
                    </a:cubicBezTo>
                    <a:cubicBezTo>
                      <a:pt x="8205" y="2774"/>
                      <a:pt x="8201" y="2776"/>
                      <a:pt x="8197" y="2776"/>
                    </a:cubicBezTo>
                    <a:cubicBezTo>
                      <a:pt x="8190" y="2776"/>
                      <a:pt x="8185" y="2770"/>
                      <a:pt x="8185" y="2770"/>
                    </a:cubicBezTo>
                    <a:cubicBezTo>
                      <a:pt x="8172" y="2770"/>
                      <a:pt x="8122" y="2795"/>
                      <a:pt x="8135" y="2820"/>
                    </a:cubicBezTo>
                    <a:cubicBezTo>
                      <a:pt x="8160" y="2857"/>
                      <a:pt x="8209" y="2845"/>
                      <a:pt x="8222" y="2869"/>
                    </a:cubicBezTo>
                    <a:cubicBezTo>
                      <a:pt x="8247" y="2894"/>
                      <a:pt x="8222" y="2932"/>
                      <a:pt x="8247" y="2956"/>
                    </a:cubicBezTo>
                    <a:cubicBezTo>
                      <a:pt x="8248" y="2957"/>
                      <a:pt x="8248" y="2958"/>
                      <a:pt x="8249" y="2959"/>
                    </a:cubicBezTo>
                    <a:lnTo>
                      <a:pt x="8249" y="2959"/>
                    </a:lnTo>
                    <a:cubicBezTo>
                      <a:pt x="8245" y="2957"/>
                      <a:pt x="8240" y="2956"/>
                      <a:pt x="8234" y="2956"/>
                    </a:cubicBezTo>
                    <a:cubicBezTo>
                      <a:pt x="8197" y="2956"/>
                      <a:pt x="8209" y="2994"/>
                      <a:pt x="8222" y="3018"/>
                    </a:cubicBezTo>
                    <a:lnTo>
                      <a:pt x="8209" y="3018"/>
                    </a:lnTo>
                    <a:cubicBezTo>
                      <a:pt x="8209" y="3018"/>
                      <a:pt x="8160" y="3031"/>
                      <a:pt x="8160" y="3043"/>
                    </a:cubicBezTo>
                    <a:cubicBezTo>
                      <a:pt x="8135" y="3043"/>
                      <a:pt x="8098" y="2994"/>
                      <a:pt x="8060" y="2994"/>
                    </a:cubicBezTo>
                    <a:cubicBezTo>
                      <a:pt x="8036" y="2994"/>
                      <a:pt x="7998" y="2994"/>
                      <a:pt x="7973" y="3006"/>
                    </a:cubicBezTo>
                    <a:cubicBezTo>
                      <a:pt x="7949" y="3006"/>
                      <a:pt x="7924" y="3018"/>
                      <a:pt x="7911" y="3018"/>
                    </a:cubicBezTo>
                    <a:cubicBezTo>
                      <a:pt x="7862" y="2994"/>
                      <a:pt x="7949" y="2956"/>
                      <a:pt x="7961" y="2944"/>
                    </a:cubicBezTo>
                    <a:cubicBezTo>
                      <a:pt x="7986" y="2932"/>
                      <a:pt x="7973" y="2907"/>
                      <a:pt x="8011" y="2894"/>
                    </a:cubicBezTo>
                    <a:cubicBezTo>
                      <a:pt x="8015" y="2892"/>
                      <a:pt x="8019" y="2892"/>
                      <a:pt x="8024" y="2892"/>
                    </a:cubicBezTo>
                    <a:cubicBezTo>
                      <a:pt x="8037" y="2892"/>
                      <a:pt x="8052" y="2896"/>
                      <a:pt x="8066" y="2896"/>
                    </a:cubicBezTo>
                    <a:cubicBezTo>
                      <a:pt x="8080" y="2896"/>
                      <a:pt x="8092" y="2891"/>
                      <a:pt x="8098" y="2869"/>
                    </a:cubicBezTo>
                    <a:cubicBezTo>
                      <a:pt x="8108" y="2818"/>
                      <a:pt x="8075" y="2792"/>
                      <a:pt x="8035" y="2792"/>
                    </a:cubicBezTo>
                    <a:cubicBezTo>
                      <a:pt x="8027" y="2792"/>
                      <a:pt x="8019" y="2793"/>
                      <a:pt x="8011" y="2795"/>
                    </a:cubicBezTo>
                    <a:cubicBezTo>
                      <a:pt x="7986" y="2795"/>
                      <a:pt x="7961" y="2807"/>
                      <a:pt x="7949" y="2807"/>
                    </a:cubicBezTo>
                    <a:cubicBezTo>
                      <a:pt x="7936" y="2807"/>
                      <a:pt x="7936" y="2832"/>
                      <a:pt x="7924" y="2832"/>
                    </a:cubicBezTo>
                    <a:lnTo>
                      <a:pt x="7837" y="2832"/>
                    </a:lnTo>
                    <a:cubicBezTo>
                      <a:pt x="7874" y="2795"/>
                      <a:pt x="8060" y="2733"/>
                      <a:pt x="7961" y="2671"/>
                    </a:cubicBezTo>
                    <a:lnTo>
                      <a:pt x="7862" y="2671"/>
                    </a:lnTo>
                    <a:cubicBezTo>
                      <a:pt x="7837" y="2671"/>
                      <a:pt x="7824" y="2683"/>
                      <a:pt x="7800" y="2696"/>
                    </a:cubicBezTo>
                    <a:lnTo>
                      <a:pt x="7750" y="2696"/>
                    </a:lnTo>
                    <a:cubicBezTo>
                      <a:pt x="7775" y="2671"/>
                      <a:pt x="7787" y="2658"/>
                      <a:pt x="7812" y="2633"/>
                    </a:cubicBezTo>
                    <a:cubicBezTo>
                      <a:pt x="7824" y="2621"/>
                      <a:pt x="7837" y="2596"/>
                      <a:pt x="7862" y="2596"/>
                    </a:cubicBezTo>
                    <a:cubicBezTo>
                      <a:pt x="7899" y="2571"/>
                      <a:pt x="7924" y="2547"/>
                      <a:pt x="7862" y="2534"/>
                    </a:cubicBezTo>
                    <a:cubicBezTo>
                      <a:pt x="7847" y="2529"/>
                      <a:pt x="7835" y="2527"/>
                      <a:pt x="7825" y="2527"/>
                    </a:cubicBezTo>
                    <a:cubicBezTo>
                      <a:pt x="7785" y="2527"/>
                      <a:pt x="7777" y="2559"/>
                      <a:pt x="7737" y="2559"/>
                    </a:cubicBezTo>
                    <a:cubicBezTo>
                      <a:pt x="7762" y="2534"/>
                      <a:pt x="7824" y="2497"/>
                      <a:pt x="7800" y="2460"/>
                    </a:cubicBezTo>
                    <a:cubicBezTo>
                      <a:pt x="7781" y="2441"/>
                      <a:pt x="7759" y="2435"/>
                      <a:pt x="7737" y="2435"/>
                    </a:cubicBezTo>
                    <a:cubicBezTo>
                      <a:pt x="7716" y="2435"/>
                      <a:pt x="7694" y="2441"/>
                      <a:pt x="7675" y="2447"/>
                    </a:cubicBezTo>
                    <a:cubicBezTo>
                      <a:pt x="7675" y="2422"/>
                      <a:pt x="7725" y="2410"/>
                      <a:pt x="7737" y="2397"/>
                    </a:cubicBezTo>
                    <a:cubicBezTo>
                      <a:pt x="7775" y="2385"/>
                      <a:pt x="7800" y="2348"/>
                      <a:pt x="7824" y="2323"/>
                    </a:cubicBezTo>
                    <a:cubicBezTo>
                      <a:pt x="7849" y="2279"/>
                      <a:pt x="7839" y="2266"/>
                      <a:pt x="7814" y="2266"/>
                    </a:cubicBezTo>
                    <a:cubicBezTo>
                      <a:pt x="7775" y="2266"/>
                      <a:pt x="7701" y="2298"/>
                      <a:pt x="7663" y="2298"/>
                    </a:cubicBezTo>
                    <a:cubicBezTo>
                      <a:pt x="7576" y="2298"/>
                      <a:pt x="7725" y="2211"/>
                      <a:pt x="7750" y="2199"/>
                    </a:cubicBezTo>
                    <a:cubicBezTo>
                      <a:pt x="7762" y="2174"/>
                      <a:pt x="7775" y="2137"/>
                      <a:pt x="7725" y="2124"/>
                    </a:cubicBezTo>
                    <a:cubicBezTo>
                      <a:pt x="7719" y="2122"/>
                      <a:pt x="7715" y="2122"/>
                      <a:pt x="7711" y="2122"/>
                    </a:cubicBezTo>
                    <a:cubicBezTo>
                      <a:pt x="7699" y="2122"/>
                      <a:pt x="7695" y="2129"/>
                      <a:pt x="7685" y="2129"/>
                    </a:cubicBezTo>
                    <a:cubicBezTo>
                      <a:pt x="7678" y="2129"/>
                      <a:pt x="7668" y="2125"/>
                      <a:pt x="7651" y="2112"/>
                    </a:cubicBezTo>
                    <a:cubicBezTo>
                      <a:pt x="7700" y="2099"/>
                      <a:pt x="7762" y="2025"/>
                      <a:pt x="7725" y="1988"/>
                    </a:cubicBezTo>
                    <a:cubicBezTo>
                      <a:pt x="7714" y="1977"/>
                      <a:pt x="7705" y="1972"/>
                      <a:pt x="7697" y="1972"/>
                    </a:cubicBezTo>
                    <a:cubicBezTo>
                      <a:pt x="7669" y="1972"/>
                      <a:pt x="7655" y="2025"/>
                      <a:pt x="7626" y="2025"/>
                    </a:cubicBezTo>
                    <a:cubicBezTo>
                      <a:pt x="7613" y="2025"/>
                      <a:pt x="7626" y="1963"/>
                      <a:pt x="7626" y="1963"/>
                    </a:cubicBezTo>
                    <a:cubicBezTo>
                      <a:pt x="7626" y="1950"/>
                      <a:pt x="7601" y="1926"/>
                      <a:pt x="7588" y="1913"/>
                    </a:cubicBezTo>
                    <a:cubicBezTo>
                      <a:pt x="7576" y="1888"/>
                      <a:pt x="7613" y="1826"/>
                      <a:pt x="7588" y="1801"/>
                    </a:cubicBezTo>
                    <a:cubicBezTo>
                      <a:pt x="7576" y="1795"/>
                      <a:pt x="7564" y="1795"/>
                      <a:pt x="7553" y="1795"/>
                    </a:cubicBezTo>
                    <a:cubicBezTo>
                      <a:pt x="7542" y="1795"/>
                      <a:pt x="7533" y="1795"/>
                      <a:pt x="7526" y="1789"/>
                    </a:cubicBezTo>
                    <a:cubicBezTo>
                      <a:pt x="7514" y="1776"/>
                      <a:pt x="7501" y="1752"/>
                      <a:pt x="7464" y="1752"/>
                    </a:cubicBezTo>
                    <a:cubicBezTo>
                      <a:pt x="7427" y="1752"/>
                      <a:pt x="7402" y="1801"/>
                      <a:pt x="7402" y="1826"/>
                    </a:cubicBezTo>
                    <a:cubicBezTo>
                      <a:pt x="7390" y="1851"/>
                      <a:pt x="7402" y="1876"/>
                      <a:pt x="7377" y="1901"/>
                    </a:cubicBezTo>
                    <a:cubicBezTo>
                      <a:pt x="7365" y="1926"/>
                      <a:pt x="7352" y="1913"/>
                      <a:pt x="7340" y="1926"/>
                    </a:cubicBezTo>
                    <a:cubicBezTo>
                      <a:pt x="7328" y="1950"/>
                      <a:pt x="7328" y="2000"/>
                      <a:pt x="7328" y="2000"/>
                    </a:cubicBezTo>
                    <a:cubicBezTo>
                      <a:pt x="7315" y="2000"/>
                      <a:pt x="7290" y="1975"/>
                      <a:pt x="7278" y="1975"/>
                    </a:cubicBezTo>
                    <a:cubicBezTo>
                      <a:pt x="7266" y="1972"/>
                      <a:pt x="7256" y="1970"/>
                      <a:pt x="7248" y="1970"/>
                    </a:cubicBezTo>
                    <a:cubicBezTo>
                      <a:pt x="7198" y="1970"/>
                      <a:pt x="7219" y="2030"/>
                      <a:pt x="7241" y="2062"/>
                    </a:cubicBezTo>
                    <a:cubicBezTo>
                      <a:pt x="7253" y="2075"/>
                      <a:pt x="7266" y="2087"/>
                      <a:pt x="7278" y="2099"/>
                    </a:cubicBezTo>
                    <a:cubicBezTo>
                      <a:pt x="7278" y="2099"/>
                      <a:pt x="7289" y="2094"/>
                      <a:pt x="7296" y="2094"/>
                    </a:cubicBezTo>
                    <a:cubicBezTo>
                      <a:pt x="7300" y="2094"/>
                      <a:pt x="7303" y="2095"/>
                      <a:pt x="7303" y="2099"/>
                    </a:cubicBezTo>
                    <a:cubicBezTo>
                      <a:pt x="7318" y="2125"/>
                      <a:pt x="7306" y="2131"/>
                      <a:pt x="7286" y="2131"/>
                    </a:cubicBezTo>
                    <a:cubicBezTo>
                      <a:pt x="7262" y="2131"/>
                      <a:pt x="7225" y="2122"/>
                      <a:pt x="7204" y="2122"/>
                    </a:cubicBezTo>
                    <a:cubicBezTo>
                      <a:pt x="7198" y="2122"/>
                      <a:pt x="7194" y="2123"/>
                      <a:pt x="7191" y="2124"/>
                    </a:cubicBezTo>
                    <a:cubicBezTo>
                      <a:pt x="7166" y="2137"/>
                      <a:pt x="7203" y="2186"/>
                      <a:pt x="7216" y="2199"/>
                    </a:cubicBezTo>
                    <a:cubicBezTo>
                      <a:pt x="7216" y="2211"/>
                      <a:pt x="7290" y="2261"/>
                      <a:pt x="7290" y="2298"/>
                    </a:cubicBezTo>
                    <a:cubicBezTo>
                      <a:pt x="7286" y="2306"/>
                      <a:pt x="7282" y="2309"/>
                      <a:pt x="7277" y="2309"/>
                    </a:cubicBezTo>
                    <a:cubicBezTo>
                      <a:pt x="7268" y="2309"/>
                      <a:pt x="7257" y="2298"/>
                      <a:pt x="7241" y="2298"/>
                    </a:cubicBezTo>
                    <a:cubicBezTo>
                      <a:pt x="7232" y="2289"/>
                      <a:pt x="7171" y="2254"/>
                      <a:pt x="7138" y="2254"/>
                    </a:cubicBezTo>
                    <a:cubicBezTo>
                      <a:pt x="7125" y="2254"/>
                      <a:pt x="7116" y="2259"/>
                      <a:pt x="7116" y="2273"/>
                    </a:cubicBezTo>
                    <a:cubicBezTo>
                      <a:pt x="7116" y="2298"/>
                      <a:pt x="7166" y="2360"/>
                      <a:pt x="7179" y="2373"/>
                    </a:cubicBezTo>
                    <a:cubicBezTo>
                      <a:pt x="7203" y="2385"/>
                      <a:pt x="7203" y="2385"/>
                      <a:pt x="7216" y="2397"/>
                    </a:cubicBezTo>
                    <a:cubicBezTo>
                      <a:pt x="7228" y="2410"/>
                      <a:pt x="7241" y="2422"/>
                      <a:pt x="7266" y="2435"/>
                    </a:cubicBezTo>
                    <a:cubicBezTo>
                      <a:pt x="7290" y="2447"/>
                      <a:pt x="7328" y="2435"/>
                      <a:pt x="7315" y="2472"/>
                    </a:cubicBezTo>
                    <a:cubicBezTo>
                      <a:pt x="7290" y="2447"/>
                      <a:pt x="7241" y="2435"/>
                      <a:pt x="7203" y="2435"/>
                    </a:cubicBezTo>
                    <a:cubicBezTo>
                      <a:pt x="7116" y="2435"/>
                      <a:pt x="7154" y="2497"/>
                      <a:pt x="7179" y="2534"/>
                    </a:cubicBezTo>
                    <a:cubicBezTo>
                      <a:pt x="7167" y="2523"/>
                      <a:pt x="7144" y="2517"/>
                      <a:pt x="7120" y="2517"/>
                    </a:cubicBezTo>
                    <a:cubicBezTo>
                      <a:pt x="7091" y="2517"/>
                      <a:pt x="7061" y="2526"/>
                      <a:pt x="7054" y="2547"/>
                    </a:cubicBezTo>
                    <a:cubicBezTo>
                      <a:pt x="7042" y="2571"/>
                      <a:pt x="7116" y="2584"/>
                      <a:pt x="7129" y="2596"/>
                    </a:cubicBezTo>
                    <a:lnTo>
                      <a:pt x="7166" y="2633"/>
                    </a:lnTo>
                    <a:lnTo>
                      <a:pt x="7166" y="2658"/>
                    </a:lnTo>
                    <a:cubicBezTo>
                      <a:pt x="7166" y="2671"/>
                      <a:pt x="7166" y="2683"/>
                      <a:pt x="7179" y="2696"/>
                    </a:cubicBezTo>
                    <a:cubicBezTo>
                      <a:pt x="7191" y="2708"/>
                      <a:pt x="7216" y="2708"/>
                      <a:pt x="7216" y="2720"/>
                    </a:cubicBezTo>
                    <a:cubicBezTo>
                      <a:pt x="7214" y="2722"/>
                      <a:pt x="7211" y="2722"/>
                      <a:pt x="7209" y="2722"/>
                    </a:cubicBezTo>
                    <a:cubicBezTo>
                      <a:pt x="7184" y="2722"/>
                      <a:pt x="7153" y="2671"/>
                      <a:pt x="7141" y="2671"/>
                    </a:cubicBezTo>
                    <a:cubicBezTo>
                      <a:pt x="7118" y="2661"/>
                      <a:pt x="7096" y="2657"/>
                      <a:pt x="7075" y="2657"/>
                    </a:cubicBezTo>
                    <a:cubicBezTo>
                      <a:pt x="7041" y="2657"/>
                      <a:pt x="7011" y="2668"/>
                      <a:pt x="6980" y="2683"/>
                    </a:cubicBezTo>
                    <a:cubicBezTo>
                      <a:pt x="6930" y="2758"/>
                      <a:pt x="7079" y="2782"/>
                      <a:pt x="7141" y="2807"/>
                    </a:cubicBezTo>
                    <a:cubicBezTo>
                      <a:pt x="7116" y="2814"/>
                      <a:pt x="7095" y="2817"/>
                      <a:pt x="7075" y="2817"/>
                    </a:cubicBezTo>
                    <a:cubicBezTo>
                      <a:pt x="7054" y="2817"/>
                      <a:pt x="7036" y="2814"/>
                      <a:pt x="7017" y="2807"/>
                    </a:cubicBezTo>
                    <a:cubicBezTo>
                      <a:pt x="6980" y="2795"/>
                      <a:pt x="6980" y="2770"/>
                      <a:pt x="6943" y="2770"/>
                    </a:cubicBezTo>
                    <a:cubicBezTo>
                      <a:pt x="6843" y="2770"/>
                      <a:pt x="6831" y="2869"/>
                      <a:pt x="6918" y="2882"/>
                    </a:cubicBezTo>
                    <a:lnTo>
                      <a:pt x="6955" y="2882"/>
                    </a:lnTo>
                    <a:cubicBezTo>
                      <a:pt x="6960" y="2883"/>
                      <a:pt x="6963" y="2884"/>
                      <a:pt x="6965" y="2885"/>
                    </a:cubicBezTo>
                    <a:lnTo>
                      <a:pt x="6965" y="2885"/>
                    </a:lnTo>
                    <a:cubicBezTo>
                      <a:pt x="6961" y="2885"/>
                      <a:pt x="6956" y="2889"/>
                      <a:pt x="6967" y="2907"/>
                    </a:cubicBezTo>
                    <a:cubicBezTo>
                      <a:pt x="6967" y="2907"/>
                      <a:pt x="6980" y="2919"/>
                      <a:pt x="6992" y="2932"/>
                    </a:cubicBezTo>
                    <a:lnTo>
                      <a:pt x="7005" y="2932"/>
                    </a:lnTo>
                    <a:cubicBezTo>
                      <a:pt x="7005" y="2932"/>
                      <a:pt x="7054" y="2969"/>
                      <a:pt x="7079" y="2981"/>
                    </a:cubicBezTo>
                    <a:cubicBezTo>
                      <a:pt x="7092" y="3006"/>
                      <a:pt x="7079" y="3043"/>
                      <a:pt x="7129" y="3056"/>
                    </a:cubicBezTo>
                    <a:cubicBezTo>
                      <a:pt x="7110" y="3062"/>
                      <a:pt x="7092" y="3062"/>
                      <a:pt x="7073" y="3062"/>
                    </a:cubicBezTo>
                    <a:cubicBezTo>
                      <a:pt x="7054" y="3062"/>
                      <a:pt x="7036" y="3062"/>
                      <a:pt x="7017" y="3068"/>
                    </a:cubicBezTo>
                    <a:cubicBezTo>
                      <a:pt x="7017" y="3032"/>
                      <a:pt x="6991" y="3009"/>
                      <a:pt x="6962" y="3009"/>
                    </a:cubicBezTo>
                    <a:cubicBezTo>
                      <a:pt x="6951" y="3009"/>
                      <a:pt x="6940" y="3012"/>
                      <a:pt x="6930" y="3018"/>
                    </a:cubicBezTo>
                    <a:cubicBezTo>
                      <a:pt x="6922" y="2994"/>
                      <a:pt x="6904" y="2981"/>
                      <a:pt x="6882" y="2981"/>
                    </a:cubicBezTo>
                    <a:cubicBezTo>
                      <a:pt x="6870" y="2981"/>
                      <a:pt x="6856" y="2985"/>
                      <a:pt x="6843" y="2994"/>
                    </a:cubicBezTo>
                    <a:cubicBezTo>
                      <a:pt x="6818" y="2994"/>
                      <a:pt x="6806" y="3018"/>
                      <a:pt x="6794" y="3018"/>
                    </a:cubicBezTo>
                    <a:cubicBezTo>
                      <a:pt x="6769" y="3018"/>
                      <a:pt x="6769" y="3006"/>
                      <a:pt x="6744" y="3006"/>
                    </a:cubicBezTo>
                    <a:cubicBezTo>
                      <a:pt x="6731" y="3006"/>
                      <a:pt x="6719" y="3018"/>
                      <a:pt x="6694" y="3018"/>
                    </a:cubicBezTo>
                    <a:lnTo>
                      <a:pt x="6657" y="3018"/>
                    </a:lnTo>
                    <a:cubicBezTo>
                      <a:pt x="6620" y="3018"/>
                      <a:pt x="6582" y="3043"/>
                      <a:pt x="6607" y="3068"/>
                    </a:cubicBezTo>
                    <a:cubicBezTo>
                      <a:pt x="6632" y="3093"/>
                      <a:pt x="6694" y="3093"/>
                      <a:pt x="6719" y="3118"/>
                    </a:cubicBezTo>
                    <a:cubicBezTo>
                      <a:pt x="6730" y="3128"/>
                      <a:pt x="6713" y="3156"/>
                      <a:pt x="6731" y="3180"/>
                    </a:cubicBezTo>
                    <a:lnTo>
                      <a:pt x="6731" y="3180"/>
                    </a:lnTo>
                    <a:cubicBezTo>
                      <a:pt x="6657" y="3180"/>
                      <a:pt x="6707" y="3242"/>
                      <a:pt x="6719" y="3254"/>
                    </a:cubicBezTo>
                    <a:cubicBezTo>
                      <a:pt x="6719" y="3279"/>
                      <a:pt x="6719" y="3292"/>
                      <a:pt x="6731" y="3317"/>
                    </a:cubicBezTo>
                    <a:cubicBezTo>
                      <a:pt x="6744" y="3329"/>
                      <a:pt x="6769" y="3329"/>
                      <a:pt x="6781" y="3341"/>
                    </a:cubicBezTo>
                    <a:cubicBezTo>
                      <a:pt x="6794" y="3354"/>
                      <a:pt x="6794" y="3391"/>
                      <a:pt x="6856" y="3403"/>
                    </a:cubicBezTo>
                    <a:cubicBezTo>
                      <a:pt x="6843" y="3416"/>
                      <a:pt x="6840" y="3419"/>
                      <a:pt x="6835" y="3419"/>
                    </a:cubicBezTo>
                    <a:cubicBezTo>
                      <a:pt x="6831" y="3419"/>
                      <a:pt x="6825" y="3416"/>
                      <a:pt x="6806" y="3416"/>
                    </a:cubicBezTo>
                    <a:cubicBezTo>
                      <a:pt x="6806" y="3416"/>
                      <a:pt x="6748" y="3426"/>
                      <a:pt x="6734" y="3428"/>
                    </a:cubicBezTo>
                    <a:lnTo>
                      <a:pt x="6734" y="3428"/>
                    </a:lnTo>
                    <a:cubicBezTo>
                      <a:pt x="6738" y="3425"/>
                      <a:pt x="6718" y="3414"/>
                      <a:pt x="6707" y="3403"/>
                    </a:cubicBezTo>
                    <a:cubicBezTo>
                      <a:pt x="6707" y="3403"/>
                      <a:pt x="6694" y="3366"/>
                      <a:pt x="6669" y="3354"/>
                    </a:cubicBezTo>
                    <a:cubicBezTo>
                      <a:pt x="6645" y="3354"/>
                      <a:pt x="6607" y="3341"/>
                      <a:pt x="6582" y="3329"/>
                    </a:cubicBezTo>
                    <a:cubicBezTo>
                      <a:pt x="6620" y="3304"/>
                      <a:pt x="6657" y="3217"/>
                      <a:pt x="6582" y="3205"/>
                    </a:cubicBezTo>
                    <a:cubicBezTo>
                      <a:pt x="6545" y="3205"/>
                      <a:pt x="6545" y="3230"/>
                      <a:pt x="6533" y="3254"/>
                    </a:cubicBezTo>
                    <a:lnTo>
                      <a:pt x="6520" y="3267"/>
                    </a:lnTo>
                    <a:lnTo>
                      <a:pt x="6496" y="3267"/>
                    </a:lnTo>
                    <a:cubicBezTo>
                      <a:pt x="6483" y="3267"/>
                      <a:pt x="6471" y="3267"/>
                      <a:pt x="6458" y="3292"/>
                    </a:cubicBezTo>
                    <a:cubicBezTo>
                      <a:pt x="6458" y="3317"/>
                      <a:pt x="6458" y="3329"/>
                      <a:pt x="6446" y="3341"/>
                    </a:cubicBezTo>
                    <a:cubicBezTo>
                      <a:pt x="6421" y="3366"/>
                      <a:pt x="6421" y="3354"/>
                      <a:pt x="6409" y="3366"/>
                    </a:cubicBezTo>
                    <a:cubicBezTo>
                      <a:pt x="6371" y="3379"/>
                      <a:pt x="6346" y="3391"/>
                      <a:pt x="6309" y="3391"/>
                    </a:cubicBezTo>
                    <a:cubicBezTo>
                      <a:pt x="6297" y="3391"/>
                      <a:pt x="6272" y="3416"/>
                      <a:pt x="6247" y="3416"/>
                    </a:cubicBezTo>
                    <a:cubicBezTo>
                      <a:pt x="6284" y="3379"/>
                      <a:pt x="6322" y="3391"/>
                      <a:pt x="6359" y="3366"/>
                    </a:cubicBezTo>
                    <a:cubicBezTo>
                      <a:pt x="6396" y="3341"/>
                      <a:pt x="6359" y="3329"/>
                      <a:pt x="6384" y="3304"/>
                    </a:cubicBezTo>
                    <a:cubicBezTo>
                      <a:pt x="6409" y="3279"/>
                      <a:pt x="6421" y="3292"/>
                      <a:pt x="6433" y="3279"/>
                    </a:cubicBezTo>
                    <a:cubicBezTo>
                      <a:pt x="6446" y="3254"/>
                      <a:pt x="6446" y="3230"/>
                      <a:pt x="6421" y="3217"/>
                    </a:cubicBezTo>
                    <a:cubicBezTo>
                      <a:pt x="6413" y="3213"/>
                      <a:pt x="6406" y="3212"/>
                      <a:pt x="6399" y="3212"/>
                    </a:cubicBezTo>
                    <a:cubicBezTo>
                      <a:pt x="6386" y="3212"/>
                      <a:pt x="6375" y="3217"/>
                      <a:pt x="6359" y="3217"/>
                    </a:cubicBezTo>
                    <a:cubicBezTo>
                      <a:pt x="6346" y="3217"/>
                      <a:pt x="6297" y="3254"/>
                      <a:pt x="6260" y="3267"/>
                    </a:cubicBezTo>
                    <a:cubicBezTo>
                      <a:pt x="6260" y="3242"/>
                      <a:pt x="6284" y="3242"/>
                      <a:pt x="6297" y="3230"/>
                    </a:cubicBezTo>
                    <a:cubicBezTo>
                      <a:pt x="6322" y="3205"/>
                      <a:pt x="6309" y="3180"/>
                      <a:pt x="6334" y="3143"/>
                    </a:cubicBezTo>
                    <a:cubicBezTo>
                      <a:pt x="6346" y="3118"/>
                      <a:pt x="6483" y="3068"/>
                      <a:pt x="6433" y="3006"/>
                    </a:cubicBezTo>
                    <a:cubicBezTo>
                      <a:pt x="6424" y="2988"/>
                      <a:pt x="6402" y="2976"/>
                      <a:pt x="6381" y="2976"/>
                    </a:cubicBezTo>
                    <a:cubicBezTo>
                      <a:pt x="6373" y="2976"/>
                      <a:pt x="6366" y="2978"/>
                      <a:pt x="6359" y="2981"/>
                    </a:cubicBezTo>
                    <a:cubicBezTo>
                      <a:pt x="6309" y="2981"/>
                      <a:pt x="6322" y="2994"/>
                      <a:pt x="6309" y="3018"/>
                    </a:cubicBezTo>
                    <a:cubicBezTo>
                      <a:pt x="6282" y="3053"/>
                      <a:pt x="6266" y="3061"/>
                      <a:pt x="6246" y="3061"/>
                    </a:cubicBezTo>
                    <a:cubicBezTo>
                      <a:pt x="6230" y="3061"/>
                      <a:pt x="6213" y="3056"/>
                      <a:pt x="6185" y="3056"/>
                    </a:cubicBezTo>
                    <a:cubicBezTo>
                      <a:pt x="6210" y="3031"/>
                      <a:pt x="6222" y="2994"/>
                      <a:pt x="6247" y="2969"/>
                    </a:cubicBezTo>
                    <a:cubicBezTo>
                      <a:pt x="6247" y="2956"/>
                      <a:pt x="6260" y="2956"/>
                      <a:pt x="6272" y="2944"/>
                    </a:cubicBezTo>
                    <a:cubicBezTo>
                      <a:pt x="6272" y="2932"/>
                      <a:pt x="6272" y="2907"/>
                      <a:pt x="6272" y="2894"/>
                    </a:cubicBezTo>
                    <a:cubicBezTo>
                      <a:pt x="6272" y="2882"/>
                      <a:pt x="6297" y="2869"/>
                      <a:pt x="6297" y="2845"/>
                    </a:cubicBezTo>
                    <a:cubicBezTo>
                      <a:pt x="6297" y="2832"/>
                      <a:pt x="6297" y="2807"/>
                      <a:pt x="6272" y="2795"/>
                    </a:cubicBezTo>
                    <a:cubicBezTo>
                      <a:pt x="6247" y="2795"/>
                      <a:pt x="6247" y="2820"/>
                      <a:pt x="6235" y="2832"/>
                    </a:cubicBezTo>
                    <a:cubicBezTo>
                      <a:pt x="6210" y="2845"/>
                      <a:pt x="6173" y="2857"/>
                      <a:pt x="6148" y="2857"/>
                    </a:cubicBezTo>
                    <a:cubicBezTo>
                      <a:pt x="6160" y="2820"/>
                      <a:pt x="6210" y="2820"/>
                      <a:pt x="6235" y="2807"/>
                    </a:cubicBezTo>
                    <a:cubicBezTo>
                      <a:pt x="6260" y="2795"/>
                      <a:pt x="6272" y="2795"/>
                      <a:pt x="6272" y="2782"/>
                    </a:cubicBezTo>
                    <a:cubicBezTo>
                      <a:pt x="6284" y="2758"/>
                      <a:pt x="6260" y="2733"/>
                      <a:pt x="6272" y="2720"/>
                    </a:cubicBezTo>
                    <a:cubicBezTo>
                      <a:pt x="6284" y="2708"/>
                      <a:pt x="6359" y="2696"/>
                      <a:pt x="6371" y="2658"/>
                    </a:cubicBezTo>
                    <a:cubicBezTo>
                      <a:pt x="6384" y="2633"/>
                      <a:pt x="6334" y="2621"/>
                      <a:pt x="6309" y="2621"/>
                    </a:cubicBezTo>
                    <a:lnTo>
                      <a:pt x="6284" y="2621"/>
                    </a:lnTo>
                    <a:cubicBezTo>
                      <a:pt x="6284" y="2609"/>
                      <a:pt x="6272" y="2596"/>
                      <a:pt x="6247" y="2596"/>
                    </a:cubicBezTo>
                    <a:cubicBezTo>
                      <a:pt x="6247" y="2596"/>
                      <a:pt x="6235" y="2609"/>
                      <a:pt x="6222" y="2621"/>
                    </a:cubicBezTo>
                    <a:cubicBezTo>
                      <a:pt x="6197" y="2621"/>
                      <a:pt x="6160" y="2571"/>
                      <a:pt x="6135" y="2559"/>
                    </a:cubicBezTo>
                    <a:cubicBezTo>
                      <a:pt x="6111" y="2559"/>
                      <a:pt x="6086" y="2571"/>
                      <a:pt x="6061" y="2571"/>
                    </a:cubicBezTo>
                    <a:cubicBezTo>
                      <a:pt x="6048" y="2571"/>
                      <a:pt x="6024" y="2596"/>
                      <a:pt x="6011" y="2596"/>
                    </a:cubicBezTo>
                    <a:cubicBezTo>
                      <a:pt x="5999" y="2584"/>
                      <a:pt x="6048" y="2522"/>
                      <a:pt x="6061" y="2509"/>
                    </a:cubicBezTo>
                    <a:cubicBezTo>
                      <a:pt x="6073" y="2497"/>
                      <a:pt x="6073" y="2472"/>
                      <a:pt x="6086" y="2460"/>
                    </a:cubicBezTo>
                    <a:cubicBezTo>
                      <a:pt x="6090" y="2457"/>
                      <a:pt x="6094" y="2457"/>
                      <a:pt x="6099" y="2457"/>
                    </a:cubicBezTo>
                    <a:cubicBezTo>
                      <a:pt x="6108" y="2457"/>
                      <a:pt x="6118" y="2460"/>
                      <a:pt x="6128" y="2460"/>
                    </a:cubicBezTo>
                    <a:cubicBezTo>
                      <a:pt x="6142" y="2460"/>
                      <a:pt x="6154" y="2453"/>
                      <a:pt x="6160" y="2422"/>
                    </a:cubicBezTo>
                    <a:cubicBezTo>
                      <a:pt x="6171" y="2371"/>
                      <a:pt x="6146" y="2345"/>
                      <a:pt x="6109" y="2345"/>
                    </a:cubicBezTo>
                    <a:cubicBezTo>
                      <a:pt x="6102" y="2345"/>
                      <a:pt x="6094" y="2346"/>
                      <a:pt x="6086" y="2348"/>
                    </a:cubicBezTo>
                    <a:cubicBezTo>
                      <a:pt x="6073" y="2348"/>
                      <a:pt x="6061" y="2360"/>
                      <a:pt x="6048" y="2373"/>
                    </a:cubicBezTo>
                    <a:cubicBezTo>
                      <a:pt x="6036" y="2373"/>
                      <a:pt x="6036" y="2385"/>
                      <a:pt x="6024" y="2385"/>
                    </a:cubicBezTo>
                    <a:lnTo>
                      <a:pt x="5961" y="2385"/>
                    </a:lnTo>
                    <a:cubicBezTo>
                      <a:pt x="5986" y="2348"/>
                      <a:pt x="6135" y="2286"/>
                      <a:pt x="6048" y="2224"/>
                    </a:cubicBezTo>
                    <a:cubicBezTo>
                      <a:pt x="6043" y="2213"/>
                      <a:pt x="6033" y="2209"/>
                      <a:pt x="6022" y="2209"/>
                    </a:cubicBezTo>
                    <a:cubicBezTo>
                      <a:pt x="6007" y="2209"/>
                      <a:pt x="5988" y="2216"/>
                      <a:pt x="5974" y="2224"/>
                    </a:cubicBezTo>
                    <a:cubicBezTo>
                      <a:pt x="5949" y="2224"/>
                      <a:pt x="5937" y="2236"/>
                      <a:pt x="5924" y="2236"/>
                    </a:cubicBezTo>
                    <a:lnTo>
                      <a:pt x="5887" y="2236"/>
                    </a:lnTo>
                    <a:cubicBezTo>
                      <a:pt x="5899" y="2211"/>
                      <a:pt x="5924" y="2199"/>
                      <a:pt x="5937" y="2174"/>
                    </a:cubicBezTo>
                    <a:cubicBezTo>
                      <a:pt x="5937" y="2161"/>
                      <a:pt x="5961" y="2137"/>
                      <a:pt x="5974" y="2124"/>
                    </a:cubicBezTo>
                    <a:cubicBezTo>
                      <a:pt x="5999" y="2099"/>
                      <a:pt x="6024" y="2075"/>
                      <a:pt x="5974" y="2050"/>
                    </a:cubicBezTo>
                    <a:cubicBezTo>
                      <a:pt x="5968" y="2049"/>
                      <a:pt x="5963" y="2048"/>
                      <a:pt x="5958" y="2048"/>
                    </a:cubicBezTo>
                    <a:cubicBezTo>
                      <a:pt x="5911" y="2048"/>
                      <a:pt x="5908" y="2099"/>
                      <a:pt x="5875" y="2099"/>
                    </a:cubicBezTo>
                    <a:cubicBezTo>
                      <a:pt x="5887" y="2062"/>
                      <a:pt x="5949" y="2025"/>
                      <a:pt x="5924" y="1975"/>
                    </a:cubicBezTo>
                    <a:cubicBezTo>
                      <a:pt x="5914" y="1959"/>
                      <a:pt x="5898" y="1955"/>
                      <a:pt x="5882" y="1955"/>
                    </a:cubicBezTo>
                    <a:cubicBezTo>
                      <a:pt x="5861" y="1955"/>
                      <a:pt x="5839" y="1963"/>
                      <a:pt x="5825" y="1963"/>
                    </a:cubicBezTo>
                    <a:cubicBezTo>
                      <a:pt x="5825" y="1938"/>
                      <a:pt x="5862" y="1926"/>
                      <a:pt x="5875" y="1913"/>
                    </a:cubicBezTo>
                    <a:cubicBezTo>
                      <a:pt x="5912" y="1888"/>
                      <a:pt x="5924" y="1851"/>
                      <a:pt x="5937" y="1826"/>
                    </a:cubicBezTo>
                    <a:cubicBezTo>
                      <a:pt x="5961" y="1778"/>
                      <a:pt x="5955" y="1764"/>
                      <a:pt x="5937" y="1764"/>
                    </a:cubicBezTo>
                    <a:cubicBezTo>
                      <a:pt x="5908" y="1764"/>
                      <a:pt x="5848" y="1801"/>
                      <a:pt x="5825" y="1801"/>
                    </a:cubicBezTo>
                    <a:cubicBezTo>
                      <a:pt x="5750" y="1801"/>
                      <a:pt x="5875" y="1714"/>
                      <a:pt x="5887" y="1677"/>
                    </a:cubicBezTo>
                    <a:cubicBezTo>
                      <a:pt x="5899" y="1652"/>
                      <a:pt x="5912" y="1615"/>
                      <a:pt x="5875" y="1603"/>
                    </a:cubicBezTo>
                    <a:cubicBezTo>
                      <a:pt x="5852" y="1603"/>
                      <a:pt x="5848" y="1616"/>
                      <a:pt x="5840" y="1616"/>
                    </a:cubicBezTo>
                    <a:cubicBezTo>
                      <a:pt x="5834" y="1616"/>
                      <a:pt x="5827" y="1610"/>
                      <a:pt x="5812" y="1590"/>
                    </a:cubicBezTo>
                    <a:cubicBezTo>
                      <a:pt x="5850" y="1578"/>
                      <a:pt x="5899" y="1503"/>
                      <a:pt x="5875" y="1454"/>
                    </a:cubicBezTo>
                    <a:cubicBezTo>
                      <a:pt x="5866" y="1443"/>
                      <a:pt x="5859" y="1438"/>
                      <a:pt x="5853" y="1438"/>
                    </a:cubicBezTo>
                    <a:cubicBezTo>
                      <a:pt x="5831" y="1438"/>
                      <a:pt x="5817" y="1491"/>
                      <a:pt x="5788" y="1491"/>
                    </a:cubicBezTo>
                    <a:cubicBezTo>
                      <a:pt x="5775" y="1491"/>
                      <a:pt x="5788" y="1429"/>
                      <a:pt x="5788" y="1416"/>
                    </a:cubicBezTo>
                    <a:cubicBezTo>
                      <a:pt x="5788" y="1416"/>
                      <a:pt x="5763" y="1391"/>
                      <a:pt x="5763" y="1367"/>
                    </a:cubicBezTo>
                    <a:cubicBezTo>
                      <a:pt x="5750" y="1342"/>
                      <a:pt x="5775" y="1280"/>
                      <a:pt x="5763" y="1255"/>
                    </a:cubicBezTo>
                    <a:cubicBezTo>
                      <a:pt x="5754" y="1246"/>
                      <a:pt x="5746" y="1243"/>
                      <a:pt x="5740" y="1243"/>
                    </a:cubicBezTo>
                    <a:cubicBezTo>
                      <a:pt x="5733" y="1243"/>
                      <a:pt x="5727" y="1246"/>
                      <a:pt x="5722" y="1246"/>
                    </a:cubicBezTo>
                    <a:cubicBezTo>
                      <a:pt x="5719" y="1246"/>
                      <a:pt x="5716" y="1245"/>
                      <a:pt x="5713" y="1242"/>
                    </a:cubicBezTo>
                    <a:cubicBezTo>
                      <a:pt x="5701" y="1218"/>
                      <a:pt x="5688" y="1193"/>
                      <a:pt x="5663" y="1193"/>
                    </a:cubicBezTo>
                    <a:cubicBezTo>
                      <a:pt x="5639" y="1193"/>
                      <a:pt x="5614" y="1242"/>
                      <a:pt x="5601" y="1280"/>
                    </a:cubicBezTo>
                    <a:cubicBezTo>
                      <a:pt x="5601" y="1305"/>
                      <a:pt x="5601" y="1329"/>
                      <a:pt x="5589" y="1354"/>
                    </a:cubicBezTo>
                    <a:cubicBezTo>
                      <a:pt x="5576" y="1379"/>
                      <a:pt x="5564" y="1379"/>
                      <a:pt x="5564" y="1391"/>
                    </a:cubicBezTo>
                    <a:cubicBezTo>
                      <a:pt x="5552" y="1404"/>
                      <a:pt x="5564" y="1466"/>
                      <a:pt x="5552" y="1466"/>
                    </a:cubicBezTo>
                    <a:cubicBezTo>
                      <a:pt x="5539" y="1466"/>
                      <a:pt x="5514" y="1441"/>
                      <a:pt x="5502" y="1441"/>
                    </a:cubicBezTo>
                    <a:cubicBezTo>
                      <a:pt x="5494" y="1438"/>
                      <a:pt x="5488" y="1437"/>
                      <a:pt x="5483" y="1437"/>
                    </a:cubicBezTo>
                    <a:cubicBezTo>
                      <a:pt x="5446" y="1437"/>
                      <a:pt x="5466" y="1508"/>
                      <a:pt x="5477" y="1541"/>
                    </a:cubicBezTo>
                    <a:cubicBezTo>
                      <a:pt x="5490" y="1553"/>
                      <a:pt x="5502" y="1565"/>
                      <a:pt x="5514" y="1578"/>
                    </a:cubicBezTo>
                    <a:cubicBezTo>
                      <a:pt x="5514" y="1578"/>
                      <a:pt x="5520" y="1572"/>
                      <a:pt x="5524" y="1572"/>
                    </a:cubicBezTo>
                    <a:cubicBezTo>
                      <a:pt x="5525" y="1572"/>
                      <a:pt x="5527" y="1574"/>
                      <a:pt x="5527" y="1578"/>
                    </a:cubicBezTo>
                    <a:cubicBezTo>
                      <a:pt x="5537" y="1603"/>
                      <a:pt x="5526" y="1610"/>
                      <a:pt x="5510" y="1610"/>
                    </a:cubicBezTo>
                    <a:cubicBezTo>
                      <a:pt x="5490" y="1610"/>
                      <a:pt x="5462" y="1601"/>
                      <a:pt x="5448" y="1601"/>
                    </a:cubicBezTo>
                    <a:cubicBezTo>
                      <a:pt x="5444" y="1601"/>
                      <a:pt x="5441" y="1601"/>
                      <a:pt x="5440" y="1603"/>
                    </a:cubicBezTo>
                    <a:cubicBezTo>
                      <a:pt x="5427" y="1627"/>
                      <a:pt x="5440" y="1677"/>
                      <a:pt x="5452" y="1690"/>
                    </a:cubicBezTo>
                    <a:cubicBezTo>
                      <a:pt x="5465" y="1702"/>
                      <a:pt x="5527" y="1764"/>
                      <a:pt x="5514" y="1801"/>
                    </a:cubicBezTo>
                    <a:cubicBezTo>
                      <a:pt x="5514" y="1810"/>
                      <a:pt x="5512" y="1812"/>
                      <a:pt x="5507" y="1812"/>
                    </a:cubicBezTo>
                    <a:cubicBezTo>
                      <a:pt x="5499" y="1812"/>
                      <a:pt x="5485" y="1801"/>
                      <a:pt x="5477" y="1801"/>
                    </a:cubicBezTo>
                    <a:cubicBezTo>
                      <a:pt x="5468" y="1792"/>
                      <a:pt x="5428" y="1752"/>
                      <a:pt x="5401" y="1752"/>
                    </a:cubicBezTo>
                    <a:cubicBezTo>
                      <a:pt x="5390" y="1752"/>
                      <a:pt x="5381" y="1759"/>
                      <a:pt x="5378" y="1776"/>
                    </a:cubicBezTo>
                    <a:cubicBezTo>
                      <a:pt x="5390" y="1826"/>
                      <a:pt x="5403" y="1863"/>
                      <a:pt x="5427" y="1888"/>
                    </a:cubicBezTo>
                    <a:cubicBezTo>
                      <a:pt x="5440" y="1901"/>
                      <a:pt x="5452" y="1901"/>
                      <a:pt x="5465" y="1913"/>
                    </a:cubicBezTo>
                    <a:cubicBezTo>
                      <a:pt x="5477" y="1926"/>
                      <a:pt x="5477" y="1938"/>
                      <a:pt x="5502" y="1950"/>
                    </a:cubicBezTo>
                    <a:cubicBezTo>
                      <a:pt x="5527" y="1963"/>
                      <a:pt x="5552" y="1950"/>
                      <a:pt x="5539" y="1988"/>
                    </a:cubicBezTo>
                    <a:cubicBezTo>
                      <a:pt x="5514" y="1975"/>
                      <a:pt x="5490" y="1950"/>
                      <a:pt x="5452" y="1950"/>
                    </a:cubicBezTo>
                    <a:cubicBezTo>
                      <a:pt x="5378" y="1950"/>
                      <a:pt x="5415" y="2025"/>
                      <a:pt x="5427" y="2062"/>
                    </a:cubicBezTo>
                    <a:cubicBezTo>
                      <a:pt x="5416" y="2051"/>
                      <a:pt x="5398" y="2045"/>
                      <a:pt x="5379" y="2045"/>
                    </a:cubicBezTo>
                    <a:cubicBezTo>
                      <a:pt x="5357" y="2045"/>
                      <a:pt x="5335" y="2054"/>
                      <a:pt x="5328" y="2075"/>
                    </a:cubicBezTo>
                    <a:cubicBezTo>
                      <a:pt x="5316" y="2112"/>
                      <a:pt x="5378" y="2124"/>
                      <a:pt x="5390" y="2137"/>
                    </a:cubicBezTo>
                    <a:cubicBezTo>
                      <a:pt x="5403" y="2149"/>
                      <a:pt x="5415" y="2161"/>
                      <a:pt x="5415" y="2174"/>
                    </a:cubicBezTo>
                    <a:lnTo>
                      <a:pt x="5415" y="2211"/>
                    </a:lnTo>
                    <a:cubicBezTo>
                      <a:pt x="5427" y="2224"/>
                      <a:pt x="5427" y="2224"/>
                      <a:pt x="5427" y="2236"/>
                    </a:cubicBezTo>
                    <a:cubicBezTo>
                      <a:pt x="5427" y="2245"/>
                      <a:pt x="5442" y="2255"/>
                      <a:pt x="5449" y="2264"/>
                    </a:cubicBezTo>
                    <a:lnTo>
                      <a:pt x="5449" y="2264"/>
                    </a:lnTo>
                    <a:cubicBezTo>
                      <a:pt x="5435" y="2249"/>
                      <a:pt x="5399" y="2220"/>
                      <a:pt x="5390" y="2211"/>
                    </a:cubicBezTo>
                    <a:cubicBezTo>
                      <a:pt x="5385" y="2211"/>
                      <a:pt x="5368" y="2209"/>
                      <a:pt x="5349" y="2209"/>
                    </a:cubicBezTo>
                    <a:cubicBezTo>
                      <a:pt x="5320" y="2209"/>
                      <a:pt x="5286" y="2214"/>
                      <a:pt x="5278" y="2236"/>
                    </a:cubicBezTo>
                    <a:cubicBezTo>
                      <a:pt x="5229" y="2311"/>
                      <a:pt x="5353" y="2348"/>
                      <a:pt x="5403" y="2360"/>
                    </a:cubicBezTo>
                    <a:cubicBezTo>
                      <a:pt x="5384" y="2373"/>
                      <a:pt x="5365" y="2379"/>
                      <a:pt x="5348" y="2379"/>
                    </a:cubicBezTo>
                    <a:cubicBezTo>
                      <a:pt x="5331" y="2379"/>
                      <a:pt x="5316" y="2373"/>
                      <a:pt x="5303" y="2360"/>
                    </a:cubicBezTo>
                    <a:cubicBezTo>
                      <a:pt x="5278" y="2348"/>
                      <a:pt x="5266" y="2323"/>
                      <a:pt x="5241" y="2323"/>
                    </a:cubicBezTo>
                    <a:cubicBezTo>
                      <a:pt x="5167" y="2335"/>
                      <a:pt x="5154" y="2422"/>
                      <a:pt x="5216" y="2447"/>
                    </a:cubicBezTo>
                    <a:lnTo>
                      <a:pt x="5254" y="2447"/>
                    </a:lnTo>
                    <a:cubicBezTo>
                      <a:pt x="5254" y="2447"/>
                      <a:pt x="5254" y="2447"/>
                      <a:pt x="5254" y="2447"/>
                    </a:cubicBezTo>
                    <a:lnTo>
                      <a:pt x="5254" y="2447"/>
                    </a:lnTo>
                    <a:cubicBezTo>
                      <a:pt x="5254" y="2450"/>
                      <a:pt x="5256" y="2457"/>
                      <a:pt x="5266" y="2472"/>
                    </a:cubicBezTo>
                    <a:cubicBezTo>
                      <a:pt x="5266" y="2484"/>
                      <a:pt x="5278" y="2484"/>
                      <a:pt x="5278" y="2497"/>
                    </a:cubicBezTo>
                    <a:lnTo>
                      <a:pt x="5291" y="2497"/>
                    </a:lnTo>
                    <a:cubicBezTo>
                      <a:pt x="5291" y="2497"/>
                      <a:pt x="5328" y="2547"/>
                      <a:pt x="5353" y="2571"/>
                    </a:cubicBezTo>
                    <a:cubicBezTo>
                      <a:pt x="5365" y="2584"/>
                      <a:pt x="5353" y="2621"/>
                      <a:pt x="5390" y="2633"/>
                    </a:cubicBezTo>
                    <a:cubicBezTo>
                      <a:pt x="5378" y="2640"/>
                      <a:pt x="5362" y="2640"/>
                      <a:pt x="5347" y="2640"/>
                    </a:cubicBezTo>
                    <a:cubicBezTo>
                      <a:pt x="5331" y="2640"/>
                      <a:pt x="5316" y="2640"/>
                      <a:pt x="5303" y="2646"/>
                    </a:cubicBezTo>
                    <a:cubicBezTo>
                      <a:pt x="5303" y="2617"/>
                      <a:pt x="5288" y="2588"/>
                      <a:pt x="5264" y="2588"/>
                    </a:cubicBezTo>
                    <a:cubicBezTo>
                      <a:pt x="5257" y="2588"/>
                      <a:pt x="5250" y="2591"/>
                      <a:pt x="5241" y="2596"/>
                    </a:cubicBezTo>
                    <a:cubicBezTo>
                      <a:pt x="5241" y="2572"/>
                      <a:pt x="5220" y="2558"/>
                      <a:pt x="5199" y="2558"/>
                    </a:cubicBezTo>
                    <a:cubicBezTo>
                      <a:pt x="5187" y="2558"/>
                      <a:pt x="5175" y="2563"/>
                      <a:pt x="5167" y="2571"/>
                    </a:cubicBezTo>
                    <a:cubicBezTo>
                      <a:pt x="5129" y="2584"/>
                      <a:pt x="5142" y="2596"/>
                      <a:pt x="5117" y="2596"/>
                    </a:cubicBezTo>
                    <a:cubicBezTo>
                      <a:pt x="5105" y="2596"/>
                      <a:pt x="5105" y="2584"/>
                      <a:pt x="5092" y="2584"/>
                    </a:cubicBezTo>
                    <a:cubicBezTo>
                      <a:pt x="5080" y="2584"/>
                      <a:pt x="5067" y="2596"/>
                      <a:pt x="5042" y="2596"/>
                    </a:cubicBezTo>
                    <a:lnTo>
                      <a:pt x="5018" y="2596"/>
                    </a:lnTo>
                    <a:cubicBezTo>
                      <a:pt x="5005" y="2596"/>
                      <a:pt x="4955" y="2621"/>
                      <a:pt x="4980" y="2646"/>
                    </a:cubicBezTo>
                    <a:cubicBezTo>
                      <a:pt x="4993" y="2683"/>
                      <a:pt x="5042" y="2671"/>
                      <a:pt x="5067" y="2708"/>
                    </a:cubicBezTo>
                    <a:cubicBezTo>
                      <a:pt x="5080" y="2733"/>
                      <a:pt x="5055" y="2758"/>
                      <a:pt x="5092" y="2782"/>
                    </a:cubicBezTo>
                    <a:cubicBezTo>
                      <a:pt x="5117" y="2807"/>
                      <a:pt x="5129" y="2807"/>
                      <a:pt x="5154" y="2832"/>
                    </a:cubicBezTo>
                    <a:cubicBezTo>
                      <a:pt x="5117" y="2832"/>
                      <a:pt x="5105" y="2782"/>
                      <a:pt x="5067" y="2782"/>
                    </a:cubicBezTo>
                    <a:cubicBezTo>
                      <a:pt x="5042" y="2782"/>
                      <a:pt x="5055" y="2845"/>
                      <a:pt x="5055" y="2869"/>
                    </a:cubicBezTo>
                    <a:cubicBezTo>
                      <a:pt x="5067" y="2894"/>
                      <a:pt x="5055" y="2907"/>
                      <a:pt x="5067" y="2932"/>
                    </a:cubicBezTo>
                    <a:cubicBezTo>
                      <a:pt x="5080" y="2944"/>
                      <a:pt x="5105" y="2944"/>
                      <a:pt x="5105" y="2956"/>
                    </a:cubicBezTo>
                    <a:cubicBezTo>
                      <a:pt x="5117" y="2969"/>
                      <a:pt x="5129" y="3006"/>
                      <a:pt x="5167" y="3018"/>
                    </a:cubicBezTo>
                    <a:cubicBezTo>
                      <a:pt x="5160" y="3037"/>
                      <a:pt x="5160" y="3040"/>
                      <a:pt x="5157" y="3040"/>
                    </a:cubicBezTo>
                    <a:cubicBezTo>
                      <a:pt x="5156" y="3040"/>
                      <a:pt x="5153" y="3039"/>
                      <a:pt x="5149" y="3039"/>
                    </a:cubicBezTo>
                    <a:cubicBezTo>
                      <a:pt x="5145" y="3039"/>
                      <a:pt x="5139" y="3040"/>
                      <a:pt x="5129" y="3043"/>
                    </a:cubicBezTo>
                    <a:cubicBezTo>
                      <a:pt x="5117" y="3043"/>
                      <a:pt x="5092" y="3056"/>
                      <a:pt x="5080" y="3056"/>
                    </a:cubicBezTo>
                    <a:cubicBezTo>
                      <a:pt x="5080" y="3056"/>
                      <a:pt x="5067" y="3031"/>
                      <a:pt x="5055" y="3031"/>
                    </a:cubicBezTo>
                    <a:cubicBezTo>
                      <a:pt x="5055" y="3031"/>
                      <a:pt x="5055" y="3018"/>
                      <a:pt x="5055" y="3018"/>
                    </a:cubicBezTo>
                    <a:cubicBezTo>
                      <a:pt x="5067" y="2994"/>
                      <a:pt x="5055" y="2981"/>
                      <a:pt x="5030" y="2969"/>
                    </a:cubicBezTo>
                    <a:cubicBezTo>
                      <a:pt x="5018" y="2963"/>
                      <a:pt x="5002" y="2959"/>
                      <a:pt x="4987" y="2959"/>
                    </a:cubicBezTo>
                    <a:cubicBezTo>
                      <a:pt x="4971" y="2959"/>
                      <a:pt x="4955" y="2963"/>
                      <a:pt x="4943" y="2969"/>
                    </a:cubicBezTo>
                    <a:cubicBezTo>
                      <a:pt x="4918" y="2981"/>
                      <a:pt x="4906" y="3006"/>
                      <a:pt x="4906" y="3031"/>
                    </a:cubicBezTo>
                    <a:cubicBezTo>
                      <a:pt x="4906" y="3031"/>
                      <a:pt x="4893" y="3043"/>
                      <a:pt x="4881" y="3056"/>
                    </a:cubicBezTo>
                    <a:cubicBezTo>
                      <a:pt x="4869" y="3068"/>
                      <a:pt x="4881" y="3093"/>
                      <a:pt x="4856" y="3118"/>
                    </a:cubicBezTo>
                    <a:cubicBezTo>
                      <a:pt x="4844" y="3118"/>
                      <a:pt x="4831" y="3130"/>
                      <a:pt x="4819" y="3130"/>
                    </a:cubicBezTo>
                    <a:cubicBezTo>
                      <a:pt x="4782" y="3143"/>
                      <a:pt x="4757" y="3155"/>
                      <a:pt x="4720" y="3167"/>
                    </a:cubicBezTo>
                    <a:cubicBezTo>
                      <a:pt x="4700" y="3167"/>
                      <a:pt x="4680" y="3183"/>
                      <a:pt x="4666" y="3183"/>
                    </a:cubicBezTo>
                    <a:cubicBezTo>
                      <a:pt x="4663" y="3183"/>
                      <a:pt x="4660" y="3182"/>
                      <a:pt x="4657" y="3180"/>
                    </a:cubicBezTo>
                    <a:cubicBezTo>
                      <a:pt x="4682" y="3143"/>
                      <a:pt x="4732" y="3155"/>
                      <a:pt x="4769" y="3130"/>
                    </a:cubicBezTo>
                    <a:cubicBezTo>
                      <a:pt x="4819" y="3105"/>
                      <a:pt x="4769" y="3093"/>
                      <a:pt x="4794" y="3068"/>
                    </a:cubicBezTo>
                    <a:cubicBezTo>
                      <a:pt x="4819" y="3043"/>
                      <a:pt x="4844" y="3056"/>
                      <a:pt x="4856" y="3031"/>
                    </a:cubicBezTo>
                    <a:cubicBezTo>
                      <a:pt x="4869" y="3018"/>
                      <a:pt x="4856" y="2994"/>
                      <a:pt x="4844" y="2981"/>
                    </a:cubicBezTo>
                    <a:cubicBezTo>
                      <a:pt x="4831" y="2973"/>
                      <a:pt x="4822" y="2970"/>
                      <a:pt x="4814" y="2970"/>
                    </a:cubicBezTo>
                    <a:cubicBezTo>
                      <a:pt x="4798" y="2970"/>
                      <a:pt x="4790" y="2981"/>
                      <a:pt x="4782" y="2981"/>
                    </a:cubicBezTo>
                    <a:cubicBezTo>
                      <a:pt x="4744" y="3006"/>
                      <a:pt x="4707" y="3018"/>
                      <a:pt x="4670" y="3043"/>
                    </a:cubicBezTo>
                    <a:cubicBezTo>
                      <a:pt x="4670" y="3006"/>
                      <a:pt x="4682" y="3006"/>
                      <a:pt x="4707" y="2994"/>
                    </a:cubicBezTo>
                    <a:cubicBezTo>
                      <a:pt x="4720" y="2969"/>
                      <a:pt x="4720" y="2944"/>
                      <a:pt x="4732" y="2907"/>
                    </a:cubicBezTo>
                    <a:cubicBezTo>
                      <a:pt x="4757" y="2869"/>
                      <a:pt x="4906" y="2832"/>
                      <a:pt x="4856" y="2758"/>
                    </a:cubicBezTo>
                    <a:cubicBezTo>
                      <a:pt x="4831" y="2733"/>
                      <a:pt x="4806" y="2720"/>
                      <a:pt x="4769" y="2720"/>
                    </a:cubicBezTo>
                    <a:cubicBezTo>
                      <a:pt x="4720" y="2720"/>
                      <a:pt x="4732" y="2745"/>
                      <a:pt x="4707" y="2782"/>
                    </a:cubicBezTo>
                    <a:cubicBezTo>
                      <a:pt x="4688" y="2814"/>
                      <a:pt x="4673" y="2820"/>
                      <a:pt x="4654" y="2820"/>
                    </a:cubicBezTo>
                    <a:cubicBezTo>
                      <a:pt x="4642" y="2820"/>
                      <a:pt x="4628" y="2817"/>
                      <a:pt x="4611" y="2817"/>
                    </a:cubicBezTo>
                    <a:cubicBezTo>
                      <a:pt x="4603" y="2817"/>
                      <a:pt x="4593" y="2818"/>
                      <a:pt x="4583" y="2820"/>
                    </a:cubicBezTo>
                    <a:cubicBezTo>
                      <a:pt x="4608" y="2782"/>
                      <a:pt x="4633" y="2745"/>
                      <a:pt x="4645" y="2708"/>
                    </a:cubicBezTo>
                    <a:cubicBezTo>
                      <a:pt x="4645" y="2708"/>
                      <a:pt x="4670" y="2708"/>
                      <a:pt x="4670" y="2696"/>
                    </a:cubicBezTo>
                    <a:cubicBezTo>
                      <a:pt x="4682" y="2683"/>
                      <a:pt x="4670" y="2658"/>
                      <a:pt x="4670" y="2646"/>
                    </a:cubicBezTo>
                    <a:cubicBezTo>
                      <a:pt x="4670" y="2621"/>
                      <a:pt x="4707" y="2609"/>
                      <a:pt x="4707" y="2596"/>
                    </a:cubicBezTo>
                    <a:cubicBezTo>
                      <a:pt x="4707" y="2571"/>
                      <a:pt x="4707" y="2547"/>
                      <a:pt x="4670" y="2534"/>
                    </a:cubicBezTo>
                    <a:cubicBezTo>
                      <a:pt x="4669" y="2534"/>
                      <a:pt x="4667" y="2534"/>
                      <a:pt x="4666" y="2534"/>
                    </a:cubicBezTo>
                    <a:lnTo>
                      <a:pt x="4666" y="2534"/>
                    </a:lnTo>
                    <a:cubicBezTo>
                      <a:pt x="4673" y="2531"/>
                      <a:pt x="4676" y="2528"/>
                      <a:pt x="4682" y="2522"/>
                    </a:cubicBezTo>
                    <a:cubicBezTo>
                      <a:pt x="4682" y="2497"/>
                      <a:pt x="4670" y="2460"/>
                      <a:pt x="4682" y="2460"/>
                    </a:cubicBezTo>
                    <a:cubicBezTo>
                      <a:pt x="4682" y="2447"/>
                      <a:pt x="4782" y="2422"/>
                      <a:pt x="4782" y="2385"/>
                    </a:cubicBezTo>
                    <a:cubicBezTo>
                      <a:pt x="4794" y="2348"/>
                      <a:pt x="4744" y="2348"/>
                      <a:pt x="4720" y="2335"/>
                    </a:cubicBezTo>
                    <a:lnTo>
                      <a:pt x="4695" y="2335"/>
                    </a:lnTo>
                    <a:cubicBezTo>
                      <a:pt x="4682" y="2323"/>
                      <a:pt x="4670" y="2323"/>
                      <a:pt x="4657" y="2323"/>
                    </a:cubicBezTo>
                    <a:cubicBezTo>
                      <a:pt x="4657" y="2323"/>
                      <a:pt x="4620" y="2335"/>
                      <a:pt x="4620" y="2335"/>
                    </a:cubicBezTo>
                    <a:cubicBezTo>
                      <a:pt x="4595" y="2335"/>
                      <a:pt x="4558" y="2286"/>
                      <a:pt x="4521" y="2286"/>
                    </a:cubicBezTo>
                    <a:cubicBezTo>
                      <a:pt x="4496" y="2286"/>
                      <a:pt x="4471" y="2286"/>
                      <a:pt x="4446" y="2298"/>
                    </a:cubicBezTo>
                    <a:cubicBezTo>
                      <a:pt x="4436" y="2298"/>
                      <a:pt x="4418" y="2314"/>
                      <a:pt x="4405" y="2314"/>
                    </a:cubicBezTo>
                    <a:cubicBezTo>
                      <a:pt x="4402" y="2314"/>
                      <a:pt x="4399" y="2313"/>
                      <a:pt x="4397" y="2311"/>
                    </a:cubicBezTo>
                    <a:cubicBezTo>
                      <a:pt x="4372" y="2298"/>
                      <a:pt x="4434" y="2248"/>
                      <a:pt x="4446" y="2224"/>
                    </a:cubicBezTo>
                    <a:cubicBezTo>
                      <a:pt x="4459" y="2211"/>
                      <a:pt x="4459" y="2186"/>
                      <a:pt x="4484" y="2174"/>
                    </a:cubicBezTo>
                    <a:cubicBezTo>
                      <a:pt x="4488" y="2172"/>
                      <a:pt x="4492" y="2171"/>
                      <a:pt x="4497" y="2171"/>
                    </a:cubicBezTo>
                    <a:cubicBezTo>
                      <a:pt x="4506" y="2171"/>
                      <a:pt x="4516" y="2174"/>
                      <a:pt x="4525" y="2174"/>
                    </a:cubicBezTo>
                    <a:cubicBezTo>
                      <a:pt x="4539" y="2174"/>
                      <a:pt x="4552" y="2168"/>
                      <a:pt x="4558" y="2137"/>
                    </a:cubicBezTo>
                    <a:cubicBezTo>
                      <a:pt x="4569" y="2083"/>
                      <a:pt x="4542" y="2047"/>
                      <a:pt x="4502" y="2047"/>
                    </a:cubicBezTo>
                    <a:cubicBezTo>
                      <a:pt x="4496" y="2047"/>
                      <a:pt x="4490" y="2048"/>
                      <a:pt x="4484" y="2050"/>
                    </a:cubicBezTo>
                    <a:cubicBezTo>
                      <a:pt x="4459" y="2062"/>
                      <a:pt x="4446" y="2062"/>
                      <a:pt x="4434" y="2075"/>
                    </a:cubicBezTo>
                    <a:cubicBezTo>
                      <a:pt x="4421" y="2075"/>
                      <a:pt x="4421" y="2099"/>
                      <a:pt x="4409" y="2099"/>
                    </a:cubicBezTo>
                    <a:lnTo>
                      <a:pt x="4335" y="2099"/>
                    </a:lnTo>
                    <a:cubicBezTo>
                      <a:pt x="4359" y="2062"/>
                      <a:pt x="4521" y="1988"/>
                      <a:pt x="4434" y="1913"/>
                    </a:cubicBezTo>
                    <a:cubicBezTo>
                      <a:pt x="4430" y="1909"/>
                      <a:pt x="4421" y="1908"/>
                      <a:pt x="4411" y="1908"/>
                    </a:cubicBezTo>
                    <a:cubicBezTo>
                      <a:pt x="4391" y="1908"/>
                      <a:pt x="4363" y="1913"/>
                      <a:pt x="4347" y="1913"/>
                    </a:cubicBezTo>
                    <a:cubicBezTo>
                      <a:pt x="4322" y="1926"/>
                      <a:pt x="4322" y="1938"/>
                      <a:pt x="4297" y="1938"/>
                    </a:cubicBezTo>
                    <a:lnTo>
                      <a:pt x="4260" y="1938"/>
                    </a:lnTo>
                    <a:cubicBezTo>
                      <a:pt x="4272" y="1913"/>
                      <a:pt x="4297" y="1901"/>
                      <a:pt x="4310" y="1876"/>
                    </a:cubicBezTo>
                    <a:cubicBezTo>
                      <a:pt x="4322" y="1851"/>
                      <a:pt x="4335" y="1826"/>
                      <a:pt x="4347" y="1814"/>
                    </a:cubicBezTo>
                    <a:cubicBezTo>
                      <a:pt x="4384" y="1789"/>
                      <a:pt x="4409" y="1764"/>
                      <a:pt x="4347" y="1739"/>
                    </a:cubicBezTo>
                    <a:cubicBezTo>
                      <a:pt x="4342" y="1738"/>
                      <a:pt x="4338" y="1738"/>
                      <a:pt x="4334" y="1738"/>
                    </a:cubicBezTo>
                    <a:cubicBezTo>
                      <a:pt x="4295" y="1738"/>
                      <a:pt x="4281" y="1789"/>
                      <a:pt x="4248" y="1789"/>
                    </a:cubicBezTo>
                    <a:cubicBezTo>
                      <a:pt x="4260" y="1739"/>
                      <a:pt x="4322" y="1702"/>
                      <a:pt x="4297" y="1665"/>
                    </a:cubicBezTo>
                    <a:cubicBezTo>
                      <a:pt x="4285" y="1640"/>
                      <a:pt x="4266" y="1634"/>
                      <a:pt x="4246" y="1634"/>
                    </a:cubicBezTo>
                    <a:cubicBezTo>
                      <a:pt x="4226" y="1634"/>
                      <a:pt x="4204" y="1640"/>
                      <a:pt x="4185" y="1640"/>
                    </a:cubicBezTo>
                    <a:cubicBezTo>
                      <a:pt x="4185" y="1615"/>
                      <a:pt x="4235" y="1603"/>
                      <a:pt x="4248" y="1590"/>
                    </a:cubicBezTo>
                    <a:cubicBezTo>
                      <a:pt x="4285" y="1565"/>
                      <a:pt x="4310" y="1528"/>
                      <a:pt x="4322" y="1491"/>
                    </a:cubicBezTo>
                    <a:cubicBezTo>
                      <a:pt x="4341" y="1443"/>
                      <a:pt x="4333" y="1428"/>
                      <a:pt x="4312" y="1428"/>
                    </a:cubicBezTo>
                    <a:cubicBezTo>
                      <a:pt x="4280" y="1428"/>
                      <a:pt x="4216" y="1466"/>
                      <a:pt x="4185" y="1466"/>
                    </a:cubicBezTo>
                    <a:cubicBezTo>
                      <a:pt x="4111" y="1466"/>
                      <a:pt x="4248" y="1367"/>
                      <a:pt x="4260" y="1342"/>
                    </a:cubicBezTo>
                    <a:cubicBezTo>
                      <a:pt x="4272" y="1317"/>
                      <a:pt x="4285" y="1267"/>
                      <a:pt x="4248" y="1267"/>
                    </a:cubicBezTo>
                    <a:cubicBezTo>
                      <a:pt x="4242" y="1265"/>
                      <a:pt x="4237" y="1265"/>
                      <a:pt x="4232" y="1265"/>
                    </a:cubicBezTo>
                    <a:cubicBezTo>
                      <a:pt x="4221" y="1265"/>
                      <a:pt x="4214" y="1269"/>
                      <a:pt x="4207" y="1269"/>
                    </a:cubicBezTo>
                    <a:cubicBezTo>
                      <a:pt x="4198" y="1269"/>
                      <a:pt x="4189" y="1264"/>
                      <a:pt x="4173" y="1242"/>
                    </a:cubicBezTo>
                    <a:cubicBezTo>
                      <a:pt x="4223" y="1230"/>
                      <a:pt x="4272" y="1143"/>
                      <a:pt x="4235" y="1093"/>
                    </a:cubicBezTo>
                    <a:cubicBezTo>
                      <a:pt x="4227" y="1080"/>
                      <a:pt x="4221" y="1075"/>
                      <a:pt x="4215" y="1075"/>
                    </a:cubicBezTo>
                    <a:cubicBezTo>
                      <a:pt x="4196" y="1075"/>
                      <a:pt x="4187" y="1143"/>
                      <a:pt x="4148" y="1143"/>
                    </a:cubicBezTo>
                    <a:cubicBezTo>
                      <a:pt x="4136" y="1143"/>
                      <a:pt x="4148" y="1069"/>
                      <a:pt x="4148" y="1056"/>
                    </a:cubicBezTo>
                    <a:cubicBezTo>
                      <a:pt x="4148" y="1044"/>
                      <a:pt x="4123" y="1031"/>
                      <a:pt x="4123" y="1006"/>
                    </a:cubicBezTo>
                    <a:cubicBezTo>
                      <a:pt x="4111" y="982"/>
                      <a:pt x="4148" y="907"/>
                      <a:pt x="4123" y="882"/>
                    </a:cubicBezTo>
                    <a:cubicBezTo>
                      <a:pt x="4114" y="873"/>
                      <a:pt x="4107" y="871"/>
                      <a:pt x="4100" y="871"/>
                    </a:cubicBezTo>
                    <a:cubicBezTo>
                      <a:pt x="4093" y="871"/>
                      <a:pt x="4088" y="874"/>
                      <a:pt x="4082" y="874"/>
                    </a:cubicBezTo>
                    <a:cubicBezTo>
                      <a:pt x="4079" y="874"/>
                      <a:pt x="4077" y="873"/>
                      <a:pt x="4074" y="870"/>
                    </a:cubicBezTo>
                    <a:cubicBezTo>
                      <a:pt x="4049" y="845"/>
                      <a:pt x="4049" y="820"/>
                      <a:pt x="4012" y="820"/>
                    </a:cubicBezTo>
                    <a:cubicBezTo>
                      <a:pt x="3987" y="820"/>
                      <a:pt x="3962" y="870"/>
                      <a:pt x="3949" y="907"/>
                    </a:cubicBezTo>
                    <a:cubicBezTo>
                      <a:pt x="3962" y="932"/>
                      <a:pt x="3949" y="969"/>
                      <a:pt x="3937" y="994"/>
                    </a:cubicBezTo>
                    <a:cubicBezTo>
                      <a:pt x="3937" y="1006"/>
                      <a:pt x="3912" y="1006"/>
                      <a:pt x="3912" y="1031"/>
                    </a:cubicBezTo>
                    <a:cubicBezTo>
                      <a:pt x="3900" y="1044"/>
                      <a:pt x="3912" y="1106"/>
                      <a:pt x="3900" y="1106"/>
                    </a:cubicBezTo>
                    <a:cubicBezTo>
                      <a:pt x="3898" y="1108"/>
                      <a:pt x="3896" y="1108"/>
                      <a:pt x="3894" y="1108"/>
                    </a:cubicBezTo>
                    <a:cubicBezTo>
                      <a:pt x="3881" y="1108"/>
                      <a:pt x="3861" y="1081"/>
                      <a:pt x="3850" y="1081"/>
                    </a:cubicBezTo>
                    <a:cubicBezTo>
                      <a:pt x="3841" y="1078"/>
                      <a:pt x="3833" y="1077"/>
                      <a:pt x="3827" y="1077"/>
                    </a:cubicBezTo>
                    <a:cubicBezTo>
                      <a:pt x="3781" y="1077"/>
                      <a:pt x="3802" y="1148"/>
                      <a:pt x="3813" y="1180"/>
                    </a:cubicBezTo>
                    <a:cubicBezTo>
                      <a:pt x="3825" y="1205"/>
                      <a:pt x="3838" y="1218"/>
                      <a:pt x="3850" y="1230"/>
                    </a:cubicBezTo>
                    <a:cubicBezTo>
                      <a:pt x="3850" y="1230"/>
                      <a:pt x="3856" y="1225"/>
                      <a:pt x="3863" y="1225"/>
                    </a:cubicBezTo>
                    <a:cubicBezTo>
                      <a:pt x="3867" y="1225"/>
                      <a:pt x="3871" y="1226"/>
                      <a:pt x="3875" y="1230"/>
                    </a:cubicBezTo>
                    <a:cubicBezTo>
                      <a:pt x="3886" y="1257"/>
                      <a:pt x="3871" y="1263"/>
                      <a:pt x="3849" y="1263"/>
                    </a:cubicBezTo>
                    <a:cubicBezTo>
                      <a:pt x="3833" y="1263"/>
                      <a:pt x="3813" y="1260"/>
                      <a:pt x="3798" y="1260"/>
                    </a:cubicBezTo>
                    <a:cubicBezTo>
                      <a:pt x="3787" y="1260"/>
                      <a:pt x="3779" y="1261"/>
                      <a:pt x="3776" y="1267"/>
                    </a:cubicBezTo>
                    <a:cubicBezTo>
                      <a:pt x="3751" y="1280"/>
                      <a:pt x="3776" y="1329"/>
                      <a:pt x="3788" y="1354"/>
                    </a:cubicBezTo>
                    <a:cubicBezTo>
                      <a:pt x="3813" y="1367"/>
                      <a:pt x="3863" y="1429"/>
                      <a:pt x="3863" y="1466"/>
                    </a:cubicBezTo>
                    <a:cubicBezTo>
                      <a:pt x="3857" y="1477"/>
                      <a:pt x="3852" y="1480"/>
                      <a:pt x="3847" y="1480"/>
                    </a:cubicBezTo>
                    <a:cubicBezTo>
                      <a:pt x="3840" y="1480"/>
                      <a:pt x="3832" y="1473"/>
                      <a:pt x="3825" y="1466"/>
                    </a:cubicBezTo>
                    <a:cubicBezTo>
                      <a:pt x="3816" y="1457"/>
                      <a:pt x="3763" y="1417"/>
                      <a:pt x="3729" y="1417"/>
                    </a:cubicBezTo>
                    <a:cubicBezTo>
                      <a:pt x="3715" y="1417"/>
                      <a:pt x="3705" y="1423"/>
                      <a:pt x="3701" y="1441"/>
                    </a:cubicBezTo>
                    <a:cubicBezTo>
                      <a:pt x="3714" y="1491"/>
                      <a:pt x="3738" y="1528"/>
                      <a:pt x="3763" y="1565"/>
                    </a:cubicBezTo>
                    <a:cubicBezTo>
                      <a:pt x="3776" y="1578"/>
                      <a:pt x="3788" y="1578"/>
                      <a:pt x="3800" y="1590"/>
                    </a:cubicBezTo>
                    <a:cubicBezTo>
                      <a:pt x="3813" y="1590"/>
                      <a:pt x="3825" y="1615"/>
                      <a:pt x="3838" y="1627"/>
                    </a:cubicBezTo>
                    <a:cubicBezTo>
                      <a:pt x="3863" y="1640"/>
                      <a:pt x="3887" y="1627"/>
                      <a:pt x="3887" y="1665"/>
                    </a:cubicBezTo>
                    <a:cubicBezTo>
                      <a:pt x="3863" y="1652"/>
                      <a:pt x="3825" y="1627"/>
                      <a:pt x="3788" y="1627"/>
                    </a:cubicBezTo>
                    <a:cubicBezTo>
                      <a:pt x="3701" y="1627"/>
                      <a:pt x="3751" y="1702"/>
                      <a:pt x="3763" y="1739"/>
                    </a:cubicBezTo>
                    <a:cubicBezTo>
                      <a:pt x="3751" y="1733"/>
                      <a:pt x="3726" y="1727"/>
                      <a:pt x="3703" y="1727"/>
                    </a:cubicBezTo>
                    <a:cubicBezTo>
                      <a:pt x="3679" y="1727"/>
                      <a:pt x="3658" y="1733"/>
                      <a:pt x="3651" y="1752"/>
                    </a:cubicBezTo>
                    <a:cubicBezTo>
                      <a:pt x="3651" y="1801"/>
                      <a:pt x="3701" y="1814"/>
                      <a:pt x="3726" y="1826"/>
                    </a:cubicBezTo>
                    <a:lnTo>
                      <a:pt x="3751" y="1863"/>
                    </a:lnTo>
                    <a:lnTo>
                      <a:pt x="3751" y="1901"/>
                    </a:lnTo>
                    <a:cubicBezTo>
                      <a:pt x="3751" y="1913"/>
                      <a:pt x="3762" y="1925"/>
                      <a:pt x="3763" y="1937"/>
                    </a:cubicBezTo>
                    <a:lnTo>
                      <a:pt x="3763" y="1937"/>
                    </a:lnTo>
                    <a:cubicBezTo>
                      <a:pt x="3747" y="1922"/>
                      <a:pt x="3732" y="1906"/>
                      <a:pt x="3726" y="1901"/>
                    </a:cubicBezTo>
                    <a:cubicBezTo>
                      <a:pt x="3721" y="1901"/>
                      <a:pt x="3702" y="1899"/>
                      <a:pt x="3680" y="1899"/>
                    </a:cubicBezTo>
                    <a:cubicBezTo>
                      <a:pt x="3648" y="1899"/>
                      <a:pt x="3609" y="1903"/>
                      <a:pt x="3602" y="1926"/>
                    </a:cubicBezTo>
                    <a:cubicBezTo>
                      <a:pt x="3552" y="2012"/>
                      <a:pt x="3689" y="2050"/>
                      <a:pt x="3726" y="2075"/>
                    </a:cubicBezTo>
                    <a:cubicBezTo>
                      <a:pt x="3714" y="2081"/>
                      <a:pt x="3698" y="2084"/>
                      <a:pt x="3681" y="2084"/>
                    </a:cubicBezTo>
                    <a:cubicBezTo>
                      <a:pt x="3664" y="2084"/>
                      <a:pt x="3645" y="2081"/>
                      <a:pt x="3627" y="2075"/>
                    </a:cubicBezTo>
                    <a:cubicBezTo>
                      <a:pt x="3602" y="2062"/>
                      <a:pt x="3589" y="2037"/>
                      <a:pt x="3552" y="2037"/>
                    </a:cubicBezTo>
                    <a:cubicBezTo>
                      <a:pt x="3549" y="2037"/>
                      <a:pt x="3545" y="2036"/>
                      <a:pt x="3542" y="2036"/>
                    </a:cubicBezTo>
                    <a:cubicBezTo>
                      <a:pt x="3477" y="2036"/>
                      <a:pt x="3469" y="2150"/>
                      <a:pt x="3540" y="2161"/>
                    </a:cubicBezTo>
                    <a:cubicBezTo>
                      <a:pt x="3548" y="2161"/>
                      <a:pt x="3556" y="2156"/>
                      <a:pt x="3564" y="2156"/>
                    </a:cubicBezTo>
                    <a:cubicBezTo>
                      <a:pt x="3569" y="2156"/>
                      <a:pt x="3573" y="2157"/>
                      <a:pt x="3577" y="2161"/>
                    </a:cubicBezTo>
                    <a:cubicBezTo>
                      <a:pt x="3580" y="2165"/>
                      <a:pt x="3581" y="2165"/>
                      <a:pt x="3581" y="2165"/>
                    </a:cubicBezTo>
                    <a:cubicBezTo>
                      <a:pt x="3580" y="2165"/>
                      <a:pt x="3579" y="2165"/>
                      <a:pt x="3578" y="2165"/>
                    </a:cubicBezTo>
                    <a:lnTo>
                      <a:pt x="3578" y="2165"/>
                    </a:lnTo>
                    <a:cubicBezTo>
                      <a:pt x="3577" y="2165"/>
                      <a:pt x="3577" y="2168"/>
                      <a:pt x="3589" y="2186"/>
                    </a:cubicBezTo>
                    <a:cubicBezTo>
                      <a:pt x="3589" y="2199"/>
                      <a:pt x="3602" y="2211"/>
                      <a:pt x="3602" y="2211"/>
                    </a:cubicBezTo>
                    <a:lnTo>
                      <a:pt x="3614" y="2211"/>
                    </a:lnTo>
                    <a:cubicBezTo>
                      <a:pt x="3639" y="2236"/>
                      <a:pt x="3664" y="2261"/>
                      <a:pt x="3676" y="2286"/>
                    </a:cubicBezTo>
                    <a:cubicBezTo>
                      <a:pt x="3701" y="2311"/>
                      <a:pt x="3676" y="2348"/>
                      <a:pt x="3726" y="2360"/>
                    </a:cubicBezTo>
                    <a:cubicBezTo>
                      <a:pt x="3714" y="2366"/>
                      <a:pt x="3698" y="2366"/>
                      <a:pt x="3681" y="2366"/>
                    </a:cubicBezTo>
                    <a:cubicBezTo>
                      <a:pt x="3664" y="2366"/>
                      <a:pt x="3645" y="2366"/>
                      <a:pt x="3627" y="2373"/>
                    </a:cubicBezTo>
                    <a:cubicBezTo>
                      <a:pt x="3627" y="2345"/>
                      <a:pt x="3613" y="2310"/>
                      <a:pt x="3585" y="2310"/>
                    </a:cubicBezTo>
                    <a:cubicBezTo>
                      <a:pt x="3575" y="2310"/>
                      <a:pt x="3564" y="2314"/>
                      <a:pt x="3552" y="2323"/>
                    </a:cubicBezTo>
                    <a:cubicBezTo>
                      <a:pt x="3552" y="2290"/>
                      <a:pt x="3536" y="2279"/>
                      <a:pt x="3513" y="2279"/>
                    </a:cubicBezTo>
                    <a:cubicBezTo>
                      <a:pt x="3502" y="2279"/>
                      <a:pt x="3490" y="2282"/>
                      <a:pt x="3478" y="2286"/>
                    </a:cubicBezTo>
                    <a:cubicBezTo>
                      <a:pt x="3440" y="2311"/>
                      <a:pt x="3453" y="2323"/>
                      <a:pt x="3428" y="2323"/>
                    </a:cubicBezTo>
                    <a:cubicBezTo>
                      <a:pt x="3415" y="2323"/>
                      <a:pt x="3403" y="2298"/>
                      <a:pt x="3391" y="2298"/>
                    </a:cubicBezTo>
                    <a:cubicBezTo>
                      <a:pt x="3378" y="2298"/>
                      <a:pt x="3366" y="2323"/>
                      <a:pt x="3353" y="2323"/>
                    </a:cubicBezTo>
                    <a:lnTo>
                      <a:pt x="3316" y="2323"/>
                    </a:lnTo>
                    <a:cubicBezTo>
                      <a:pt x="3291" y="2323"/>
                      <a:pt x="3254" y="2348"/>
                      <a:pt x="3266" y="2373"/>
                    </a:cubicBezTo>
                    <a:cubicBezTo>
                      <a:pt x="3291" y="2410"/>
                      <a:pt x="3353" y="2410"/>
                      <a:pt x="3366" y="2435"/>
                    </a:cubicBezTo>
                    <a:cubicBezTo>
                      <a:pt x="3391" y="2460"/>
                      <a:pt x="3366" y="2484"/>
                      <a:pt x="3378" y="2497"/>
                    </a:cubicBezTo>
                    <a:lnTo>
                      <a:pt x="3378" y="2509"/>
                    </a:lnTo>
                    <a:cubicBezTo>
                      <a:pt x="3366" y="2509"/>
                      <a:pt x="3366" y="2509"/>
                      <a:pt x="3353" y="2522"/>
                    </a:cubicBezTo>
                    <a:lnTo>
                      <a:pt x="3341" y="2522"/>
                    </a:lnTo>
                    <a:cubicBezTo>
                      <a:pt x="3316" y="2522"/>
                      <a:pt x="3304" y="2522"/>
                      <a:pt x="3291" y="2547"/>
                    </a:cubicBezTo>
                    <a:cubicBezTo>
                      <a:pt x="3279" y="2571"/>
                      <a:pt x="3291" y="2596"/>
                      <a:pt x="3266" y="2609"/>
                    </a:cubicBezTo>
                    <a:cubicBezTo>
                      <a:pt x="3254" y="2621"/>
                      <a:pt x="3229" y="2633"/>
                      <a:pt x="3217" y="2633"/>
                    </a:cubicBezTo>
                    <a:cubicBezTo>
                      <a:pt x="3179" y="2658"/>
                      <a:pt x="3130" y="2671"/>
                      <a:pt x="3093" y="2671"/>
                    </a:cubicBezTo>
                    <a:cubicBezTo>
                      <a:pt x="3071" y="2671"/>
                      <a:pt x="3041" y="2698"/>
                      <a:pt x="3017" y="2698"/>
                    </a:cubicBezTo>
                    <a:cubicBezTo>
                      <a:pt x="3013" y="2698"/>
                      <a:pt x="3009" y="2697"/>
                      <a:pt x="3006" y="2696"/>
                    </a:cubicBezTo>
                    <a:cubicBezTo>
                      <a:pt x="3043" y="2646"/>
                      <a:pt x="3117" y="2671"/>
                      <a:pt x="3167" y="2633"/>
                    </a:cubicBezTo>
                    <a:cubicBezTo>
                      <a:pt x="3217" y="2609"/>
                      <a:pt x="3167" y="2596"/>
                      <a:pt x="3192" y="2559"/>
                    </a:cubicBezTo>
                    <a:cubicBezTo>
                      <a:pt x="3204" y="2534"/>
                      <a:pt x="3242" y="2547"/>
                      <a:pt x="3254" y="2534"/>
                    </a:cubicBezTo>
                    <a:cubicBezTo>
                      <a:pt x="3279" y="2509"/>
                      <a:pt x="3266" y="2472"/>
                      <a:pt x="3242" y="2460"/>
                    </a:cubicBezTo>
                    <a:cubicBezTo>
                      <a:pt x="3231" y="2456"/>
                      <a:pt x="3222" y="2454"/>
                      <a:pt x="3214" y="2454"/>
                    </a:cubicBezTo>
                    <a:cubicBezTo>
                      <a:pt x="3196" y="2454"/>
                      <a:pt x="3185" y="2463"/>
                      <a:pt x="3167" y="2472"/>
                    </a:cubicBezTo>
                    <a:cubicBezTo>
                      <a:pt x="3117" y="2497"/>
                      <a:pt x="3080" y="2509"/>
                      <a:pt x="3030" y="2534"/>
                    </a:cubicBezTo>
                    <a:cubicBezTo>
                      <a:pt x="3018" y="2497"/>
                      <a:pt x="3055" y="2497"/>
                      <a:pt x="3080" y="2484"/>
                    </a:cubicBezTo>
                    <a:cubicBezTo>
                      <a:pt x="3105" y="2460"/>
                      <a:pt x="3093" y="2422"/>
                      <a:pt x="3117" y="2385"/>
                    </a:cubicBezTo>
                    <a:cubicBezTo>
                      <a:pt x="3130" y="2335"/>
                      <a:pt x="3316" y="2286"/>
                      <a:pt x="3254" y="2199"/>
                    </a:cubicBezTo>
                    <a:cubicBezTo>
                      <a:pt x="3236" y="2181"/>
                      <a:pt x="3211" y="2169"/>
                      <a:pt x="3184" y="2169"/>
                    </a:cubicBezTo>
                    <a:cubicBezTo>
                      <a:pt x="3175" y="2169"/>
                      <a:pt x="3165" y="2171"/>
                      <a:pt x="3155" y="2174"/>
                    </a:cubicBezTo>
                    <a:cubicBezTo>
                      <a:pt x="3093" y="2174"/>
                      <a:pt x="3105" y="2199"/>
                      <a:pt x="3080" y="2236"/>
                    </a:cubicBezTo>
                    <a:cubicBezTo>
                      <a:pt x="3055" y="2273"/>
                      <a:pt x="3037" y="2283"/>
                      <a:pt x="3015" y="2283"/>
                    </a:cubicBezTo>
                    <a:cubicBezTo>
                      <a:pt x="2993" y="2283"/>
                      <a:pt x="2968" y="2273"/>
                      <a:pt x="2931" y="2273"/>
                    </a:cubicBezTo>
                    <a:cubicBezTo>
                      <a:pt x="2956" y="2236"/>
                      <a:pt x="2981" y="2199"/>
                      <a:pt x="3006" y="2161"/>
                    </a:cubicBezTo>
                    <a:cubicBezTo>
                      <a:pt x="3006" y="2149"/>
                      <a:pt x="3030" y="2149"/>
                      <a:pt x="3043" y="2137"/>
                    </a:cubicBezTo>
                    <a:cubicBezTo>
                      <a:pt x="3055" y="2112"/>
                      <a:pt x="3043" y="2099"/>
                      <a:pt x="3043" y="2075"/>
                    </a:cubicBezTo>
                    <a:cubicBezTo>
                      <a:pt x="3043" y="2050"/>
                      <a:pt x="3080" y="2037"/>
                      <a:pt x="3080" y="2025"/>
                    </a:cubicBezTo>
                    <a:cubicBezTo>
                      <a:pt x="3080" y="2000"/>
                      <a:pt x="3080" y="1963"/>
                      <a:pt x="3043" y="1963"/>
                    </a:cubicBezTo>
                    <a:cubicBezTo>
                      <a:pt x="3006" y="1963"/>
                      <a:pt x="3006" y="1988"/>
                      <a:pt x="2993" y="2000"/>
                    </a:cubicBezTo>
                    <a:cubicBezTo>
                      <a:pt x="2981" y="2000"/>
                      <a:pt x="2906" y="2012"/>
                      <a:pt x="2881" y="2025"/>
                    </a:cubicBezTo>
                    <a:cubicBezTo>
                      <a:pt x="2894" y="1988"/>
                      <a:pt x="2956" y="1988"/>
                      <a:pt x="2993" y="1963"/>
                    </a:cubicBezTo>
                    <a:cubicBezTo>
                      <a:pt x="3018" y="1963"/>
                      <a:pt x="3030" y="1950"/>
                      <a:pt x="3043" y="1938"/>
                    </a:cubicBezTo>
                    <a:cubicBezTo>
                      <a:pt x="3055" y="1913"/>
                      <a:pt x="3030" y="1876"/>
                      <a:pt x="3043" y="1863"/>
                    </a:cubicBezTo>
                    <a:cubicBezTo>
                      <a:pt x="3055" y="1851"/>
                      <a:pt x="3167" y="1826"/>
                      <a:pt x="3179" y="1789"/>
                    </a:cubicBezTo>
                    <a:cubicBezTo>
                      <a:pt x="3192" y="1752"/>
                      <a:pt x="3130" y="1739"/>
                      <a:pt x="3093" y="1739"/>
                    </a:cubicBezTo>
                    <a:lnTo>
                      <a:pt x="3068" y="1739"/>
                    </a:lnTo>
                    <a:cubicBezTo>
                      <a:pt x="3055" y="1714"/>
                      <a:pt x="3043" y="1714"/>
                      <a:pt x="3018" y="1714"/>
                    </a:cubicBezTo>
                    <a:cubicBezTo>
                      <a:pt x="3006" y="1714"/>
                      <a:pt x="2993" y="1727"/>
                      <a:pt x="2981" y="1739"/>
                    </a:cubicBezTo>
                    <a:cubicBezTo>
                      <a:pt x="2944" y="1739"/>
                      <a:pt x="2906" y="1677"/>
                      <a:pt x="2857" y="1665"/>
                    </a:cubicBezTo>
                    <a:cubicBezTo>
                      <a:pt x="2832" y="1665"/>
                      <a:pt x="2794" y="1677"/>
                      <a:pt x="2757" y="1690"/>
                    </a:cubicBezTo>
                    <a:cubicBezTo>
                      <a:pt x="2747" y="1690"/>
                      <a:pt x="2729" y="1705"/>
                      <a:pt x="2710" y="1705"/>
                    </a:cubicBezTo>
                    <a:cubicBezTo>
                      <a:pt x="2705" y="1705"/>
                      <a:pt x="2700" y="1704"/>
                      <a:pt x="2695" y="1702"/>
                    </a:cubicBezTo>
                    <a:cubicBezTo>
                      <a:pt x="2645" y="1677"/>
                      <a:pt x="2745" y="1627"/>
                      <a:pt x="2757" y="1603"/>
                    </a:cubicBezTo>
                    <a:cubicBezTo>
                      <a:pt x="2770" y="1578"/>
                      <a:pt x="2770" y="1553"/>
                      <a:pt x="2807" y="1541"/>
                    </a:cubicBezTo>
                    <a:cubicBezTo>
                      <a:pt x="2811" y="1538"/>
                      <a:pt x="2816" y="1538"/>
                      <a:pt x="2821" y="1538"/>
                    </a:cubicBezTo>
                    <a:cubicBezTo>
                      <a:pt x="2832" y="1538"/>
                      <a:pt x="2844" y="1541"/>
                      <a:pt x="2857" y="1541"/>
                    </a:cubicBezTo>
                    <a:cubicBezTo>
                      <a:pt x="2875" y="1541"/>
                      <a:pt x="2894" y="1534"/>
                      <a:pt x="2906" y="1503"/>
                    </a:cubicBezTo>
                    <a:cubicBezTo>
                      <a:pt x="2917" y="1438"/>
                      <a:pt x="2881" y="1402"/>
                      <a:pt x="2830" y="1402"/>
                    </a:cubicBezTo>
                    <a:cubicBezTo>
                      <a:pt x="2822" y="1402"/>
                      <a:pt x="2815" y="1402"/>
                      <a:pt x="2807" y="1404"/>
                    </a:cubicBezTo>
                    <a:cubicBezTo>
                      <a:pt x="2782" y="1416"/>
                      <a:pt x="2757" y="1416"/>
                      <a:pt x="2745" y="1429"/>
                    </a:cubicBezTo>
                    <a:cubicBezTo>
                      <a:pt x="2732" y="1429"/>
                      <a:pt x="2720" y="1454"/>
                      <a:pt x="2708" y="1454"/>
                    </a:cubicBezTo>
                    <a:lnTo>
                      <a:pt x="2621" y="1454"/>
                    </a:lnTo>
                    <a:cubicBezTo>
                      <a:pt x="2658" y="1416"/>
                      <a:pt x="2857" y="1329"/>
                      <a:pt x="2757" y="1255"/>
                    </a:cubicBezTo>
                    <a:cubicBezTo>
                      <a:pt x="2739" y="1249"/>
                      <a:pt x="2720" y="1246"/>
                      <a:pt x="2701" y="1246"/>
                    </a:cubicBezTo>
                    <a:cubicBezTo>
                      <a:pt x="2683" y="1246"/>
                      <a:pt x="2664" y="1249"/>
                      <a:pt x="2645" y="1255"/>
                    </a:cubicBezTo>
                    <a:cubicBezTo>
                      <a:pt x="2621" y="1255"/>
                      <a:pt x="2596" y="1267"/>
                      <a:pt x="2583" y="1267"/>
                    </a:cubicBezTo>
                    <a:cubicBezTo>
                      <a:pt x="2575" y="1271"/>
                      <a:pt x="2568" y="1273"/>
                      <a:pt x="2562" y="1273"/>
                    </a:cubicBezTo>
                    <a:cubicBezTo>
                      <a:pt x="2549" y="1273"/>
                      <a:pt x="2538" y="1267"/>
                      <a:pt x="2521" y="1267"/>
                    </a:cubicBezTo>
                    <a:cubicBezTo>
                      <a:pt x="2546" y="1242"/>
                      <a:pt x="2571" y="1230"/>
                      <a:pt x="2596" y="1205"/>
                    </a:cubicBezTo>
                    <a:cubicBezTo>
                      <a:pt x="2596" y="1180"/>
                      <a:pt x="2621" y="1156"/>
                      <a:pt x="2645" y="1131"/>
                    </a:cubicBezTo>
                    <a:cubicBezTo>
                      <a:pt x="2683" y="1106"/>
                      <a:pt x="2720" y="1069"/>
                      <a:pt x="2645" y="1056"/>
                    </a:cubicBezTo>
                    <a:cubicBezTo>
                      <a:pt x="2635" y="1053"/>
                      <a:pt x="2625" y="1051"/>
                      <a:pt x="2617" y="1051"/>
                    </a:cubicBezTo>
                    <a:cubicBezTo>
                      <a:pt x="2567" y="1051"/>
                      <a:pt x="2551" y="1106"/>
                      <a:pt x="2509" y="1106"/>
                    </a:cubicBezTo>
                    <a:cubicBezTo>
                      <a:pt x="2534" y="1056"/>
                      <a:pt x="2608" y="1006"/>
                      <a:pt x="2583" y="957"/>
                    </a:cubicBezTo>
                    <a:cubicBezTo>
                      <a:pt x="2566" y="934"/>
                      <a:pt x="2544" y="927"/>
                      <a:pt x="2522" y="927"/>
                    </a:cubicBezTo>
                    <a:cubicBezTo>
                      <a:pt x="2495" y="927"/>
                      <a:pt x="2467" y="938"/>
                      <a:pt x="2447" y="944"/>
                    </a:cubicBezTo>
                    <a:cubicBezTo>
                      <a:pt x="2447" y="907"/>
                      <a:pt x="2496" y="895"/>
                      <a:pt x="2521" y="882"/>
                    </a:cubicBezTo>
                    <a:cubicBezTo>
                      <a:pt x="2558" y="857"/>
                      <a:pt x="2583" y="808"/>
                      <a:pt x="2596" y="771"/>
                    </a:cubicBezTo>
                    <a:cubicBezTo>
                      <a:pt x="2624" y="715"/>
                      <a:pt x="2617" y="697"/>
                      <a:pt x="2594" y="697"/>
                    </a:cubicBezTo>
                    <a:cubicBezTo>
                      <a:pt x="2557" y="697"/>
                      <a:pt x="2478" y="746"/>
                      <a:pt x="2447" y="746"/>
                    </a:cubicBezTo>
                    <a:cubicBezTo>
                      <a:pt x="2360" y="746"/>
                      <a:pt x="2521" y="634"/>
                      <a:pt x="2534" y="597"/>
                    </a:cubicBezTo>
                    <a:cubicBezTo>
                      <a:pt x="2546" y="572"/>
                      <a:pt x="2558" y="522"/>
                      <a:pt x="2521" y="510"/>
                    </a:cubicBezTo>
                    <a:cubicBezTo>
                      <a:pt x="2515" y="508"/>
                      <a:pt x="2510" y="508"/>
                      <a:pt x="2505" y="508"/>
                    </a:cubicBezTo>
                    <a:cubicBezTo>
                      <a:pt x="2487" y="508"/>
                      <a:pt x="2477" y="517"/>
                      <a:pt x="2464" y="517"/>
                    </a:cubicBezTo>
                    <a:cubicBezTo>
                      <a:pt x="2454" y="517"/>
                      <a:pt x="2442" y="510"/>
                      <a:pt x="2422" y="485"/>
                    </a:cubicBezTo>
                    <a:cubicBezTo>
                      <a:pt x="2484" y="472"/>
                      <a:pt x="2558" y="373"/>
                      <a:pt x="2509" y="311"/>
                    </a:cubicBezTo>
                    <a:cubicBezTo>
                      <a:pt x="2500" y="302"/>
                      <a:pt x="2492" y="298"/>
                      <a:pt x="2485" y="298"/>
                    </a:cubicBezTo>
                    <a:cubicBezTo>
                      <a:pt x="2453" y="298"/>
                      <a:pt x="2438" y="373"/>
                      <a:pt x="2397" y="373"/>
                    </a:cubicBezTo>
                    <a:cubicBezTo>
                      <a:pt x="2385" y="373"/>
                      <a:pt x="2397" y="286"/>
                      <a:pt x="2397" y="274"/>
                    </a:cubicBezTo>
                    <a:cubicBezTo>
                      <a:pt x="2397" y="261"/>
                      <a:pt x="2372" y="236"/>
                      <a:pt x="2360" y="212"/>
                    </a:cubicBezTo>
                    <a:cubicBezTo>
                      <a:pt x="2347" y="187"/>
                      <a:pt x="2385" y="100"/>
                      <a:pt x="2360" y="75"/>
                    </a:cubicBezTo>
                    <a:cubicBezTo>
                      <a:pt x="2351" y="66"/>
                      <a:pt x="2341" y="63"/>
                      <a:pt x="2333" y="63"/>
                    </a:cubicBezTo>
                    <a:cubicBezTo>
                      <a:pt x="2324" y="63"/>
                      <a:pt x="2315" y="66"/>
                      <a:pt x="2308" y="66"/>
                    </a:cubicBezTo>
                    <a:cubicBezTo>
                      <a:pt x="2304" y="66"/>
                      <a:pt x="2301" y="65"/>
                      <a:pt x="2298" y="63"/>
                    </a:cubicBezTo>
                    <a:cubicBezTo>
                      <a:pt x="2273" y="38"/>
                      <a:pt x="2273" y="0"/>
                      <a:pt x="2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2"/>
              <p:cNvSpPr/>
              <p:nvPr/>
            </p:nvSpPr>
            <p:spPr>
              <a:xfrm>
                <a:off x="5076434" y="1686925"/>
                <a:ext cx="3015156" cy="686527"/>
              </a:xfrm>
              <a:custGeom>
                <a:avLst/>
                <a:gdLst/>
                <a:ahLst/>
                <a:cxnLst/>
                <a:rect l="l" t="t" r="r" b="b"/>
                <a:pathLst>
                  <a:path w="17227" h="3876" extrusionOk="0">
                    <a:moveTo>
                      <a:pt x="10159" y="1603"/>
                    </a:moveTo>
                    <a:cubicBezTo>
                      <a:pt x="10221" y="1727"/>
                      <a:pt x="10296" y="1851"/>
                      <a:pt x="10358" y="1975"/>
                    </a:cubicBezTo>
                    <a:cubicBezTo>
                      <a:pt x="10184" y="1901"/>
                      <a:pt x="9973" y="1814"/>
                      <a:pt x="9861" y="1764"/>
                    </a:cubicBezTo>
                    <a:cubicBezTo>
                      <a:pt x="9849" y="1727"/>
                      <a:pt x="9824" y="1702"/>
                      <a:pt x="9812" y="1665"/>
                    </a:cubicBezTo>
                    <a:lnTo>
                      <a:pt x="9874" y="1665"/>
                    </a:lnTo>
                    <a:cubicBezTo>
                      <a:pt x="9973" y="1640"/>
                      <a:pt x="10060" y="1628"/>
                      <a:pt x="10159" y="1603"/>
                    </a:cubicBezTo>
                    <a:close/>
                    <a:moveTo>
                      <a:pt x="8396" y="1"/>
                    </a:moveTo>
                    <a:lnTo>
                      <a:pt x="8321" y="100"/>
                    </a:lnTo>
                    <a:lnTo>
                      <a:pt x="7862" y="771"/>
                    </a:lnTo>
                    <a:lnTo>
                      <a:pt x="7564" y="783"/>
                    </a:lnTo>
                    <a:lnTo>
                      <a:pt x="7502" y="783"/>
                    </a:lnTo>
                    <a:lnTo>
                      <a:pt x="7477" y="833"/>
                    </a:lnTo>
                    <a:cubicBezTo>
                      <a:pt x="7427" y="957"/>
                      <a:pt x="7402" y="1094"/>
                      <a:pt x="7365" y="1218"/>
                    </a:cubicBezTo>
                    <a:cubicBezTo>
                      <a:pt x="7278" y="1243"/>
                      <a:pt x="7179" y="1255"/>
                      <a:pt x="7092" y="1280"/>
                    </a:cubicBezTo>
                    <a:cubicBezTo>
                      <a:pt x="6968" y="1292"/>
                      <a:pt x="6856" y="1330"/>
                      <a:pt x="6744" y="1354"/>
                    </a:cubicBezTo>
                    <a:lnTo>
                      <a:pt x="6694" y="1367"/>
                    </a:lnTo>
                    <a:lnTo>
                      <a:pt x="6682" y="1404"/>
                    </a:lnTo>
                    <a:lnTo>
                      <a:pt x="6583" y="1727"/>
                    </a:lnTo>
                    <a:lnTo>
                      <a:pt x="6558" y="1727"/>
                    </a:lnTo>
                    <a:lnTo>
                      <a:pt x="6496" y="1715"/>
                    </a:lnTo>
                    <a:cubicBezTo>
                      <a:pt x="6458" y="1702"/>
                      <a:pt x="6434" y="1702"/>
                      <a:pt x="6396" y="1702"/>
                    </a:cubicBezTo>
                    <a:lnTo>
                      <a:pt x="6334" y="1702"/>
                    </a:lnTo>
                    <a:lnTo>
                      <a:pt x="6309" y="1752"/>
                    </a:lnTo>
                    <a:lnTo>
                      <a:pt x="6011" y="2298"/>
                    </a:lnTo>
                    <a:cubicBezTo>
                      <a:pt x="5974" y="2311"/>
                      <a:pt x="5937" y="2323"/>
                      <a:pt x="5899" y="2336"/>
                    </a:cubicBezTo>
                    <a:lnTo>
                      <a:pt x="5825" y="2348"/>
                    </a:lnTo>
                    <a:lnTo>
                      <a:pt x="5813" y="2323"/>
                    </a:lnTo>
                    <a:cubicBezTo>
                      <a:pt x="5788" y="2274"/>
                      <a:pt x="5775" y="2236"/>
                      <a:pt x="5750" y="2199"/>
                    </a:cubicBezTo>
                    <a:lnTo>
                      <a:pt x="5713" y="2149"/>
                    </a:lnTo>
                    <a:lnTo>
                      <a:pt x="5626" y="2162"/>
                    </a:lnTo>
                    <a:cubicBezTo>
                      <a:pt x="5589" y="2174"/>
                      <a:pt x="5552" y="2187"/>
                      <a:pt x="5514" y="2199"/>
                    </a:cubicBezTo>
                    <a:lnTo>
                      <a:pt x="5502" y="2199"/>
                    </a:lnTo>
                    <a:cubicBezTo>
                      <a:pt x="5465" y="2149"/>
                      <a:pt x="5428" y="2100"/>
                      <a:pt x="5390" y="2050"/>
                    </a:cubicBezTo>
                    <a:lnTo>
                      <a:pt x="5353" y="2013"/>
                    </a:lnTo>
                    <a:lnTo>
                      <a:pt x="5291" y="2025"/>
                    </a:lnTo>
                    <a:cubicBezTo>
                      <a:pt x="5117" y="2038"/>
                      <a:pt x="4968" y="2075"/>
                      <a:pt x="4819" y="2087"/>
                    </a:cubicBezTo>
                    <a:cubicBezTo>
                      <a:pt x="4496" y="1839"/>
                      <a:pt x="4210" y="1566"/>
                      <a:pt x="3887" y="1317"/>
                    </a:cubicBezTo>
                    <a:lnTo>
                      <a:pt x="3801" y="1243"/>
                    </a:lnTo>
                    <a:lnTo>
                      <a:pt x="3726" y="1330"/>
                    </a:lnTo>
                    <a:lnTo>
                      <a:pt x="3478" y="1603"/>
                    </a:lnTo>
                    <a:lnTo>
                      <a:pt x="3453" y="1640"/>
                    </a:lnTo>
                    <a:lnTo>
                      <a:pt x="3416" y="1677"/>
                    </a:lnTo>
                    <a:lnTo>
                      <a:pt x="3391" y="1702"/>
                    </a:lnTo>
                    <a:lnTo>
                      <a:pt x="3316" y="1702"/>
                    </a:lnTo>
                    <a:lnTo>
                      <a:pt x="3204" y="1677"/>
                    </a:lnTo>
                    <a:lnTo>
                      <a:pt x="3130" y="1665"/>
                    </a:lnTo>
                    <a:lnTo>
                      <a:pt x="3093" y="1702"/>
                    </a:lnTo>
                    <a:lnTo>
                      <a:pt x="2646" y="2137"/>
                    </a:lnTo>
                    <a:cubicBezTo>
                      <a:pt x="2484" y="2174"/>
                      <a:pt x="2323" y="2224"/>
                      <a:pt x="2161" y="2286"/>
                    </a:cubicBezTo>
                    <a:cubicBezTo>
                      <a:pt x="2012" y="2348"/>
                      <a:pt x="1876" y="2423"/>
                      <a:pt x="1751" y="2509"/>
                    </a:cubicBezTo>
                    <a:cubicBezTo>
                      <a:pt x="1615" y="2509"/>
                      <a:pt x="1466" y="2509"/>
                      <a:pt x="1329" y="2522"/>
                    </a:cubicBezTo>
                    <a:lnTo>
                      <a:pt x="1192" y="2522"/>
                    </a:lnTo>
                    <a:cubicBezTo>
                      <a:pt x="1168" y="2522"/>
                      <a:pt x="1155" y="2522"/>
                      <a:pt x="1130" y="2534"/>
                    </a:cubicBezTo>
                    <a:lnTo>
                      <a:pt x="1118" y="2547"/>
                    </a:lnTo>
                    <a:lnTo>
                      <a:pt x="1106" y="2559"/>
                    </a:lnTo>
                    <a:cubicBezTo>
                      <a:pt x="1106" y="2572"/>
                      <a:pt x="1093" y="2572"/>
                      <a:pt x="1093" y="2584"/>
                    </a:cubicBezTo>
                    <a:cubicBezTo>
                      <a:pt x="1093" y="2609"/>
                      <a:pt x="1093" y="2621"/>
                      <a:pt x="1081" y="2634"/>
                    </a:cubicBezTo>
                    <a:cubicBezTo>
                      <a:pt x="1068" y="2683"/>
                      <a:pt x="1068" y="2733"/>
                      <a:pt x="1056" y="2783"/>
                    </a:cubicBezTo>
                    <a:lnTo>
                      <a:pt x="1031" y="2944"/>
                    </a:lnTo>
                    <a:lnTo>
                      <a:pt x="1031" y="2981"/>
                    </a:lnTo>
                    <a:lnTo>
                      <a:pt x="1031" y="3006"/>
                    </a:lnTo>
                    <a:lnTo>
                      <a:pt x="1019" y="3031"/>
                    </a:lnTo>
                    <a:lnTo>
                      <a:pt x="981" y="3044"/>
                    </a:lnTo>
                    <a:lnTo>
                      <a:pt x="932" y="3068"/>
                    </a:lnTo>
                    <a:cubicBezTo>
                      <a:pt x="894" y="3081"/>
                      <a:pt x="870" y="3093"/>
                      <a:pt x="832" y="3093"/>
                    </a:cubicBezTo>
                    <a:cubicBezTo>
                      <a:pt x="770" y="3118"/>
                      <a:pt x="696" y="3130"/>
                      <a:pt x="621" y="3155"/>
                    </a:cubicBezTo>
                    <a:lnTo>
                      <a:pt x="571" y="3168"/>
                    </a:lnTo>
                    <a:lnTo>
                      <a:pt x="559" y="3205"/>
                    </a:lnTo>
                    <a:lnTo>
                      <a:pt x="485" y="3429"/>
                    </a:lnTo>
                    <a:lnTo>
                      <a:pt x="87" y="3503"/>
                    </a:lnTo>
                    <a:lnTo>
                      <a:pt x="50" y="3515"/>
                    </a:lnTo>
                    <a:lnTo>
                      <a:pt x="37" y="3540"/>
                    </a:lnTo>
                    <a:cubicBezTo>
                      <a:pt x="0" y="3664"/>
                      <a:pt x="37" y="3764"/>
                      <a:pt x="13" y="3876"/>
                    </a:cubicBezTo>
                    <a:cubicBezTo>
                      <a:pt x="87" y="3789"/>
                      <a:pt x="137" y="3702"/>
                      <a:pt x="199" y="3627"/>
                    </a:cubicBezTo>
                    <a:lnTo>
                      <a:pt x="211" y="3627"/>
                    </a:lnTo>
                    <a:lnTo>
                      <a:pt x="770" y="3776"/>
                    </a:lnTo>
                    <a:lnTo>
                      <a:pt x="683" y="3453"/>
                    </a:lnTo>
                    <a:lnTo>
                      <a:pt x="745" y="3267"/>
                    </a:lnTo>
                    <a:lnTo>
                      <a:pt x="1453" y="3664"/>
                    </a:lnTo>
                    <a:lnTo>
                      <a:pt x="1168" y="3118"/>
                    </a:lnTo>
                    <a:cubicBezTo>
                      <a:pt x="1180" y="3118"/>
                      <a:pt x="1180" y="3106"/>
                      <a:pt x="1180" y="3106"/>
                    </a:cubicBezTo>
                    <a:cubicBezTo>
                      <a:pt x="1192" y="3093"/>
                      <a:pt x="1205" y="3081"/>
                      <a:pt x="1205" y="3081"/>
                    </a:cubicBezTo>
                    <a:lnTo>
                      <a:pt x="1230" y="3031"/>
                    </a:lnTo>
                    <a:lnTo>
                      <a:pt x="1242" y="3019"/>
                    </a:lnTo>
                    <a:cubicBezTo>
                      <a:pt x="1242" y="3006"/>
                      <a:pt x="1242" y="2994"/>
                      <a:pt x="1242" y="2994"/>
                    </a:cubicBezTo>
                    <a:lnTo>
                      <a:pt x="1242" y="2944"/>
                    </a:lnTo>
                    <a:lnTo>
                      <a:pt x="1267" y="2795"/>
                    </a:lnTo>
                    <a:cubicBezTo>
                      <a:pt x="1267" y="2745"/>
                      <a:pt x="1279" y="2696"/>
                      <a:pt x="1292" y="2646"/>
                    </a:cubicBezTo>
                    <a:lnTo>
                      <a:pt x="1292" y="2634"/>
                    </a:lnTo>
                    <a:lnTo>
                      <a:pt x="1304" y="2634"/>
                    </a:lnTo>
                    <a:lnTo>
                      <a:pt x="1876" y="3217"/>
                    </a:lnTo>
                    <a:lnTo>
                      <a:pt x="1962" y="2547"/>
                    </a:lnTo>
                    <a:cubicBezTo>
                      <a:pt x="2062" y="2485"/>
                      <a:pt x="2161" y="2435"/>
                      <a:pt x="2273" y="2398"/>
                    </a:cubicBezTo>
                    <a:cubicBezTo>
                      <a:pt x="2422" y="2336"/>
                      <a:pt x="2583" y="2286"/>
                      <a:pt x="2745" y="2249"/>
                    </a:cubicBezTo>
                    <a:lnTo>
                      <a:pt x="2782" y="2249"/>
                    </a:lnTo>
                    <a:lnTo>
                      <a:pt x="2807" y="2236"/>
                    </a:lnTo>
                    <a:lnTo>
                      <a:pt x="3180" y="1839"/>
                    </a:lnTo>
                    <a:lnTo>
                      <a:pt x="3204" y="1839"/>
                    </a:lnTo>
                    <a:lnTo>
                      <a:pt x="3428" y="2274"/>
                    </a:lnTo>
                    <a:lnTo>
                      <a:pt x="3453" y="1814"/>
                    </a:lnTo>
                    <a:lnTo>
                      <a:pt x="3490" y="1789"/>
                    </a:lnTo>
                    <a:cubicBezTo>
                      <a:pt x="3515" y="1777"/>
                      <a:pt x="3527" y="1764"/>
                      <a:pt x="3540" y="1752"/>
                    </a:cubicBezTo>
                    <a:cubicBezTo>
                      <a:pt x="3552" y="1739"/>
                      <a:pt x="3565" y="1727"/>
                      <a:pt x="3577" y="1715"/>
                    </a:cubicBezTo>
                    <a:lnTo>
                      <a:pt x="3602" y="1677"/>
                    </a:lnTo>
                    <a:lnTo>
                      <a:pt x="3738" y="1528"/>
                    </a:lnTo>
                    <a:lnTo>
                      <a:pt x="3738" y="1528"/>
                    </a:lnTo>
                    <a:cubicBezTo>
                      <a:pt x="3701" y="1653"/>
                      <a:pt x="3689" y="1839"/>
                      <a:pt x="3639" y="1889"/>
                    </a:cubicBezTo>
                    <a:cubicBezTo>
                      <a:pt x="3676" y="1938"/>
                      <a:pt x="3738" y="1975"/>
                      <a:pt x="3788" y="2025"/>
                    </a:cubicBezTo>
                    <a:cubicBezTo>
                      <a:pt x="3714" y="2124"/>
                      <a:pt x="3639" y="2249"/>
                      <a:pt x="3540" y="2336"/>
                    </a:cubicBezTo>
                    <a:cubicBezTo>
                      <a:pt x="3639" y="2547"/>
                      <a:pt x="3763" y="2770"/>
                      <a:pt x="3850" y="2957"/>
                    </a:cubicBezTo>
                    <a:cubicBezTo>
                      <a:pt x="3962" y="2845"/>
                      <a:pt x="4074" y="2696"/>
                      <a:pt x="4173" y="2584"/>
                    </a:cubicBezTo>
                    <a:cubicBezTo>
                      <a:pt x="4136" y="2435"/>
                      <a:pt x="4123" y="2274"/>
                      <a:pt x="4086" y="2137"/>
                    </a:cubicBezTo>
                    <a:lnTo>
                      <a:pt x="4359" y="1938"/>
                    </a:lnTo>
                    <a:cubicBezTo>
                      <a:pt x="4459" y="2025"/>
                      <a:pt x="4558" y="2112"/>
                      <a:pt x="4670" y="2199"/>
                    </a:cubicBezTo>
                    <a:lnTo>
                      <a:pt x="4682" y="2211"/>
                    </a:lnTo>
                    <a:lnTo>
                      <a:pt x="4422" y="2497"/>
                    </a:lnTo>
                    <a:lnTo>
                      <a:pt x="4422" y="2497"/>
                    </a:lnTo>
                    <a:lnTo>
                      <a:pt x="5254" y="2199"/>
                    </a:lnTo>
                    <a:cubicBezTo>
                      <a:pt x="5278" y="2236"/>
                      <a:pt x="5303" y="2274"/>
                      <a:pt x="5341" y="2311"/>
                    </a:cubicBezTo>
                    <a:lnTo>
                      <a:pt x="5378" y="2360"/>
                    </a:lnTo>
                    <a:lnTo>
                      <a:pt x="5452" y="2348"/>
                    </a:lnTo>
                    <a:cubicBezTo>
                      <a:pt x="5490" y="2336"/>
                      <a:pt x="5527" y="2323"/>
                      <a:pt x="5552" y="2311"/>
                    </a:cubicBezTo>
                    <a:lnTo>
                      <a:pt x="5552" y="2857"/>
                    </a:lnTo>
                    <a:lnTo>
                      <a:pt x="5999" y="2423"/>
                    </a:lnTo>
                    <a:cubicBezTo>
                      <a:pt x="6036" y="2423"/>
                      <a:pt x="6073" y="2410"/>
                      <a:pt x="6111" y="2385"/>
                    </a:cubicBezTo>
                    <a:lnTo>
                      <a:pt x="6135" y="2373"/>
                    </a:lnTo>
                    <a:lnTo>
                      <a:pt x="6148" y="2360"/>
                    </a:lnTo>
                    <a:lnTo>
                      <a:pt x="6421" y="1851"/>
                    </a:lnTo>
                    <a:lnTo>
                      <a:pt x="6819" y="2857"/>
                    </a:lnTo>
                    <a:lnTo>
                      <a:pt x="7564" y="3168"/>
                    </a:lnTo>
                    <a:lnTo>
                      <a:pt x="7204" y="2671"/>
                    </a:lnTo>
                    <a:lnTo>
                      <a:pt x="7713" y="2758"/>
                    </a:lnTo>
                    <a:lnTo>
                      <a:pt x="6732" y="1802"/>
                    </a:lnTo>
                    <a:lnTo>
                      <a:pt x="6831" y="1466"/>
                    </a:lnTo>
                    <a:lnTo>
                      <a:pt x="7514" y="1727"/>
                    </a:lnTo>
                    <a:lnTo>
                      <a:pt x="7589" y="1007"/>
                    </a:lnTo>
                    <a:cubicBezTo>
                      <a:pt x="7601" y="969"/>
                      <a:pt x="7613" y="932"/>
                      <a:pt x="7626" y="895"/>
                    </a:cubicBezTo>
                    <a:lnTo>
                      <a:pt x="7899" y="883"/>
                    </a:lnTo>
                    <a:lnTo>
                      <a:pt x="7961" y="883"/>
                    </a:lnTo>
                    <a:lnTo>
                      <a:pt x="7986" y="845"/>
                    </a:lnTo>
                    <a:lnTo>
                      <a:pt x="8371" y="286"/>
                    </a:lnTo>
                    <a:cubicBezTo>
                      <a:pt x="8371" y="547"/>
                      <a:pt x="8383" y="907"/>
                      <a:pt x="8371" y="1131"/>
                    </a:cubicBezTo>
                    <a:cubicBezTo>
                      <a:pt x="8532" y="1243"/>
                      <a:pt x="8719" y="1379"/>
                      <a:pt x="8880" y="1491"/>
                    </a:cubicBezTo>
                    <a:cubicBezTo>
                      <a:pt x="8843" y="1516"/>
                      <a:pt x="8806" y="1553"/>
                      <a:pt x="8768" y="1578"/>
                    </a:cubicBezTo>
                    <a:cubicBezTo>
                      <a:pt x="8793" y="1640"/>
                      <a:pt x="8843" y="1702"/>
                      <a:pt x="8855" y="1764"/>
                    </a:cubicBezTo>
                    <a:lnTo>
                      <a:pt x="9365" y="2062"/>
                    </a:lnTo>
                    <a:cubicBezTo>
                      <a:pt x="9587" y="2047"/>
                      <a:pt x="9810" y="2036"/>
                      <a:pt x="10029" y="2036"/>
                    </a:cubicBezTo>
                    <a:cubicBezTo>
                      <a:pt x="10165" y="2036"/>
                      <a:pt x="10300" y="2040"/>
                      <a:pt x="10433" y="2050"/>
                    </a:cubicBezTo>
                    <a:lnTo>
                      <a:pt x="11215" y="2373"/>
                    </a:lnTo>
                    <a:cubicBezTo>
                      <a:pt x="11215" y="2398"/>
                      <a:pt x="11215" y="2410"/>
                      <a:pt x="11227" y="2435"/>
                    </a:cubicBezTo>
                    <a:cubicBezTo>
                      <a:pt x="11227" y="2460"/>
                      <a:pt x="11227" y="2497"/>
                      <a:pt x="11240" y="2534"/>
                    </a:cubicBezTo>
                    <a:lnTo>
                      <a:pt x="11265" y="2572"/>
                    </a:lnTo>
                    <a:lnTo>
                      <a:pt x="11327" y="2572"/>
                    </a:lnTo>
                    <a:cubicBezTo>
                      <a:pt x="11383" y="2578"/>
                      <a:pt x="11439" y="2581"/>
                      <a:pt x="11493" y="2581"/>
                    </a:cubicBezTo>
                    <a:cubicBezTo>
                      <a:pt x="11547" y="2581"/>
                      <a:pt x="11600" y="2578"/>
                      <a:pt x="11650" y="2572"/>
                    </a:cubicBezTo>
                    <a:lnTo>
                      <a:pt x="11650" y="2572"/>
                    </a:lnTo>
                    <a:lnTo>
                      <a:pt x="11637" y="3466"/>
                    </a:lnTo>
                    <a:lnTo>
                      <a:pt x="12134" y="3031"/>
                    </a:lnTo>
                    <a:lnTo>
                      <a:pt x="12147" y="3031"/>
                    </a:lnTo>
                    <a:cubicBezTo>
                      <a:pt x="12358" y="2944"/>
                      <a:pt x="12532" y="2832"/>
                      <a:pt x="12730" y="2758"/>
                    </a:cubicBezTo>
                    <a:cubicBezTo>
                      <a:pt x="12780" y="2745"/>
                      <a:pt x="12830" y="2733"/>
                      <a:pt x="12879" y="2721"/>
                    </a:cubicBezTo>
                    <a:lnTo>
                      <a:pt x="12929" y="2721"/>
                    </a:lnTo>
                    <a:lnTo>
                      <a:pt x="12966" y="2708"/>
                    </a:lnTo>
                    <a:lnTo>
                      <a:pt x="13041" y="2696"/>
                    </a:lnTo>
                    <a:cubicBezTo>
                      <a:pt x="13153" y="2683"/>
                      <a:pt x="13289" y="2671"/>
                      <a:pt x="13413" y="2646"/>
                    </a:cubicBezTo>
                    <a:lnTo>
                      <a:pt x="13488" y="2634"/>
                    </a:lnTo>
                    <a:lnTo>
                      <a:pt x="13488" y="2584"/>
                    </a:lnTo>
                    <a:cubicBezTo>
                      <a:pt x="13488" y="2497"/>
                      <a:pt x="13463" y="2410"/>
                      <a:pt x="13463" y="2336"/>
                    </a:cubicBezTo>
                    <a:lnTo>
                      <a:pt x="13823" y="1963"/>
                    </a:lnTo>
                    <a:lnTo>
                      <a:pt x="13823" y="1963"/>
                    </a:lnTo>
                    <a:cubicBezTo>
                      <a:pt x="13786" y="2187"/>
                      <a:pt x="13736" y="2509"/>
                      <a:pt x="13699" y="2708"/>
                    </a:cubicBezTo>
                    <a:cubicBezTo>
                      <a:pt x="13860" y="2845"/>
                      <a:pt x="14022" y="2994"/>
                      <a:pt x="14196" y="3118"/>
                    </a:cubicBezTo>
                    <a:cubicBezTo>
                      <a:pt x="14320" y="2944"/>
                      <a:pt x="14457" y="2708"/>
                      <a:pt x="14581" y="2534"/>
                    </a:cubicBezTo>
                    <a:lnTo>
                      <a:pt x="14693" y="2509"/>
                    </a:lnTo>
                    <a:lnTo>
                      <a:pt x="14792" y="2485"/>
                    </a:lnTo>
                    <a:lnTo>
                      <a:pt x="14792" y="2485"/>
                    </a:lnTo>
                    <a:cubicBezTo>
                      <a:pt x="14755" y="2671"/>
                      <a:pt x="14668" y="2907"/>
                      <a:pt x="14693" y="3081"/>
                    </a:cubicBezTo>
                    <a:lnTo>
                      <a:pt x="15189" y="2808"/>
                    </a:lnTo>
                    <a:lnTo>
                      <a:pt x="15251" y="2832"/>
                    </a:lnTo>
                    <a:lnTo>
                      <a:pt x="15301" y="2845"/>
                    </a:lnTo>
                    <a:lnTo>
                      <a:pt x="15338" y="2857"/>
                    </a:lnTo>
                    <a:lnTo>
                      <a:pt x="15425" y="2882"/>
                    </a:lnTo>
                    <a:lnTo>
                      <a:pt x="15587" y="2919"/>
                    </a:lnTo>
                    <a:lnTo>
                      <a:pt x="15835" y="2981"/>
                    </a:lnTo>
                    <a:lnTo>
                      <a:pt x="15549" y="3193"/>
                    </a:lnTo>
                    <a:lnTo>
                      <a:pt x="16170" y="3366"/>
                    </a:lnTo>
                    <a:lnTo>
                      <a:pt x="16357" y="3602"/>
                    </a:lnTo>
                    <a:lnTo>
                      <a:pt x="16382" y="3627"/>
                    </a:lnTo>
                    <a:lnTo>
                      <a:pt x="16431" y="3627"/>
                    </a:lnTo>
                    <a:lnTo>
                      <a:pt x="17065" y="3677"/>
                    </a:lnTo>
                    <a:lnTo>
                      <a:pt x="17201" y="3876"/>
                    </a:lnTo>
                    <a:lnTo>
                      <a:pt x="17226" y="3602"/>
                    </a:lnTo>
                    <a:lnTo>
                      <a:pt x="17226" y="3553"/>
                    </a:lnTo>
                    <a:lnTo>
                      <a:pt x="17139" y="3553"/>
                    </a:lnTo>
                    <a:lnTo>
                      <a:pt x="16518" y="3515"/>
                    </a:lnTo>
                    <a:lnTo>
                      <a:pt x="16046" y="2919"/>
                    </a:lnTo>
                    <a:lnTo>
                      <a:pt x="16034" y="2894"/>
                    </a:lnTo>
                    <a:lnTo>
                      <a:pt x="15997" y="2882"/>
                    </a:lnTo>
                    <a:lnTo>
                      <a:pt x="15674" y="2795"/>
                    </a:lnTo>
                    <a:lnTo>
                      <a:pt x="15500" y="2758"/>
                    </a:lnTo>
                    <a:lnTo>
                      <a:pt x="15425" y="2733"/>
                    </a:lnTo>
                    <a:lnTo>
                      <a:pt x="15376" y="2721"/>
                    </a:lnTo>
                    <a:lnTo>
                      <a:pt x="15351" y="2708"/>
                    </a:lnTo>
                    <a:cubicBezTo>
                      <a:pt x="15276" y="2683"/>
                      <a:pt x="15202" y="2634"/>
                      <a:pt x="15140" y="2572"/>
                    </a:cubicBezTo>
                    <a:cubicBezTo>
                      <a:pt x="15078" y="2497"/>
                      <a:pt x="15003" y="2435"/>
                      <a:pt x="14929" y="2373"/>
                    </a:cubicBezTo>
                    <a:lnTo>
                      <a:pt x="14891" y="2348"/>
                    </a:lnTo>
                    <a:lnTo>
                      <a:pt x="14842" y="2348"/>
                    </a:lnTo>
                    <a:cubicBezTo>
                      <a:pt x="14779" y="2360"/>
                      <a:pt x="14705" y="2360"/>
                      <a:pt x="14630" y="2385"/>
                    </a:cubicBezTo>
                    <a:lnTo>
                      <a:pt x="14544" y="2398"/>
                    </a:lnTo>
                    <a:cubicBezTo>
                      <a:pt x="14519" y="2360"/>
                      <a:pt x="14494" y="2311"/>
                      <a:pt x="14469" y="2261"/>
                    </a:cubicBezTo>
                    <a:cubicBezTo>
                      <a:pt x="14444" y="2174"/>
                      <a:pt x="14407" y="2100"/>
                      <a:pt x="14357" y="2038"/>
                    </a:cubicBezTo>
                    <a:lnTo>
                      <a:pt x="14320" y="1988"/>
                    </a:lnTo>
                    <a:lnTo>
                      <a:pt x="14221" y="2013"/>
                    </a:lnTo>
                    <a:cubicBezTo>
                      <a:pt x="14183" y="2025"/>
                      <a:pt x="14146" y="2038"/>
                      <a:pt x="14109" y="2075"/>
                    </a:cubicBezTo>
                    <a:lnTo>
                      <a:pt x="13960" y="1789"/>
                    </a:lnTo>
                    <a:lnTo>
                      <a:pt x="13885" y="1665"/>
                    </a:lnTo>
                    <a:lnTo>
                      <a:pt x="13773" y="1777"/>
                    </a:lnTo>
                    <a:lnTo>
                      <a:pt x="13277" y="2274"/>
                    </a:lnTo>
                    <a:lnTo>
                      <a:pt x="13264" y="2286"/>
                    </a:lnTo>
                    <a:lnTo>
                      <a:pt x="13264" y="2311"/>
                    </a:lnTo>
                    <a:cubicBezTo>
                      <a:pt x="13264" y="2385"/>
                      <a:pt x="13277" y="2460"/>
                      <a:pt x="13289" y="2534"/>
                    </a:cubicBezTo>
                    <a:cubicBezTo>
                      <a:pt x="13202" y="2547"/>
                      <a:pt x="13115" y="2559"/>
                      <a:pt x="13016" y="2572"/>
                    </a:cubicBezTo>
                    <a:lnTo>
                      <a:pt x="12929" y="2584"/>
                    </a:lnTo>
                    <a:lnTo>
                      <a:pt x="12879" y="2584"/>
                    </a:lnTo>
                    <a:lnTo>
                      <a:pt x="12830" y="2596"/>
                    </a:lnTo>
                    <a:cubicBezTo>
                      <a:pt x="12768" y="2609"/>
                      <a:pt x="12705" y="2621"/>
                      <a:pt x="12643" y="2646"/>
                    </a:cubicBezTo>
                    <a:cubicBezTo>
                      <a:pt x="12469" y="2721"/>
                      <a:pt x="12308" y="2795"/>
                      <a:pt x="12147" y="2882"/>
                    </a:cubicBezTo>
                    <a:cubicBezTo>
                      <a:pt x="12060" y="2758"/>
                      <a:pt x="11985" y="2621"/>
                      <a:pt x="11886" y="2485"/>
                    </a:cubicBezTo>
                    <a:lnTo>
                      <a:pt x="11861" y="2460"/>
                    </a:lnTo>
                    <a:lnTo>
                      <a:pt x="11799" y="2460"/>
                    </a:lnTo>
                    <a:cubicBezTo>
                      <a:pt x="11753" y="2456"/>
                      <a:pt x="11710" y="2454"/>
                      <a:pt x="11670" y="2454"/>
                    </a:cubicBezTo>
                    <a:cubicBezTo>
                      <a:pt x="11588" y="2454"/>
                      <a:pt x="11513" y="2460"/>
                      <a:pt x="11439" y="2460"/>
                    </a:cubicBezTo>
                    <a:lnTo>
                      <a:pt x="11439" y="2423"/>
                    </a:lnTo>
                    <a:cubicBezTo>
                      <a:pt x="11439" y="2398"/>
                      <a:pt x="11426" y="2360"/>
                      <a:pt x="11414" y="2323"/>
                    </a:cubicBezTo>
                    <a:lnTo>
                      <a:pt x="11414" y="2298"/>
                    </a:lnTo>
                    <a:lnTo>
                      <a:pt x="11377" y="2286"/>
                    </a:lnTo>
                    <a:lnTo>
                      <a:pt x="10606" y="1951"/>
                    </a:lnTo>
                    <a:cubicBezTo>
                      <a:pt x="10520" y="1802"/>
                      <a:pt x="10420" y="1653"/>
                      <a:pt x="10346" y="1503"/>
                    </a:cubicBezTo>
                    <a:lnTo>
                      <a:pt x="10321" y="1454"/>
                    </a:lnTo>
                    <a:lnTo>
                      <a:pt x="10234" y="1466"/>
                    </a:lnTo>
                    <a:cubicBezTo>
                      <a:pt x="10122" y="1479"/>
                      <a:pt x="10010" y="1503"/>
                      <a:pt x="9911" y="1516"/>
                    </a:cubicBezTo>
                    <a:cubicBezTo>
                      <a:pt x="9774" y="1417"/>
                      <a:pt x="9638" y="1317"/>
                      <a:pt x="9501" y="1218"/>
                    </a:cubicBezTo>
                    <a:lnTo>
                      <a:pt x="9265" y="1056"/>
                    </a:lnTo>
                    <a:lnTo>
                      <a:pt x="9141" y="982"/>
                    </a:lnTo>
                    <a:lnTo>
                      <a:pt x="9091" y="932"/>
                    </a:lnTo>
                    <a:lnTo>
                      <a:pt x="9042" y="895"/>
                    </a:lnTo>
                    <a:lnTo>
                      <a:pt x="8992" y="858"/>
                    </a:lnTo>
                    <a:lnTo>
                      <a:pt x="8955" y="820"/>
                    </a:lnTo>
                    <a:cubicBezTo>
                      <a:pt x="8930" y="783"/>
                      <a:pt x="8905" y="758"/>
                      <a:pt x="8880" y="721"/>
                    </a:cubicBezTo>
                    <a:cubicBezTo>
                      <a:pt x="8843" y="659"/>
                      <a:pt x="8806" y="584"/>
                      <a:pt x="8768" y="522"/>
                    </a:cubicBezTo>
                    <a:cubicBezTo>
                      <a:pt x="8744" y="448"/>
                      <a:pt x="8706" y="373"/>
                      <a:pt x="8657" y="299"/>
                    </a:cubicBezTo>
                    <a:cubicBezTo>
                      <a:pt x="8644" y="274"/>
                      <a:pt x="8619" y="237"/>
                      <a:pt x="8595" y="199"/>
                    </a:cubicBezTo>
                    <a:cubicBezTo>
                      <a:pt x="8557" y="162"/>
                      <a:pt x="8532" y="125"/>
                      <a:pt x="8495" y="100"/>
                    </a:cubicBezTo>
                    <a:lnTo>
                      <a:pt x="83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2"/>
              <p:cNvSpPr/>
              <p:nvPr/>
            </p:nvSpPr>
            <p:spPr>
              <a:xfrm>
                <a:off x="6495888" y="2111488"/>
                <a:ext cx="417435" cy="257536"/>
              </a:xfrm>
              <a:custGeom>
                <a:avLst/>
                <a:gdLst/>
                <a:ahLst/>
                <a:cxnLst/>
                <a:rect l="l" t="t" r="r" b="b"/>
                <a:pathLst>
                  <a:path w="2385" h="1454" extrusionOk="0">
                    <a:moveTo>
                      <a:pt x="907" y="1"/>
                    </a:moveTo>
                    <a:lnTo>
                      <a:pt x="0" y="597"/>
                    </a:lnTo>
                    <a:lnTo>
                      <a:pt x="956" y="162"/>
                    </a:lnTo>
                    <a:cubicBezTo>
                      <a:pt x="1031" y="299"/>
                      <a:pt x="1143" y="448"/>
                      <a:pt x="1118" y="497"/>
                    </a:cubicBezTo>
                    <a:cubicBezTo>
                      <a:pt x="1217" y="535"/>
                      <a:pt x="1329" y="560"/>
                      <a:pt x="1428" y="597"/>
                    </a:cubicBezTo>
                    <a:cubicBezTo>
                      <a:pt x="1404" y="709"/>
                      <a:pt x="1404" y="845"/>
                      <a:pt x="1379" y="957"/>
                    </a:cubicBezTo>
                    <a:cubicBezTo>
                      <a:pt x="1664" y="1106"/>
                      <a:pt x="2000" y="1292"/>
                      <a:pt x="2285" y="1454"/>
                    </a:cubicBezTo>
                    <a:cubicBezTo>
                      <a:pt x="2323" y="1317"/>
                      <a:pt x="2347" y="1156"/>
                      <a:pt x="2385" y="1019"/>
                    </a:cubicBezTo>
                    <a:cubicBezTo>
                      <a:pt x="2211" y="895"/>
                      <a:pt x="2062" y="758"/>
                      <a:pt x="1888" y="634"/>
                    </a:cubicBezTo>
                    <a:cubicBezTo>
                      <a:pt x="1962" y="535"/>
                      <a:pt x="2049" y="435"/>
                      <a:pt x="2124" y="336"/>
                    </a:cubicBezTo>
                    <a:cubicBezTo>
                      <a:pt x="1838" y="311"/>
                      <a:pt x="1168" y="50"/>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2"/>
              <p:cNvSpPr/>
              <p:nvPr/>
            </p:nvSpPr>
            <p:spPr>
              <a:xfrm>
                <a:off x="5748005" y="2188536"/>
                <a:ext cx="280565" cy="184916"/>
              </a:xfrm>
              <a:custGeom>
                <a:avLst/>
                <a:gdLst/>
                <a:ahLst/>
                <a:cxnLst/>
                <a:rect l="l" t="t" r="r" b="b"/>
                <a:pathLst>
                  <a:path w="1603" h="1044" extrusionOk="0">
                    <a:moveTo>
                      <a:pt x="659" y="0"/>
                    </a:moveTo>
                    <a:lnTo>
                      <a:pt x="1" y="584"/>
                    </a:lnTo>
                    <a:lnTo>
                      <a:pt x="771" y="125"/>
                    </a:lnTo>
                    <a:lnTo>
                      <a:pt x="1181" y="1044"/>
                    </a:lnTo>
                    <a:lnTo>
                      <a:pt x="1181" y="572"/>
                    </a:lnTo>
                    <a:lnTo>
                      <a:pt x="1379" y="696"/>
                    </a:lnTo>
                    <a:lnTo>
                      <a:pt x="1603" y="410"/>
                    </a:lnTo>
                    <a:lnTo>
                      <a:pt x="6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2"/>
              <p:cNvSpPr/>
              <p:nvPr/>
            </p:nvSpPr>
            <p:spPr>
              <a:xfrm>
                <a:off x="7297853" y="2239194"/>
                <a:ext cx="228583" cy="118849"/>
              </a:xfrm>
              <a:custGeom>
                <a:avLst/>
                <a:gdLst/>
                <a:ahLst/>
                <a:cxnLst/>
                <a:rect l="l" t="t" r="r" b="b"/>
                <a:pathLst>
                  <a:path w="1306" h="671" extrusionOk="0">
                    <a:moveTo>
                      <a:pt x="436" y="0"/>
                    </a:moveTo>
                    <a:lnTo>
                      <a:pt x="1" y="422"/>
                    </a:lnTo>
                    <a:lnTo>
                      <a:pt x="498" y="124"/>
                    </a:lnTo>
                    <a:lnTo>
                      <a:pt x="1168" y="671"/>
                    </a:lnTo>
                    <a:lnTo>
                      <a:pt x="1305" y="360"/>
                    </a:lnTo>
                    <a:lnTo>
                      <a:pt x="870" y="224"/>
                    </a:lnTo>
                    <a:lnTo>
                      <a:pt x="4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2"/>
              <p:cNvSpPr/>
              <p:nvPr/>
            </p:nvSpPr>
            <p:spPr>
              <a:xfrm>
                <a:off x="6474009" y="1926749"/>
                <a:ext cx="113241" cy="151971"/>
              </a:xfrm>
              <a:custGeom>
                <a:avLst/>
                <a:gdLst/>
                <a:ahLst/>
                <a:cxnLst/>
                <a:rect l="l" t="t" r="r" b="b"/>
                <a:pathLst>
                  <a:path w="647" h="858" extrusionOk="0">
                    <a:moveTo>
                      <a:pt x="1" y="0"/>
                    </a:moveTo>
                    <a:lnTo>
                      <a:pt x="187" y="857"/>
                    </a:lnTo>
                    <a:lnTo>
                      <a:pt x="647" y="758"/>
                    </a:lnTo>
                    <a:lnTo>
                      <a:pt x="299" y="746"/>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2"/>
              <p:cNvSpPr/>
              <p:nvPr/>
            </p:nvSpPr>
            <p:spPr>
              <a:xfrm>
                <a:off x="5530624" y="2140182"/>
                <a:ext cx="130744" cy="125580"/>
              </a:xfrm>
              <a:custGeom>
                <a:avLst/>
                <a:gdLst/>
                <a:ahLst/>
                <a:cxnLst/>
                <a:rect l="l" t="t" r="r" b="b"/>
                <a:pathLst>
                  <a:path w="747" h="709" extrusionOk="0">
                    <a:moveTo>
                      <a:pt x="1" y="0"/>
                    </a:moveTo>
                    <a:lnTo>
                      <a:pt x="51" y="571"/>
                    </a:lnTo>
                    <a:lnTo>
                      <a:pt x="746" y="708"/>
                    </a:lnTo>
                    <a:lnTo>
                      <a:pt x="473" y="596"/>
                    </a:lnTo>
                    <a:lnTo>
                      <a:pt x="336" y="447"/>
                    </a:lnTo>
                    <a:lnTo>
                      <a:pt x="162" y="447"/>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 name="Google Shape;795;p42"/>
            <p:cNvSpPr/>
            <p:nvPr/>
          </p:nvSpPr>
          <p:spPr>
            <a:xfrm>
              <a:off x="4994538" y="3766783"/>
              <a:ext cx="3200420" cy="356430"/>
            </a:xfrm>
            <a:custGeom>
              <a:avLst/>
              <a:gdLst/>
              <a:ahLst/>
              <a:cxnLst/>
              <a:rect l="l" t="t" r="r" b="b"/>
              <a:pathLst>
                <a:path w="16146" h="1740" extrusionOk="0">
                  <a:moveTo>
                    <a:pt x="12445" y="1"/>
                  </a:moveTo>
                  <a:cubicBezTo>
                    <a:pt x="12445" y="1"/>
                    <a:pt x="12407" y="75"/>
                    <a:pt x="12345" y="199"/>
                  </a:cubicBezTo>
                  <a:cubicBezTo>
                    <a:pt x="12283" y="348"/>
                    <a:pt x="12234" y="510"/>
                    <a:pt x="12184" y="671"/>
                  </a:cubicBezTo>
                  <a:cubicBezTo>
                    <a:pt x="12159" y="733"/>
                    <a:pt x="12147" y="808"/>
                    <a:pt x="12122" y="870"/>
                  </a:cubicBezTo>
                  <a:cubicBezTo>
                    <a:pt x="12122" y="808"/>
                    <a:pt x="12122" y="746"/>
                    <a:pt x="12109" y="684"/>
                  </a:cubicBezTo>
                  <a:cubicBezTo>
                    <a:pt x="12097" y="609"/>
                    <a:pt x="12085" y="572"/>
                    <a:pt x="12085" y="572"/>
                  </a:cubicBezTo>
                  <a:cubicBezTo>
                    <a:pt x="12072" y="609"/>
                    <a:pt x="12072" y="646"/>
                    <a:pt x="12060" y="671"/>
                  </a:cubicBezTo>
                  <a:cubicBezTo>
                    <a:pt x="12035" y="758"/>
                    <a:pt x="12010" y="833"/>
                    <a:pt x="11985" y="895"/>
                  </a:cubicBezTo>
                  <a:lnTo>
                    <a:pt x="11936" y="982"/>
                  </a:lnTo>
                  <a:cubicBezTo>
                    <a:pt x="11936" y="932"/>
                    <a:pt x="11936" y="858"/>
                    <a:pt x="11936" y="795"/>
                  </a:cubicBezTo>
                  <a:cubicBezTo>
                    <a:pt x="11886" y="845"/>
                    <a:pt x="11849" y="907"/>
                    <a:pt x="11811" y="957"/>
                  </a:cubicBezTo>
                  <a:cubicBezTo>
                    <a:pt x="11786" y="833"/>
                    <a:pt x="11762" y="709"/>
                    <a:pt x="11762" y="709"/>
                  </a:cubicBezTo>
                  <a:cubicBezTo>
                    <a:pt x="11762" y="646"/>
                    <a:pt x="11762" y="572"/>
                    <a:pt x="11762" y="510"/>
                  </a:cubicBezTo>
                  <a:cubicBezTo>
                    <a:pt x="11749" y="410"/>
                    <a:pt x="11737" y="348"/>
                    <a:pt x="11737" y="348"/>
                  </a:cubicBezTo>
                  <a:cubicBezTo>
                    <a:pt x="11737" y="348"/>
                    <a:pt x="11737" y="410"/>
                    <a:pt x="11712" y="510"/>
                  </a:cubicBezTo>
                  <a:cubicBezTo>
                    <a:pt x="11687" y="609"/>
                    <a:pt x="11662" y="721"/>
                    <a:pt x="11613" y="820"/>
                  </a:cubicBezTo>
                  <a:cubicBezTo>
                    <a:pt x="11588" y="882"/>
                    <a:pt x="11563" y="932"/>
                    <a:pt x="11538" y="994"/>
                  </a:cubicBezTo>
                  <a:lnTo>
                    <a:pt x="11526" y="733"/>
                  </a:lnTo>
                  <a:lnTo>
                    <a:pt x="11364" y="994"/>
                  </a:lnTo>
                  <a:lnTo>
                    <a:pt x="11364" y="870"/>
                  </a:lnTo>
                  <a:cubicBezTo>
                    <a:pt x="11364" y="746"/>
                    <a:pt x="11352" y="609"/>
                    <a:pt x="11327" y="485"/>
                  </a:cubicBezTo>
                  <a:cubicBezTo>
                    <a:pt x="11302" y="609"/>
                    <a:pt x="11265" y="733"/>
                    <a:pt x="11215" y="845"/>
                  </a:cubicBezTo>
                  <a:cubicBezTo>
                    <a:pt x="11203" y="907"/>
                    <a:pt x="11178" y="957"/>
                    <a:pt x="11153" y="1007"/>
                  </a:cubicBezTo>
                  <a:cubicBezTo>
                    <a:pt x="11153" y="957"/>
                    <a:pt x="11153" y="920"/>
                    <a:pt x="11153" y="882"/>
                  </a:cubicBezTo>
                  <a:cubicBezTo>
                    <a:pt x="11153" y="858"/>
                    <a:pt x="11165" y="820"/>
                    <a:pt x="11165" y="795"/>
                  </a:cubicBezTo>
                  <a:lnTo>
                    <a:pt x="11165" y="795"/>
                  </a:lnTo>
                  <a:cubicBezTo>
                    <a:pt x="11153" y="820"/>
                    <a:pt x="11128" y="833"/>
                    <a:pt x="11116" y="858"/>
                  </a:cubicBezTo>
                  <a:cubicBezTo>
                    <a:pt x="11079" y="895"/>
                    <a:pt x="11041" y="945"/>
                    <a:pt x="11004" y="994"/>
                  </a:cubicBezTo>
                  <a:cubicBezTo>
                    <a:pt x="11004" y="982"/>
                    <a:pt x="11004" y="969"/>
                    <a:pt x="11004" y="957"/>
                  </a:cubicBezTo>
                  <a:cubicBezTo>
                    <a:pt x="10992" y="858"/>
                    <a:pt x="10979" y="758"/>
                    <a:pt x="10967" y="659"/>
                  </a:cubicBezTo>
                  <a:cubicBezTo>
                    <a:pt x="10930" y="746"/>
                    <a:pt x="10892" y="833"/>
                    <a:pt x="10867" y="920"/>
                  </a:cubicBezTo>
                  <a:lnTo>
                    <a:pt x="10867" y="870"/>
                  </a:lnTo>
                  <a:cubicBezTo>
                    <a:pt x="10880" y="771"/>
                    <a:pt x="10880" y="671"/>
                    <a:pt x="10880" y="560"/>
                  </a:cubicBezTo>
                  <a:cubicBezTo>
                    <a:pt x="10880" y="485"/>
                    <a:pt x="10867" y="435"/>
                    <a:pt x="10867" y="435"/>
                  </a:cubicBezTo>
                  <a:cubicBezTo>
                    <a:pt x="10867" y="435"/>
                    <a:pt x="10855" y="485"/>
                    <a:pt x="10830" y="560"/>
                  </a:cubicBezTo>
                  <a:cubicBezTo>
                    <a:pt x="10805" y="634"/>
                    <a:pt x="10780" y="721"/>
                    <a:pt x="10731" y="795"/>
                  </a:cubicBezTo>
                  <a:cubicBezTo>
                    <a:pt x="10731" y="783"/>
                    <a:pt x="10731" y="783"/>
                    <a:pt x="10731" y="783"/>
                  </a:cubicBezTo>
                  <a:cubicBezTo>
                    <a:pt x="10731" y="733"/>
                    <a:pt x="10718" y="709"/>
                    <a:pt x="10718" y="709"/>
                  </a:cubicBezTo>
                  <a:cubicBezTo>
                    <a:pt x="10694" y="771"/>
                    <a:pt x="10656" y="833"/>
                    <a:pt x="10619" y="882"/>
                  </a:cubicBezTo>
                  <a:cubicBezTo>
                    <a:pt x="10656" y="783"/>
                    <a:pt x="10681" y="671"/>
                    <a:pt x="10694" y="560"/>
                  </a:cubicBezTo>
                  <a:cubicBezTo>
                    <a:pt x="10706" y="473"/>
                    <a:pt x="10706" y="398"/>
                    <a:pt x="10706" y="398"/>
                  </a:cubicBezTo>
                  <a:lnTo>
                    <a:pt x="10706" y="398"/>
                  </a:lnTo>
                  <a:cubicBezTo>
                    <a:pt x="10706" y="398"/>
                    <a:pt x="10694" y="460"/>
                    <a:pt x="10644" y="547"/>
                  </a:cubicBezTo>
                  <a:cubicBezTo>
                    <a:pt x="10607" y="634"/>
                    <a:pt x="10545" y="733"/>
                    <a:pt x="10482" y="808"/>
                  </a:cubicBezTo>
                  <a:cubicBezTo>
                    <a:pt x="10458" y="845"/>
                    <a:pt x="10433" y="882"/>
                    <a:pt x="10395" y="907"/>
                  </a:cubicBezTo>
                  <a:cubicBezTo>
                    <a:pt x="10371" y="945"/>
                    <a:pt x="10296" y="932"/>
                    <a:pt x="10246" y="957"/>
                  </a:cubicBezTo>
                  <a:cubicBezTo>
                    <a:pt x="10197" y="969"/>
                    <a:pt x="10184" y="969"/>
                    <a:pt x="10147" y="982"/>
                  </a:cubicBezTo>
                  <a:lnTo>
                    <a:pt x="10383" y="646"/>
                  </a:lnTo>
                  <a:lnTo>
                    <a:pt x="9961" y="957"/>
                  </a:lnTo>
                  <a:cubicBezTo>
                    <a:pt x="9998" y="895"/>
                    <a:pt x="10048" y="820"/>
                    <a:pt x="10085" y="746"/>
                  </a:cubicBezTo>
                  <a:cubicBezTo>
                    <a:pt x="10172" y="597"/>
                    <a:pt x="10246" y="423"/>
                    <a:pt x="10284" y="249"/>
                  </a:cubicBezTo>
                  <a:cubicBezTo>
                    <a:pt x="10309" y="187"/>
                    <a:pt x="10321" y="125"/>
                    <a:pt x="10333" y="88"/>
                  </a:cubicBezTo>
                  <a:lnTo>
                    <a:pt x="10346" y="25"/>
                  </a:lnTo>
                  <a:lnTo>
                    <a:pt x="10321" y="75"/>
                  </a:lnTo>
                  <a:cubicBezTo>
                    <a:pt x="10296" y="112"/>
                    <a:pt x="10271" y="175"/>
                    <a:pt x="10246" y="237"/>
                  </a:cubicBezTo>
                  <a:cubicBezTo>
                    <a:pt x="10172" y="386"/>
                    <a:pt x="10073" y="522"/>
                    <a:pt x="9961" y="646"/>
                  </a:cubicBezTo>
                  <a:lnTo>
                    <a:pt x="9886" y="733"/>
                  </a:lnTo>
                  <a:lnTo>
                    <a:pt x="9489" y="969"/>
                  </a:lnTo>
                  <a:lnTo>
                    <a:pt x="9688" y="721"/>
                  </a:lnTo>
                  <a:lnTo>
                    <a:pt x="9240" y="982"/>
                  </a:lnTo>
                  <a:cubicBezTo>
                    <a:pt x="9265" y="932"/>
                    <a:pt x="9290" y="895"/>
                    <a:pt x="9315" y="845"/>
                  </a:cubicBezTo>
                  <a:cubicBezTo>
                    <a:pt x="9352" y="796"/>
                    <a:pt x="9377" y="758"/>
                    <a:pt x="9377" y="758"/>
                  </a:cubicBezTo>
                  <a:lnTo>
                    <a:pt x="9377" y="758"/>
                  </a:lnTo>
                  <a:cubicBezTo>
                    <a:pt x="9377" y="758"/>
                    <a:pt x="9340" y="771"/>
                    <a:pt x="9290" y="808"/>
                  </a:cubicBezTo>
                  <a:cubicBezTo>
                    <a:pt x="9216" y="845"/>
                    <a:pt x="9154" y="882"/>
                    <a:pt x="9104" y="932"/>
                  </a:cubicBezTo>
                  <a:cubicBezTo>
                    <a:pt x="9116" y="882"/>
                    <a:pt x="9141" y="820"/>
                    <a:pt x="9166" y="758"/>
                  </a:cubicBezTo>
                  <a:cubicBezTo>
                    <a:pt x="9228" y="622"/>
                    <a:pt x="9303" y="485"/>
                    <a:pt x="9377" y="348"/>
                  </a:cubicBezTo>
                  <a:cubicBezTo>
                    <a:pt x="9452" y="249"/>
                    <a:pt x="9501" y="175"/>
                    <a:pt x="9501" y="175"/>
                  </a:cubicBezTo>
                  <a:lnTo>
                    <a:pt x="9501" y="175"/>
                  </a:lnTo>
                  <a:cubicBezTo>
                    <a:pt x="9501" y="175"/>
                    <a:pt x="9439" y="237"/>
                    <a:pt x="9340" y="324"/>
                  </a:cubicBezTo>
                  <a:cubicBezTo>
                    <a:pt x="9228" y="423"/>
                    <a:pt x="9129" y="547"/>
                    <a:pt x="9029" y="671"/>
                  </a:cubicBezTo>
                  <a:cubicBezTo>
                    <a:pt x="8955" y="783"/>
                    <a:pt x="8880" y="907"/>
                    <a:pt x="8806" y="1031"/>
                  </a:cubicBezTo>
                  <a:lnTo>
                    <a:pt x="8781" y="820"/>
                  </a:lnTo>
                  <a:lnTo>
                    <a:pt x="8694" y="1019"/>
                  </a:lnTo>
                  <a:cubicBezTo>
                    <a:pt x="8657" y="932"/>
                    <a:pt x="8632" y="833"/>
                    <a:pt x="8619" y="746"/>
                  </a:cubicBezTo>
                  <a:cubicBezTo>
                    <a:pt x="8595" y="634"/>
                    <a:pt x="8570" y="522"/>
                    <a:pt x="8570" y="398"/>
                  </a:cubicBezTo>
                  <a:lnTo>
                    <a:pt x="8570" y="249"/>
                  </a:lnTo>
                  <a:cubicBezTo>
                    <a:pt x="8570" y="249"/>
                    <a:pt x="8545" y="311"/>
                    <a:pt x="8520" y="398"/>
                  </a:cubicBezTo>
                  <a:cubicBezTo>
                    <a:pt x="8495" y="522"/>
                    <a:pt x="8470" y="646"/>
                    <a:pt x="8458" y="758"/>
                  </a:cubicBezTo>
                  <a:cubicBezTo>
                    <a:pt x="8458" y="834"/>
                    <a:pt x="8458" y="903"/>
                    <a:pt x="8458" y="969"/>
                  </a:cubicBezTo>
                  <a:cubicBezTo>
                    <a:pt x="8433" y="870"/>
                    <a:pt x="8433" y="758"/>
                    <a:pt x="8433" y="659"/>
                  </a:cubicBezTo>
                  <a:cubicBezTo>
                    <a:pt x="8383" y="758"/>
                    <a:pt x="8334" y="858"/>
                    <a:pt x="8309" y="957"/>
                  </a:cubicBezTo>
                  <a:lnTo>
                    <a:pt x="8297" y="982"/>
                  </a:lnTo>
                  <a:cubicBezTo>
                    <a:pt x="8297" y="895"/>
                    <a:pt x="8297" y="808"/>
                    <a:pt x="8309" y="709"/>
                  </a:cubicBezTo>
                  <a:cubicBezTo>
                    <a:pt x="8321" y="485"/>
                    <a:pt x="8371" y="249"/>
                    <a:pt x="8421" y="13"/>
                  </a:cubicBezTo>
                  <a:lnTo>
                    <a:pt x="8421" y="13"/>
                  </a:lnTo>
                  <a:cubicBezTo>
                    <a:pt x="8421" y="13"/>
                    <a:pt x="8383" y="100"/>
                    <a:pt x="8334" y="212"/>
                  </a:cubicBezTo>
                  <a:cubicBezTo>
                    <a:pt x="8259" y="373"/>
                    <a:pt x="8210" y="522"/>
                    <a:pt x="8160" y="684"/>
                  </a:cubicBezTo>
                  <a:cubicBezTo>
                    <a:pt x="8135" y="758"/>
                    <a:pt x="8123" y="820"/>
                    <a:pt x="8098" y="895"/>
                  </a:cubicBezTo>
                  <a:cubicBezTo>
                    <a:pt x="8098" y="820"/>
                    <a:pt x="8098" y="758"/>
                    <a:pt x="8085" y="696"/>
                  </a:cubicBezTo>
                  <a:cubicBezTo>
                    <a:pt x="8073" y="622"/>
                    <a:pt x="8061" y="584"/>
                    <a:pt x="8061" y="584"/>
                  </a:cubicBezTo>
                  <a:cubicBezTo>
                    <a:pt x="8048" y="622"/>
                    <a:pt x="8048" y="659"/>
                    <a:pt x="8036" y="696"/>
                  </a:cubicBezTo>
                  <a:cubicBezTo>
                    <a:pt x="8011" y="771"/>
                    <a:pt x="7986" y="845"/>
                    <a:pt x="7961" y="920"/>
                  </a:cubicBezTo>
                  <a:cubicBezTo>
                    <a:pt x="7936" y="945"/>
                    <a:pt x="7924" y="982"/>
                    <a:pt x="7912" y="1007"/>
                  </a:cubicBezTo>
                  <a:cubicBezTo>
                    <a:pt x="7912" y="945"/>
                    <a:pt x="7912" y="882"/>
                    <a:pt x="7912" y="820"/>
                  </a:cubicBezTo>
                  <a:cubicBezTo>
                    <a:pt x="7862" y="870"/>
                    <a:pt x="7825" y="920"/>
                    <a:pt x="7787" y="969"/>
                  </a:cubicBezTo>
                  <a:cubicBezTo>
                    <a:pt x="7763" y="845"/>
                    <a:pt x="7738" y="721"/>
                    <a:pt x="7738" y="721"/>
                  </a:cubicBezTo>
                  <a:cubicBezTo>
                    <a:pt x="7738" y="652"/>
                    <a:pt x="7738" y="593"/>
                    <a:pt x="7738" y="522"/>
                  </a:cubicBezTo>
                  <a:cubicBezTo>
                    <a:pt x="7725" y="435"/>
                    <a:pt x="7713" y="373"/>
                    <a:pt x="7713" y="373"/>
                  </a:cubicBezTo>
                  <a:cubicBezTo>
                    <a:pt x="7713" y="373"/>
                    <a:pt x="7713" y="435"/>
                    <a:pt x="7688" y="522"/>
                  </a:cubicBezTo>
                  <a:cubicBezTo>
                    <a:pt x="7663" y="634"/>
                    <a:pt x="7638" y="733"/>
                    <a:pt x="7589" y="833"/>
                  </a:cubicBezTo>
                  <a:cubicBezTo>
                    <a:pt x="7564" y="895"/>
                    <a:pt x="7539" y="957"/>
                    <a:pt x="7514" y="1007"/>
                  </a:cubicBezTo>
                  <a:lnTo>
                    <a:pt x="7502" y="758"/>
                  </a:lnTo>
                  <a:lnTo>
                    <a:pt x="7340" y="1007"/>
                  </a:lnTo>
                  <a:lnTo>
                    <a:pt x="7340" y="895"/>
                  </a:lnTo>
                  <a:cubicBezTo>
                    <a:pt x="7340" y="758"/>
                    <a:pt x="7328" y="634"/>
                    <a:pt x="7303" y="497"/>
                  </a:cubicBezTo>
                  <a:cubicBezTo>
                    <a:pt x="7278" y="622"/>
                    <a:pt x="7241" y="746"/>
                    <a:pt x="7191" y="858"/>
                  </a:cubicBezTo>
                  <a:cubicBezTo>
                    <a:pt x="7179" y="920"/>
                    <a:pt x="7154" y="969"/>
                    <a:pt x="7129" y="1019"/>
                  </a:cubicBezTo>
                  <a:cubicBezTo>
                    <a:pt x="7129" y="982"/>
                    <a:pt x="7129" y="932"/>
                    <a:pt x="7129" y="895"/>
                  </a:cubicBezTo>
                  <a:cubicBezTo>
                    <a:pt x="7129" y="870"/>
                    <a:pt x="7142" y="845"/>
                    <a:pt x="7142" y="820"/>
                  </a:cubicBezTo>
                  <a:lnTo>
                    <a:pt x="7142" y="820"/>
                  </a:lnTo>
                  <a:cubicBezTo>
                    <a:pt x="7129" y="833"/>
                    <a:pt x="7104" y="845"/>
                    <a:pt x="7092" y="870"/>
                  </a:cubicBezTo>
                  <a:cubicBezTo>
                    <a:pt x="7042" y="907"/>
                    <a:pt x="7017" y="957"/>
                    <a:pt x="6980" y="1019"/>
                  </a:cubicBezTo>
                  <a:lnTo>
                    <a:pt x="6980" y="969"/>
                  </a:lnTo>
                  <a:cubicBezTo>
                    <a:pt x="6955" y="870"/>
                    <a:pt x="6943" y="783"/>
                    <a:pt x="6943" y="684"/>
                  </a:cubicBezTo>
                  <a:cubicBezTo>
                    <a:pt x="6906" y="771"/>
                    <a:pt x="6868" y="858"/>
                    <a:pt x="6831" y="945"/>
                  </a:cubicBezTo>
                  <a:cubicBezTo>
                    <a:pt x="6831" y="920"/>
                    <a:pt x="6831" y="907"/>
                    <a:pt x="6843" y="882"/>
                  </a:cubicBezTo>
                  <a:cubicBezTo>
                    <a:pt x="6856" y="783"/>
                    <a:pt x="6856" y="684"/>
                    <a:pt x="6856" y="584"/>
                  </a:cubicBezTo>
                  <a:cubicBezTo>
                    <a:pt x="6856" y="497"/>
                    <a:pt x="6843" y="448"/>
                    <a:pt x="6843" y="448"/>
                  </a:cubicBezTo>
                  <a:cubicBezTo>
                    <a:pt x="6843" y="448"/>
                    <a:pt x="6831" y="497"/>
                    <a:pt x="6806" y="572"/>
                  </a:cubicBezTo>
                  <a:cubicBezTo>
                    <a:pt x="6781" y="659"/>
                    <a:pt x="6757" y="733"/>
                    <a:pt x="6707" y="808"/>
                  </a:cubicBezTo>
                  <a:cubicBezTo>
                    <a:pt x="6707" y="808"/>
                    <a:pt x="6707" y="795"/>
                    <a:pt x="6707" y="795"/>
                  </a:cubicBezTo>
                  <a:cubicBezTo>
                    <a:pt x="6707" y="746"/>
                    <a:pt x="6694" y="721"/>
                    <a:pt x="6694" y="721"/>
                  </a:cubicBezTo>
                  <a:cubicBezTo>
                    <a:pt x="6670" y="783"/>
                    <a:pt x="6632" y="845"/>
                    <a:pt x="6595" y="907"/>
                  </a:cubicBezTo>
                  <a:cubicBezTo>
                    <a:pt x="6632" y="795"/>
                    <a:pt x="6657" y="684"/>
                    <a:pt x="6670" y="572"/>
                  </a:cubicBezTo>
                  <a:cubicBezTo>
                    <a:pt x="6682" y="485"/>
                    <a:pt x="6682" y="423"/>
                    <a:pt x="6682" y="423"/>
                  </a:cubicBezTo>
                  <a:lnTo>
                    <a:pt x="6682" y="423"/>
                  </a:lnTo>
                  <a:cubicBezTo>
                    <a:pt x="6682" y="423"/>
                    <a:pt x="6670" y="473"/>
                    <a:pt x="6620" y="560"/>
                  </a:cubicBezTo>
                  <a:cubicBezTo>
                    <a:pt x="6583" y="659"/>
                    <a:pt x="6521" y="746"/>
                    <a:pt x="6458" y="833"/>
                  </a:cubicBezTo>
                  <a:cubicBezTo>
                    <a:pt x="6434" y="858"/>
                    <a:pt x="6409" y="895"/>
                    <a:pt x="6372" y="932"/>
                  </a:cubicBezTo>
                  <a:cubicBezTo>
                    <a:pt x="6347" y="957"/>
                    <a:pt x="6272" y="957"/>
                    <a:pt x="6222" y="969"/>
                  </a:cubicBezTo>
                  <a:cubicBezTo>
                    <a:pt x="6173" y="982"/>
                    <a:pt x="6160" y="994"/>
                    <a:pt x="6123" y="1007"/>
                  </a:cubicBezTo>
                  <a:lnTo>
                    <a:pt x="6359" y="659"/>
                  </a:lnTo>
                  <a:lnTo>
                    <a:pt x="5937" y="969"/>
                  </a:lnTo>
                  <a:cubicBezTo>
                    <a:pt x="5974" y="907"/>
                    <a:pt x="6024" y="833"/>
                    <a:pt x="6061" y="758"/>
                  </a:cubicBezTo>
                  <a:cubicBezTo>
                    <a:pt x="6148" y="609"/>
                    <a:pt x="6222" y="448"/>
                    <a:pt x="6260" y="274"/>
                  </a:cubicBezTo>
                  <a:cubicBezTo>
                    <a:pt x="6285" y="199"/>
                    <a:pt x="6297" y="137"/>
                    <a:pt x="6309" y="100"/>
                  </a:cubicBezTo>
                  <a:lnTo>
                    <a:pt x="6322" y="38"/>
                  </a:lnTo>
                  <a:lnTo>
                    <a:pt x="6297" y="100"/>
                  </a:lnTo>
                  <a:cubicBezTo>
                    <a:pt x="6272" y="137"/>
                    <a:pt x="6247" y="187"/>
                    <a:pt x="6222" y="249"/>
                  </a:cubicBezTo>
                  <a:cubicBezTo>
                    <a:pt x="6148" y="398"/>
                    <a:pt x="6049" y="535"/>
                    <a:pt x="5937" y="671"/>
                  </a:cubicBezTo>
                  <a:lnTo>
                    <a:pt x="5862" y="746"/>
                  </a:lnTo>
                  <a:lnTo>
                    <a:pt x="5465" y="994"/>
                  </a:lnTo>
                  <a:lnTo>
                    <a:pt x="5651" y="733"/>
                  </a:lnTo>
                  <a:lnTo>
                    <a:pt x="5217" y="994"/>
                  </a:lnTo>
                  <a:cubicBezTo>
                    <a:pt x="5241" y="957"/>
                    <a:pt x="5266" y="907"/>
                    <a:pt x="5291" y="858"/>
                  </a:cubicBezTo>
                  <a:cubicBezTo>
                    <a:pt x="5328" y="808"/>
                    <a:pt x="5353" y="771"/>
                    <a:pt x="5353" y="771"/>
                  </a:cubicBezTo>
                  <a:lnTo>
                    <a:pt x="5353" y="771"/>
                  </a:lnTo>
                  <a:cubicBezTo>
                    <a:pt x="5353" y="771"/>
                    <a:pt x="5316" y="783"/>
                    <a:pt x="5266" y="820"/>
                  </a:cubicBezTo>
                  <a:cubicBezTo>
                    <a:pt x="5192" y="858"/>
                    <a:pt x="5130" y="907"/>
                    <a:pt x="5080" y="957"/>
                  </a:cubicBezTo>
                  <a:cubicBezTo>
                    <a:pt x="5092" y="895"/>
                    <a:pt x="5117" y="833"/>
                    <a:pt x="5142" y="783"/>
                  </a:cubicBezTo>
                  <a:cubicBezTo>
                    <a:pt x="5204" y="634"/>
                    <a:pt x="5279" y="497"/>
                    <a:pt x="5353" y="373"/>
                  </a:cubicBezTo>
                  <a:cubicBezTo>
                    <a:pt x="5428" y="262"/>
                    <a:pt x="5477" y="199"/>
                    <a:pt x="5477" y="199"/>
                  </a:cubicBezTo>
                  <a:lnTo>
                    <a:pt x="5477" y="199"/>
                  </a:lnTo>
                  <a:cubicBezTo>
                    <a:pt x="5477" y="199"/>
                    <a:pt x="5415" y="249"/>
                    <a:pt x="5316" y="336"/>
                  </a:cubicBezTo>
                  <a:cubicBezTo>
                    <a:pt x="5204" y="448"/>
                    <a:pt x="5105" y="560"/>
                    <a:pt x="5005" y="684"/>
                  </a:cubicBezTo>
                  <a:cubicBezTo>
                    <a:pt x="4931" y="808"/>
                    <a:pt x="4856" y="920"/>
                    <a:pt x="4782" y="1044"/>
                  </a:cubicBezTo>
                  <a:lnTo>
                    <a:pt x="4757" y="833"/>
                  </a:lnTo>
                  <a:lnTo>
                    <a:pt x="4670" y="1031"/>
                  </a:lnTo>
                  <a:cubicBezTo>
                    <a:pt x="4633" y="945"/>
                    <a:pt x="4608" y="858"/>
                    <a:pt x="4596" y="758"/>
                  </a:cubicBezTo>
                  <a:cubicBezTo>
                    <a:pt x="4571" y="646"/>
                    <a:pt x="4546" y="535"/>
                    <a:pt x="4546" y="423"/>
                  </a:cubicBezTo>
                  <a:lnTo>
                    <a:pt x="4546" y="261"/>
                  </a:lnTo>
                  <a:cubicBezTo>
                    <a:pt x="4546" y="261"/>
                    <a:pt x="4521" y="324"/>
                    <a:pt x="4496" y="423"/>
                  </a:cubicBezTo>
                  <a:cubicBezTo>
                    <a:pt x="4471" y="535"/>
                    <a:pt x="4446" y="659"/>
                    <a:pt x="4434" y="783"/>
                  </a:cubicBezTo>
                  <a:cubicBezTo>
                    <a:pt x="4434" y="849"/>
                    <a:pt x="4434" y="916"/>
                    <a:pt x="4434" y="982"/>
                  </a:cubicBezTo>
                  <a:cubicBezTo>
                    <a:pt x="4409" y="882"/>
                    <a:pt x="4409" y="783"/>
                    <a:pt x="4409" y="671"/>
                  </a:cubicBezTo>
                  <a:cubicBezTo>
                    <a:pt x="4360" y="771"/>
                    <a:pt x="4310" y="870"/>
                    <a:pt x="4285" y="969"/>
                  </a:cubicBezTo>
                  <a:lnTo>
                    <a:pt x="4273" y="1007"/>
                  </a:lnTo>
                  <a:cubicBezTo>
                    <a:pt x="4273" y="920"/>
                    <a:pt x="4273" y="820"/>
                    <a:pt x="4285" y="733"/>
                  </a:cubicBezTo>
                  <a:cubicBezTo>
                    <a:pt x="4310" y="485"/>
                    <a:pt x="4360" y="237"/>
                    <a:pt x="4434" y="1"/>
                  </a:cubicBezTo>
                  <a:lnTo>
                    <a:pt x="4434" y="1"/>
                  </a:lnTo>
                  <a:cubicBezTo>
                    <a:pt x="4434" y="1"/>
                    <a:pt x="4397" y="75"/>
                    <a:pt x="4347" y="199"/>
                  </a:cubicBezTo>
                  <a:cubicBezTo>
                    <a:pt x="4273" y="348"/>
                    <a:pt x="4223" y="497"/>
                    <a:pt x="4173" y="659"/>
                  </a:cubicBezTo>
                  <a:cubicBezTo>
                    <a:pt x="4148" y="733"/>
                    <a:pt x="4136" y="795"/>
                    <a:pt x="4111" y="870"/>
                  </a:cubicBezTo>
                  <a:cubicBezTo>
                    <a:pt x="4111" y="808"/>
                    <a:pt x="4111" y="733"/>
                    <a:pt x="4099" y="671"/>
                  </a:cubicBezTo>
                  <a:cubicBezTo>
                    <a:pt x="4086" y="634"/>
                    <a:pt x="4086" y="597"/>
                    <a:pt x="4074" y="560"/>
                  </a:cubicBezTo>
                  <a:cubicBezTo>
                    <a:pt x="4074" y="560"/>
                    <a:pt x="4061" y="609"/>
                    <a:pt x="4049" y="671"/>
                  </a:cubicBezTo>
                  <a:cubicBezTo>
                    <a:pt x="4024" y="746"/>
                    <a:pt x="3999" y="820"/>
                    <a:pt x="3975" y="895"/>
                  </a:cubicBezTo>
                  <a:cubicBezTo>
                    <a:pt x="3962" y="920"/>
                    <a:pt x="3937" y="957"/>
                    <a:pt x="3925" y="982"/>
                  </a:cubicBezTo>
                  <a:cubicBezTo>
                    <a:pt x="3925" y="920"/>
                    <a:pt x="3925" y="858"/>
                    <a:pt x="3925" y="795"/>
                  </a:cubicBezTo>
                  <a:cubicBezTo>
                    <a:pt x="3875" y="845"/>
                    <a:pt x="3838" y="895"/>
                    <a:pt x="3801" y="957"/>
                  </a:cubicBezTo>
                  <a:cubicBezTo>
                    <a:pt x="3776" y="820"/>
                    <a:pt x="3763" y="696"/>
                    <a:pt x="3763" y="696"/>
                  </a:cubicBezTo>
                  <a:lnTo>
                    <a:pt x="3763" y="709"/>
                  </a:lnTo>
                  <a:cubicBezTo>
                    <a:pt x="3763" y="634"/>
                    <a:pt x="3751" y="572"/>
                    <a:pt x="3751" y="497"/>
                  </a:cubicBezTo>
                  <a:cubicBezTo>
                    <a:pt x="3739" y="410"/>
                    <a:pt x="3726" y="348"/>
                    <a:pt x="3726" y="348"/>
                  </a:cubicBezTo>
                  <a:cubicBezTo>
                    <a:pt x="3726" y="348"/>
                    <a:pt x="3726" y="410"/>
                    <a:pt x="3701" y="497"/>
                  </a:cubicBezTo>
                  <a:cubicBezTo>
                    <a:pt x="3676" y="609"/>
                    <a:pt x="3652" y="709"/>
                    <a:pt x="3614" y="808"/>
                  </a:cubicBezTo>
                  <a:cubicBezTo>
                    <a:pt x="3590" y="870"/>
                    <a:pt x="3552" y="932"/>
                    <a:pt x="3527" y="982"/>
                  </a:cubicBezTo>
                  <a:lnTo>
                    <a:pt x="3515" y="733"/>
                  </a:lnTo>
                  <a:lnTo>
                    <a:pt x="3366" y="994"/>
                  </a:lnTo>
                  <a:lnTo>
                    <a:pt x="3366" y="870"/>
                  </a:lnTo>
                  <a:cubicBezTo>
                    <a:pt x="3354" y="733"/>
                    <a:pt x="3341" y="609"/>
                    <a:pt x="3316" y="473"/>
                  </a:cubicBezTo>
                  <a:cubicBezTo>
                    <a:pt x="3291" y="597"/>
                    <a:pt x="3254" y="721"/>
                    <a:pt x="3217" y="845"/>
                  </a:cubicBezTo>
                  <a:cubicBezTo>
                    <a:pt x="3192" y="895"/>
                    <a:pt x="3167" y="957"/>
                    <a:pt x="3142" y="994"/>
                  </a:cubicBezTo>
                  <a:cubicBezTo>
                    <a:pt x="3142" y="957"/>
                    <a:pt x="3142" y="907"/>
                    <a:pt x="3142" y="870"/>
                  </a:cubicBezTo>
                  <a:cubicBezTo>
                    <a:pt x="3155" y="845"/>
                    <a:pt x="3155" y="820"/>
                    <a:pt x="3167" y="795"/>
                  </a:cubicBezTo>
                  <a:lnTo>
                    <a:pt x="3167" y="795"/>
                  </a:lnTo>
                  <a:cubicBezTo>
                    <a:pt x="3142" y="808"/>
                    <a:pt x="3118" y="833"/>
                    <a:pt x="3105" y="845"/>
                  </a:cubicBezTo>
                  <a:cubicBezTo>
                    <a:pt x="3068" y="895"/>
                    <a:pt x="3031" y="932"/>
                    <a:pt x="3006" y="994"/>
                  </a:cubicBezTo>
                  <a:lnTo>
                    <a:pt x="2993" y="945"/>
                  </a:lnTo>
                  <a:cubicBezTo>
                    <a:pt x="2981" y="858"/>
                    <a:pt x="2969" y="758"/>
                    <a:pt x="2956" y="659"/>
                  </a:cubicBezTo>
                  <a:cubicBezTo>
                    <a:pt x="2919" y="746"/>
                    <a:pt x="2882" y="833"/>
                    <a:pt x="2844" y="920"/>
                  </a:cubicBezTo>
                  <a:cubicBezTo>
                    <a:pt x="2844" y="895"/>
                    <a:pt x="2857" y="882"/>
                    <a:pt x="2857" y="858"/>
                  </a:cubicBezTo>
                  <a:cubicBezTo>
                    <a:pt x="2869" y="758"/>
                    <a:pt x="2882" y="659"/>
                    <a:pt x="2869" y="560"/>
                  </a:cubicBezTo>
                  <a:cubicBezTo>
                    <a:pt x="2869" y="473"/>
                    <a:pt x="2857" y="423"/>
                    <a:pt x="2857" y="423"/>
                  </a:cubicBezTo>
                  <a:cubicBezTo>
                    <a:pt x="2857" y="423"/>
                    <a:pt x="2844" y="473"/>
                    <a:pt x="2820" y="547"/>
                  </a:cubicBezTo>
                  <a:cubicBezTo>
                    <a:pt x="2795" y="634"/>
                    <a:pt x="2770" y="709"/>
                    <a:pt x="2733" y="783"/>
                  </a:cubicBezTo>
                  <a:cubicBezTo>
                    <a:pt x="2733" y="783"/>
                    <a:pt x="2733" y="783"/>
                    <a:pt x="2733" y="771"/>
                  </a:cubicBezTo>
                  <a:cubicBezTo>
                    <a:pt x="2720" y="733"/>
                    <a:pt x="2708" y="696"/>
                    <a:pt x="2708" y="696"/>
                  </a:cubicBezTo>
                  <a:cubicBezTo>
                    <a:pt x="2683" y="758"/>
                    <a:pt x="2646" y="820"/>
                    <a:pt x="2608" y="882"/>
                  </a:cubicBezTo>
                  <a:cubicBezTo>
                    <a:pt x="2646" y="771"/>
                    <a:pt x="2670" y="659"/>
                    <a:pt x="2683" y="560"/>
                  </a:cubicBezTo>
                  <a:cubicBezTo>
                    <a:pt x="2695" y="460"/>
                    <a:pt x="2695" y="398"/>
                    <a:pt x="2695" y="398"/>
                  </a:cubicBezTo>
                  <a:lnTo>
                    <a:pt x="2695" y="398"/>
                  </a:lnTo>
                  <a:cubicBezTo>
                    <a:pt x="2695" y="398"/>
                    <a:pt x="2683" y="460"/>
                    <a:pt x="2646" y="535"/>
                  </a:cubicBezTo>
                  <a:cubicBezTo>
                    <a:pt x="2596" y="634"/>
                    <a:pt x="2546" y="721"/>
                    <a:pt x="2472" y="808"/>
                  </a:cubicBezTo>
                  <a:cubicBezTo>
                    <a:pt x="2447" y="845"/>
                    <a:pt x="2422" y="870"/>
                    <a:pt x="2397" y="907"/>
                  </a:cubicBezTo>
                  <a:cubicBezTo>
                    <a:pt x="2360" y="932"/>
                    <a:pt x="2298" y="932"/>
                    <a:pt x="2236" y="945"/>
                  </a:cubicBezTo>
                  <a:cubicBezTo>
                    <a:pt x="2186" y="969"/>
                    <a:pt x="2174" y="969"/>
                    <a:pt x="2136" y="982"/>
                  </a:cubicBezTo>
                  <a:lnTo>
                    <a:pt x="2372" y="646"/>
                  </a:lnTo>
                  <a:lnTo>
                    <a:pt x="1950" y="957"/>
                  </a:lnTo>
                  <a:cubicBezTo>
                    <a:pt x="2000" y="882"/>
                    <a:pt x="2037" y="808"/>
                    <a:pt x="2074" y="746"/>
                  </a:cubicBezTo>
                  <a:cubicBezTo>
                    <a:pt x="2161" y="584"/>
                    <a:pt x="2236" y="423"/>
                    <a:pt x="2285" y="249"/>
                  </a:cubicBezTo>
                  <a:cubicBezTo>
                    <a:pt x="2298" y="175"/>
                    <a:pt x="2310" y="125"/>
                    <a:pt x="2323" y="75"/>
                  </a:cubicBezTo>
                  <a:lnTo>
                    <a:pt x="2335" y="13"/>
                  </a:lnTo>
                  <a:lnTo>
                    <a:pt x="2310" y="75"/>
                  </a:lnTo>
                  <a:cubicBezTo>
                    <a:pt x="2298" y="112"/>
                    <a:pt x="2273" y="162"/>
                    <a:pt x="2236" y="224"/>
                  </a:cubicBezTo>
                  <a:cubicBezTo>
                    <a:pt x="2161" y="373"/>
                    <a:pt x="2062" y="522"/>
                    <a:pt x="1963" y="646"/>
                  </a:cubicBezTo>
                  <a:cubicBezTo>
                    <a:pt x="1938" y="671"/>
                    <a:pt x="1913" y="696"/>
                    <a:pt x="1876" y="721"/>
                  </a:cubicBezTo>
                  <a:lnTo>
                    <a:pt x="1478" y="969"/>
                  </a:lnTo>
                  <a:lnTo>
                    <a:pt x="1677" y="709"/>
                  </a:lnTo>
                  <a:lnTo>
                    <a:pt x="1230" y="969"/>
                  </a:lnTo>
                  <a:cubicBezTo>
                    <a:pt x="1255" y="932"/>
                    <a:pt x="1279" y="882"/>
                    <a:pt x="1304" y="833"/>
                  </a:cubicBezTo>
                  <a:cubicBezTo>
                    <a:pt x="1342" y="783"/>
                    <a:pt x="1379" y="746"/>
                    <a:pt x="1379" y="746"/>
                  </a:cubicBezTo>
                  <a:lnTo>
                    <a:pt x="1379" y="746"/>
                  </a:lnTo>
                  <a:cubicBezTo>
                    <a:pt x="1342" y="758"/>
                    <a:pt x="1304" y="783"/>
                    <a:pt x="1279" y="795"/>
                  </a:cubicBezTo>
                  <a:cubicBezTo>
                    <a:pt x="1217" y="833"/>
                    <a:pt x="1155" y="882"/>
                    <a:pt x="1093" y="932"/>
                  </a:cubicBezTo>
                  <a:cubicBezTo>
                    <a:pt x="1106" y="870"/>
                    <a:pt x="1130" y="820"/>
                    <a:pt x="1155" y="758"/>
                  </a:cubicBezTo>
                  <a:cubicBezTo>
                    <a:pt x="1217" y="609"/>
                    <a:pt x="1292" y="473"/>
                    <a:pt x="1379" y="348"/>
                  </a:cubicBezTo>
                  <a:cubicBezTo>
                    <a:pt x="1441" y="237"/>
                    <a:pt x="1491" y="175"/>
                    <a:pt x="1491" y="175"/>
                  </a:cubicBezTo>
                  <a:lnTo>
                    <a:pt x="1491" y="175"/>
                  </a:lnTo>
                  <a:cubicBezTo>
                    <a:pt x="1491" y="175"/>
                    <a:pt x="1428" y="224"/>
                    <a:pt x="1342" y="311"/>
                  </a:cubicBezTo>
                  <a:cubicBezTo>
                    <a:pt x="1230" y="423"/>
                    <a:pt x="1118" y="535"/>
                    <a:pt x="1031" y="671"/>
                  </a:cubicBezTo>
                  <a:cubicBezTo>
                    <a:pt x="944" y="783"/>
                    <a:pt x="870" y="895"/>
                    <a:pt x="808" y="1019"/>
                  </a:cubicBezTo>
                  <a:lnTo>
                    <a:pt x="770" y="820"/>
                  </a:lnTo>
                  <a:lnTo>
                    <a:pt x="683" y="1007"/>
                  </a:lnTo>
                  <a:cubicBezTo>
                    <a:pt x="659" y="920"/>
                    <a:pt x="621" y="833"/>
                    <a:pt x="609" y="746"/>
                  </a:cubicBezTo>
                  <a:cubicBezTo>
                    <a:pt x="584" y="622"/>
                    <a:pt x="572" y="510"/>
                    <a:pt x="559" y="398"/>
                  </a:cubicBezTo>
                  <a:lnTo>
                    <a:pt x="559" y="237"/>
                  </a:lnTo>
                  <a:cubicBezTo>
                    <a:pt x="559" y="237"/>
                    <a:pt x="534" y="299"/>
                    <a:pt x="509" y="398"/>
                  </a:cubicBezTo>
                  <a:cubicBezTo>
                    <a:pt x="485" y="510"/>
                    <a:pt x="460" y="634"/>
                    <a:pt x="447" y="758"/>
                  </a:cubicBezTo>
                  <a:cubicBezTo>
                    <a:pt x="447" y="829"/>
                    <a:pt x="447" y="899"/>
                    <a:pt x="447" y="969"/>
                  </a:cubicBezTo>
                  <a:cubicBezTo>
                    <a:pt x="435" y="858"/>
                    <a:pt x="423" y="758"/>
                    <a:pt x="423" y="659"/>
                  </a:cubicBezTo>
                  <a:cubicBezTo>
                    <a:pt x="373" y="746"/>
                    <a:pt x="323" y="845"/>
                    <a:pt x="298" y="957"/>
                  </a:cubicBezTo>
                  <a:cubicBezTo>
                    <a:pt x="286" y="957"/>
                    <a:pt x="286" y="969"/>
                    <a:pt x="286" y="982"/>
                  </a:cubicBezTo>
                  <a:cubicBezTo>
                    <a:pt x="286" y="895"/>
                    <a:pt x="286" y="795"/>
                    <a:pt x="298" y="709"/>
                  </a:cubicBezTo>
                  <a:cubicBezTo>
                    <a:pt x="323" y="473"/>
                    <a:pt x="360" y="237"/>
                    <a:pt x="410" y="13"/>
                  </a:cubicBezTo>
                  <a:lnTo>
                    <a:pt x="410" y="13"/>
                  </a:lnTo>
                  <a:cubicBezTo>
                    <a:pt x="410" y="13"/>
                    <a:pt x="373" y="88"/>
                    <a:pt x="323" y="212"/>
                  </a:cubicBezTo>
                  <a:cubicBezTo>
                    <a:pt x="249" y="361"/>
                    <a:pt x="199" y="522"/>
                    <a:pt x="149" y="671"/>
                  </a:cubicBezTo>
                  <a:cubicBezTo>
                    <a:pt x="100" y="833"/>
                    <a:pt x="62" y="1007"/>
                    <a:pt x="38" y="1168"/>
                  </a:cubicBezTo>
                  <a:cubicBezTo>
                    <a:pt x="25" y="1230"/>
                    <a:pt x="13" y="1280"/>
                    <a:pt x="13" y="1317"/>
                  </a:cubicBezTo>
                  <a:cubicBezTo>
                    <a:pt x="0" y="1342"/>
                    <a:pt x="0" y="1367"/>
                    <a:pt x="0" y="1392"/>
                  </a:cubicBezTo>
                  <a:cubicBezTo>
                    <a:pt x="0" y="1578"/>
                    <a:pt x="149" y="1739"/>
                    <a:pt x="348" y="1739"/>
                  </a:cubicBezTo>
                  <a:lnTo>
                    <a:pt x="15686" y="1739"/>
                  </a:lnTo>
                  <a:cubicBezTo>
                    <a:pt x="15848" y="1739"/>
                    <a:pt x="15984" y="1640"/>
                    <a:pt x="16022" y="1491"/>
                  </a:cubicBezTo>
                  <a:cubicBezTo>
                    <a:pt x="16034" y="1441"/>
                    <a:pt x="16059" y="1392"/>
                    <a:pt x="16071" y="1330"/>
                  </a:cubicBezTo>
                  <a:cubicBezTo>
                    <a:pt x="16084" y="1330"/>
                    <a:pt x="16084" y="1317"/>
                    <a:pt x="16084" y="1305"/>
                  </a:cubicBezTo>
                  <a:cubicBezTo>
                    <a:pt x="16084" y="1280"/>
                    <a:pt x="16096" y="1255"/>
                    <a:pt x="16108" y="1218"/>
                  </a:cubicBezTo>
                  <a:cubicBezTo>
                    <a:pt x="16133" y="1118"/>
                    <a:pt x="16146" y="1019"/>
                    <a:pt x="16146" y="932"/>
                  </a:cubicBezTo>
                  <a:cubicBezTo>
                    <a:pt x="16146" y="845"/>
                    <a:pt x="16146" y="758"/>
                    <a:pt x="16133" y="671"/>
                  </a:cubicBezTo>
                  <a:cubicBezTo>
                    <a:pt x="16121" y="597"/>
                    <a:pt x="16096" y="560"/>
                    <a:pt x="16096" y="560"/>
                  </a:cubicBezTo>
                  <a:cubicBezTo>
                    <a:pt x="16096" y="597"/>
                    <a:pt x="16084" y="634"/>
                    <a:pt x="16084" y="671"/>
                  </a:cubicBezTo>
                  <a:cubicBezTo>
                    <a:pt x="16059" y="746"/>
                    <a:pt x="16034" y="820"/>
                    <a:pt x="15997" y="895"/>
                  </a:cubicBezTo>
                  <a:cubicBezTo>
                    <a:pt x="15984" y="920"/>
                    <a:pt x="15972" y="957"/>
                    <a:pt x="15959" y="982"/>
                  </a:cubicBezTo>
                  <a:cubicBezTo>
                    <a:pt x="15947" y="920"/>
                    <a:pt x="15947" y="858"/>
                    <a:pt x="15959" y="795"/>
                  </a:cubicBezTo>
                  <a:lnTo>
                    <a:pt x="15959" y="795"/>
                  </a:lnTo>
                  <a:cubicBezTo>
                    <a:pt x="15910" y="845"/>
                    <a:pt x="15873" y="895"/>
                    <a:pt x="15823" y="945"/>
                  </a:cubicBezTo>
                  <a:cubicBezTo>
                    <a:pt x="15810" y="820"/>
                    <a:pt x="15786" y="696"/>
                    <a:pt x="15786" y="696"/>
                  </a:cubicBezTo>
                  <a:lnTo>
                    <a:pt x="15786" y="709"/>
                  </a:lnTo>
                  <a:cubicBezTo>
                    <a:pt x="15786" y="634"/>
                    <a:pt x="15786" y="572"/>
                    <a:pt x="15773" y="497"/>
                  </a:cubicBezTo>
                  <a:cubicBezTo>
                    <a:pt x="15773" y="410"/>
                    <a:pt x="15761" y="348"/>
                    <a:pt x="15761" y="348"/>
                  </a:cubicBezTo>
                  <a:cubicBezTo>
                    <a:pt x="15761" y="348"/>
                    <a:pt x="15761" y="410"/>
                    <a:pt x="15736" y="497"/>
                  </a:cubicBezTo>
                  <a:cubicBezTo>
                    <a:pt x="15711" y="609"/>
                    <a:pt x="15674" y="709"/>
                    <a:pt x="15637" y="808"/>
                  </a:cubicBezTo>
                  <a:cubicBezTo>
                    <a:pt x="15612" y="870"/>
                    <a:pt x="15587" y="932"/>
                    <a:pt x="15562" y="982"/>
                  </a:cubicBezTo>
                  <a:lnTo>
                    <a:pt x="15550" y="733"/>
                  </a:lnTo>
                  <a:lnTo>
                    <a:pt x="15388" y="982"/>
                  </a:lnTo>
                  <a:lnTo>
                    <a:pt x="15388" y="870"/>
                  </a:lnTo>
                  <a:cubicBezTo>
                    <a:pt x="15388" y="733"/>
                    <a:pt x="15363" y="609"/>
                    <a:pt x="15351" y="473"/>
                  </a:cubicBezTo>
                  <a:cubicBezTo>
                    <a:pt x="15314" y="597"/>
                    <a:pt x="15289" y="721"/>
                    <a:pt x="15239" y="833"/>
                  </a:cubicBezTo>
                  <a:cubicBezTo>
                    <a:pt x="15214" y="895"/>
                    <a:pt x="15202" y="945"/>
                    <a:pt x="15177" y="994"/>
                  </a:cubicBezTo>
                  <a:cubicBezTo>
                    <a:pt x="15177" y="957"/>
                    <a:pt x="15177" y="907"/>
                    <a:pt x="15177" y="870"/>
                  </a:cubicBezTo>
                  <a:cubicBezTo>
                    <a:pt x="15177" y="845"/>
                    <a:pt x="15189" y="820"/>
                    <a:pt x="15189" y="795"/>
                  </a:cubicBezTo>
                  <a:lnTo>
                    <a:pt x="15189" y="795"/>
                  </a:lnTo>
                  <a:cubicBezTo>
                    <a:pt x="15177" y="808"/>
                    <a:pt x="15152" y="820"/>
                    <a:pt x="15140" y="845"/>
                  </a:cubicBezTo>
                  <a:cubicBezTo>
                    <a:pt x="15090" y="882"/>
                    <a:pt x="15065" y="932"/>
                    <a:pt x="15028" y="994"/>
                  </a:cubicBezTo>
                  <a:lnTo>
                    <a:pt x="15028" y="945"/>
                  </a:lnTo>
                  <a:cubicBezTo>
                    <a:pt x="15003" y="845"/>
                    <a:pt x="14991" y="746"/>
                    <a:pt x="14991" y="659"/>
                  </a:cubicBezTo>
                  <a:cubicBezTo>
                    <a:pt x="14941" y="733"/>
                    <a:pt x="14916" y="820"/>
                    <a:pt x="14879" y="920"/>
                  </a:cubicBezTo>
                  <a:lnTo>
                    <a:pt x="14891" y="858"/>
                  </a:lnTo>
                  <a:cubicBezTo>
                    <a:pt x="14904" y="758"/>
                    <a:pt x="14904" y="659"/>
                    <a:pt x="14904" y="560"/>
                  </a:cubicBezTo>
                  <a:cubicBezTo>
                    <a:pt x="14904" y="473"/>
                    <a:pt x="14891" y="423"/>
                    <a:pt x="14891" y="423"/>
                  </a:cubicBezTo>
                  <a:cubicBezTo>
                    <a:pt x="14879" y="460"/>
                    <a:pt x="14867" y="510"/>
                    <a:pt x="14854" y="547"/>
                  </a:cubicBezTo>
                  <a:cubicBezTo>
                    <a:pt x="14829" y="622"/>
                    <a:pt x="14792" y="709"/>
                    <a:pt x="14755" y="783"/>
                  </a:cubicBezTo>
                  <a:lnTo>
                    <a:pt x="14755" y="771"/>
                  </a:lnTo>
                  <a:cubicBezTo>
                    <a:pt x="14755" y="721"/>
                    <a:pt x="14742" y="696"/>
                    <a:pt x="14742" y="696"/>
                  </a:cubicBezTo>
                  <a:cubicBezTo>
                    <a:pt x="14717" y="758"/>
                    <a:pt x="14680" y="820"/>
                    <a:pt x="14643" y="882"/>
                  </a:cubicBezTo>
                  <a:cubicBezTo>
                    <a:pt x="14680" y="771"/>
                    <a:pt x="14705" y="659"/>
                    <a:pt x="14717" y="547"/>
                  </a:cubicBezTo>
                  <a:cubicBezTo>
                    <a:pt x="14730" y="460"/>
                    <a:pt x="14730" y="398"/>
                    <a:pt x="14730" y="398"/>
                  </a:cubicBezTo>
                  <a:lnTo>
                    <a:pt x="14730" y="398"/>
                  </a:lnTo>
                  <a:cubicBezTo>
                    <a:pt x="14730" y="398"/>
                    <a:pt x="14705" y="448"/>
                    <a:pt x="14668" y="535"/>
                  </a:cubicBezTo>
                  <a:cubicBezTo>
                    <a:pt x="14631" y="634"/>
                    <a:pt x="14568" y="721"/>
                    <a:pt x="14506" y="808"/>
                  </a:cubicBezTo>
                  <a:cubicBezTo>
                    <a:pt x="14482" y="833"/>
                    <a:pt x="14457" y="870"/>
                    <a:pt x="14419" y="907"/>
                  </a:cubicBezTo>
                  <a:cubicBezTo>
                    <a:pt x="14395" y="932"/>
                    <a:pt x="14320" y="932"/>
                    <a:pt x="14270" y="945"/>
                  </a:cubicBezTo>
                  <a:cubicBezTo>
                    <a:pt x="14208" y="957"/>
                    <a:pt x="14208" y="969"/>
                    <a:pt x="14171" y="982"/>
                  </a:cubicBezTo>
                  <a:lnTo>
                    <a:pt x="14395" y="634"/>
                  </a:lnTo>
                  <a:lnTo>
                    <a:pt x="13972" y="945"/>
                  </a:lnTo>
                  <a:cubicBezTo>
                    <a:pt x="14022" y="882"/>
                    <a:pt x="14072" y="808"/>
                    <a:pt x="14109" y="733"/>
                  </a:cubicBezTo>
                  <a:cubicBezTo>
                    <a:pt x="14196" y="584"/>
                    <a:pt x="14258" y="423"/>
                    <a:pt x="14308" y="249"/>
                  </a:cubicBezTo>
                  <a:cubicBezTo>
                    <a:pt x="14332" y="175"/>
                    <a:pt x="14345" y="112"/>
                    <a:pt x="14357" y="75"/>
                  </a:cubicBezTo>
                  <a:lnTo>
                    <a:pt x="14370" y="13"/>
                  </a:lnTo>
                  <a:lnTo>
                    <a:pt x="14345" y="75"/>
                  </a:lnTo>
                  <a:cubicBezTo>
                    <a:pt x="14320" y="112"/>
                    <a:pt x="14295" y="162"/>
                    <a:pt x="14270" y="224"/>
                  </a:cubicBezTo>
                  <a:cubicBezTo>
                    <a:pt x="14196" y="373"/>
                    <a:pt x="14097" y="510"/>
                    <a:pt x="13985" y="646"/>
                  </a:cubicBezTo>
                  <a:cubicBezTo>
                    <a:pt x="13960" y="671"/>
                    <a:pt x="13935" y="696"/>
                    <a:pt x="13910" y="721"/>
                  </a:cubicBezTo>
                  <a:lnTo>
                    <a:pt x="13513" y="969"/>
                  </a:lnTo>
                  <a:lnTo>
                    <a:pt x="13699" y="709"/>
                  </a:lnTo>
                  <a:lnTo>
                    <a:pt x="13264" y="969"/>
                  </a:lnTo>
                  <a:cubicBezTo>
                    <a:pt x="13289" y="920"/>
                    <a:pt x="13314" y="882"/>
                    <a:pt x="13339" y="833"/>
                  </a:cubicBezTo>
                  <a:cubicBezTo>
                    <a:pt x="13376" y="783"/>
                    <a:pt x="13401" y="746"/>
                    <a:pt x="13401" y="746"/>
                  </a:cubicBezTo>
                  <a:lnTo>
                    <a:pt x="13401" y="746"/>
                  </a:lnTo>
                  <a:cubicBezTo>
                    <a:pt x="13401" y="746"/>
                    <a:pt x="13364" y="758"/>
                    <a:pt x="13314" y="795"/>
                  </a:cubicBezTo>
                  <a:cubicBezTo>
                    <a:pt x="13240" y="833"/>
                    <a:pt x="13177" y="882"/>
                    <a:pt x="13115" y="932"/>
                  </a:cubicBezTo>
                  <a:cubicBezTo>
                    <a:pt x="13140" y="870"/>
                    <a:pt x="13165" y="808"/>
                    <a:pt x="13190" y="758"/>
                  </a:cubicBezTo>
                  <a:cubicBezTo>
                    <a:pt x="13252" y="609"/>
                    <a:pt x="13326" y="473"/>
                    <a:pt x="13401" y="348"/>
                  </a:cubicBezTo>
                  <a:cubicBezTo>
                    <a:pt x="13475" y="237"/>
                    <a:pt x="13525" y="175"/>
                    <a:pt x="13525" y="175"/>
                  </a:cubicBezTo>
                  <a:lnTo>
                    <a:pt x="13525" y="175"/>
                  </a:lnTo>
                  <a:cubicBezTo>
                    <a:pt x="13525" y="175"/>
                    <a:pt x="13463" y="224"/>
                    <a:pt x="13364" y="311"/>
                  </a:cubicBezTo>
                  <a:cubicBezTo>
                    <a:pt x="13252" y="423"/>
                    <a:pt x="13153" y="535"/>
                    <a:pt x="13053" y="659"/>
                  </a:cubicBezTo>
                  <a:cubicBezTo>
                    <a:pt x="12979" y="783"/>
                    <a:pt x="12904" y="895"/>
                    <a:pt x="12830" y="1019"/>
                  </a:cubicBezTo>
                  <a:lnTo>
                    <a:pt x="12805" y="808"/>
                  </a:lnTo>
                  <a:lnTo>
                    <a:pt x="12718" y="1007"/>
                  </a:lnTo>
                  <a:cubicBezTo>
                    <a:pt x="12643" y="808"/>
                    <a:pt x="12594" y="597"/>
                    <a:pt x="12594" y="386"/>
                  </a:cubicBezTo>
                  <a:lnTo>
                    <a:pt x="12594" y="224"/>
                  </a:lnTo>
                  <a:cubicBezTo>
                    <a:pt x="12594" y="224"/>
                    <a:pt x="12569" y="286"/>
                    <a:pt x="12544" y="386"/>
                  </a:cubicBezTo>
                  <a:cubicBezTo>
                    <a:pt x="12519" y="497"/>
                    <a:pt x="12494" y="622"/>
                    <a:pt x="12482" y="746"/>
                  </a:cubicBezTo>
                  <a:cubicBezTo>
                    <a:pt x="12482" y="833"/>
                    <a:pt x="12482" y="920"/>
                    <a:pt x="12482" y="1007"/>
                  </a:cubicBezTo>
                  <a:lnTo>
                    <a:pt x="12470" y="957"/>
                  </a:lnTo>
                  <a:cubicBezTo>
                    <a:pt x="12457" y="845"/>
                    <a:pt x="12457" y="746"/>
                    <a:pt x="12457" y="646"/>
                  </a:cubicBezTo>
                  <a:cubicBezTo>
                    <a:pt x="12407" y="733"/>
                    <a:pt x="12358" y="845"/>
                    <a:pt x="12321" y="944"/>
                  </a:cubicBezTo>
                  <a:lnTo>
                    <a:pt x="12321" y="944"/>
                  </a:lnTo>
                  <a:cubicBezTo>
                    <a:pt x="12321" y="866"/>
                    <a:pt x="12322" y="786"/>
                    <a:pt x="12333" y="696"/>
                  </a:cubicBezTo>
                  <a:cubicBezTo>
                    <a:pt x="12345" y="460"/>
                    <a:pt x="12383" y="224"/>
                    <a:pt x="12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2"/>
            <p:cNvSpPr/>
            <p:nvPr/>
          </p:nvSpPr>
          <p:spPr>
            <a:xfrm>
              <a:off x="4994538" y="3935283"/>
              <a:ext cx="3200420" cy="356430"/>
            </a:xfrm>
            <a:custGeom>
              <a:avLst/>
              <a:gdLst/>
              <a:ahLst/>
              <a:cxnLst/>
              <a:rect l="l" t="t" r="r" b="b"/>
              <a:pathLst>
                <a:path w="16146" h="1740" extrusionOk="0">
                  <a:moveTo>
                    <a:pt x="12445" y="1"/>
                  </a:moveTo>
                  <a:cubicBezTo>
                    <a:pt x="12445" y="1"/>
                    <a:pt x="12407" y="75"/>
                    <a:pt x="12345" y="199"/>
                  </a:cubicBezTo>
                  <a:cubicBezTo>
                    <a:pt x="12283" y="348"/>
                    <a:pt x="12234" y="510"/>
                    <a:pt x="12184" y="671"/>
                  </a:cubicBezTo>
                  <a:cubicBezTo>
                    <a:pt x="12159" y="733"/>
                    <a:pt x="12147" y="808"/>
                    <a:pt x="12122" y="870"/>
                  </a:cubicBezTo>
                  <a:cubicBezTo>
                    <a:pt x="12122" y="808"/>
                    <a:pt x="12122" y="746"/>
                    <a:pt x="12109" y="684"/>
                  </a:cubicBezTo>
                  <a:cubicBezTo>
                    <a:pt x="12097" y="609"/>
                    <a:pt x="12085" y="572"/>
                    <a:pt x="12085" y="572"/>
                  </a:cubicBezTo>
                  <a:cubicBezTo>
                    <a:pt x="12072" y="609"/>
                    <a:pt x="12072" y="646"/>
                    <a:pt x="12060" y="671"/>
                  </a:cubicBezTo>
                  <a:cubicBezTo>
                    <a:pt x="12035" y="758"/>
                    <a:pt x="12010" y="833"/>
                    <a:pt x="11985" y="895"/>
                  </a:cubicBezTo>
                  <a:lnTo>
                    <a:pt x="11936" y="982"/>
                  </a:lnTo>
                  <a:cubicBezTo>
                    <a:pt x="11936" y="932"/>
                    <a:pt x="11936" y="858"/>
                    <a:pt x="11936" y="795"/>
                  </a:cubicBezTo>
                  <a:cubicBezTo>
                    <a:pt x="11886" y="845"/>
                    <a:pt x="11849" y="907"/>
                    <a:pt x="11811" y="957"/>
                  </a:cubicBezTo>
                  <a:cubicBezTo>
                    <a:pt x="11786" y="833"/>
                    <a:pt x="11762" y="709"/>
                    <a:pt x="11762" y="709"/>
                  </a:cubicBezTo>
                  <a:cubicBezTo>
                    <a:pt x="11762" y="646"/>
                    <a:pt x="11762" y="572"/>
                    <a:pt x="11762" y="510"/>
                  </a:cubicBezTo>
                  <a:cubicBezTo>
                    <a:pt x="11749" y="410"/>
                    <a:pt x="11737" y="348"/>
                    <a:pt x="11737" y="348"/>
                  </a:cubicBezTo>
                  <a:cubicBezTo>
                    <a:pt x="11737" y="348"/>
                    <a:pt x="11737" y="410"/>
                    <a:pt x="11712" y="510"/>
                  </a:cubicBezTo>
                  <a:cubicBezTo>
                    <a:pt x="11687" y="609"/>
                    <a:pt x="11662" y="721"/>
                    <a:pt x="11613" y="820"/>
                  </a:cubicBezTo>
                  <a:cubicBezTo>
                    <a:pt x="11588" y="882"/>
                    <a:pt x="11563" y="932"/>
                    <a:pt x="11538" y="994"/>
                  </a:cubicBezTo>
                  <a:lnTo>
                    <a:pt x="11526" y="733"/>
                  </a:lnTo>
                  <a:lnTo>
                    <a:pt x="11364" y="994"/>
                  </a:lnTo>
                  <a:lnTo>
                    <a:pt x="11364" y="870"/>
                  </a:lnTo>
                  <a:cubicBezTo>
                    <a:pt x="11364" y="746"/>
                    <a:pt x="11352" y="609"/>
                    <a:pt x="11327" y="485"/>
                  </a:cubicBezTo>
                  <a:cubicBezTo>
                    <a:pt x="11302" y="609"/>
                    <a:pt x="11265" y="733"/>
                    <a:pt x="11215" y="845"/>
                  </a:cubicBezTo>
                  <a:cubicBezTo>
                    <a:pt x="11203" y="907"/>
                    <a:pt x="11178" y="957"/>
                    <a:pt x="11153" y="1007"/>
                  </a:cubicBezTo>
                  <a:cubicBezTo>
                    <a:pt x="11153" y="957"/>
                    <a:pt x="11153" y="920"/>
                    <a:pt x="11153" y="882"/>
                  </a:cubicBezTo>
                  <a:cubicBezTo>
                    <a:pt x="11153" y="858"/>
                    <a:pt x="11165" y="820"/>
                    <a:pt x="11165" y="795"/>
                  </a:cubicBezTo>
                  <a:lnTo>
                    <a:pt x="11165" y="795"/>
                  </a:lnTo>
                  <a:cubicBezTo>
                    <a:pt x="11153" y="820"/>
                    <a:pt x="11128" y="833"/>
                    <a:pt x="11116" y="858"/>
                  </a:cubicBezTo>
                  <a:cubicBezTo>
                    <a:pt x="11079" y="895"/>
                    <a:pt x="11041" y="945"/>
                    <a:pt x="11004" y="994"/>
                  </a:cubicBezTo>
                  <a:cubicBezTo>
                    <a:pt x="11004" y="982"/>
                    <a:pt x="11004" y="969"/>
                    <a:pt x="11004" y="957"/>
                  </a:cubicBezTo>
                  <a:cubicBezTo>
                    <a:pt x="10992" y="858"/>
                    <a:pt x="10979" y="758"/>
                    <a:pt x="10967" y="659"/>
                  </a:cubicBezTo>
                  <a:cubicBezTo>
                    <a:pt x="10930" y="746"/>
                    <a:pt x="10892" y="833"/>
                    <a:pt x="10867" y="920"/>
                  </a:cubicBezTo>
                  <a:lnTo>
                    <a:pt x="10867" y="870"/>
                  </a:lnTo>
                  <a:cubicBezTo>
                    <a:pt x="10880" y="771"/>
                    <a:pt x="10880" y="671"/>
                    <a:pt x="10880" y="560"/>
                  </a:cubicBezTo>
                  <a:cubicBezTo>
                    <a:pt x="10880" y="485"/>
                    <a:pt x="10867" y="435"/>
                    <a:pt x="10867" y="435"/>
                  </a:cubicBezTo>
                  <a:cubicBezTo>
                    <a:pt x="10867" y="435"/>
                    <a:pt x="10855" y="485"/>
                    <a:pt x="10830" y="560"/>
                  </a:cubicBezTo>
                  <a:cubicBezTo>
                    <a:pt x="10805" y="634"/>
                    <a:pt x="10780" y="721"/>
                    <a:pt x="10731" y="795"/>
                  </a:cubicBezTo>
                  <a:cubicBezTo>
                    <a:pt x="10731" y="783"/>
                    <a:pt x="10731" y="783"/>
                    <a:pt x="10731" y="783"/>
                  </a:cubicBezTo>
                  <a:cubicBezTo>
                    <a:pt x="10731" y="733"/>
                    <a:pt x="10718" y="709"/>
                    <a:pt x="10718" y="709"/>
                  </a:cubicBezTo>
                  <a:cubicBezTo>
                    <a:pt x="10694" y="771"/>
                    <a:pt x="10656" y="833"/>
                    <a:pt x="10619" y="882"/>
                  </a:cubicBezTo>
                  <a:cubicBezTo>
                    <a:pt x="10656" y="783"/>
                    <a:pt x="10681" y="671"/>
                    <a:pt x="10694" y="560"/>
                  </a:cubicBezTo>
                  <a:cubicBezTo>
                    <a:pt x="10706" y="473"/>
                    <a:pt x="10706" y="398"/>
                    <a:pt x="10706" y="398"/>
                  </a:cubicBezTo>
                  <a:lnTo>
                    <a:pt x="10706" y="398"/>
                  </a:lnTo>
                  <a:cubicBezTo>
                    <a:pt x="10706" y="398"/>
                    <a:pt x="10694" y="460"/>
                    <a:pt x="10644" y="547"/>
                  </a:cubicBezTo>
                  <a:cubicBezTo>
                    <a:pt x="10607" y="634"/>
                    <a:pt x="10545" y="733"/>
                    <a:pt x="10482" y="808"/>
                  </a:cubicBezTo>
                  <a:cubicBezTo>
                    <a:pt x="10458" y="845"/>
                    <a:pt x="10433" y="882"/>
                    <a:pt x="10395" y="907"/>
                  </a:cubicBezTo>
                  <a:cubicBezTo>
                    <a:pt x="10371" y="945"/>
                    <a:pt x="10296" y="932"/>
                    <a:pt x="10246" y="957"/>
                  </a:cubicBezTo>
                  <a:cubicBezTo>
                    <a:pt x="10197" y="969"/>
                    <a:pt x="10184" y="969"/>
                    <a:pt x="10147" y="982"/>
                  </a:cubicBezTo>
                  <a:lnTo>
                    <a:pt x="10383" y="646"/>
                  </a:lnTo>
                  <a:lnTo>
                    <a:pt x="9961" y="957"/>
                  </a:lnTo>
                  <a:cubicBezTo>
                    <a:pt x="9998" y="895"/>
                    <a:pt x="10048" y="820"/>
                    <a:pt x="10085" y="746"/>
                  </a:cubicBezTo>
                  <a:cubicBezTo>
                    <a:pt x="10172" y="597"/>
                    <a:pt x="10246" y="423"/>
                    <a:pt x="10284" y="249"/>
                  </a:cubicBezTo>
                  <a:cubicBezTo>
                    <a:pt x="10309" y="187"/>
                    <a:pt x="10321" y="125"/>
                    <a:pt x="10333" y="88"/>
                  </a:cubicBezTo>
                  <a:lnTo>
                    <a:pt x="10346" y="25"/>
                  </a:lnTo>
                  <a:lnTo>
                    <a:pt x="10321" y="75"/>
                  </a:lnTo>
                  <a:cubicBezTo>
                    <a:pt x="10296" y="112"/>
                    <a:pt x="10271" y="175"/>
                    <a:pt x="10246" y="237"/>
                  </a:cubicBezTo>
                  <a:cubicBezTo>
                    <a:pt x="10172" y="386"/>
                    <a:pt x="10073" y="522"/>
                    <a:pt x="9961" y="646"/>
                  </a:cubicBezTo>
                  <a:lnTo>
                    <a:pt x="9886" y="733"/>
                  </a:lnTo>
                  <a:lnTo>
                    <a:pt x="9489" y="969"/>
                  </a:lnTo>
                  <a:lnTo>
                    <a:pt x="9688" y="721"/>
                  </a:lnTo>
                  <a:lnTo>
                    <a:pt x="9240" y="982"/>
                  </a:lnTo>
                  <a:cubicBezTo>
                    <a:pt x="9265" y="932"/>
                    <a:pt x="9290" y="895"/>
                    <a:pt x="9315" y="845"/>
                  </a:cubicBezTo>
                  <a:cubicBezTo>
                    <a:pt x="9352" y="796"/>
                    <a:pt x="9377" y="758"/>
                    <a:pt x="9377" y="758"/>
                  </a:cubicBezTo>
                  <a:lnTo>
                    <a:pt x="9377" y="758"/>
                  </a:lnTo>
                  <a:cubicBezTo>
                    <a:pt x="9377" y="758"/>
                    <a:pt x="9340" y="771"/>
                    <a:pt x="9290" y="808"/>
                  </a:cubicBezTo>
                  <a:cubicBezTo>
                    <a:pt x="9216" y="845"/>
                    <a:pt x="9154" y="882"/>
                    <a:pt x="9104" y="932"/>
                  </a:cubicBezTo>
                  <a:cubicBezTo>
                    <a:pt x="9116" y="882"/>
                    <a:pt x="9141" y="820"/>
                    <a:pt x="9166" y="758"/>
                  </a:cubicBezTo>
                  <a:cubicBezTo>
                    <a:pt x="9228" y="622"/>
                    <a:pt x="9303" y="485"/>
                    <a:pt x="9377" y="348"/>
                  </a:cubicBezTo>
                  <a:cubicBezTo>
                    <a:pt x="9452" y="249"/>
                    <a:pt x="9501" y="175"/>
                    <a:pt x="9501" y="175"/>
                  </a:cubicBezTo>
                  <a:lnTo>
                    <a:pt x="9501" y="175"/>
                  </a:lnTo>
                  <a:cubicBezTo>
                    <a:pt x="9501" y="175"/>
                    <a:pt x="9439" y="237"/>
                    <a:pt x="9340" y="324"/>
                  </a:cubicBezTo>
                  <a:cubicBezTo>
                    <a:pt x="9228" y="423"/>
                    <a:pt x="9129" y="547"/>
                    <a:pt x="9029" y="671"/>
                  </a:cubicBezTo>
                  <a:cubicBezTo>
                    <a:pt x="8955" y="783"/>
                    <a:pt x="8880" y="907"/>
                    <a:pt x="8806" y="1031"/>
                  </a:cubicBezTo>
                  <a:lnTo>
                    <a:pt x="8781" y="820"/>
                  </a:lnTo>
                  <a:lnTo>
                    <a:pt x="8694" y="1019"/>
                  </a:lnTo>
                  <a:cubicBezTo>
                    <a:pt x="8657" y="932"/>
                    <a:pt x="8632" y="833"/>
                    <a:pt x="8619" y="746"/>
                  </a:cubicBezTo>
                  <a:cubicBezTo>
                    <a:pt x="8595" y="634"/>
                    <a:pt x="8570" y="522"/>
                    <a:pt x="8570" y="398"/>
                  </a:cubicBezTo>
                  <a:lnTo>
                    <a:pt x="8570" y="249"/>
                  </a:lnTo>
                  <a:cubicBezTo>
                    <a:pt x="8570" y="249"/>
                    <a:pt x="8545" y="311"/>
                    <a:pt x="8520" y="398"/>
                  </a:cubicBezTo>
                  <a:cubicBezTo>
                    <a:pt x="8495" y="522"/>
                    <a:pt x="8470" y="646"/>
                    <a:pt x="8458" y="758"/>
                  </a:cubicBezTo>
                  <a:cubicBezTo>
                    <a:pt x="8458" y="834"/>
                    <a:pt x="8458" y="903"/>
                    <a:pt x="8458" y="969"/>
                  </a:cubicBezTo>
                  <a:cubicBezTo>
                    <a:pt x="8433" y="870"/>
                    <a:pt x="8433" y="758"/>
                    <a:pt x="8433" y="659"/>
                  </a:cubicBezTo>
                  <a:cubicBezTo>
                    <a:pt x="8383" y="758"/>
                    <a:pt x="8334" y="858"/>
                    <a:pt x="8309" y="957"/>
                  </a:cubicBezTo>
                  <a:lnTo>
                    <a:pt x="8297" y="982"/>
                  </a:lnTo>
                  <a:cubicBezTo>
                    <a:pt x="8297" y="895"/>
                    <a:pt x="8297" y="808"/>
                    <a:pt x="8309" y="709"/>
                  </a:cubicBezTo>
                  <a:cubicBezTo>
                    <a:pt x="8321" y="485"/>
                    <a:pt x="8371" y="249"/>
                    <a:pt x="8421" y="13"/>
                  </a:cubicBezTo>
                  <a:lnTo>
                    <a:pt x="8421" y="13"/>
                  </a:lnTo>
                  <a:cubicBezTo>
                    <a:pt x="8421" y="13"/>
                    <a:pt x="8383" y="100"/>
                    <a:pt x="8334" y="212"/>
                  </a:cubicBezTo>
                  <a:cubicBezTo>
                    <a:pt x="8259" y="373"/>
                    <a:pt x="8210" y="522"/>
                    <a:pt x="8160" y="684"/>
                  </a:cubicBezTo>
                  <a:cubicBezTo>
                    <a:pt x="8135" y="758"/>
                    <a:pt x="8123" y="820"/>
                    <a:pt x="8098" y="895"/>
                  </a:cubicBezTo>
                  <a:cubicBezTo>
                    <a:pt x="8098" y="820"/>
                    <a:pt x="8098" y="758"/>
                    <a:pt x="8085" y="696"/>
                  </a:cubicBezTo>
                  <a:cubicBezTo>
                    <a:pt x="8073" y="622"/>
                    <a:pt x="8061" y="584"/>
                    <a:pt x="8061" y="584"/>
                  </a:cubicBezTo>
                  <a:cubicBezTo>
                    <a:pt x="8048" y="622"/>
                    <a:pt x="8048" y="659"/>
                    <a:pt x="8036" y="696"/>
                  </a:cubicBezTo>
                  <a:cubicBezTo>
                    <a:pt x="8011" y="771"/>
                    <a:pt x="7986" y="845"/>
                    <a:pt x="7961" y="920"/>
                  </a:cubicBezTo>
                  <a:cubicBezTo>
                    <a:pt x="7936" y="945"/>
                    <a:pt x="7924" y="982"/>
                    <a:pt x="7912" y="1007"/>
                  </a:cubicBezTo>
                  <a:cubicBezTo>
                    <a:pt x="7912" y="945"/>
                    <a:pt x="7912" y="882"/>
                    <a:pt x="7912" y="820"/>
                  </a:cubicBezTo>
                  <a:cubicBezTo>
                    <a:pt x="7862" y="870"/>
                    <a:pt x="7825" y="920"/>
                    <a:pt x="7787" y="969"/>
                  </a:cubicBezTo>
                  <a:cubicBezTo>
                    <a:pt x="7763" y="845"/>
                    <a:pt x="7738" y="721"/>
                    <a:pt x="7738" y="721"/>
                  </a:cubicBezTo>
                  <a:cubicBezTo>
                    <a:pt x="7738" y="652"/>
                    <a:pt x="7738" y="593"/>
                    <a:pt x="7738" y="522"/>
                  </a:cubicBezTo>
                  <a:cubicBezTo>
                    <a:pt x="7725" y="435"/>
                    <a:pt x="7713" y="373"/>
                    <a:pt x="7713" y="373"/>
                  </a:cubicBezTo>
                  <a:cubicBezTo>
                    <a:pt x="7713" y="373"/>
                    <a:pt x="7713" y="435"/>
                    <a:pt x="7688" y="522"/>
                  </a:cubicBezTo>
                  <a:cubicBezTo>
                    <a:pt x="7663" y="634"/>
                    <a:pt x="7638" y="733"/>
                    <a:pt x="7589" y="833"/>
                  </a:cubicBezTo>
                  <a:cubicBezTo>
                    <a:pt x="7564" y="895"/>
                    <a:pt x="7539" y="957"/>
                    <a:pt x="7514" y="1007"/>
                  </a:cubicBezTo>
                  <a:lnTo>
                    <a:pt x="7502" y="758"/>
                  </a:lnTo>
                  <a:lnTo>
                    <a:pt x="7340" y="1007"/>
                  </a:lnTo>
                  <a:lnTo>
                    <a:pt x="7340" y="895"/>
                  </a:lnTo>
                  <a:cubicBezTo>
                    <a:pt x="7340" y="758"/>
                    <a:pt x="7328" y="634"/>
                    <a:pt x="7303" y="497"/>
                  </a:cubicBezTo>
                  <a:cubicBezTo>
                    <a:pt x="7278" y="622"/>
                    <a:pt x="7241" y="746"/>
                    <a:pt x="7191" y="858"/>
                  </a:cubicBezTo>
                  <a:cubicBezTo>
                    <a:pt x="7179" y="920"/>
                    <a:pt x="7154" y="969"/>
                    <a:pt x="7129" y="1019"/>
                  </a:cubicBezTo>
                  <a:cubicBezTo>
                    <a:pt x="7129" y="982"/>
                    <a:pt x="7129" y="932"/>
                    <a:pt x="7129" y="895"/>
                  </a:cubicBezTo>
                  <a:cubicBezTo>
                    <a:pt x="7129" y="870"/>
                    <a:pt x="7142" y="845"/>
                    <a:pt x="7142" y="820"/>
                  </a:cubicBezTo>
                  <a:lnTo>
                    <a:pt x="7142" y="820"/>
                  </a:lnTo>
                  <a:cubicBezTo>
                    <a:pt x="7129" y="833"/>
                    <a:pt x="7104" y="845"/>
                    <a:pt x="7092" y="870"/>
                  </a:cubicBezTo>
                  <a:cubicBezTo>
                    <a:pt x="7042" y="907"/>
                    <a:pt x="7017" y="957"/>
                    <a:pt x="6980" y="1019"/>
                  </a:cubicBezTo>
                  <a:lnTo>
                    <a:pt x="6980" y="969"/>
                  </a:lnTo>
                  <a:cubicBezTo>
                    <a:pt x="6955" y="870"/>
                    <a:pt x="6943" y="783"/>
                    <a:pt x="6943" y="684"/>
                  </a:cubicBezTo>
                  <a:cubicBezTo>
                    <a:pt x="6906" y="771"/>
                    <a:pt x="6868" y="858"/>
                    <a:pt x="6831" y="945"/>
                  </a:cubicBezTo>
                  <a:cubicBezTo>
                    <a:pt x="6831" y="920"/>
                    <a:pt x="6831" y="907"/>
                    <a:pt x="6843" y="882"/>
                  </a:cubicBezTo>
                  <a:cubicBezTo>
                    <a:pt x="6856" y="783"/>
                    <a:pt x="6856" y="684"/>
                    <a:pt x="6856" y="584"/>
                  </a:cubicBezTo>
                  <a:cubicBezTo>
                    <a:pt x="6856" y="497"/>
                    <a:pt x="6843" y="448"/>
                    <a:pt x="6843" y="448"/>
                  </a:cubicBezTo>
                  <a:cubicBezTo>
                    <a:pt x="6843" y="448"/>
                    <a:pt x="6831" y="497"/>
                    <a:pt x="6806" y="572"/>
                  </a:cubicBezTo>
                  <a:cubicBezTo>
                    <a:pt x="6781" y="659"/>
                    <a:pt x="6757" y="733"/>
                    <a:pt x="6707" y="808"/>
                  </a:cubicBezTo>
                  <a:cubicBezTo>
                    <a:pt x="6707" y="808"/>
                    <a:pt x="6707" y="795"/>
                    <a:pt x="6707" y="795"/>
                  </a:cubicBezTo>
                  <a:cubicBezTo>
                    <a:pt x="6707" y="746"/>
                    <a:pt x="6694" y="721"/>
                    <a:pt x="6694" y="721"/>
                  </a:cubicBezTo>
                  <a:cubicBezTo>
                    <a:pt x="6670" y="783"/>
                    <a:pt x="6632" y="845"/>
                    <a:pt x="6595" y="907"/>
                  </a:cubicBezTo>
                  <a:cubicBezTo>
                    <a:pt x="6632" y="795"/>
                    <a:pt x="6657" y="684"/>
                    <a:pt x="6670" y="572"/>
                  </a:cubicBezTo>
                  <a:cubicBezTo>
                    <a:pt x="6682" y="485"/>
                    <a:pt x="6682" y="423"/>
                    <a:pt x="6682" y="423"/>
                  </a:cubicBezTo>
                  <a:lnTo>
                    <a:pt x="6682" y="423"/>
                  </a:lnTo>
                  <a:cubicBezTo>
                    <a:pt x="6682" y="423"/>
                    <a:pt x="6670" y="473"/>
                    <a:pt x="6620" y="560"/>
                  </a:cubicBezTo>
                  <a:cubicBezTo>
                    <a:pt x="6583" y="659"/>
                    <a:pt x="6521" y="746"/>
                    <a:pt x="6458" y="833"/>
                  </a:cubicBezTo>
                  <a:cubicBezTo>
                    <a:pt x="6434" y="858"/>
                    <a:pt x="6409" y="895"/>
                    <a:pt x="6372" y="932"/>
                  </a:cubicBezTo>
                  <a:cubicBezTo>
                    <a:pt x="6347" y="957"/>
                    <a:pt x="6272" y="957"/>
                    <a:pt x="6222" y="969"/>
                  </a:cubicBezTo>
                  <a:cubicBezTo>
                    <a:pt x="6173" y="982"/>
                    <a:pt x="6160" y="994"/>
                    <a:pt x="6123" y="1007"/>
                  </a:cubicBezTo>
                  <a:lnTo>
                    <a:pt x="6359" y="659"/>
                  </a:lnTo>
                  <a:lnTo>
                    <a:pt x="5937" y="969"/>
                  </a:lnTo>
                  <a:cubicBezTo>
                    <a:pt x="5974" y="907"/>
                    <a:pt x="6024" y="833"/>
                    <a:pt x="6061" y="758"/>
                  </a:cubicBezTo>
                  <a:cubicBezTo>
                    <a:pt x="6148" y="609"/>
                    <a:pt x="6222" y="448"/>
                    <a:pt x="6260" y="274"/>
                  </a:cubicBezTo>
                  <a:cubicBezTo>
                    <a:pt x="6285" y="199"/>
                    <a:pt x="6297" y="137"/>
                    <a:pt x="6309" y="100"/>
                  </a:cubicBezTo>
                  <a:lnTo>
                    <a:pt x="6322" y="38"/>
                  </a:lnTo>
                  <a:lnTo>
                    <a:pt x="6297" y="100"/>
                  </a:lnTo>
                  <a:cubicBezTo>
                    <a:pt x="6272" y="137"/>
                    <a:pt x="6247" y="187"/>
                    <a:pt x="6222" y="249"/>
                  </a:cubicBezTo>
                  <a:cubicBezTo>
                    <a:pt x="6148" y="398"/>
                    <a:pt x="6049" y="535"/>
                    <a:pt x="5937" y="671"/>
                  </a:cubicBezTo>
                  <a:lnTo>
                    <a:pt x="5862" y="746"/>
                  </a:lnTo>
                  <a:lnTo>
                    <a:pt x="5465" y="994"/>
                  </a:lnTo>
                  <a:lnTo>
                    <a:pt x="5651" y="733"/>
                  </a:lnTo>
                  <a:lnTo>
                    <a:pt x="5217" y="994"/>
                  </a:lnTo>
                  <a:cubicBezTo>
                    <a:pt x="5241" y="957"/>
                    <a:pt x="5266" y="907"/>
                    <a:pt x="5291" y="858"/>
                  </a:cubicBezTo>
                  <a:cubicBezTo>
                    <a:pt x="5328" y="808"/>
                    <a:pt x="5353" y="771"/>
                    <a:pt x="5353" y="771"/>
                  </a:cubicBezTo>
                  <a:lnTo>
                    <a:pt x="5353" y="771"/>
                  </a:lnTo>
                  <a:cubicBezTo>
                    <a:pt x="5353" y="771"/>
                    <a:pt x="5316" y="783"/>
                    <a:pt x="5266" y="820"/>
                  </a:cubicBezTo>
                  <a:cubicBezTo>
                    <a:pt x="5192" y="858"/>
                    <a:pt x="5130" y="907"/>
                    <a:pt x="5080" y="957"/>
                  </a:cubicBezTo>
                  <a:cubicBezTo>
                    <a:pt x="5092" y="895"/>
                    <a:pt x="5117" y="833"/>
                    <a:pt x="5142" y="783"/>
                  </a:cubicBezTo>
                  <a:cubicBezTo>
                    <a:pt x="5204" y="634"/>
                    <a:pt x="5279" y="497"/>
                    <a:pt x="5353" y="373"/>
                  </a:cubicBezTo>
                  <a:cubicBezTo>
                    <a:pt x="5428" y="262"/>
                    <a:pt x="5477" y="199"/>
                    <a:pt x="5477" y="199"/>
                  </a:cubicBezTo>
                  <a:lnTo>
                    <a:pt x="5477" y="199"/>
                  </a:lnTo>
                  <a:cubicBezTo>
                    <a:pt x="5477" y="199"/>
                    <a:pt x="5415" y="249"/>
                    <a:pt x="5316" y="336"/>
                  </a:cubicBezTo>
                  <a:cubicBezTo>
                    <a:pt x="5204" y="448"/>
                    <a:pt x="5105" y="560"/>
                    <a:pt x="5005" y="684"/>
                  </a:cubicBezTo>
                  <a:cubicBezTo>
                    <a:pt x="4931" y="808"/>
                    <a:pt x="4856" y="920"/>
                    <a:pt x="4782" y="1044"/>
                  </a:cubicBezTo>
                  <a:lnTo>
                    <a:pt x="4757" y="833"/>
                  </a:lnTo>
                  <a:lnTo>
                    <a:pt x="4670" y="1031"/>
                  </a:lnTo>
                  <a:cubicBezTo>
                    <a:pt x="4633" y="945"/>
                    <a:pt x="4608" y="858"/>
                    <a:pt x="4596" y="758"/>
                  </a:cubicBezTo>
                  <a:cubicBezTo>
                    <a:pt x="4571" y="646"/>
                    <a:pt x="4546" y="535"/>
                    <a:pt x="4546" y="423"/>
                  </a:cubicBezTo>
                  <a:lnTo>
                    <a:pt x="4546" y="261"/>
                  </a:lnTo>
                  <a:cubicBezTo>
                    <a:pt x="4546" y="261"/>
                    <a:pt x="4521" y="324"/>
                    <a:pt x="4496" y="423"/>
                  </a:cubicBezTo>
                  <a:cubicBezTo>
                    <a:pt x="4471" y="535"/>
                    <a:pt x="4446" y="659"/>
                    <a:pt x="4434" y="783"/>
                  </a:cubicBezTo>
                  <a:cubicBezTo>
                    <a:pt x="4434" y="849"/>
                    <a:pt x="4434" y="916"/>
                    <a:pt x="4434" y="982"/>
                  </a:cubicBezTo>
                  <a:cubicBezTo>
                    <a:pt x="4409" y="882"/>
                    <a:pt x="4409" y="783"/>
                    <a:pt x="4409" y="671"/>
                  </a:cubicBezTo>
                  <a:cubicBezTo>
                    <a:pt x="4360" y="771"/>
                    <a:pt x="4310" y="870"/>
                    <a:pt x="4285" y="969"/>
                  </a:cubicBezTo>
                  <a:lnTo>
                    <a:pt x="4273" y="1007"/>
                  </a:lnTo>
                  <a:cubicBezTo>
                    <a:pt x="4273" y="920"/>
                    <a:pt x="4273" y="820"/>
                    <a:pt x="4285" y="733"/>
                  </a:cubicBezTo>
                  <a:cubicBezTo>
                    <a:pt x="4310" y="485"/>
                    <a:pt x="4360" y="237"/>
                    <a:pt x="4434" y="1"/>
                  </a:cubicBezTo>
                  <a:lnTo>
                    <a:pt x="4434" y="1"/>
                  </a:lnTo>
                  <a:cubicBezTo>
                    <a:pt x="4434" y="1"/>
                    <a:pt x="4397" y="75"/>
                    <a:pt x="4347" y="199"/>
                  </a:cubicBezTo>
                  <a:cubicBezTo>
                    <a:pt x="4273" y="348"/>
                    <a:pt x="4223" y="497"/>
                    <a:pt x="4173" y="659"/>
                  </a:cubicBezTo>
                  <a:cubicBezTo>
                    <a:pt x="4148" y="733"/>
                    <a:pt x="4136" y="795"/>
                    <a:pt x="4111" y="870"/>
                  </a:cubicBezTo>
                  <a:cubicBezTo>
                    <a:pt x="4111" y="808"/>
                    <a:pt x="4111" y="733"/>
                    <a:pt x="4099" y="671"/>
                  </a:cubicBezTo>
                  <a:cubicBezTo>
                    <a:pt x="4086" y="634"/>
                    <a:pt x="4086" y="597"/>
                    <a:pt x="4074" y="560"/>
                  </a:cubicBezTo>
                  <a:cubicBezTo>
                    <a:pt x="4074" y="560"/>
                    <a:pt x="4061" y="609"/>
                    <a:pt x="4049" y="671"/>
                  </a:cubicBezTo>
                  <a:cubicBezTo>
                    <a:pt x="4024" y="746"/>
                    <a:pt x="3999" y="820"/>
                    <a:pt x="3975" y="895"/>
                  </a:cubicBezTo>
                  <a:cubicBezTo>
                    <a:pt x="3962" y="920"/>
                    <a:pt x="3937" y="957"/>
                    <a:pt x="3925" y="982"/>
                  </a:cubicBezTo>
                  <a:cubicBezTo>
                    <a:pt x="3925" y="920"/>
                    <a:pt x="3925" y="858"/>
                    <a:pt x="3925" y="795"/>
                  </a:cubicBezTo>
                  <a:cubicBezTo>
                    <a:pt x="3875" y="845"/>
                    <a:pt x="3838" y="895"/>
                    <a:pt x="3801" y="957"/>
                  </a:cubicBezTo>
                  <a:cubicBezTo>
                    <a:pt x="3776" y="820"/>
                    <a:pt x="3763" y="696"/>
                    <a:pt x="3763" y="696"/>
                  </a:cubicBezTo>
                  <a:lnTo>
                    <a:pt x="3763" y="709"/>
                  </a:lnTo>
                  <a:cubicBezTo>
                    <a:pt x="3763" y="634"/>
                    <a:pt x="3751" y="572"/>
                    <a:pt x="3751" y="497"/>
                  </a:cubicBezTo>
                  <a:cubicBezTo>
                    <a:pt x="3739" y="410"/>
                    <a:pt x="3726" y="348"/>
                    <a:pt x="3726" y="348"/>
                  </a:cubicBezTo>
                  <a:cubicBezTo>
                    <a:pt x="3726" y="348"/>
                    <a:pt x="3726" y="410"/>
                    <a:pt x="3701" y="497"/>
                  </a:cubicBezTo>
                  <a:cubicBezTo>
                    <a:pt x="3676" y="609"/>
                    <a:pt x="3652" y="709"/>
                    <a:pt x="3614" y="808"/>
                  </a:cubicBezTo>
                  <a:cubicBezTo>
                    <a:pt x="3590" y="870"/>
                    <a:pt x="3552" y="932"/>
                    <a:pt x="3527" y="982"/>
                  </a:cubicBezTo>
                  <a:lnTo>
                    <a:pt x="3515" y="733"/>
                  </a:lnTo>
                  <a:lnTo>
                    <a:pt x="3366" y="994"/>
                  </a:lnTo>
                  <a:lnTo>
                    <a:pt x="3366" y="870"/>
                  </a:lnTo>
                  <a:cubicBezTo>
                    <a:pt x="3354" y="733"/>
                    <a:pt x="3341" y="609"/>
                    <a:pt x="3316" y="473"/>
                  </a:cubicBezTo>
                  <a:cubicBezTo>
                    <a:pt x="3291" y="597"/>
                    <a:pt x="3254" y="721"/>
                    <a:pt x="3217" y="845"/>
                  </a:cubicBezTo>
                  <a:cubicBezTo>
                    <a:pt x="3192" y="895"/>
                    <a:pt x="3167" y="957"/>
                    <a:pt x="3142" y="994"/>
                  </a:cubicBezTo>
                  <a:cubicBezTo>
                    <a:pt x="3142" y="957"/>
                    <a:pt x="3142" y="907"/>
                    <a:pt x="3142" y="870"/>
                  </a:cubicBezTo>
                  <a:cubicBezTo>
                    <a:pt x="3155" y="845"/>
                    <a:pt x="3155" y="820"/>
                    <a:pt x="3167" y="795"/>
                  </a:cubicBezTo>
                  <a:lnTo>
                    <a:pt x="3167" y="795"/>
                  </a:lnTo>
                  <a:cubicBezTo>
                    <a:pt x="3142" y="808"/>
                    <a:pt x="3118" y="833"/>
                    <a:pt x="3105" y="845"/>
                  </a:cubicBezTo>
                  <a:cubicBezTo>
                    <a:pt x="3068" y="895"/>
                    <a:pt x="3031" y="932"/>
                    <a:pt x="3006" y="994"/>
                  </a:cubicBezTo>
                  <a:lnTo>
                    <a:pt x="2993" y="945"/>
                  </a:lnTo>
                  <a:cubicBezTo>
                    <a:pt x="2981" y="858"/>
                    <a:pt x="2969" y="758"/>
                    <a:pt x="2956" y="659"/>
                  </a:cubicBezTo>
                  <a:cubicBezTo>
                    <a:pt x="2919" y="746"/>
                    <a:pt x="2882" y="833"/>
                    <a:pt x="2844" y="920"/>
                  </a:cubicBezTo>
                  <a:cubicBezTo>
                    <a:pt x="2844" y="895"/>
                    <a:pt x="2857" y="882"/>
                    <a:pt x="2857" y="858"/>
                  </a:cubicBezTo>
                  <a:cubicBezTo>
                    <a:pt x="2869" y="758"/>
                    <a:pt x="2882" y="659"/>
                    <a:pt x="2869" y="560"/>
                  </a:cubicBezTo>
                  <a:cubicBezTo>
                    <a:pt x="2869" y="473"/>
                    <a:pt x="2857" y="423"/>
                    <a:pt x="2857" y="423"/>
                  </a:cubicBezTo>
                  <a:cubicBezTo>
                    <a:pt x="2857" y="423"/>
                    <a:pt x="2844" y="473"/>
                    <a:pt x="2820" y="547"/>
                  </a:cubicBezTo>
                  <a:cubicBezTo>
                    <a:pt x="2795" y="634"/>
                    <a:pt x="2770" y="709"/>
                    <a:pt x="2733" y="783"/>
                  </a:cubicBezTo>
                  <a:cubicBezTo>
                    <a:pt x="2733" y="783"/>
                    <a:pt x="2733" y="783"/>
                    <a:pt x="2733" y="771"/>
                  </a:cubicBezTo>
                  <a:cubicBezTo>
                    <a:pt x="2720" y="733"/>
                    <a:pt x="2708" y="696"/>
                    <a:pt x="2708" y="696"/>
                  </a:cubicBezTo>
                  <a:cubicBezTo>
                    <a:pt x="2683" y="758"/>
                    <a:pt x="2646" y="820"/>
                    <a:pt x="2608" y="882"/>
                  </a:cubicBezTo>
                  <a:cubicBezTo>
                    <a:pt x="2646" y="771"/>
                    <a:pt x="2670" y="659"/>
                    <a:pt x="2683" y="560"/>
                  </a:cubicBezTo>
                  <a:cubicBezTo>
                    <a:pt x="2695" y="460"/>
                    <a:pt x="2695" y="398"/>
                    <a:pt x="2695" y="398"/>
                  </a:cubicBezTo>
                  <a:lnTo>
                    <a:pt x="2695" y="398"/>
                  </a:lnTo>
                  <a:cubicBezTo>
                    <a:pt x="2695" y="398"/>
                    <a:pt x="2683" y="460"/>
                    <a:pt x="2646" y="535"/>
                  </a:cubicBezTo>
                  <a:cubicBezTo>
                    <a:pt x="2596" y="634"/>
                    <a:pt x="2546" y="721"/>
                    <a:pt x="2472" y="808"/>
                  </a:cubicBezTo>
                  <a:cubicBezTo>
                    <a:pt x="2447" y="845"/>
                    <a:pt x="2422" y="870"/>
                    <a:pt x="2397" y="907"/>
                  </a:cubicBezTo>
                  <a:cubicBezTo>
                    <a:pt x="2360" y="932"/>
                    <a:pt x="2298" y="932"/>
                    <a:pt x="2236" y="945"/>
                  </a:cubicBezTo>
                  <a:cubicBezTo>
                    <a:pt x="2186" y="969"/>
                    <a:pt x="2174" y="969"/>
                    <a:pt x="2136" y="982"/>
                  </a:cubicBezTo>
                  <a:lnTo>
                    <a:pt x="2372" y="646"/>
                  </a:lnTo>
                  <a:lnTo>
                    <a:pt x="1950" y="957"/>
                  </a:lnTo>
                  <a:cubicBezTo>
                    <a:pt x="2000" y="882"/>
                    <a:pt x="2037" y="808"/>
                    <a:pt x="2074" y="746"/>
                  </a:cubicBezTo>
                  <a:cubicBezTo>
                    <a:pt x="2161" y="584"/>
                    <a:pt x="2236" y="423"/>
                    <a:pt x="2285" y="249"/>
                  </a:cubicBezTo>
                  <a:cubicBezTo>
                    <a:pt x="2298" y="175"/>
                    <a:pt x="2310" y="125"/>
                    <a:pt x="2323" y="75"/>
                  </a:cubicBezTo>
                  <a:lnTo>
                    <a:pt x="2335" y="13"/>
                  </a:lnTo>
                  <a:lnTo>
                    <a:pt x="2310" y="75"/>
                  </a:lnTo>
                  <a:cubicBezTo>
                    <a:pt x="2298" y="112"/>
                    <a:pt x="2273" y="162"/>
                    <a:pt x="2236" y="224"/>
                  </a:cubicBezTo>
                  <a:cubicBezTo>
                    <a:pt x="2161" y="373"/>
                    <a:pt x="2062" y="522"/>
                    <a:pt x="1963" y="646"/>
                  </a:cubicBezTo>
                  <a:cubicBezTo>
                    <a:pt x="1938" y="671"/>
                    <a:pt x="1913" y="696"/>
                    <a:pt x="1876" y="721"/>
                  </a:cubicBezTo>
                  <a:lnTo>
                    <a:pt x="1478" y="969"/>
                  </a:lnTo>
                  <a:lnTo>
                    <a:pt x="1677" y="709"/>
                  </a:lnTo>
                  <a:lnTo>
                    <a:pt x="1230" y="969"/>
                  </a:lnTo>
                  <a:cubicBezTo>
                    <a:pt x="1255" y="932"/>
                    <a:pt x="1279" y="882"/>
                    <a:pt x="1304" y="833"/>
                  </a:cubicBezTo>
                  <a:cubicBezTo>
                    <a:pt x="1342" y="783"/>
                    <a:pt x="1379" y="746"/>
                    <a:pt x="1379" y="746"/>
                  </a:cubicBezTo>
                  <a:lnTo>
                    <a:pt x="1379" y="746"/>
                  </a:lnTo>
                  <a:cubicBezTo>
                    <a:pt x="1342" y="758"/>
                    <a:pt x="1304" y="783"/>
                    <a:pt x="1279" y="795"/>
                  </a:cubicBezTo>
                  <a:cubicBezTo>
                    <a:pt x="1217" y="833"/>
                    <a:pt x="1155" y="882"/>
                    <a:pt x="1093" y="932"/>
                  </a:cubicBezTo>
                  <a:cubicBezTo>
                    <a:pt x="1106" y="870"/>
                    <a:pt x="1130" y="820"/>
                    <a:pt x="1155" y="758"/>
                  </a:cubicBezTo>
                  <a:cubicBezTo>
                    <a:pt x="1217" y="609"/>
                    <a:pt x="1292" y="473"/>
                    <a:pt x="1379" y="348"/>
                  </a:cubicBezTo>
                  <a:cubicBezTo>
                    <a:pt x="1441" y="237"/>
                    <a:pt x="1491" y="175"/>
                    <a:pt x="1491" y="175"/>
                  </a:cubicBezTo>
                  <a:lnTo>
                    <a:pt x="1491" y="175"/>
                  </a:lnTo>
                  <a:cubicBezTo>
                    <a:pt x="1491" y="175"/>
                    <a:pt x="1428" y="224"/>
                    <a:pt x="1342" y="311"/>
                  </a:cubicBezTo>
                  <a:cubicBezTo>
                    <a:pt x="1230" y="423"/>
                    <a:pt x="1118" y="535"/>
                    <a:pt x="1031" y="671"/>
                  </a:cubicBezTo>
                  <a:cubicBezTo>
                    <a:pt x="944" y="783"/>
                    <a:pt x="870" y="895"/>
                    <a:pt x="808" y="1019"/>
                  </a:cubicBezTo>
                  <a:lnTo>
                    <a:pt x="770" y="820"/>
                  </a:lnTo>
                  <a:lnTo>
                    <a:pt x="683" y="1007"/>
                  </a:lnTo>
                  <a:cubicBezTo>
                    <a:pt x="659" y="920"/>
                    <a:pt x="621" y="833"/>
                    <a:pt x="609" y="746"/>
                  </a:cubicBezTo>
                  <a:cubicBezTo>
                    <a:pt x="584" y="622"/>
                    <a:pt x="572" y="510"/>
                    <a:pt x="559" y="398"/>
                  </a:cubicBezTo>
                  <a:lnTo>
                    <a:pt x="559" y="237"/>
                  </a:lnTo>
                  <a:cubicBezTo>
                    <a:pt x="559" y="237"/>
                    <a:pt x="534" y="299"/>
                    <a:pt x="509" y="398"/>
                  </a:cubicBezTo>
                  <a:cubicBezTo>
                    <a:pt x="485" y="510"/>
                    <a:pt x="460" y="634"/>
                    <a:pt x="447" y="758"/>
                  </a:cubicBezTo>
                  <a:cubicBezTo>
                    <a:pt x="447" y="829"/>
                    <a:pt x="447" y="899"/>
                    <a:pt x="447" y="969"/>
                  </a:cubicBezTo>
                  <a:cubicBezTo>
                    <a:pt x="435" y="858"/>
                    <a:pt x="423" y="758"/>
                    <a:pt x="423" y="659"/>
                  </a:cubicBezTo>
                  <a:cubicBezTo>
                    <a:pt x="373" y="746"/>
                    <a:pt x="323" y="845"/>
                    <a:pt x="298" y="957"/>
                  </a:cubicBezTo>
                  <a:cubicBezTo>
                    <a:pt x="286" y="957"/>
                    <a:pt x="286" y="969"/>
                    <a:pt x="286" y="982"/>
                  </a:cubicBezTo>
                  <a:cubicBezTo>
                    <a:pt x="286" y="895"/>
                    <a:pt x="286" y="795"/>
                    <a:pt x="298" y="709"/>
                  </a:cubicBezTo>
                  <a:cubicBezTo>
                    <a:pt x="323" y="473"/>
                    <a:pt x="360" y="237"/>
                    <a:pt x="410" y="13"/>
                  </a:cubicBezTo>
                  <a:lnTo>
                    <a:pt x="410" y="13"/>
                  </a:lnTo>
                  <a:cubicBezTo>
                    <a:pt x="410" y="13"/>
                    <a:pt x="373" y="88"/>
                    <a:pt x="323" y="212"/>
                  </a:cubicBezTo>
                  <a:cubicBezTo>
                    <a:pt x="249" y="361"/>
                    <a:pt x="199" y="522"/>
                    <a:pt x="149" y="671"/>
                  </a:cubicBezTo>
                  <a:cubicBezTo>
                    <a:pt x="100" y="833"/>
                    <a:pt x="62" y="1007"/>
                    <a:pt x="38" y="1168"/>
                  </a:cubicBezTo>
                  <a:cubicBezTo>
                    <a:pt x="25" y="1230"/>
                    <a:pt x="13" y="1280"/>
                    <a:pt x="13" y="1317"/>
                  </a:cubicBezTo>
                  <a:cubicBezTo>
                    <a:pt x="0" y="1342"/>
                    <a:pt x="0" y="1367"/>
                    <a:pt x="0" y="1392"/>
                  </a:cubicBezTo>
                  <a:cubicBezTo>
                    <a:pt x="0" y="1578"/>
                    <a:pt x="149" y="1739"/>
                    <a:pt x="348" y="1739"/>
                  </a:cubicBezTo>
                  <a:lnTo>
                    <a:pt x="15686" y="1739"/>
                  </a:lnTo>
                  <a:cubicBezTo>
                    <a:pt x="15848" y="1739"/>
                    <a:pt x="15984" y="1640"/>
                    <a:pt x="16022" y="1491"/>
                  </a:cubicBezTo>
                  <a:cubicBezTo>
                    <a:pt x="16034" y="1441"/>
                    <a:pt x="16059" y="1392"/>
                    <a:pt x="16071" y="1330"/>
                  </a:cubicBezTo>
                  <a:cubicBezTo>
                    <a:pt x="16084" y="1330"/>
                    <a:pt x="16084" y="1317"/>
                    <a:pt x="16084" y="1305"/>
                  </a:cubicBezTo>
                  <a:cubicBezTo>
                    <a:pt x="16084" y="1280"/>
                    <a:pt x="16096" y="1255"/>
                    <a:pt x="16108" y="1218"/>
                  </a:cubicBezTo>
                  <a:cubicBezTo>
                    <a:pt x="16133" y="1118"/>
                    <a:pt x="16146" y="1019"/>
                    <a:pt x="16146" y="932"/>
                  </a:cubicBezTo>
                  <a:cubicBezTo>
                    <a:pt x="16146" y="845"/>
                    <a:pt x="16146" y="758"/>
                    <a:pt x="16133" y="671"/>
                  </a:cubicBezTo>
                  <a:cubicBezTo>
                    <a:pt x="16121" y="597"/>
                    <a:pt x="16096" y="560"/>
                    <a:pt x="16096" y="560"/>
                  </a:cubicBezTo>
                  <a:cubicBezTo>
                    <a:pt x="16096" y="597"/>
                    <a:pt x="16084" y="634"/>
                    <a:pt x="16084" y="671"/>
                  </a:cubicBezTo>
                  <a:cubicBezTo>
                    <a:pt x="16059" y="746"/>
                    <a:pt x="16034" y="820"/>
                    <a:pt x="15997" y="895"/>
                  </a:cubicBezTo>
                  <a:cubicBezTo>
                    <a:pt x="15984" y="920"/>
                    <a:pt x="15972" y="957"/>
                    <a:pt x="15959" y="982"/>
                  </a:cubicBezTo>
                  <a:cubicBezTo>
                    <a:pt x="15947" y="920"/>
                    <a:pt x="15947" y="858"/>
                    <a:pt x="15959" y="795"/>
                  </a:cubicBezTo>
                  <a:lnTo>
                    <a:pt x="15959" y="795"/>
                  </a:lnTo>
                  <a:cubicBezTo>
                    <a:pt x="15910" y="845"/>
                    <a:pt x="15873" y="895"/>
                    <a:pt x="15823" y="945"/>
                  </a:cubicBezTo>
                  <a:cubicBezTo>
                    <a:pt x="15810" y="820"/>
                    <a:pt x="15786" y="696"/>
                    <a:pt x="15786" y="696"/>
                  </a:cubicBezTo>
                  <a:lnTo>
                    <a:pt x="15786" y="709"/>
                  </a:lnTo>
                  <a:cubicBezTo>
                    <a:pt x="15786" y="634"/>
                    <a:pt x="15786" y="572"/>
                    <a:pt x="15773" y="497"/>
                  </a:cubicBezTo>
                  <a:cubicBezTo>
                    <a:pt x="15773" y="410"/>
                    <a:pt x="15761" y="348"/>
                    <a:pt x="15761" y="348"/>
                  </a:cubicBezTo>
                  <a:cubicBezTo>
                    <a:pt x="15761" y="348"/>
                    <a:pt x="15761" y="410"/>
                    <a:pt x="15736" y="497"/>
                  </a:cubicBezTo>
                  <a:cubicBezTo>
                    <a:pt x="15711" y="609"/>
                    <a:pt x="15674" y="709"/>
                    <a:pt x="15637" y="808"/>
                  </a:cubicBezTo>
                  <a:cubicBezTo>
                    <a:pt x="15612" y="870"/>
                    <a:pt x="15587" y="932"/>
                    <a:pt x="15562" y="982"/>
                  </a:cubicBezTo>
                  <a:lnTo>
                    <a:pt x="15550" y="733"/>
                  </a:lnTo>
                  <a:lnTo>
                    <a:pt x="15388" y="982"/>
                  </a:lnTo>
                  <a:lnTo>
                    <a:pt x="15388" y="870"/>
                  </a:lnTo>
                  <a:cubicBezTo>
                    <a:pt x="15388" y="733"/>
                    <a:pt x="15363" y="609"/>
                    <a:pt x="15351" y="473"/>
                  </a:cubicBezTo>
                  <a:cubicBezTo>
                    <a:pt x="15314" y="597"/>
                    <a:pt x="15289" y="721"/>
                    <a:pt x="15239" y="833"/>
                  </a:cubicBezTo>
                  <a:cubicBezTo>
                    <a:pt x="15214" y="895"/>
                    <a:pt x="15202" y="945"/>
                    <a:pt x="15177" y="994"/>
                  </a:cubicBezTo>
                  <a:cubicBezTo>
                    <a:pt x="15177" y="957"/>
                    <a:pt x="15177" y="907"/>
                    <a:pt x="15177" y="870"/>
                  </a:cubicBezTo>
                  <a:cubicBezTo>
                    <a:pt x="15177" y="845"/>
                    <a:pt x="15189" y="820"/>
                    <a:pt x="15189" y="795"/>
                  </a:cubicBezTo>
                  <a:lnTo>
                    <a:pt x="15189" y="795"/>
                  </a:lnTo>
                  <a:cubicBezTo>
                    <a:pt x="15177" y="808"/>
                    <a:pt x="15152" y="820"/>
                    <a:pt x="15140" y="845"/>
                  </a:cubicBezTo>
                  <a:cubicBezTo>
                    <a:pt x="15090" y="882"/>
                    <a:pt x="15065" y="932"/>
                    <a:pt x="15028" y="994"/>
                  </a:cubicBezTo>
                  <a:lnTo>
                    <a:pt x="15028" y="945"/>
                  </a:lnTo>
                  <a:cubicBezTo>
                    <a:pt x="15003" y="845"/>
                    <a:pt x="14991" y="746"/>
                    <a:pt x="14991" y="659"/>
                  </a:cubicBezTo>
                  <a:cubicBezTo>
                    <a:pt x="14941" y="733"/>
                    <a:pt x="14916" y="820"/>
                    <a:pt x="14879" y="920"/>
                  </a:cubicBezTo>
                  <a:lnTo>
                    <a:pt x="14891" y="858"/>
                  </a:lnTo>
                  <a:cubicBezTo>
                    <a:pt x="14904" y="758"/>
                    <a:pt x="14904" y="659"/>
                    <a:pt x="14904" y="560"/>
                  </a:cubicBezTo>
                  <a:cubicBezTo>
                    <a:pt x="14904" y="473"/>
                    <a:pt x="14891" y="423"/>
                    <a:pt x="14891" y="423"/>
                  </a:cubicBezTo>
                  <a:cubicBezTo>
                    <a:pt x="14879" y="460"/>
                    <a:pt x="14867" y="510"/>
                    <a:pt x="14854" y="547"/>
                  </a:cubicBezTo>
                  <a:cubicBezTo>
                    <a:pt x="14829" y="622"/>
                    <a:pt x="14792" y="709"/>
                    <a:pt x="14755" y="783"/>
                  </a:cubicBezTo>
                  <a:lnTo>
                    <a:pt x="14755" y="771"/>
                  </a:lnTo>
                  <a:cubicBezTo>
                    <a:pt x="14755" y="721"/>
                    <a:pt x="14742" y="696"/>
                    <a:pt x="14742" y="696"/>
                  </a:cubicBezTo>
                  <a:cubicBezTo>
                    <a:pt x="14717" y="758"/>
                    <a:pt x="14680" y="820"/>
                    <a:pt x="14643" y="882"/>
                  </a:cubicBezTo>
                  <a:cubicBezTo>
                    <a:pt x="14680" y="771"/>
                    <a:pt x="14705" y="659"/>
                    <a:pt x="14717" y="547"/>
                  </a:cubicBezTo>
                  <a:cubicBezTo>
                    <a:pt x="14730" y="460"/>
                    <a:pt x="14730" y="398"/>
                    <a:pt x="14730" y="398"/>
                  </a:cubicBezTo>
                  <a:lnTo>
                    <a:pt x="14730" y="398"/>
                  </a:lnTo>
                  <a:cubicBezTo>
                    <a:pt x="14730" y="398"/>
                    <a:pt x="14705" y="448"/>
                    <a:pt x="14668" y="535"/>
                  </a:cubicBezTo>
                  <a:cubicBezTo>
                    <a:pt x="14631" y="634"/>
                    <a:pt x="14568" y="721"/>
                    <a:pt x="14506" y="808"/>
                  </a:cubicBezTo>
                  <a:cubicBezTo>
                    <a:pt x="14482" y="833"/>
                    <a:pt x="14457" y="870"/>
                    <a:pt x="14419" y="907"/>
                  </a:cubicBezTo>
                  <a:cubicBezTo>
                    <a:pt x="14395" y="932"/>
                    <a:pt x="14320" y="932"/>
                    <a:pt x="14270" y="945"/>
                  </a:cubicBezTo>
                  <a:cubicBezTo>
                    <a:pt x="14208" y="957"/>
                    <a:pt x="14208" y="969"/>
                    <a:pt x="14171" y="982"/>
                  </a:cubicBezTo>
                  <a:lnTo>
                    <a:pt x="14395" y="634"/>
                  </a:lnTo>
                  <a:lnTo>
                    <a:pt x="13972" y="945"/>
                  </a:lnTo>
                  <a:cubicBezTo>
                    <a:pt x="14022" y="882"/>
                    <a:pt x="14072" y="808"/>
                    <a:pt x="14109" y="733"/>
                  </a:cubicBezTo>
                  <a:cubicBezTo>
                    <a:pt x="14196" y="584"/>
                    <a:pt x="14258" y="423"/>
                    <a:pt x="14308" y="249"/>
                  </a:cubicBezTo>
                  <a:cubicBezTo>
                    <a:pt x="14332" y="175"/>
                    <a:pt x="14345" y="112"/>
                    <a:pt x="14357" y="75"/>
                  </a:cubicBezTo>
                  <a:lnTo>
                    <a:pt x="14370" y="13"/>
                  </a:lnTo>
                  <a:lnTo>
                    <a:pt x="14345" y="75"/>
                  </a:lnTo>
                  <a:cubicBezTo>
                    <a:pt x="14320" y="112"/>
                    <a:pt x="14295" y="162"/>
                    <a:pt x="14270" y="224"/>
                  </a:cubicBezTo>
                  <a:cubicBezTo>
                    <a:pt x="14196" y="373"/>
                    <a:pt x="14097" y="510"/>
                    <a:pt x="13985" y="646"/>
                  </a:cubicBezTo>
                  <a:cubicBezTo>
                    <a:pt x="13960" y="671"/>
                    <a:pt x="13935" y="696"/>
                    <a:pt x="13910" y="721"/>
                  </a:cubicBezTo>
                  <a:lnTo>
                    <a:pt x="13513" y="969"/>
                  </a:lnTo>
                  <a:lnTo>
                    <a:pt x="13699" y="709"/>
                  </a:lnTo>
                  <a:lnTo>
                    <a:pt x="13264" y="969"/>
                  </a:lnTo>
                  <a:cubicBezTo>
                    <a:pt x="13289" y="920"/>
                    <a:pt x="13314" y="882"/>
                    <a:pt x="13339" y="833"/>
                  </a:cubicBezTo>
                  <a:cubicBezTo>
                    <a:pt x="13376" y="783"/>
                    <a:pt x="13401" y="746"/>
                    <a:pt x="13401" y="746"/>
                  </a:cubicBezTo>
                  <a:lnTo>
                    <a:pt x="13401" y="746"/>
                  </a:lnTo>
                  <a:cubicBezTo>
                    <a:pt x="13401" y="746"/>
                    <a:pt x="13364" y="758"/>
                    <a:pt x="13314" y="795"/>
                  </a:cubicBezTo>
                  <a:cubicBezTo>
                    <a:pt x="13240" y="833"/>
                    <a:pt x="13177" y="882"/>
                    <a:pt x="13115" y="932"/>
                  </a:cubicBezTo>
                  <a:cubicBezTo>
                    <a:pt x="13140" y="870"/>
                    <a:pt x="13165" y="808"/>
                    <a:pt x="13190" y="758"/>
                  </a:cubicBezTo>
                  <a:cubicBezTo>
                    <a:pt x="13252" y="609"/>
                    <a:pt x="13326" y="473"/>
                    <a:pt x="13401" y="348"/>
                  </a:cubicBezTo>
                  <a:cubicBezTo>
                    <a:pt x="13475" y="237"/>
                    <a:pt x="13525" y="175"/>
                    <a:pt x="13525" y="175"/>
                  </a:cubicBezTo>
                  <a:lnTo>
                    <a:pt x="13525" y="175"/>
                  </a:lnTo>
                  <a:cubicBezTo>
                    <a:pt x="13525" y="175"/>
                    <a:pt x="13463" y="224"/>
                    <a:pt x="13364" y="311"/>
                  </a:cubicBezTo>
                  <a:cubicBezTo>
                    <a:pt x="13252" y="423"/>
                    <a:pt x="13153" y="535"/>
                    <a:pt x="13053" y="659"/>
                  </a:cubicBezTo>
                  <a:cubicBezTo>
                    <a:pt x="12979" y="783"/>
                    <a:pt x="12904" y="895"/>
                    <a:pt x="12830" y="1019"/>
                  </a:cubicBezTo>
                  <a:lnTo>
                    <a:pt x="12805" y="808"/>
                  </a:lnTo>
                  <a:lnTo>
                    <a:pt x="12718" y="1007"/>
                  </a:lnTo>
                  <a:cubicBezTo>
                    <a:pt x="12643" y="808"/>
                    <a:pt x="12594" y="597"/>
                    <a:pt x="12594" y="386"/>
                  </a:cubicBezTo>
                  <a:lnTo>
                    <a:pt x="12594" y="224"/>
                  </a:lnTo>
                  <a:cubicBezTo>
                    <a:pt x="12594" y="224"/>
                    <a:pt x="12569" y="286"/>
                    <a:pt x="12544" y="386"/>
                  </a:cubicBezTo>
                  <a:cubicBezTo>
                    <a:pt x="12519" y="497"/>
                    <a:pt x="12494" y="622"/>
                    <a:pt x="12482" y="746"/>
                  </a:cubicBezTo>
                  <a:cubicBezTo>
                    <a:pt x="12482" y="833"/>
                    <a:pt x="12482" y="920"/>
                    <a:pt x="12482" y="1007"/>
                  </a:cubicBezTo>
                  <a:lnTo>
                    <a:pt x="12470" y="957"/>
                  </a:lnTo>
                  <a:cubicBezTo>
                    <a:pt x="12457" y="845"/>
                    <a:pt x="12457" y="746"/>
                    <a:pt x="12457" y="646"/>
                  </a:cubicBezTo>
                  <a:cubicBezTo>
                    <a:pt x="12407" y="733"/>
                    <a:pt x="12358" y="845"/>
                    <a:pt x="12321" y="944"/>
                  </a:cubicBezTo>
                  <a:lnTo>
                    <a:pt x="12321" y="944"/>
                  </a:lnTo>
                  <a:cubicBezTo>
                    <a:pt x="12321" y="866"/>
                    <a:pt x="12322" y="786"/>
                    <a:pt x="12333" y="696"/>
                  </a:cubicBezTo>
                  <a:cubicBezTo>
                    <a:pt x="12345" y="460"/>
                    <a:pt x="12383" y="224"/>
                    <a:pt x="12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7" name="Google Shape;797;p42"/>
          <p:cNvSpPr txBox="1">
            <a:spLocks noGrp="1"/>
          </p:cNvSpPr>
          <p:nvPr>
            <p:ph type="title"/>
          </p:nvPr>
        </p:nvSpPr>
        <p:spPr>
          <a:xfrm>
            <a:off x="3149539" y="259775"/>
            <a:ext cx="3675600" cy="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3. Nhân vật ông Diểu</a:t>
            </a:r>
            <a:endParaRPr dirty="0"/>
          </a:p>
        </p:txBody>
      </p:sp>
      <p:sp>
        <p:nvSpPr>
          <p:cNvPr id="798" name="Google Shape;798;p42"/>
          <p:cNvSpPr txBox="1">
            <a:spLocks noGrp="1"/>
          </p:cNvSpPr>
          <p:nvPr>
            <p:ph type="subTitle" idx="1"/>
          </p:nvPr>
        </p:nvSpPr>
        <p:spPr>
          <a:xfrm>
            <a:off x="558809" y="639334"/>
            <a:ext cx="4679081" cy="3339000"/>
          </a:xfrm>
          <a:prstGeom prst="rect">
            <a:avLst/>
          </a:prstGeom>
        </p:spPr>
        <p:txBody>
          <a:bodyPr spcFirstLastPara="1" wrap="square" lIns="91425" tIns="91425" rIns="91425" bIns="91425" anchor="t" anchorCtr="0">
            <a:noAutofit/>
          </a:bodyPr>
          <a:lstStyle/>
          <a:p>
            <a:pPr marL="139700" lvl="0" indent="0" algn="just" rtl="0">
              <a:lnSpc>
                <a:spcPct val="150000"/>
              </a:lnSpc>
              <a:spcBef>
                <a:spcPts val="0"/>
              </a:spcBef>
              <a:spcAft>
                <a:spcPts val="0"/>
              </a:spcAft>
              <a:buSzPts val="1400"/>
              <a:buNone/>
            </a:pPr>
            <a:r>
              <a:rPr lang="vi-VN" sz="1600" b="1" dirty="0"/>
              <a:t>a. Giới thiệu</a:t>
            </a:r>
          </a:p>
          <a:p>
            <a:pPr marL="139700" lvl="0" indent="0" algn="just" rtl="0">
              <a:lnSpc>
                <a:spcPct val="150000"/>
              </a:lnSpc>
              <a:spcBef>
                <a:spcPts val="0"/>
              </a:spcBef>
              <a:spcAft>
                <a:spcPts val="0"/>
              </a:spcAft>
              <a:buSzPts val="1400"/>
              <a:buNone/>
            </a:pPr>
            <a:r>
              <a:rPr lang="vi-VN" sz="1600" dirty="0"/>
              <a:t>- Ngoại hình: Tuổi trung niên, thấp khớp đôi lúc cũng nhanh nhẹn dẻo dai</a:t>
            </a:r>
            <a:r>
              <a:rPr lang="en-US" altLang="vi-VN" sz="1600" dirty="0"/>
              <a:t>.</a:t>
            </a:r>
          </a:p>
          <a:p>
            <a:pPr marL="139700" lvl="0" indent="0" algn="just" rtl="0">
              <a:lnSpc>
                <a:spcPct val="150000"/>
              </a:lnSpc>
              <a:spcBef>
                <a:spcPts val="0"/>
              </a:spcBef>
              <a:spcAft>
                <a:spcPts val="0"/>
              </a:spcAft>
              <a:buSzPts val="1400"/>
              <a:buNone/>
            </a:pPr>
            <a:r>
              <a:rPr lang="vi-VN" sz="1600" dirty="0"/>
              <a:t>- Nguyên nhân đi săn:  Được con trai tặng cho khẩu súng là nguyên nhân trực tiếp đã khiến ông Diều muốn đi săn. Hoạt động này của ông cũng là một thói quen dường như trở thành tự nhiên, thậm chí là một niềm vui của con người nói chung.</a:t>
            </a:r>
          </a:p>
          <a:p>
            <a:pPr marL="139700" lvl="0" indent="0" algn="just" rtl="0">
              <a:lnSpc>
                <a:spcPct val="150000"/>
              </a:lnSpc>
              <a:spcBef>
                <a:spcPts val="0"/>
              </a:spcBef>
              <a:spcAft>
                <a:spcPts val="0"/>
              </a:spcAft>
              <a:buSzPts val="1400"/>
              <a:buNone/>
            </a:pPr>
            <a:r>
              <a:rPr lang="vi-VN" sz="1600" dirty="0"/>
              <a:t>- Khẩu súng khiến ông Diễu hiện lên trong tác phẩm chủ yếu như một người thợ săn</a:t>
            </a:r>
            <a:r>
              <a:rPr lang="en-US" sz="1600" dirty="0"/>
              <a:t>.</a:t>
            </a:r>
            <a:endParaRPr lang="vi-VN" sz="1600" dirty="0"/>
          </a:p>
          <a:p>
            <a:pPr marL="139700" lvl="0" indent="0" algn="l" rtl="0">
              <a:spcBef>
                <a:spcPts val="0"/>
              </a:spcBef>
              <a:spcAft>
                <a:spcPts val="0"/>
              </a:spcAft>
              <a:buSzPts val="1400"/>
              <a:buNone/>
            </a:pPr>
            <a:endParaRPr sz="1400" dirty="0"/>
          </a:p>
        </p:txBody>
      </p:sp>
      <p:grpSp>
        <p:nvGrpSpPr>
          <p:cNvPr id="799" name="Google Shape;799;p42"/>
          <p:cNvGrpSpPr/>
          <p:nvPr/>
        </p:nvGrpSpPr>
        <p:grpSpPr>
          <a:xfrm>
            <a:off x="5892839" y="2318767"/>
            <a:ext cx="2521105" cy="1569006"/>
            <a:chOff x="5093552" y="1610025"/>
            <a:chExt cx="2521105" cy="1569006"/>
          </a:xfrm>
        </p:grpSpPr>
        <p:sp>
          <p:nvSpPr>
            <p:cNvPr id="800" name="Google Shape;800;p42"/>
            <p:cNvSpPr/>
            <p:nvPr/>
          </p:nvSpPr>
          <p:spPr>
            <a:xfrm>
              <a:off x="5093552" y="1610025"/>
              <a:ext cx="2521105" cy="1569006"/>
            </a:xfrm>
            <a:custGeom>
              <a:avLst/>
              <a:gdLst/>
              <a:ahLst/>
              <a:cxnLst/>
              <a:rect l="l" t="t" r="r" b="b"/>
              <a:pathLst>
                <a:path w="15165" h="9402" extrusionOk="0">
                  <a:moveTo>
                    <a:pt x="14308" y="9141"/>
                  </a:moveTo>
                  <a:cubicBezTo>
                    <a:pt x="14507" y="9265"/>
                    <a:pt x="14854" y="9191"/>
                    <a:pt x="15041" y="9178"/>
                  </a:cubicBezTo>
                  <a:cubicBezTo>
                    <a:pt x="15165" y="9066"/>
                    <a:pt x="15103" y="8880"/>
                    <a:pt x="15090" y="8731"/>
                  </a:cubicBezTo>
                  <a:cubicBezTo>
                    <a:pt x="15078" y="8371"/>
                    <a:pt x="15090" y="8011"/>
                    <a:pt x="15041" y="7626"/>
                  </a:cubicBezTo>
                  <a:cubicBezTo>
                    <a:pt x="15003" y="7427"/>
                    <a:pt x="14954" y="7228"/>
                    <a:pt x="14879" y="7030"/>
                  </a:cubicBezTo>
                  <a:cubicBezTo>
                    <a:pt x="14842" y="6955"/>
                    <a:pt x="14718" y="6893"/>
                    <a:pt x="14631" y="6831"/>
                  </a:cubicBezTo>
                  <a:cubicBezTo>
                    <a:pt x="14296" y="6545"/>
                    <a:pt x="14072" y="6073"/>
                    <a:pt x="13861" y="5651"/>
                  </a:cubicBezTo>
                  <a:cubicBezTo>
                    <a:pt x="13699" y="5316"/>
                    <a:pt x="13550" y="4968"/>
                    <a:pt x="13426" y="4608"/>
                  </a:cubicBezTo>
                  <a:cubicBezTo>
                    <a:pt x="13215" y="4061"/>
                    <a:pt x="13091" y="3465"/>
                    <a:pt x="12905" y="2894"/>
                  </a:cubicBezTo>
                  <a:cubicBezTo>
                    <a:pt x="12818" y="2596"/>
                    <a:pt x="12631" y="2347"/>
                    <a:pt x="12793" y="2087"/>
                  </a:cubicBezTo>
                  <a:cubicBezTo>
                    <a:pt x="13116" y="1826"/>
                    <a:pt x="13463" y="1590"/>
                    <a:pt x="13824" y="1366"/>
                  </a:cubicBezTo>
                  <a:cubicBezTo>
                    <a:pt x="13973" y="1254"/>
                    <a:pt x="14134" y="1105"/>
                    <a:pt x="14296" y="981"/>
                  </a:cubicBezTo>
                  <a:cubicBezTo>
                    <a:pt x="14457" y="857"/>
                    <a:pt x="14668" y="696"/>
                    <a:pt x="14631" y="447"/>
                  </a:cubicBezTo>
                  <a:cubicBezTo>
                    <a:pt x="14382" y="410"/>
                    <a:pt x="14196" y="596"/>
                    <a:pt x="14022" y="696"/>
                  </a:cubicBezTo>
                  <a:cubicBezTo>
                    <a:pt x="13439" y="1043"/>
                    <a:pt x="12929" y="1428"/>
                    <a:pt x="12234" y="1652"/>
                  </a:cubicBezTo>
                  <a:cubicBezTo>
                    <a:pt x="11750" y="1217"/>
                    <a:pt x="10855" y="1267"/>
                    <a:pt x="9899" y="1267"/>
                  </a:cubicBezTo>
                  <a:cubicBezTo>
                    <a:pt x="9154" y="1267"/>
                    <a:pt x="8297" y="1317"/>
                    <a:pt x="7564" y="1267"/>
                  </a:cubicBezTo>
                  <a:cubicBezTo>
                    <a:pt x="7018" y="1217"/>
                    <a:pt x="6484" y="1143"/>
                    <a:pt x="5950" y="1006"/>
                  </a:cubicBezTo>
                  <a:cubicBezTo>
                    <a:pt x="5689" y="944"/>
                    <a:pt x="5465" y="857"/>
                    <a:pt x="5217" y="795"/>
                  </a:cubicBezTo>
                  <a:cubicBezTo>
                    <a:pt x="4782" y="696"/>
                    <a:pt x="4211" y="758"/>
                    <a:pt x="3838" y="596"/>
                  </a:cubicBezTo>
                  <a:cubicBezTo>
                    <a:pt x="3478" y="422"/>
                    <a:pt x="3217" y="62"/>
                    <a:pt x="2870" y="0"/>
                  </a:cubicBezTo>
                  <a:cubicBezTo>
                    <a:pt x="2770" y="0"/>
                    <a:pt x="2671" y="0"/>
                    <a:pt x="2584" y="12"/>
                  </a:cubicBezTo>
                  <a:cubicBezTo>
                    <a:pt x="2162" y="37"/>
                    <a:pt x="1764" y="137"/>
                    <a:pt x="1392" y="311"/>
                  </a:cubicBezTo>
                  <a:cubicBezTo>
                    <a:pt x="1280" y="373"/>
                    <a:pt x="1218" y="460"/>
                    <a:pt x="1131" y="522"/>
                  </a:cubicBezTo>
                  <a:cubicBezTo>
                    <a:pt x="1044" y="571"/>
                    <a:pt x="944" y="621"/>
                    <a:pt x="820" y="683"/>
                  </a:cubicBezTo>
                  <a:cubicBezTo>
                    <a:pt x="634" y="770"/>
                    <a:pt x="199" y="832"/>
                    <a:pt x="137" y="944"/>
                  </a:cubicBezTo>
                  <a:cubicBezTo>
                    <a:pt x="1" y="1192"/>
                    <a:pt x="261" y="1379"/>
                    <a:pt x="361" y="1553"/>
                  </a:cubicBezTo>
                  <a:cubicBezTo>
                    <a:pt x="423" y="1677"/>
                    <a:pt x="497" y="1801"/>
                    <a:pt x="597" y="1913"/>
                  </a:cubicBezTo>
                  <a:cubicBezTo>
                    <a:pt x="870" y="2111"/>
                    <a:pt x="1317" y="1962"/>
                    <a:pt x="1677" y="1950"/>
                  </a:cubicBezTo>
                  <a:cubicBezTo>
                    <a:pt x="1839" y="1950"/>
                    <a:pt x="2013" y="1962"/>
                    <a:pt x="2174" y="2000"/>
                  </a:cubicBezTo>
                  <a:cubicBezTo>
                    <a:pt x="2137" y="2347"/>
                    <a:pt x="2137" y="2832"/>
                    <a:pt x="2422" y="2832"/>
                  </a:cubicBezTo>
                  <a:cubicBezTo>
                    <a:pt x="2534" y="2832"/>
                    <a:pt x="2609" y="2670"/>
                    <a:pt x="2696" y="2621"/>
                  </a:cubicBezTo>
                  <a:cubicBezTo>
                    <a:pt x="2832" y="2546"/>
                    <a:pt x="2956" y="2459"/>
                    <a:pt x="3081" y="2360"/>
                  </a:cubicBezTo>
                  <a:cubicBezTo>
                    <a:pt x="3255" y="2509"/>
                    <a:pt x="3466" y="2621"/>
                    <a:pt x="3702" y="2683"/>
                  </a:cubicBezTo>
                  <a:cubicBezTo>
                    <a:pt x="3938" y="3006"/>
                    <a:pt x="4136" y="3403"/>
                    <a:pt x="4422" y="3689"/>
                  </a:cubicBezTo>
                  <a:cubicBezTo>
                    <a:pt x="4546" y="3813"/>
                    <a:pt x="4708" y="3900"/>
                    <a:pt x="4795" y="4049"/>
                  </a:cubicBezTo>
                  <a:cubicBezTo>
                    <a:pt x="4248" y="4359"/>
                    <a:pt x="3751" y="4720"/>
                    <a:pt x="3466" y="5316"/>
                  </a:cubicBezTo>
                  <a:cubicBezTo>
                    <a:pt x="3503" y="5514"/>
                    <a:pt x="3515" y="5800"/>
                    <a:pt x="3664" y="5924"/>
                  </a:cubicBezTo>
                  <a:cubicBezTo>
                    <a:pt x="3813" y="6011"/>
                    <a:pt x="3975" y="6061"/>
                    <a:pt x="4136" y="6073"/>
                  </a:cubicBezTo>
                  <a:cubicBezTo>
                    <a:pt x="4484" y="6148"/>
                    <a:pt x="4832" y="6197"/>
                    <a:pt x="5180" y="6235"/>
                  </a:cubicBezTo>
                  <a:cubicBezTo>
                    <a:pt x="5316" y="6185"/>
                    <a:pt x="5366" y="6024"/>
                    <a:pt x="5552" y="6073"/>
                  </a:cubicBezTo>
                  <a:cubicBezTo>
                    <a:pt x="5577" y="6955"/>
                    <a:pt x="5763" y="7700"/>
                    <a:pt x="5763" y="8557"/>
                  </a:cubicBezTo>
                  <a:cubicBezTo>
                    <a:pt x="5478" y="8619"/>
                    <a:pt x="5279" y="8880"/>
                    <a:pt x="5316" y="9178"/>
                  </a:cubicBezTo>
                  <a:cubicBezTo>
                    <a:pt x="5540" y="9402"/>
                    <a:pt x="5974" y="9203"/>
                    <a:pt x="6223" y="9128"/>
                  </a:cubicBezTo>
                  <a:cubicBezTo>
                    <a:pt x="6459" y="8756"/>
                    <a:pt x="6248" y="8334"/>
                    <a:pt x="6235" y="7899"/>
                  </a:cubicBezTo>
                  <a:cubicBezTo>
                    <a:pt x="6248" y="7675"/>
                    <a:pt x="6272" y="7439"/>
                    <a:pt x="6310" y="7216"/>
                  </a:cubicBezTo>
                  <a:cubicBezTo>
                    <a:pt x="6397" y="6533"/>
                    <a:pt x="6471" y="5850"/>
                    <a:pt x="6571" y="5204"/>
                  </a:cubicBezTo>
                  <a:cubicBezTo>
                    <a:pt x="7055" y="5278"/>
                    <a:pt x="7539" y="5204"/>
                    <a:pt x="7974" y="4980"/>
                  </a:cubicBezTo>
                  <a:cubicBezTo>
                    <a:pt x="8769" y="4633"/>
                    <a:pt x="9365" y="4123"/>
                    <a:pt x="10359" y="4036"/>
                  </a:cubicBezTo>
                  <a:cubicBezTo>
                    <a:pt x="10830" y="5042"/>
                    <a:pt x="11178" y="6036"/>
                    <a:pt x="11886" y="6806"/>
                  </a:cubicBezTo>
                  <a:cubicBezTo>
                    <a:pt x="11998" y="6918"/>
                    <a:pt x="12110" y="7054"/>
                    <a:pt x="12209" y="7191"/>
                  </a:cubicBezTo>
                  <a:cubicBezTo>
                    <a:pt x="12321" y="7328"/>
                    <a:pt x="12420" y="7477"/>
                    <a:pt x="12495" y="7626"/>
                  </a:cubicBezTo>
                  <a:cubicBezTo>
                    <a:pt x="12582" y="7936"/>
                    <a:pt x="12433" y="8296"/>
                    <a:pt x="12457" y="8594"/>
                  </a:cubicBezTo>
                  <a:cubicBezTo>
                    <a:pt x="12147" y="8582"/>
                    <a:pt x="11836" y="9066"/>
                    <a:pt x="12197" y="9191"/>
                  </a:cubicBezTo>
                  <a:cubicBezTo>
                    <a:pt x="12246" y="9203"/>
                    <a:pt x="12321" y="9153"/>
                    <a:pt x="12395" y="9166"/>
                  </a:cubicBezTo>
                  <a:cubicBezTo>
                    <a:pt x="12470" y="9191"/>
                    <a:pt x="12482" y="9240"/>
                    <a:pt x="12532" y="9240"/>
                  </a:cubicBezTo>
                  <a:cubicBezTo>
                    <a:pt x="12669" y="9240"/>
                    <a:pt x="12780" y="9116"/>
                    <a:pt x="12880" y="9066"/>
                  </a:cubicBezTo>
                  <a:cubicBezTo>
                    <a:pt x="12867" y="8582"/>
                    <a:pt x="13141" y="8122"/>
                    <a:pt x="13190" y="7688"/>
                  </a:cubicBezTo>
                  <a:cubicBezTo>
                    <a:pt x="13227" y="7340"/>
                    <a:pt x="13066" y="7179"/>
                    <a:pt x="12954" y="6930"/>
                  </a:cubicBezTo>
                  <a:cubicBezTo>
                    <a:pt x="12880" y="6769"/>
                    <a:pt x="12818" y="6595"/>
                    <a:pt x="12756" y="6446"/>
                  </a:cubicBezTo>
                  <a:cubicBezTo>
                    <a:pt x="13526" y="7017"/>
                    <a:pt x="14445" y="7415"/>
                    <a:pt x="14569" y="8669"/>
                  </a:cubicBezTo>
                  <a:cubicBezTo>
                    <a:pt x="14420" y="8743"/>
                    <a:pt x="14221" y="8892"/>
                    <a:pt x="14308" y="9141"/>
                  </a:cubicBezTo>
                  <a:close/>
                  <a:moveTo>
                    <a:pt x="4422" y="5527"/>
                  </a:moveTo>
                  <a:cubicBezTo>
                    <a:pt x="4447" y="5415"/>
                    <a:pt x="4583" y="5365"/>
                    <a:pt x="4683" y="5316"/>
                  </a:cubicBezTo>
                  <a:cubicBezTo>
                    <a:pt x="4881" y="5229"/>
                    <a:pt x="5080" y="5154"/>
                    <a:pt x="5291" y="5042"/>
                  </a:cubicBezTo>
                  <a:lnTo>
                    <a:pt x="5316" y="5042"/>
                  </a:lnTo>
                  <a:cubicBezTo>
                    <a:pt x="5353" y="5179"/>
                    <a:pt x="5453" y="5241"/>
                    <a:pt x="5478" y="5390"/>
                  </a:cubicBezTo>
                  <a:cubicBezTo>
                    <a:pt x="5291" y="5676"/>
                    <a:pt x="4708" y="5725"/>
                    <a:pt x="4422" y="55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2"/>
            <p:cNvSpPr/>
            <p:nvPr/>
          </p:nvSpPr>
          <p:spPr>
            <a:xfrm>
              <a:off x="6844441" y="2281557"/>
              <a:ext cx="425421" cy="843578"/>
            </a:xfrm>
            <a:custGeom>
              <a:avLst/>
              <a:gdLst/>
              <a:ahLst/>
              <a:cxnLst/>
              <a:rect l="l" t="t" r="r" b="b"/>
              <a:pathLst>
                <a:path w="2559" h="5055" extrusionOk="0">
                  <a:moveTo>
                    <a:pt x="0" y="0"/>
                  </a:moveTo>
                  <a:cubicBezTo>
                    <a:pt x="50" y="25"/>
                    <a:pt x="100" y="37"/>
                    <a:pt x="162" y="37"/>
                  </a:cubicBezTo>
                  <a:cubicBezTo>
                    <a:pt x="597" y="931"/>
                    <a:pt x="1242" y="1701"/>
                    <a:pt x="2050" y="2285"/>
                  </a:cubicBezTo>
                  <a:cubicBezTo>
                    <a:pt x="2149" y="2583"/>
                    <a:pt x="2273" y="2881"/>
                    <a:pt x="2410" y="3167"/>
                  </a:cubicBezTo>
                  <a:cubicBezTo>
                    <a:pt x="2459" y="3266"/>
                    <a:pt x="2509" y="3353"/>
                    <a:pt x="2534" y="3453"/>
                  </a:cubicBezTo>
                  <a:cubicBezTo>
                    <a:pt x="2559" y="3627"/>
                    <a:pt x="2447" y="3875"/>
                    <a:pt x="2385" y="4074"/>
                  </a:cubicBezTo>
                  <a:cubicBezTo>
                    <a:pt x="2273" y="4347"/>
                    <a:pt x="2224" y="4633"/>
                    <a:pt x="2224" y="4918"/>
                  </a:cubicBezTo>
                  <a:cubicBezTo>
                    <a:pt x="2161" y="4955"/>
                    <a:pt x="2074" y="5055"/>
                    <a:pt x="1988" y="5018"/>
                  </a:cubicBezTo>
                  <a:cubicBezTo>
                    <a:pt x="1950" y="4943"/>
                    <a:pt x="1988" y="4856"/>
                    <a:pt x="2062" y="4831"/>
                  </a:cubicBezTo>
                  <a:cubicBezTo>
                    <a:pt x="2062" y="4769"/>
                    <a:pt x="2000" y="4794"/>
                    <a:pt x="2000" y="4744"/>
                  </a:cubicBezTo>
                  <a:cubicBezTo>
                    <a:pt x="2161" y="4496"/>
                    <a:pt x="2174" y="3838"/>
                    <a:pt x="2099" y="3465"/>
                  </a:cubicBezTo>
                  <a:cubicBezTo>
                    <a:pt x="2050" y="3229"/>
                    <a:pt x="1838" y="3055"/>
                    <a:pt x="1689" y="2906"/>
                  </a:cubicBezTo>
                  <a:cubicBezTo>
                    <a:pt x="1093" y="2335"/>
                    <a:pt x="708" y="1615"/>
                    <a:pt x="348" y="832"/>
                  </a:cubicBezTo>
                  <a:cubicBezTo>
                    <a:pt x="224" y="571"/>
                    <a:pt x="137" y="273"/>
                    <a:pt x="0" y="0"/>
                  </a:cubicBezTo>
                  <a:close/>
                  <a:moveTo>
                    <a:pt x="1913" y="2981"/>
                  </a:moveTo>
                  <a:cubicBezTo>
                    <a:pt x="1988" y="3068"/>
                    <a:pt x="2062" y="3229"/>
                    <a:pt x="2149" y="3217"/>
                  </a:cubicBezTo>
                  <a:cubicBezTo>
                    <a:pt x="1876" y="2807"/>
                    <a:pt x="1553" y="2434"/>
                    <a:pt x="1205" y="2087"/>
                  </a:cubicBezTo>
                  <a:cubicBezTo>
                    <a:pt x="1404" y="2385"/>
                    <a:pt x="1677" y="2707"/>
                    <a:pt x="1913" y="298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2"/>
            <p:cNvSpPr/>
            <p:nvPr/>
          </p:nvSpPr>
          <p:spPr>
            <a:xfrm>
              <a:off x="5147249" y="1628549"/>
              <a:ext cx="2440643" cy="1498749"/>
            </a:xfrm>
            <a:custGeom>
              <a:avLst/>
              <a:gdLst/>
              <a:ahLst/>
              <a:cxnLst/>
              <a:rect l="l" t="t" r="r" b="b"/>
              <a:pathLst>
                <a:path w="14681" h="8981" extrusionOk="0">
                  <a:moveTo>
                    <a:pt x="9911" y="1342"/>
                  </a:moveTo>
                  <a:cubicBezTo>
                    <a:pt x="10582" y="1379"/>
                    <a:pt x="11327" y="1305"/>
                    <a:pt x="11700" y="1615"/>
                  </a:cubicBezTo>
                  <a:cubicBezTo>
                    <a:pt x="11836" y="1740"/>
                    <a:pt x="11936" y="1889"/>
                    <a:pt x="12035" y="2038"/>
                  </a:cubicBezTo>
                  <a:cubicBezTo>
                    <a:pt x="12134" y="2187"/>
                    <a:pt x="12221" y="2336"/>
                    <a:pt x="12296" y="2497"/>
                  </a:cubicBezTo>
                  <a:lnTo>
                    <a:pt x="12321" y="2534"/>
                  </a:lnTo>
                  <a:cubicBezTo>
                    <a:pt x="12569" y="3267"/>
                    <a:pt x="12656" y="4149"/>
                    <a:pt x="13091" y="4907"/>
                  </a:cubicBezTo>
                  <a:cubicBezTo>
                    <a:pt x="13178" y="5080"/>
                    <a:pt x="13265" y="5267"/>
                    <a:pt x="13327" y="5453"/>
                  </a:cubicBezTo>
                  <a:cubicBezTo>
                    <a:pt x="13414" y="5627"/>
                    <a:pt x="13501" y="5801"/>
                    <a:pt x="13588" y="5962"/>
                  </a:cubicBezTo>
                  <a:cubicBezTo>
                    <a:pt x="13811" y="6385"/>
                    <a:pt x="13973" y="6794"/>
                    <a:pt x="14395" y="7018"/>
                  </a:cubicBezTo>
                  <a:cubicBezTo>
                    <a:pt x="14556" y="7316"/>
                    <a:pt x="14482" y="7776"/>
                    <a:pt x="14556" y="8235"/>
                  </a:cubicBezTo>
                  <a:cubicBezTo>
                    <a:pt x="14594" y="8471"/>
                    <a:pt x="14680" y="8645"/>
                    <a:pt x="14606" y="8856"/>
                  </a:cubicBezTo>
                  <a:cubicBezTo>
                    <a:pt x="14519" y="8868"/>
                    <a:pt x="14432" y="8893"/>
                    <a:pt x="14345" y="8893"/>
                  </a:cubicBezTo>
                  <a:lnTo>
                    <a:pt x="14345" y="8744"/>
                  </a:lnTo>
                  <a:cubicBezTo>
                    <a:pt x="14196" y="8732"/>
                    <a:pt x="14246" y="8918"/>
                    <a:pt x="14171" y="8980"/>
                  </a:cubicBezTo>
                  <a:cubicBezTo>
                    <a:pt x="14035" y="8844"/>
                    <a:pt x="14295" y="8757"/>
                    <a:pt x="14358" y="8657"/>
                  </a:cubicBezTo>
                  <a:cubicBezTo>
                    <a:pt x="14395" y="8583"/>
                    <a:pt x="14407" y="8496"/>
                    <a:pt x="14407" y="8421"/>
                  </a:cubicBezTo>
                  <a:cubicBezTo>
                    <a:pt x="14395" y="7949"/>
                    <a:pt x="14184" y="7502"/>
                    <a:pt x="13848" y="7179"/>
                  </a:cubicBezTo>
                  <a:cubicBezTo>
                    <a:pt x="13786" y="7130"/>
                    <a:pt x="13712" y="7080"/>
                    <a:pt x="13650" y="7018"/>
                  </a:cubicBezTo>
                  <a:cubicBezTo>
                    <a:pt x="13563" y="6906"/>
                    <a:pt x="13426" y="6832"/>
                    <a:pt x="13289" y="6807"/>
                  </a:cubicBezTo>
                  <a:cubicBezTo>
                    <a:pt x="12519" y="6086"/>
                    <a:pt x="11638" y="5565"/>
                    <a:pt x="11004" y="4671"/>
                  </a:cubicBezTo>
                  <a:cubicBezTo>
                    <a:pt x="10905" y="4534"/>
                    <a:pt x="10818" y="4373"/>
                    <a:pt x="10719" y="4199"/>
                  </a:cubicBezTo>
                  <a:cubicBezTo>
                    <a:pt x="10607" y="4050"/>
                    <a:pt x="10520" y="3901"/>
                    <a:pt x="10433" y="3739"/>
                  </a:cubicBezTo>
                  <a:cubicBezTo>
                    <a:pt x="10421" y="3689"/>
                    <a:pt x="10421" y="3627"/>
                    <a:pt x="10408" y="3578"/>
                  </a:cubicBezTo>
                  <a:cubicBezTo>
                    <a:pt x="10346" y="3416"/>
                    <a:pt x="10197" y="3292"/>
                    <a:pt x="10023" y="3267"/>
                  </a:cubicBezTo>
                  <a:cubicBezTo>
                    <a:pt x="9986" y="3342"/>
                    <a:pt x="10098" y="3379"/>
                    <a:pt x="10135" y="3429"/>
                  </a:cubicBezTo>
                  <a:cubicBezTo>
                    <a:pt x="10147" y="3503"/>
                    <a:pt x="10172" y="3578"/>
                    <a:pt x="10222" y="3652"/>
                  </a:cubicBezTo>
                  <a:cubicBezTo>
                    <a:pt x="10060" y="3640"/>
                    <a:pt x="9874" y="3565"/>
                    <a:pt x="9700" y="3553"/>
                  </a:cubicBezTo>
                  <a:cubicBezTo>
                    <a:pt x="8843" y="3491"/>
                    <a:pt x="8222" y="3950"/>
                    <a:pt x="7763" y="4335"/>
                  </a:cubicBezTo>
                  <a:cubicBezTo>
                    <a:pt x="8334" y="4050"/>
                    <a:pt x="8905" y="3627"/>
                    <a:pt x="9800" y="3776"/>
                  </a:cubicBezTo>
                  <a:cubicBezTo>
                    <a:pt x="8371" y="3888"/>
                    <a:pt x="7825" y="4931"/>
                    <a:pt x="6272" y="4907"/>
                  </a:cubicBezTo>
                  <a:cubicBezTo>
                    <a:pt x="6359" y="4596"/>
                    <a:pt x="6173" y="4422"/>
                    <a:pt x="6099" y="4186"/>
                  </a:cubicBezTo>
                  <a:cubicBezTo>
                    <a:pt x="5962" y="4286"/>
                    <a:pt x="6123" y="4459"/>
                    <a:pt x="6148" y="4609"/>
                  </a:cubicBezTo>
                  <a:cubicBezTo>
                    <a:pt x="6136" y="4807"/>
                    <a:pt x="6111" y="4994"/>
                    <a:pt x="6061" y="5180"/>
                  </a:cubicBezTo>
                  <a:cubicBezTo>
                    <a:pt x="6024" y="5366"/>
                    <a:pt x="5999" y="5565"/>
                    <a:pt x="5987" y="5751"/>
                  </a:cubicBezTo>
                  <a:cubicBezTo>
                    <a:pt x="5987" y="5962"/>
                    <a:pt x="5838" y="6149"/>
                    <a:pt x="5627" y="6198"/>
                  </a:cubicBezTo>
                  <a:cubicBezTo>
                    <a:pt x="5564" y="6347"/>
                    <a:pt x="5564" y="6521"/>
                    <a:pt x="5627" y="6670"/>
                  </a:cubicBezTo>
                  <a:cubicBezTo>
                    <a:pt x="5664" y="6807"/>
                    <a:pt x="5788" y="6919"/>
                    <a:pt x="5813" y="7030"/>
                  </a:cubicBezTo>
                  <a:cubicBezTo>
                    <a:pt x="5813" y="7217"/>
                    <a:pt x="5800" y="7415"/>
                    <a:pt x="5776" y="7602"/>
                  </a:cubicBezTo>
                  <a:cubicBezTo>
                    <a:pt x="5776" y="7925"/>
                    <a:pt x="5813" y="8235"/>
                    <a:pt x="5887" y="8533"/>
                  </a:cubicBezTo>
                  <a:cubicBezTo>
                    <a:pt x="5813" y="8632"/>
                    <a:pt x="5763" y="8757"/>
                    <a:pt x="5738" y="8881"/>
                  </a:cubicBezTo>
                  <a:cubicBezTo>
                    <a:pt x="5627" y="8906"/>
                    <a:pt x="5515" y="8931"/>
                    <a:pt x="5391" y="8955"/>
                  </a:cubicBezTo>
                  <a:cubicBezTo>
                    <a:pt x="5391" y="8856"/>
                    <a:pt x="5403" y="8757"/>
                    <a:pt x="5428" y="8670"/>
                  </a:cubicBezTo>
                  <a:cubicBezTo>
                    <a:pt x="5478" y="8533"/>
                    <a:pt x="5577" y="8558"/>
                    <a:pt x="5589" y="8384"/>
                  </a:cubicBezTo>
                  <a:cubicBezTo>
                    <a:pt x="5614" y="8223"/>
                    <a:pt x="5614" y="8061"/>
                    <a:pt x="5589" y="7900"/>
                  </a:cubicBezTo>
                  <a:cubicBezTo>
                    <a:pt x="5577" y="7552"/>
                    <a:pt x="5540" y="7167"/>
                    <a:pt x="5490" y="6807"/>
                  </a:cubicBezTo>
                  <a:cubicBezTo>
                    <a:pt x="5453" y="6347"/>
                    <a:pt x="5403" y="5975"/>
                    <a:pt x="5378" y="5577"/>
                  </a:cubicBezTo>
                  <a:cubicBezTo>
                    <a:pt x="5328" y="5267"/>
                    <a:pt x="5242" y="4956"/>
                    <a:pt x="5117" y="4671"/>
                  </a:cubicBezTo>
                  <a:cubicBezTo>
                    <a:pt x="5018" y="4397"/>
                    <a:pt x="4881" y="4137"/>
                    <a:pt x="4720" y="3901"/>
                  </a:cubicBezTo>
                  <a:cubicBezTo>
                    <a:pt x="4496" y="3615"/>
                    <a:pt x="4236" y="3453"/>
                    <a:pt x="4000" y="3155"/>
                  </a:cubicBezTo>
                  <a:cubicBezTo>
                    <a:pt x="3801" y="2907"/>
                    <a:pt x="3602" y="2497"/>
                    <a:pt x="3354" y="2361"/>
                  </a:cubicBezTo>
                  <a:cubicBezTo>
                    <a:pt x="3180" y="2249"/>
                    <a:pt x="2944" y="2224"/>
                    <a:pt x="2845" y="2137"/>
                  </a:cubicBezTo>
                  <a:cubicBezTo>
                    <a:pt x="3031" y="1827"/>
                    <a:pt x="3130" y="1479"/>
                    <a:pt x="2956" y="1168"/>
                  </a:cubicBezTo>
                  <a:cubicBezTo>
                    <a:pt x="2770" y="870"/>
                    <a:pt x="2522" y="684"/>
                    <a:pt x="2460" y="311"/>
                  </a:cubicBezTo>
                  <a:cubicBezTo>
                    <a:pt x="2335" y="473"/>
                    <a:pt x="2460" y="696"/>
                    <a:pt x="2522" y="845"/>
                  </a:cubicBezTo>
                  <a:cubicBezTo>
                    <a:pt x="2596" y="982"/>
                    <a:pt x="2745" y="1143"/>
                    <a:pt x="2807" y="1268"/>
                  </a:cubicBezTo>
                  <a:cubicBezTo>
                    <a:pt x="2882" y="1392"/>
                    <a:pt x="2882" y="1541"/>
                    <a:pt x="2807" y="1653"/>
                  </a:cubicBezTo>
                  <a:cubicBezTo>
                    <a:pt x="2733" y="1653"/>
                    <a:pt x="2795" y="1491"/>
                    <a:pt x="2758" y="1442"/>
                  </a:cubicBezTo>
                  <a:cubicBezTo>
                    <a:pt x="2683" y="1442"/>
                    <a:pt x="2733" y="1578"/>
                    <a:pt x="2696" y="1615"/>
                  </a:cubicBezTo>
                  <a:cubicBezTo>
                    <a:pt x="2559" y="1504"/>
                    <a:pt x="2658" y="1143"/>
                    <a:pt x="2497" y="1069"/>
                  </a:cubicBezTo>
                  <a:cubicBezTo>
                    <a:pt x="2360" y="1106"/>
                    <a:pt x="2211" y="1106"/>
                    <a:pt x="2075" y="1057"/>
                  </a:cubicBezTo>
                  <a:cubicBezTo>
                    <a:pt x="2025" y="858"/>
                    <a:pt x="2112" y="535"/>
                    <a:pt x="1963" y="460"/>
                  </a:cubicBezTo>
                  <a:cubicBezTo>
                    <a:pt x="1863" y="808"/>
                    <a:pt x="1901" y="1292"/>
                    <a:pt x="1863" y="1702"/>
                  </a:cubicBezTo>
                  <a:cubicBezTo>
                    <a:pt x="1789" y="1702"/>
                    <a:pt x="1752" y="1628"/>
                    <a:pt x="1690" y="1615"/>
                  </a:cubicBezTo>
                  <a:cubicBezTo>
                    <a:pt x="1478" y="1553"/>
                    <a:pt x="1168" y="1628"/>
                    <a:pt x="920" y="1603"/>
                  </a:cubicBezTo>
                  <a:cubicBezTo>
                    <a:pt x="783" y="1578"/>
                    <a:pt x="671" y="1516"/>
                    <a:pt x="559" y="1553"/>
                  </a:cubicBezTo>
                  <a:cubicBezTo>
                    <a:pt x="708" y="1640"/>
                    <a:pt x="882" y="1677"/>
                    <a:pt x="1044" y="1677"/>
                  </a:cubicBezTo>
                  <a:cubicBezTo>
                    <a:pt x="634" y="1789"/>
                    <a:pt x="187" y="1591"/>
                    <a:pt x="0" y="1193"/>
                  </a:cubicBezTo>
                  <a:cubicBezTo>
                    <a:pt x="38" y="1032"/>
                    <a:pt x="187" y="970"/>
                    <a:pt x="212" y="796"/>
                  </a:cubicBezTo>
                  <a:cubicBezTo>
                    <a:pt x="423" y="783"/>
                    <a:pt x="621" y="709"/>
                    <a:pt x="795" y="572"/>
                  </a:cubicBezTo>
                  <a:cubicBezTo>
                    <a:pt x="932" y="485"/>
                    <a:pt x="1031" y="336"/>
                    <a:pt x="1168" y="286"/>
                  </a:cubicBezTo>
                  <a:cubicBezTo>
                    <a:pt x="1342" y="212"/>
                    <a:pt x="1541" y="162"/>
                    <a:pt x="1727" y="125"/>
                  </a:cubicBezTo>
                  <a:cubicBezTo>
                    <a:pt x="1988" y="75"/>
                    <a:pt x="2286" y="1"/>
                    <a:pt x="2522" y="63"/>
                  </a:cubicBezTo>
                  <a:cubicBezTo>
                    <a:pt x="2907" y="162"/>
                    <a:pt x="3205" y="609"/>
                    <a:pt x="3664" y="721"/>
                  </a:cubicBezTo>
                  <a:cubicBezTo>
                    <a:pt x="3888" y="771"/>
                    <a:pt x="4111" y="746"/>
                    <a:pt x="4385" y="796"/>
                  </a:cubicBezTo>
                  <a:cubicBezTo>
                    <a:pt x="4459" y="1081"/>
                    <a:pt x="4211" y="1454"/>
                    <a:pt x="4173" y="1789"/>
                  </a:cubicBezTo>
                  <a:cubicBezTo>
                    <a:pt x="4136" y="2112"/>
                    <a:pt x="4211" y="2534"/>
                    <a:pt x="4521" y="2497"/>
                  </a:cubicBezTo>
                  <a:cubicBezTo>
                    <a:pt x="4621" y="2485"/>
                    <a:pt x="4645" y="2385"/>
                    <a:pt x="4732" y="2323"/>
                  </a:cubicBezTo>
                  <a:cubicBezTo>
                    <a:pt x="5415" y="2112"/>
                    <a:pt x="6285" y="2100"/>
                    <a:pt x="6310" y="1206"/>
                  </a:cubicBezTo>
                  <a:cubicBezTo>
                    <a:pt x="6521" y="1206"/>
                    <a:pt x="6670" y="1280"/>
                    <a:pt x="6869" y="1292"/>
                  </a:cubicBezTo>
                  <a:cubicBezTo>
                    <a:pt x="7117" y="1827"/>
                    <a:pt x="6931" y="2795"/>
                    <a:pt x="7415" y="3068"/>
                  </a:cubicBezTo>
                  <a:cubicBezTo>
                    <a:pt x="7490" y="3516"/>
                    <a:pt x="8222" y="3789"/>
                    <a:pt x="8607" y="3491"/>
                  </a:cubicBezTo>
                  <a:cubicBezTo>
                    <a:pt x="8433" y="3453"/>
                    <a:pt x="8110" y="3640"/>
                    <a:pt x="7999" y="3478"/>
                  </a:cubicBezTo>
                  <a:cubicBezTo>
                    <a:pt x="8210" y="3528"/>
                    <a:pt x="8433" y="3503"/>
                    <a:pt x="8620" y="3404"/>
                  </a:cubicBezTo>
                  <a:cubicBezTo>
                    <a:pt x="8620" y="3416"/>
                    <a:pt x="8607" y="3429"/>
                    <a:pt x="8607" y="3441"/>
                  </a:cubicBezTo>
                  <a:lnTo>
                    <a:pt x="8607" y="3478"/>
                  </a:lnTo>
                  <a:cubicBezTo>
                    <a:pt x="8831" y="3453"/>
                    <a:pt x="8930" y="3218"/>
                    <a:pt x="9067" y="3118"/>
                  </a:cubicBezTo>
                  <a:cubicBezTo>
                    <a:pt x="9266" y="2982"/>
                    <a:pt x="9489" y="2944"/>
                    <a:pt x="9588" y="2683"/>
                  </a:cubicBezTo>
                  <a:cubicBezTo>
                    <a:pt x="9626" y="2621"/>
                    <a:pt x="9626" y="2534"/>
                    <a:pt x="9651" y="2460"/>
                  </a:cubicBezTo>
                  <a:cubicBezTo>
                    <a:pt x="9675" y="2398"/>
                    <a:pt x="9725" y="2336"/>
                    <a:pt x="9737" y="2274"/>
                  </a:cubicBezTo>
                  <a:cubicBezTo>
                    <a:pt x="9824" y="2000"/>
                    <a:pt x="9737" y="1640"/>
                    <a:pt x="9911" y="1342"/>
                  </a:cubicBezTo>
                  <a:close/>
                  <a:moveTo>
                    <a:pt x="10868" y="4348"/>
                  </a:moveTo>
                  <a:cubicBezTo>
                    <a:pt x="11004" y="4609"/>
                    <a:pt x="11203" y="4857"/>
                    <a:pt x="11439" y="5056"/>
                  </a:cubicBezTo>
                  <a:cubicBezTo>
                    <a:pt x="11911" y="5465"/>
                    <a:pt x="12457" y="5776"/>
                    <a:pt x="13066" y="5937"/>
                  </a:cubicBezTo>
                  <a:cubicBezTo>
                    <a:pt x="12818" y="5714"/>
                    <a:pt x="12507" y="5614"/>
                    <a:pt x="12246" y="5453"/>
                  </a:cubicBezTo>
                  <a:cubicBezTo>
                    <a:pt x="11961" y="5304"/>
                    <a:pt x="11700" y="5130"/>
                    <a:pt x="11451" y="4931"/>
                  </a:cubicBezTo>
                  <a:cubicBezTo>
                    <a:pt x="10942" y="4534"/>
                    <a:pt x="10793" y="3876"/>
                    <a:pt x="10334" y="3391"/>
                  </a:cubicBezTo>
                  <a:cubicBezTo>
                    <a:pt x="10520" y="3727"/>
                    <a:pt x="10694" y="4037"/>
                    <a:pt x="10868" y="4348"/>
                  </a:cubicBezTo>
                  <a:close/>
                  <a:moveTo>
                    <a:pt x="1826" y="436"/>
                  </a:moveTo>
                  <a:cubicBezTo>
                    <a:pt x="1826" y="473"/>
                    <a:pt x="1888" y="436"/>
                    <a:pt x="1913" y="448"/>
                  </a:cubicBezTo>
                  <a:cubicBezTo>
                    <a:pt x="1938" y="373"/>
                    <a:pt x="1826" y="373"/>
                    <a:pt x="1826" y="436"/>
                  </a:cubicBezTo>
                  <a:close/>
                  <a:moveTo>
                    <a:pt x="1106" y="510"/>
                  </a:moveTo>
                  <a:cubicBezTo>
                    <a:pt x="1069" y="498"/>
                    <a:pt x="1044" y="423"/>
                    <a:pt x="1006" y="473"/>
                  </a:cubicBezTo>
                  <a:cubicBezTo>
                    <a:pt x="982" y="560"/>
                    <a:pt x="1069" y="572"/>
                    <a:pt x="1019" y="684"/>
                  </a:cubicBezTo>
                  <a:cubicBezTo>
                    <a:pt x="1168" y="783"/>
                    <a:pt x="1292" y="622"/>
                    <a:pt x="1329" y="510"/>
                  </a:cubicBezTo>
                  <a:cubicBezTo>
                    <a:pt x="1267" y="448"/>
                    <a:pt x="1205" y="522"/>
                    <a:pt x="1106" y="510"/>
                  </a:cubicBezTo>
                  <a:close/>
                  <a:moveTo>
                    <a:pt x="1429" y="510"/>
                  </a:moveTo>
                  <a:lnTo>
                    <a:pt x="1429" y="560"/>
                  </a:lnTo>
                  <a:cubicBezTo>
                    <a:pt x="1478" y="585"/>
                    <a:pt x="1578" y="560"/>
                    <a:pt x="1627" y="560"/>
                  </a:cubicBezTo>
                  <a:cubicBezTo>
                    <a:pt x="1627" y="473"/>
                    <a:pt x="1478" y="485"/>
                    <a:pt x="1429" y="510"/>
                  </a:cubicBezTo>
                  <a:close/>
                  <a:moveTo>
                    <a:pt x="9899" y="1702"/>
                  </a:moveTo>
                  <a:cubicBezTo>
                    <a:pt x="9998" y="1752"/>
                    <a:pt x="10036" y="1864"/>
                    <a:pt x="10197" y="1839"/>
                  </a:cubicBezTo>
                  <a:cubicBezTo>
                    <a:pt x="10284" y="1764"/>
                    <a:pt x="10321" y="1665"/>
                    <a:pt x="10296" y="1553"/>
                  </a:cubicBezTo>
                  <a:cubicBezTo>
                    <a:pt x="10247" y="1516"/>
                    <a:pt x="10172" y="1504"/>
                    <a:pt x="10160" y="1442"/>
                  </a:cubicBezTo>
                  <a:cubicBezTo>
                    <a:pt x="9998" y="1442"/>
                    <a:pt x="9936" y="1553"/>
                    <a:pt x="9899" y="1702"/>
                  </a:cubicBezTo>
                  <a:close/>
                  <a:moveTo>
                    <a:pt x="5788" y="2497"/>
                  </a:moveTo>
                  <a:cubicBezTo>
                    <a:pt x="5838" y="2361"/>
                    <a:pt x="6049" y="2336"/>
                    <a:pt x="5999" y="2149"/>
                  </a:cubicBezTo>
                  <a:cubicBezTo>
                    <a:pt x="5776" y="2050"/>
                    <a:pt x="5589" y="2361"/>
                    <a:pt x="5788" y="2497"/>
                  </a:cubicBezTo>
                  <a:close/>
                  <a:moveTo>
                    <a:pt x="9998" y="2808"/>
                  </a:moveTo>
                  <a:cubicBezTo>
                    <a:pt x="9998" y="2857"/>
                    <a:pt x="9924" y="2833"/>
                    <a:pt x="9911" y="2882"/>
                  </a:cubicBezTo>
                  <a:cubicBezTo>
                    <a:pt x="10098" y="2919"/>
                    <a:pt x="10495" y="2845"/>
                    <a:pt x="10532" y="2659"/>
                  </a:cubicBezTo>
                  <a:cubicBezTo>
                    <a:pt x="10570" y="2534"/>
                    <a:pt x="10470" y="2460"/>
                    <a:pt x="10483" y="2298"/>
                  </a:cubicBezTo>
                  <a:cubicBezTo>
                    <a:pt x="10209" y="2112"/>
                    <a:pt x="9874" y="2472"/>
                    <a:pt x="9998" y="2808"/>
                  </a:cubicBezTo>
                  <a:close/>
                  <a:moveTo>
                    <a:pt x="12072" y="2373"/>
                  </a:moveTo>
                  <a:cubicBezTo>
                    <a:pt x="12197" y="2621"/>
                    <a:pt x="12283" y="2870"/>
                    <a:pt x="12358" y="3131"/>
                  </a:cubicBezTo>
                  <a:cubicBezTo>
                    <a:pt x="12433" y="3404"/>
                    <a:pt x="12457" y="3689"/>
                    <a:pt x="12619" y="3913"/>
                  </a:cubicBezTo>
                  <a:cubicBezTo>
                    <a:pt x="12507" y="3329"/>
                    <a:pt x="12395" y="2733"/>
                    <a:pt x="12097" y="2361"/>
                  </a:cubicBezTo>
                  <a:cubicBezTo>
                    <a:pt x="12097" y="2348"/>
                    <a:pt x="12085" y="2336"/>
                    <a:pt x="12072" y="2336"/>
                  </a:cubicBezTo>
                  <a:close/>
                  <a:moveTo>
                    <a:pt x="5242" y="2907"/>
                  </a:moveTo>
                  <a:cubicBezTo>
                    <a:pt x="5242" y="3093"/>
                    <a:pt x="5478" y="3205"/>
                    <a:pt x="5639" y="3193"/>
                  </a:cubicBezTo>
                  <a:cubicBezTo>
                    <a:pt x="5651" y="3081"/>
                    <a:pt x="5738" y="3044"/>
                    <a:pt x="5751" y="2944"/>
                  </a:cubicBezTo>
                  <a:cubicBezTo>
                    <a:pt x="5689" y="2957"/>
                    <a:pt x="5701" y="2882"/>
                    <a:pt x="5651" y="2882"/>
                  </a:cubicBezTo>
                  <a:cubicBezTo>
                    <a:pt x="5651" y="2820"/>
                    <a:pt x="5726" y="2895"/>
                    <a:pt x="5714" y="2833"/>
                  </a:cubicBezTo>
                  <a:cubicBezTo>
                    <a:pt x="5639" y="2522"/>
                    <a:pt x="5254" y="2683"/>
                    <a:pt x="5242" y="2907"/>
                  </a:cubicBezTo>
                  <a:close/>
                  <a:moveTo>
                    <a:pt x="4546" y="3540"/>
                  </a:moveTo>
                  <a:cubicBezTo>
                    <a:pt x="4310" y="3354"/>
                    <a:pt x="4124" y="3106"/>
                    <a:pt x="3975" y="2833"/>
                  </a:cubicBezTo>
                  <a:cubicBezTo>
                    <a:pt x="3962" y="2833"/>
                    <a:pt x="3938" y="2833"/>
                    <a:pt x="3938" y="2845"/>
                  </a:cubicBezTo>
                  <a:cubicBezTo>
                    <a:pt x="4074" y="3143"/>
                    <a:pt x="4186" y="3466"/>
                    <a:pt x="4546" y="3553"/>
                  </a:cubicBezTo>
                  <a:close/>
                  <a:moveTo>
                    <a:pt x="5887" y="5652"/>
                  </a:moveTo>
                  <a:cubicBezTo>
                    <a:pt x="5999" y="5379"/>
                    <a:pt x="6049" y="5080"/>
                    <a:pt x="6012" y="4795"/>
                  </a:cubicBezTo>
                  <a:cubicBezTo>
                    <a:pt x="5937" y="5068"/>
                    <a:pt x="5887" y="5354"/>
                    <a:pt x="5875" y="5652"/>
                  </a:cubicBezTo>
                  <a:close/>
                  <a:moveTo>
                    <a:pt x="14308" y="7142"/>
                  </a:moveTo>
                  <a:cubicBezTo>
                    <a:pt x="14184" y="6981"/>
                    <a:pt x="14047" y="6856"/>
                    <a:pt x="13898" y="6732"/>
                  </a:cubicBezTo>
                  <a:cubicBezTo>
                    <a:pt x="13960" y="6931"/>
                    <a:pt x="14109" y="7080"/>
                    <a:pt x="14308" y="714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2"/>
            <p:cNvSpPr/>
            <p:nvPr/>
          </p:nvSpPr>
          <p:spPr>
            <a:xfrm>
              <a:off x="7465863" y="1715662"/>
              <a:ext cx="27098" cy="20860"/>
            </a:xfrm>
            <a:custGeom>
              <a:avLst/>
              <a:gdLst/>
              <a:ahLst/>
              <a:cxnLst/>
              <a:rect l="l" t="t" r="r" b="b"/>
              <a:pathLst>
                <a:path w="163" h="125" extrusionOk="0">
                  <a:moveTo>
                    <a:pt x="162" y="0"/>
                  </a:moveTo>
                  <a:cubicBezTo>
                    <a:pt x="125" y="50"/>
                    <a:pt x="88" y="87"/>
                    <a:pt x="38" y="125"/>
                  </a:cubicBezTo>
                  <a:cubicBezTo>
                    <a:pt x="1" y="63"/>
                    <a:pt x="112" y="25"/>
                    <a:pt x="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2"/>
            <p:cNvSpPr/>
            <p:nvPr/>
          </p:nvSpPr>
          <p:spPr>
            <a:xfrm>
              <a:off x="7420479" y="1761220"/>
              <a:ext cx="10473" cy="16855"/>
            </a:xfrm>
            <a:custGeom>
              <a:avLst/>
              <a:gdLst/>
              <a:ahLst/>
              <a:cxnLst/>
              <a:rect l="l" t="t" r="r" b="b"/>
              <a:pathLst>
                <a:path w="63" h="101" extrusionOk="0">
                  <a:moveTo>
                    <a:pt x="38" y="1"/>
                  </a:moveTo>
                  <a:cubicBezTo>
                    <a:pt x="63" y="13"/>
                    <a:pt x="50" y="100"/>
                    <a:pt x="0" y="88"/>
                  </a:cubicBezTo>
                  <a:cubicBezTo>
                    <a:pt x="13" y="63"/>
                    <a:pt x="25" y="26"/>
                    <a:pt x="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2"/>
            <p:cNvSpPr/>
            <p:nvPr/>
          </p:nvSpPr>
          <p:spPr>
            <a:xfrm>
              <a:off x="7395708" y="1784083"/>
              <a:ext cx="10473" cy="14685"/>
            </a:xfrm>
            <a:custGeom>
              <a:avLst/>
              <a:gdLst/>
              <a:ahLst/>
              <a:cxnLst/>
              <a:rect l="l" t="t" r="r" b="b"/>
              <a:pathLst>
                <a:path w="63" h="88" extrusionOk="0">
                  <a:moveTo>
                    <a:pt x="13" y="0"/>
                  </a:moveTo>
                  <a:cubicBezTo>
                    <a:pt x="50" y="13"/>
                    <a:pt x="63" y="62"/>
                    <a:pt x="25" y="87"/>
                  </a:cubicBezTo>
                  <a:cubicBezTo>
                    <a:pt x="0" y="75"/>
                    <a:pt x="25" y="13"/>
                    <a:pt x="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2"/>
            <p:cNvSpPr/>
            <p:nvPr/>
          </p:nvSpPr>
          <p:spPr>
            <a:xfrm>
              <a:off x="5991772" y="1792260"/>
              <a:ext cx="16625" cy="16855"/>
            </a:xfrm>
            <a:custGeom>
              <a:avLst/>
              <a:gdLst/>
              <a:ahLst/>
              <a:cxnLst/>
              <a:rect l="l" t="t" r="r" b="b"/>
              <a:pathLst>
                <a:path w="100" h="101" extrusionOk="0">
                  <a:moveTo>
                    <a:pt x="99" y="1"/>
                  </a:moveTo>
                  <a:cubicBezTo>
                    <a:pt x="87" y="51"/>
                    <a:pt x="50" y="88"/>
                    <a:pt x="0" y="100"/>
                  </a:cubicBezTo>
                  <a:cubicBezTo>
                    <a:pt x="37" y="76"/>
                    <a:pt x="37" y="13"/>
                    <a:pt x="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2"/>
            <p:cNvSpPr/>
            <p:nvPr/>
          </p:nvSpPr>
          <p:spPr>
            <a:xfrm>
              <a:off x="7366781" y="1792260"/>
              <a:ext cx="12635" cy="25199"/>
            </a:xfrm>
            <a:custGeom>
              <a:avLst/>
              <a:gdLst/>
              <a:ahLst/>
              <a:cxnLst/>
              <a:rect l="l" t="t" r="r" b="b"/>
              <a:pathLst>
                <a:path w="76" h="151" extrusionOk="0">
                  <a:moveTo>
                    <a:pt x="38" y="1"/>
                  </a:moveTo>
                  <a:cubicBezTo>
                    <a:pt x="75" y="13"/>
                    <a:pt x="38" y="100"/>
                    <a:pt x="63" y="138"/>
                  </a:cubicBezTo>
                  <a:cubicBezTo>
                    <a:pt x="1" y="150"/>
                    <a:pt x="25" y="26"/>
                    <a:pt x="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2"/>
            <p:cNvSpPr/>
            <p:nvPr/>
          </p:nvSpPr>
          <p:spPr>
            <a:xfrm>
              <a:off x="6004074" y="1790258"/>
              <a:ext cx="43556" cy="37548"/>
            </a:xfrm>
            <a:custGeom>
              <a:avLst/>
              <a:gdLst/>
              <a:ahLst/>
              <a:cxnLst/>
              <a:rect l="l" t="t" r="r" b="b"/>
              <a:pathLst>
                <a:path w="262" h="225" extrusionOk="0">
                  <a:moveTo>
                    <a:pt x="261" y="75"/>
                  </a:moveTo>
                  <a:cubicBezTo>
                    <a:pt x="174" y="137"/>
                    <a:pt x="88" y="187"/>
                    <a:pt x="1" y="224"/>
                  </a:cubicBezTo>
                  <a:cubicBezTo>
                    <a:pt x="63" y="150"/>
                    <a:pt x="112" y="1"/>
                    <a:pt x="261" y="7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7149998" y="1806779"/>
              <a:ext cx="204648" cy="166046"/>
            </a:xfrm>
            <a:custGeom>
              <a:avLst/>
              <a:gdLst/>
              <a:ahLst/>
              <a:cxnLst/>
              <a:rect l="l" t="t" r="r" b="b"/>
              <a:pathLst>
                <a:path w="1231" h="995" extrusionOk="0">
                  <a:moveTo>
                    <a:pt x="1205" y="1"/>
                  </a:moveTo>
                  <a:cubicBezTo>
                    <a:pt x="1230" y="26"/>
                    <a:pt x="1218" y="88"/>
                    <a:pt x="1230" y="113"/>
                  </a:cubicBezTo>
                  <a:cubicBezTo>
                    <a:pt x="920" y="423"/>
                    <a:pt x="410" y="523"/>
                    <a:pt x="274" y="994"/>
                  </a:cubicBezTo>
                  <a:cubicBezTo>
                    <a:pt x="162" y="870"/>
                    <a:pt x="75" y="721"/>
                    <a:pt x="0" y="572"/>
                  </a:cubicBezTo>
                  <a:cubicBezTo>
                    <a:pt x="423" y="448"/>
                    <a:pt x="833" y="262"/>
                    <a:pt x="1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6008230" y="1808948"/>
              <a:ext cx="68327" cy="54069"/>
            </a:xfrm>
            <a:custGeom>
              <a:avLst/>
              <a:gdLst/>
              <a:ahLst/>
              <a:cxnLst/>
              <a:rect l="l" t="t" r="r" b="b"/>
              <a:pathLst>
                <a:path w="411" h="324" extrusionOk="0">
                  <a:moveTo>
                    <a:pt x="410" y="0"/>
                  </a:moveTo>
                  <a:cubicBezTo>
                    <a:pt x="410" y="50"/>
                    <a:pt x="348" y="87"/>
                    <a:pt x="311" y="62"/>
                  </a:cubicBezTo>
                  <a:cubicBezTo>
                    <a:pt x="199" y="137"/>
                    <a:pt x="112" y="249"/>
                    <a:pt x="0" y="323"/>
                  </a:cubicBezTo>
                  <a:cubicBezTo>
                    <a:pt x="50" y="187"/>
                    <a:pt x="236" y="62"/>
                    <a:pt x="4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6103156" y="1819295"/>
              <a:ext cx="27098" cy="70590"/>
            </a:xfrm>
            <a:custGeom>
              <a:avLst/>
              <a:gdLst/>
              <a:ahLst/>
              <a:cxnLst/>
              <a:rect l="l" t="t" r="r" b="b"/>
              <a:pathLst>
                <a:path w="163" h="423" extrusionOk="0">
                  <a:moveTo>
                    <a:pt x="88" y="0"/>
                  </a:moveTo>
                  <a:lnTo>
                    <a:pt x="162" y="0"/>
                  </a:lnTo>
                  <a:cubicBezTo>
                    <a:pt x="125" y="149"/>
                    <a:pt x="75" y="274"/>
                    <a:pt x="38" y="423"/>
                  </a:cubicBezTo>
                  <a:cubicBezTo>
                    <a:pt x="1" y="249"/>
                    <a:pt x="113" y="174"/>
                    <a:pt x="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2"/>
            <p:cNvSpPr/>
            <p:nvPr/>
          </p:nvSpPr>
          <p:spPr>
            <a:xfrm>
              <a:off x="6127926" y="1821298"/>
              <a:ext cx="22942" cy="81104"/>
            </a:xfrm>
            <a:custGeom>
              <a:avLst/>
              <a:gdLst/>
              <a:ahLst/>
              <a:cxnLst/>
              <a:rect l="l" t="t" r="r" b="b"/>
              <a:pathLst>
                <a:path w="138" h="486" extrusionOk="0">
                  <a:moveTo>
                    <a:pt x="63" y="13"/>
                  </a:moveTo>
                  <a:cubicBezTo>
                    <a:pt x="100" y="1"/>
                    <a:pt x="100" y="26"/>
                    <a:pt x="137" y="26"/>
                  </a:cubicBezTo>
                  <a:cubicBezTo>
                    <a:pt x="75" y="162"/>
                    <a:pt x="63" y="336"/>
                    <a:pt x="26" y="485"/>
                  </a:cubicBezTo>
                  <a:cubicBezTo>
                    <a:pt x="1" y="349"/>
                    <a:pt x="75" y="187"/>
                    <a:pt x="63" y="1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2"/>
            <p:cNvSpPr/>
            <p:nvPr/>
          </p:nvSpPr>
          <p:spPr>
            <a:xfrm>
              <a:off x="6322100" y="1850335"/>
              <a:ext cx="14630" cy="18857"/>
            </a:xfrm>
            <a:custGeom>
              <a:avLst/>
              <a:gdLst/>
              <a:ahLst/>
              <a:cxnLst/>
              <a:rect l="l" t="t" r="r" b="b"/>
              <a:pathLst>
                <a:path w="88" h="113" extrusionOk="0">
                  <a:moveTo>
                    <a:pt x="50" y="1"/>
                  </a:moveTo>
                  <a:cubicBezTo>
                    <a:pt x="87" y="26"/>
                    <a:pt x="25" y="63"/>
                    <a:pt x="38" y="113"/>
                  </a:cubicBezTo>
                  <a:cubicBezTo>
                    <a:pt x="0" y="88"/>
                    <a:pt x="38" y="13"/>
                    <a:pt x="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2"/>
            <p:cNvSpPr/>
            <p:nvPr/>
          </p:nvSpPr>
          <p:spPr>
            <a:xfrm>
              <a:off x="6346870" y="1846163"/>
              <a:ext cx="8312" cy="18857"/>
            </a:xfrm>
            <a:custGeom>
              <a:avLst/>
              <a:gdLst/>
              <a:ahLst/>
              <a:cxnLst/>
              <a:rect l="l" t="t" r="r" b="b"/>
              <a:pathLst>
                <a:path w="50" h="113" extrusionOk="0">
                  <a:moveTo>
                    <a:pt x="50" y="26"/>
                  </a:moveTo>
                  <a:cubicBezTo>
                    <a:pt x="50" y="63"/>
                    <a:pt x="25" y="63"/>
                    <a:pt x="25" y="113"/>
                  </a:cubicBezTo>
                  <a:cubicBezTo>
                    <a:pt x="0" y="88"/>
                    <a:pt x="0" y="1"/>
                    <a:pt x="50" y="2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2"/>
            <p:cNvSpPr/>
            <p:nvPr/>
          </p:nvSpPr>
          <p:spPr>
            <a:xfrm>
              <a:off x="6359172" y="1850335"/>
              <a:ext cx="91102" cy="45725"/>
            </a:xfrm>
            <a:custGeom>
              <a:avLst/>
              <a:gdLst/>
              <a:ahLst/>
              <a:cxnLst/>
              <a:rect l="l" t="t" r="r" b="b"/>
              <a:pathLst>
                <a:path w="548" h="274" extrusionOk="0">
                  <a:moveTo>
                    <a:pt x="63" y="1"/>
                  </a:moveTo>
                  <a:cubicBezTo>
                    <a:pt x="200" y="1"/>
                    <a:pt x="336" y="13"/>
                    <a:pt x="460" y="38"/>
                  </a:cubicBezTo>
                  <a:cubicBezTo>
                    <a:pt x="510" y="26"/>
                    <a:pt x="547" y="63"/>
                    <a:pt x="473" y="50"/>
                  </a:cubicBezTo>
                  <a:lnTo>
                    <a:pt x="175" y="100"/>
                  </a:lnTo>
                  <a:cubicBezTo>
                    <a:pt x="175" y="63"/>
                    <a:pt x="200" y="63"/>
                    <a:pt x="200" y="26"/>
                  </a:cubicBezTo>
                  <a:cubicBezTo>
                    <a:pt x="75" y="50"/>
                    <a:pt x="75" y="187"/>
                    <a:pt x="26" y="274"/>
                  </a:cubicBezTo>
                  <a:cubicBezTo>
                    <a:pt x="1" y="199"/>
                    <a:pt x="63" y="88"/>
                    <a:pt x="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6563653" y="1852504"/>
              <a:ext cx="14630" cy="14685"/>
            </a:xfrm>
            <a:custGeom>
              <a:avLst/>
              <a:gdLst/>
              <a:ahLst/>
              <a:cxnLst/>
              <a:rect l="l" t="t" r="r" b="b"/>
              <a:pathLst>
                <a:path w="88" h="88" extrusionOk="0">
                  <a:moveTo>
                    <a:pt x="25" y="0"/>
                  </a:moveTo>
                  <a:cubicBezTo>
                    <a:pt x="87" y="13"/>
                    <a:pt x="25" y="50"/>
                    <a:pt x="25" y="87"/>
                  </a:cubicBezTo>
                  <a:cubicBezTo>
                    <a:pt x="0" y="75"/>
                    <a:pt x="13" y="13"/>
                    <a:pt x="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6592580" y="1854507"/>
              <a:ext cx="16624" cy="35379"/>
            </a:xfrm>
            <a:custGeom>
              <a:avLst/>
              <a:gdLst/>
              <a:ahLst/>
              <a:cxnLst/>
              <a:rect l="l" t="t" r="r" b="b"/>
              <a:pathLst>
                <a:path w="100" h="212" extrusionOk="0">
                  <a:moveTo>
                    <a:pt x="13" y="1"/>
                  </a:moveTo>
                  <a:lnTo>
                    <a:pt x="100" y="1"/>
                  </a:lnTo>
                  <a:cubicBezTo>
                    <a:pt x="62" y="63"/>
                    <a:pt x="37" y="137"/>
                    <a:pt x="25" y="212"/>
                  </a:cubicBezTo>
                  <a:cubicBezTo>
                    <a:pt x="0" y="162"/>
                    <a:pt x="25" y="63"/>
                    <a:pt x="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6621507" y="1854507"/>
              <a:ext cx="18619" cy="47895"/>
            </a:xfrm>
            <a:custGeom>
              <a:avLst/>
              <a:gdLst/>
              <a:ahLst/>
              <a:cxnLst/>
              <a:rect l="l" t="t" r="r" b="b"/>
              <a:pathLst>
                <a:path w="112" h="287" extrusionOk="0">
                  <a:moveTo>
                    <a:pt x="112" y="1"/>
                  </a:moveTo>
                  <a:cubicBezTo>
                    <a:pt x="62" y="88"/>
                    <a:pt x="37" y="187"/>
                    <a:pt x="25" y="286"/>
                  </a:cubicBezTo>
                  <a:cubicBezTo>
                    <a:pt x="0" y="199"/>
                    <a:pt x="13" y="13"/>
                    <a:pt x="1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2"/>
            <p:cNvSpPr/>
            <p:nvPr/>
          </p:nvSpPr>
          <p:spPr>
            <a:xfrm>
              <a:off x="5876065" y="1856677"/>
              <a:ext cx="27098" cy="49897"/>
            </a:xfrm>
            <a:custGeom>
              <a:avLst/>
              <a:gdLst/>
              <a:ahLst/>
              <a:cxnLst/>
              <a:rect l="l" t="t" r="r" b="b"/>
              <a:pathLst>
                <a:path w="163" h="299" extrusionOk="0">
                  <a:moveTo>
                    <a:pt x="75" y="0"/>
                  </a:moveTo>
                  <a:cubicBezTo>
                    <a:pt x="100" y="0"/>
                    <a:pt x="150" y="50"/>
                    <a:pt x="162" y="0"/>
                  </a:cubicBezTo>
                  <a:cubicBezTo>
                    <a:pt x="137" y="112"/>
                    <a:pt x="88" y="211"/>
                    <a:pt x="13" y="298"/>
                  </a:cubicBezTo>
                  <a:cubicBezTo>
                    <a:pt x="1" y="224"/>
                    <a:pt x="75" y="124"/>
                    <a:pt x="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6417026" y="1869026"/>
              <a:ext cx="76639" cy="25032"/>
            </a:xfrm>
            <a:custGeom>
              <a:avLst/>
              <a:gdLst/>
              <a:ahLst/>
              <a:cxnLst/>
              <a:rect l="l" t="t" r="r" b="b"/>
              <a:pathLst>
                <a:path w="461" h="150" extrusionOk="0">
                  <a:moveTo>
                    <a:pt x="460" y="50"/>
                  </a:moveTo>
                  <a:cubicBezTo>
                    <a:pt x="299" y="112"/>
                    <a:pt x="150" y="100"/>
                    <a:pt x="1" y="150"/>
                  </a:cubicBezTo>
                  <a:cubicBezTo>
                    <a:pt x="38" y="1"/>
                    <a:pt x="311" y="87"/>
                    <a:pt x="460" y="5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2"/>
            <p:cNvSpPr/>
            <p:nvPr/>
          </p:nvSpPr>
          <p:spPr>
            <a:xfrm>
              <a:off x="6386104" y="1883544"/>
              <a:ext cx="16625" cy="18857"/>
            </a:xfrm>
            <a:custGeom>
              <a:avLst/>
              <a:gdLst/>
              <a:ahLst/>
              <a:cxnLst/>
              <a:rect l="l" t="t" r="r" b="b"/>
              <a:pathLst>
                <a:path w="100" h="113" extrusionOk="0">
                  <a:moveTo>
                    <a:pt x="50" y="0"/>
                  </a:moveTo>
                  <a:lnTo>
                    <a:pt x="100" y="0"/>
                  </a:lnTo>
                  <a:cubicBezTo>
                    <a:pt x="100" y="63"/>
                    <a:pt x="62" y="75"/>
                    <a:pt x="50" y="112"/>
                  </a:cubicBezTo>
                  <a:cubicBezTo>
                    <a:pt x="0" y="87"/>
                    <a:pt x="62" y="50"/>
                    <a:pt x="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2"/>
            <p:cNvSpPr/>
            <p:nvPr/>
          </p:nvSpPr>
          <p:spPr>
            <a:xfrm>
              <a:off x="6737047" y="1904238"/>
              <a:ext cx="16624" cy="23029"/>
            </a:xfrm>
            <a:custGeom>
              <a:avLst/>
              <a:gdLst/>
              <a:ahLst/>
              <a:cxnLst/>
              <a:rect l="l" t="t" r="r" b="b"/>
              <a:pathLst>
                <a:path w="100" h="138" extrusionOk="0">
                  <a:moveTo>
                    <a:pt x="63" y="1"/>
                  </a:moveTo>
                  <a:cubicBezTo>
                    <a:pt x="100" y="1"/>
                    <a:pt x="63" y="63"/>
                    <a:pt x="75" y="88"/>
                  </a:cubicBezTo>
                  <a:cubicBezTo>
                    <a:pt x="38" y="88"/>
                    <a:pt x="38" y="137"/>
                    <a:pt x="1" y="137"/>
                  </a:cubicBezTo>
                  <a:cubicBezTo>
                    <a:pt x="25" y="75"/>
                    <a:pt x="50" y="50"/>
                    <a:pt x="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6410875" y="1910412"/>
              <a:ext cx="12468" cy="18857"/>
            </a:xfrm>
            <a:custGeom>
              <a:avLst/>
              <a:gdLst/>
              <a:ahLst/>
              <a:cxnLst/>
              <a:rect l="l" t="t" r="r" b="b"/>
              <a:pathLst>
                <a:path w="75" h="113" extrusionOk="0">
                  <a:moveTo>
                    <a:pt x="25" y="13"/>
                  </a:moveTo>
                  <a:cubicBezTo>
                    <a:pt x="75" y="1"/>
                    <a:pt x="62" y="113"/>
                    <a:pt x="13" y="88"/>
                  </a:cubicBezTo>
                  <a:cubicBezTo>
                    <a:pt x="0" y="63"/>
                    <a:pt x="13" y="38"/>
                    <a:pt x="25" y="1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2"/>
            <p:cNvSpPr/>
            <p:nvPr/>
          </p:nvSpPr>
          <p:spPr>
            <a:xfrm>
              <a:off x="5999918" y="1916754"/>
              <a:ext cx="12635" cy="12516"/>
            </a:xfrm>
            <a:custGeom>
              <a:avLst/>
              <a:gdLst/>
              <a:ahLst/>
              <a:cxnLst/>
              <a:rect l="l" t="t" r="r" b="b"/>
              <a:pathLst>
                <a:path w="76" h="75" extrusionOk="0">
                  <a:moveTo>
                    <a:pt x="75" y="0"/>
                  </a:moveTo>
                  <a:cubicBezTo>
                    <a:pt x="63" y="25"/>
                    <a:pt x="26" y="75"/>
                    <a:pt x="1" y="37"/>
                  </a:cubicBezTo>
                  <a:cubicBezTo>
                    <a:pt x="1" y="0"/>
                    <a:pt x="50" y="13"/>
                    <a:pt x="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2"/>
            <p:cNvSpPr/>
            <p:nvPr/>
          </p:nvSpPr>
          <p:spPr>
            <a:xfrm>
              <a:off x="6462410" y="1922929"/>
              <a:ext cx="103404" cy="33376"/>
            </a:xfrm>
            <a:custGeom>
              <a:avLst/>
              <a:gdLst/>
              <a:ahLst/>
              <a:cxnLst/>
              <a:rect l="l" t="t" r="r" b="b"/>
              <a:pathLst>
                <a:path w="622" h="200" extrusionOk="0">
                  <a:moveTo>
                    <a:pt x="622" y="0"/>
                  </a:moveTo>
                  <a:cubicBezTo>
                    <a:pt x="423" y="100"/>
                    <a:pt x="224" y="162"/>
                    <a:pt x="1" y="199"/>
                  </a:cubicBezTo>
                  <a:cubicBezTo>
                    <a:pt x="150" y="75"/>
                    <a:pt x="423" y="75"/>
                    <a:pt x="6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6642121" y="1931273"/>
              <a:ext cx="14630" cy="37381"/>
            </a:xfrm>
            <a:custGeom>
              <a:avLst/>
              <a:gdLst/>
              <a:ahLst/>
              <a:cxnLst/>
              <a:rect l="l" t="t" r="r" b="b"/>
              <a:pathLst>
                <a:path w="88" h="224" extrusionOk="0">
                  <a:moveTo>
                    <a:pt x="50" y="0"/>
                  </a:moveTo>
                  <a:cubicBezTo>
                    <a:pt x="87" y="50"/>
                    <a:pt x="50" y="149"/>
                    <a:pt x="38" y="224"/>
                  </a:cubicBezTo>
                  <a:cubicBezTo>
                    <a:pt x="0" y="162"/>
                    <a:pt x="38" y="50"/>
                    <a:pt x="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2"/>
            <p:cNvSpPr/>
            <p:nvPr/>
          </p:nvSpPr>
          <p:spPr>
            <a:xfrm>
              <a:off x="6338558" y="1943622"/>
              <a:ext cx="10473" cy="39551"/>
            </a:xfrm>
            <a:custGeom>
              <a:avLst/>
              <a:gdLst/>
              <a:ahLst/>
              <a:cxnLst/>
              <a:rect l="l" t="t" r="r" b="b"/>
              <a:pathLst>
                <a:path w="63" h="237" extrusionOk="0">
                  <a:moveTo>
                    <a:pt x="1" y="1"/>
                  </a:moveTo>
                  <a:cubicBezTo>
                    <a:pt x="63" y="38"/>
                    <a:pt x="25" y="150"/>
                    <a:pt x="50" y="237"/>
                  </a:cubicBezTo>
                  <a:cubicBezTo>
                    <a:pt x="25" y="162"/>
                    <a:pt x="1" y="7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2"/>
            <p:cNvSpPr/>
            <p:nvPr/>
          </p:nvSpPr>
          <p:spPr>
            <a:xfrm>
              <a:off x="5900836" y="1947794"/>
              <a:ext cx="18786" cy="54069"/>
            </a:xfrm>
            <a:custGeom>
              <a:avLst/>
              <a:gdLst/>
              <a:ahLst/>
              <a:cxnLst/>
              <a:rect l="l" t="t" r="r" b="b"/>
              <a:pathLst>
                <a:path w="113" h="324" extrusionOk="0">
                  <a:moveTo>
                    <a:pt x="50" y="0"/>
                  </a:moveTo>
                  <a:cubicBezTo>
                    <a:pt x="63" y="75"/>
                    <a:pt x="112" y="323"/>
                    <a:pt x="1" y="311"/>
                  </a:cubicBezTo>
                  <a:cubicBezTo>
                    <a:pt x="13" y="212"/>
                    <a:pt x="38" y="112"/>
                    <a:pt x="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2"/>
            <p:cNvSpPr/>
            <p:nvPr/>
          </p:nvSpPr>
          <p:spPr>
            <a:xfrm>
              <a:off x="6495493" y="1949796"/>
              <a:ext cx="68327" cy="23029"/>
            </a:xfrm>
            <a:custGeom>
              <a:avLst/>
              <a:gdLst/>
              <a:ahLst/>
              <a:cxnLst/>
              <a:rect l="l" t="t" r="r" b="b"/>
              <a:pathLst>
                <a:path w="411" h="138" extrusionOk="0">
                  <a:moveTo>
                    <a:pt x="410" y="1"/>
                  </a:moveTo>
                  <a:cubicBezTo>
                    <a:pt x="274" y="63"/>
                    <a:pt x="137" y="113"/>
                    <a:pt x="0" y="137"/>
                  </a:cubicBezTo>
                  <a:cubicBezTo>
                    <a:pt x="125" y="75"/>
                    <a:pt x="274" y="38"/>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2"/>
            <p:cNvSpPr/>
            <p:nvPr/>
          </p:nvSpPr>
          <p:spPr>
            <a:xfrm>
              <a:off x="6033000" y="1953969"/>
              <a:ext cx="31088" cy="18857"/>
            </a:xfrm>
            <a:custGeom>
              <a:avLst/>
              <a:gdLst/>
              <a:ahLst/>
              <a:cxnLst/>
              <a:rect l="l" t="t" r="r" b="b"/>
              <a:pathLst>
                <a:path w="187" h="113" extrusionOk="0">
                  <a:moveTo>
                    <a:pt x="162" y="1"/>
                  </a:moveTo>
                  <a:cubicBezTo>
                    <a:pt x="187" y="1"/>
                    <a:pt x="174" y="38"/>
                    <a:pt x="187" y="50"/>
                  </a:cubicBezTo>
                  <a:cubicBezTo>
                    <a:pt x="125" y="88"/>
                    <a:pt x="75" y="112"/>
                    <a:pt x="13" y="112"/>
                  </a:cubicBezTo>
                  <a:cubicBezTo>
                    <a:pt x="0" y="13"/>
                    <a:pt x="137" y="63"/>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2"/>
            <p:cNvSpPr/>
            <p:nvPr/>
          </p:nvSpPr>
          <p:spPr>
            <a:xfrm>
              <a:off x="5923611" y="1964315"/>
              <a:ext cx="12468" cy="27201"/>
            </a:xfrm>
            <a:custGeom>
              <a:avLst/>
              <a:gdLst/>
              <a:ahLst/>
              <a:cxnLst/>
              <a:rect l="l" t="t" r="r" b="b"/>
              <a:pathLst>
                <a:path w="75" h="163" extrusionOk="0">
                  <a:moveTo>
                    <a:pt x="13" y="1"/>
                  </a:moveTo>
                  <a:cubicBezTo>
                    <a:pt x="50" y="26"/>
                    <a:pt x="25" y="113"/>
                    <a:pt x="75" y="125"/>
                  </a:cubicBezTo>
                  <a:cubicBezTo>
                    <a:pt x="50" y="150"/>
                    <a:pt x="25" y="162"/>
                    <a:pt x="0" y="150"/>
                  </a:cubicBezTo>
                  <a:cubicBezTo>
                    <a:pt x="13" y="100"/>
                    <a:pt x="25" y="50"/>
                    <a:pt x="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2"/>
            <p:cNvSpPr/>
            <p:nvPr/>
          </p:nvSpPr>
          <p:spPr>
            <a:xfrm>
              <a:off x="6439801" y="1970657"/>
              <a:ext cx="31088" cy="33209"/>
            </a:xfrm>
            <a:custGeom>
              <a:avLst/>
              <a:gdLst/>
              <a:ahLst/>
              <a:cxnLst/>
              <a:rect l="l" t="t" r="r" b="b"/>
              <a:pathLst>
                <a:path w="187" h="199" extrusionOk="0">
                  <a:moveTo>
                    <a:pt x="112" y="0"/>
                  </a:moveTo>
                  <a:cubicBezTo>
                    <a:pt x="137" y="0"/>
                    <a:pt x="149" y="25"/>
                    <a:pt x="186" y="12"/>
                  </a:cubicBezTo>
                  <a:cubicBezTo>
                    <a:pt x="137" y="75"/>
                    <a:pt x="75" y="124"/>
                    <a:pt x="25" y="199"/>
                  </a:cubicBezTo>
                  <a:cubicBezTo>
                    <a:pt x="0" y="137"/>
                    <a:pt x="100" y="75"/>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2"/>
            <p:cNvSpPr/>
            <p:nvPr/>
          </p:nvSpPr>
          <p:spPr>
            <a:xfrm>
              <a:off x="5975147" y="1966485"/>
              <a:ext cx="22942" cy="16688"/>
            </a:xfrm>
            <a:custGeom>
              <a:avLst/>
              <a:gdLst/>
              <a:ahLst/>
              <a:cxnLst/>
              <a:rect l="l" t="t" r="r" b="b"/>
              <a:pathLst>
                <a:path w="138" h="100" extrusionOk="0">
                  <a:moveTo>
                    <a:pt x="137" y="75"/>
                  </a:moveTo>
                  <a:cubicBezTo>
                    <a:pt x="113" y="100"/>
                    <a:pt x="38" y="75"/>
                    <a:pt x="1" y="87"/>
                  </a:cubicBezTo>
                  <a:cubicBezTo>
                    <a:pt x="1" y="87"/>
                    <a:pt x="113" y="0"/>
                    <a:pt x="137" y="7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2"/>
            <p:cNvSpPr/>
            <p:nvPr/>
          </p:nvSpPr>
          <p:spPr>
            <a:xfrm>
              <a:off x="6631814" y="2005869"/>
              <a:ext cx="16624" cy="29204"/>
            </a:xfrm>
            <a:custGeom>
              <a:avLst/>
              <a:gdLst/>
              <a:ahLst/>
              <a:cxnLst/>
              <a:rect l="l" t="t" r="r" b="b"/>
              <a:pathLst>
                <a:path w="100" h="175" extrusionOk="0">
                  <a:moveTo>
                    <a:pt x="37" y="0"/>
                  </a:moveTo>
                  <a:cubicBezTo>
                    <a:pt x="100" y="25"/>
                    <a:pt x="13" y="124"/>
                    <a:pt x="13" y="174"/>
                  </a:cubicBezTo>
                  <a:cubicBezTo>
                    <a:pt x="0" y="149"/>
                    <a:pt x="25" y="37"/>
                    <a:pt x="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2"/>
            <p:cNvSpPr/>
            <p:nvPr/>
          </p:nvSpPr>
          <p:spPr>
            <a:xfrm>
              <a:off x="5481733" y="2018218"/>
              <a:ext cx="14630" cy="20860"/>
            </a:xfrm>
            <a:custGeom>
              <a:avLst/>
              <a:gdLst/>
              <a:ahLst/>
              <a:cxnLst/>
              <a:rect l="l" t="t" r="r" b="b"/>
              <a:pathLst>
                <a:path w="88" h="125" extrusionOk="0">
                  <a:moveTo>
                    <a:pt x="13" y="1"/>
                  </a:moveTo>
                  <a:cubicBezTo>
                    <a:pt x="25" y="38"/>
                    <a:pt x="87" y="100"/>
                    <a:pt x="25" y="125"/>
                  </a:cubicBezTo>
                  <a:cubicBezTo>
                    <a:pt x="0" y="113"/>
                    <a:pt x="25" y="38"/>
                    <a:pt x="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2"/>
            <p:cNvSpPr/>
            <p:nvPr/>
          </p:nvSpPr>
          <p:spPr>
            <a:xfrm>
              <a:off x="6823826" y="2022390"/>
              <a:ext cx="16624" cy="23029"/>
            </a:xfrm>
            <a:custGeom>
              <a:avLst/>
              <a:gdLst/>
              <a:ahLst/>
              <a:cxnLst/>
              <a:rect l="l" t="t" r="r" b="b"/>
              <a:pathLst>
                <a:path w="100" h="138" extrusionOk="0">
                  <a:moveTo>
                    <a:pt x="100" y="13"/>
                  </a:moveTo>
                  <a:cubicBezTo>
                    <a:pt x="75" y="50"/>
                    <a:pt x="50" y="100"/>
                    <a:pt x="25" y="137"/>
                  </a:cubicBezTo>
                  <a:cubicBezTo>
                    <a:pt x="0" y="100"/>
                    <a:pt x="37" y="1"/>
                    <a:pt x="100" y="1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2"/>
            <p:cNvSpPr/>
            <p:nvPr/>
          </p:nvSpPr>
          <p:spPr>
            <a:xfrm>
              <a:off x="6458254" y="2038911"/>
              <a:ext cx="88941" cy="70757"/>
            </a:xfrm>
            <a:custGeom>
              <a:avLst/>
              <a:gdLst/>
              <a:ahLst/>
              <a:cxnLst/>
              <a:rect l="l" t="t" r="r" b="b"/>
              <a:pathLst>
                <a:path w="535" h="424" extrusionOk="0">
                  <a:moveTo>
                    <a:pt x="535" y="1"/>
                  </a:moveTo>
                  <a:cubicBezTo>
                    <a:pt x="436" y="162"/>
                    <a:pt x="162" y="287"/>
                    <a:pt x="1" y="423"/>
                  </a:cubicBezTo>
                  <a:cubicBezTo>
                    <a:pt x="162" y="274"/>
                    <a:pt x="349" y="138"/>
                    <a:pt x="5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2"/>
            <p:cNvSpPr/>
            <p:nvPr/>
          </p:nvSpPr>
          <p:spPr>
            <a:xfrm>
              <a:off x="5487884" y="2045253"/>
              <a:ext cx="24937" cy="16688"/>
            </a:xfrm>
            <a:custGeom>
              <a:avLst/>
              <a:gdLst/>
              <a:ahLst/>
              <a:cxnLst/>
              <a:rect l="l" t="t" r="r" b="b"/>
              <a:pathLst>
                <a:path w="150" h="100" extrusionOk="0">
                  <a:moveTo>
                    <a:pt x="150" y="0"/>
                  </a:moveTo>
                  <a:cubicBezTo>
                    <a:pt x="113" y="37"/>
                    <a:pt x="50" y="100"/>
                    <a:pt x="1" y="75"/>
                  </a:cubicBezTo>
                  <a:cubicBezTo>
                    <a:pt x="26" y="25"/>
                    <a:pt x="100" y="25"/>
                    <a:pt x="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2"/>
            <p:cNvSpPr/>
            <p:nvPr/>
          </p:nvSpPr>
          <p:spPr>
            <a:xfrm>
              <a:off x="6646277" y="2063777"/>
              <a:ext cx="12468" cy="16855"/>
            </a:xfrm>
            <a:custGeom>
              <a:avLst/>
              <a:gdLst/>
              <a:ahLst/>
              <a:cxnLst/>
              <a:rect l="l" t="t" r="r" b="b"/>
              <a:pathLst>
                <a:path w="75" h="101" extrusionOk="0">
                  <a:moveTo>
                    <a:pt x="25" y="1"/>
                  </a:moveTo>
                  <a:lnTo>
                    <a:pt x="75" y="1"/>
                  </a:lnTo>
                  <a:cubicBezTo>
                    <a:pt x="50" y="26"/>
                    <a:pt x="75" y="100"/>
                    <a:pt x="13" y="88"/>
                  </a:cubicBezTo>
                  <a:cubicBezTo>
                    <a:pt x="0" y="51"/>
                    <a:pt x="37" y="51"/>
                    <a:pt x="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6476874" y="2084637"/>
              <a:ext cx="58020" cy="43556"/>
            </a:xfrm>
            <a:custGeom>
              <a:avLst/>
              <a:gdLst/>
              <a:ahLst/>
              <a:cxnLst/>
              <a:rect l="l" t="t" r="r" b="b"/>
              <a:pathLst>
                <a:path w="349" h="261" extrusionOk="0">
                  <a:moveTo>
                    <a:pt x="311" y="0"/>
                  </a:moveTo>
                  <a:cubicBezTo>
                    <a:pt x="348" y="50"/>
                    <a:pt x="237" y="100"/>
                    <a:pt x="187" y="137"/>
                  </a:cubicBezTo>
                  <a:cubicBezTo>
                    <a:pt x="112" y="174"/>
                    <a:pt x="50" y="211"/>
                    <a:pt x="1" y="261"/>
                  </a:cubicBezTo>
                  <a:cubicBezTo>
                    <a:pt x="38" y="162"/>
                    <a:pt x="237" y="112"/>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6485186" y="2101158"/>
              <a:ext cx="70322" cy="49897"/>
            </a:xfrm>
            <a:custGeom>
              <a:avLst/>
              <a:gdLst/>
              <a:ahLst/>
              <a:cxnLst/>
              <a:rect l="l" t="t" r="r" b="b"/>
              <a:pathLst>
                <a:path w="423" h="299" extrusionOk="0">
                  <a:moveTo>
                    <a:pt x="385" y="1"/>
                  </a:moveTo>
                  <a:cubicBezTo>
                    <a:pt x="410" y="13"/>
                    <a:pt x="423" y="25"/>
                    <a:pt x="410" y="50"/>
                  </a:cubicBezTo>
                  <a:cubicBezTo>
                    <a:pt x="261" y="112"/>
                    <a:pt x="149" y="224"/>
                    <a:pt x="0" y="299"/>
                  </a:cubicBezTo>
                  <a:cubicBezTo>
                    <a:pt x="100" y="174"/>
                    <a:pt x="274" y="125"/>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6470723" y="2126024"/>
              <a:ext cx="95092" cy="64416"/>
            </a:xfrm>
            <a:custGeom>
              <a:avLst/>
              <a:gdLst/>
              <a:ahLst/>
              <a:cxnLst/>
              <a:rect l="l" t="t" r="r" b="b"/>
              <a:pathLst>
                <a:path w="572" h="386" extrusionOk="0">
                  <a:moveTo>
                    <a:pt x="572" y="1"/>
                  </a:moveTo>
                  <a:cubicBezTo>
                    <a:pt x="497" y="87"/>
                    <a:pt x="410" y="162"/>
                    <a:pt x="311" y="212"/>
                  </a:cubicBezTo>
                  <a:cubicBezTo>
                    <a:pt x="212" y="274"/>
                    <a:pt x="125" y="386"/>
                    <a:pt x="0" y="348"/>
                  </a:cubicBezTo>
                  <a:cubicBezTo>
                    <a:pt x="174" y="237"/>
                    <a:pt x="398" y="75"/>
                    <a:pt x="5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6561492" y="2138540"/>
              <a:ext cx="31254" cy="22863"/>
            </a:xfrm>
            <a:custGeom>
              <a:avLst/>
              <a:gdLst/>
              <a:ahLst/>
              <a:cxnLst/>
              <a:rect l="l" t="t" r="r" b="b"/>
              <a:pathLst>
                <a:path w="188" h="137" extrusionOk="0">
                  <a:moveTo>
                    <a:pt x="162" y="0"/>
                  </a:moveTo>
                  <a:cubicBezTo>
                    <a:pt x="175" y="12"/>
                    <a:pt x="187" y="37"/>
                    <a:pt x="187" y="62"/>
                  </a:cubicBezTo>
                  <a:cubicBezTo>
                    <a:pt x="125" y="87"/>
                    <a:pt x="88" y="137"/>
                    <a:pt x="1" y="137"/>
                  </a:cubicBezTo>
                  <a:cubicBezTo>
                    <a:pt x="51" y="87"/>
                    <a:pt x="113" y="50"/>
                    <a:pt x="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2"/>
            <p:cNvSpPr/>
            <p:nvPr/>
          </p:nvSpPr>
          <p:spPr>
            <a:xfrm>
              <a:off x="6505800" y="2177924"/>
              <a:ext cx="29093" cy="16688"/>
            </a:xfrm>
            <a:custGeom>
              <a:avLst/>
              <a:gdLst/>
              <a:ahLst/>
              <a:cxnLst/>
              <a:rect l="l" t="t" r="r" b="b"/>
              <a:pathLst>
                <a:path w="175" h="100" extrusionOk="0">
                  <a:moveTo>
                    <a:pt x="174" y="37"/>
                  </a:moveTo>
                  <a:cubicBezTo>
                    <a:pt x="150" y="87"/>
                    <a:pt x="75" y="99"/>
                    <a:pt x="1" y="87"/>
                  </a:cubicBezTo>
                  <a:cubicBezTo>
                    <a:pt x="38" y="62"/>
                    <a:pt x="100" y="0"/>
                    <a:pt x="174" y="3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2"/>
            <p:cNvSpPr/>
            <p:nvPr/>
          </p:nvSpPr>
          <p:spPr>
            <a:xfrm>
              <a:off x="5931757" y="2391365"/>
              <a:ext cx="31254" cy="41553"/>
            </a:xfrm>
            <a:custGeom>
              <a:avLst/>
              <a:gdLst/>
              <a:ahLst/>
              <a:cxnLst/>
              <a:rect l="l" t="t" r="r" b="b"/>
              <a:pathLst>
                <a:path w="188" h="249" extrusionOk="0">
                  <a:moveTo>
                    <a:pt x="125" y="0"/>
                  </a:moveTo>
                  <a:cubicBezTo>
                    <a:pt x="162" y="25"/>
                    <a:pt x="150" y="100"/>
                    <a:pt x="187" y="137"/>
                  </a:cubicBezTo>
                  <a:cubicBezTo>
                    <a:pt x="150" y="199"/>
                    <a:pt x="75" y="236"/>
                    <a:pt x="1" y="249"/>
                  </a:cubicBezTo>
                  <a:cubicBezTo>
                    <a:pt x="38" y="174"/>
                    <a:pt x="88" y="87"/>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5921450" y="1775739"/>
              <a:ext cx="33249" cy="54069"/>
            </a:xfrm>
            <a:custGeom>
              <a:avLst/>
              <a:gdLst/>
              <a:ahLst/>
              <a:cxnLst/>
              <a:rect l="l" t="t" r="r" b="b"/>
              <a:pathLst>
                <a:path w="200" h="324" extrusionOk="0">
                  <a:moveTo>
                    <a:pt x="200" y="1"/>
                  </a:moveTo>
                  <a:cubicBezTo>
                    <a:pt x="150" y="125"/>
                    <a:pt x="51" y="199"/>
                    <a:pt x="1" y="324"/>
                  </a:cubicBezTo>
                  <a:cubicBezTo>
                    <a:pt x="26" y="237"/>
                    <a:pt x="75" y="25"/>
                    <a:pt x="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6154858" y="1827639"/>
              <a:ext cx="20781" cy="72593"/>
            </a:xfrm>
            <a:custGeom>
              <a:avLst/>
              <a:gdLst/>
              <a:ahLst/>
              <a:cxnLst/>
              <a:rect l="l" t="t" r="r" b="b"/>
              <a:pathLst>
                <a:path w="125" h="435" extrusionOk="0">
                  <a:moveTo>
                    <a:pt x="75" y="0"/>
                  </a:moveTo>
                  <a:cubicBezTo>
                    <a:pt x="124" y="99"/>
                    <a:pt x="38" y="323"/>
                    <a:pt x="0" y="435"/>
                  </a:cubicBezTo>
                  <a:cubicBezTo>
                    <a:pt x="25" y="335"/>
                    <a:pt x="0" y="87"/>
                    <a:pt x="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6020532" y="1837986"/>
              <a:ext cx="58020" cy="51900"/>
            </a:xfrm>
            <a:custGeom>
              <a:avLst/>
              <a:gdLst/>
              <a:ahLst/>
              <a:cxnLst/>
              <a:rect l="l" t="t" r="r" b="b"/>
              <a:pathLst>
                <a:path w="349" h="311" extrusionOk="0">
                  <a:moveTo>
                    <a:pt x="349" y="0"/>
                  </a:moveTo>
                  <a:cubicBezTo>
                    <a:pt x="287" y="149"/>
                    <a:pt x="113" y="199"/>
                    <a:pt x="1" y="311"/>
                  </a:cubicBezTo>
                  <a:cubicBezTo>
                    <a:pt x="26" y="174"/>
                    <a:pt x="212" y="62"/>
                    <a:pt x="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5938075" y="1887717"/>
              <a:ext cx="14630" cy="25032"/>
            </a:xfrm>
            <a:custGeom>
              <a:avLst/>
              <a:gdLst/>
              <a:ahLst/>
              <a:cxnLst/>
              <a:rect l="l" t="t" r="r" b="b"/>
              <a:pathLst>
                <a:path w="88" h="150" extrusionOk="0">
                  <a:moveTo>
                    <a:pt x="13" y="0"/>
                  </a:moveTo>
                  <a:cubicBezTo>
                    <a:pt x="75" y="0"/>
                    <a:pt x="50" y="100"/>
                    <a:pt x="87" y="124"/>
                  </a:cubicBezTo>
                  <a:cubicBezTo>
                    <a:pt x="62" y="149"/>
                    <a:pt x="0" y="13"/>
                    <a:pt x="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6043308" y="1891889"/>
              <a:ext cx="27098" cy="16688"/>
            </a:xfrm>
            <a:custGeom>
              <a:avLst/>
              <a:gdLst/>
              <a:ahLst/>
              <a:cxnLst/>
              <a:rect l="l" t="t" r="r" b="b"/>
              <a:pathLst>
                <a:path w="163" h="100" extrusionOk="0">
                  <a:moveTo>
                    <a:pt x="125" y="0"/>
                  </a:moveTo>
                  <a:cubicBezTo>
                    <a:pt x="162" y="50"/>
                    <a:pt x="38" y="62"/>
                    <a:pt x="25" y="99"/>
                  </a:cubicBezTo>
                  <a:cubicBezTo>
                    <a:pt x="1" y="75"/>
                    <a:pt x="100" y="37"/>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6689501" y="1945791"/>
              <a:ext cx="33249" cy="49897"/>
            </a:xfrm>
            <a:custGeom>
              <a:avLst/>
              <a:gdLst/>
              <a:ahLst/>
              <a:cxnLst/>
              <a:rect l="l" t="t" r="r" b="b"/>
              <a:pathLst>
                <a:path w="200" h="299" extrusionOk="0">
                  <a:moveTo>
                    <a:pt x="200" y="0"/>
                  </a:moveTo>
                  <a:cubicBezTo>
                    <a:pt x="150" y="112"/>
                    <a:pt x="88" y="211"/>
                    <a:pt x="13" y="298"/>
                  </a:cubicBezTo>
                  <a:cubicBezTo>
                    <a:pt x="1" y="186"/>
                    <a:pt x="150" y="99"/>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5871909" y="1970657"/>
              <a:ext cx="16791" cy="45725"/>
            </a:xfrm>
            <a:custGeom>
              <a:avLst/>
              <a:gdLst/>
              <a:ahLst/>
              <a:cxnLst/>
              <a:rect l="l" t="t" r="r" b="b"/>
              <a:pathLst>
                <a:path w="101" h="274" extrusionOk="0">
                  <a:moveTo>
                    <a:pt x="100" y="0"/>
                  </a:moveTo>
                  <a:cubicBezTo>
                    <a:pt x="100" y="87"/>
                    <a:pt x="100" y="186"/>
                    <a:pt x="100" y="273"/>
                  </a:cubicBezTo>
                  <a:cubicBezTo>
                    <a:pt x="1" y="224"/>
                    <a:pt x="88" y="87"/>
                    <a:pt x="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2"/>
            <p:cNvSpPr/>
            <p:nvPr/>
          </p:nvSpPr>
          <p:spPr>
            <a:xfrm>
              <a:off x="6429494" y="2003699"/>
              <a:ext cx="82624" cy="66585"/>
            </a:xfrm>
            <a:custGeom>
              <a:avLst/>
              <a:gdLst/>
              <a:ahLst/>
              <a:cxnLst/>
              <a:rect l="l" t="t" r="r" b="b"/>
              <a:pathLst>
                <a:path w="497" h="399" extrusionOk="0">
                  <a:moveTo>
                    <a:pt x="497" y="1"/>
                  </a:moveTo>
                  <a:cubicBezTo>
                    <a:pt x="348" y="150"/>
                    <a:pt x="174" y="286"/>
                    <a:pt x="0" y="398"/>
                  </a:cubicBezTo>
                  <a:cubicBezTo>
                    <a:pt x="162" y="262"/>
                    <a:pt x="323" y="125"/>
                    <a:pt x="4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2"/>
            <p:cNvSpPr/>
            <p:nvPr/>
          </p:nvSpPr>
          <p:spPr>
            <a:xfrm>
              <a:off x="6396411" y="2090811"/>
              <a:ext cx="20781" cy="27035"/>
            </a:xfrm>
            <a:custGeom>
              <a:avLst/>
              <a:gdLst/>
              <a:ahLst/>
              <a:cxnLst/>
              <a:rect l="l" t="t" r="r" b="b"/>
              <a:pathLst>
                <a:path w="125" h="162" extrusionOk="0">
                  <a:moveTo>
                    <a:pt x="38" y="0"/>
                  </a:moveTo>
                  <a:cubicBezTo>
                    <a:pt x="75" y="50"/>
                    <a:pt x="100" y="112"/>
                    <a:pt x="125" y="162"/>
                  </a:cubicBezTo>
                  <a:cubicBezTo>
                    <a:pt x="112" y="162"/>
                    <a:pt x="0" y="87"/>
                    <a:pt x="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2"/>
            <p:cNvSpPr/>
            <p:nvPr/>
          </p:nvSpPr>
          <p:spPr>
            <a:xfrm>
              <a:off x="6650267" y="2090811"/>
              <a:ext cx="18786" cy="31207"/>
            </a:xfrm>
            <a:custGeom>
              <a:avLst/>
              <a:gdLst/>
              <a:ahLst/>
              <a:cxnLst/>
              <a:rect l="l" t="t" r="r" b="b"/>
              <a:pathLst>
                <a:path w="113" h="187" extrusionOk="0">
                  <a:moveTo>
                    <a:pt x="63" y="0"/>
                  </a:moveTo>
                  <a:cubicBezTo>
                    <a:pt x="75" y="0"/>
                    <a:pt x="75" y="25"/>
                    <a:pt x="63" y="25"/>
                  </a:cubicBezTo>
                  <a:cubicBezTo>
                    <a:pt x="63" y="63"/>
                    <a:pt x="88" y="87"/>
                    <a:pt x="113" y="112"/>
                  </a:cubicBezTo>
                  <a:cubicBezTo>
                    <a:pt x="88" y="149"/>
                    <a:pt x="51" y="174"/>
                    <a:pt x="1" y="187"/>
                  </a:cubicBezTo>
                  <a:cubicBezTo>
                    <a:pt x="26" y="125"/>
                    <a:pt x="38" y="63"/>
                    <a:pt x="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2"/>
            <p:cNvSpPr/>
            <p:nvPr/>
          </p:nvSpPr>
          <p:spPr>
            <a:xfrm>
              <a:off x="5490045" y="1817292"/>
              <a:ext cx="12468" cy="12516"/>
            </a:xfrm>
            <a:custGeom>
              <a:avLst/>
              <a:gdLst/>
              <a:ahLst/>
              <a:cxnLst/>
              <a:rect l="l" t="t" r="r" b="b"/>
              <a:pathLst>
                <a:path w="75" h="75" extrusionOk="0">
                  <a:moveTo>
                    <a:pt x="75" y="50"/>
                  </a:moveTo>
                  <a:cubicBezTo>
                    <a:pt x="75" y="62"/>
                    <a:pt x="25" y="50"/>
                    <a:pt x="25" y="75"/>
                  </a:cubicBezTo>
                  <a:cubicBezTo>
                    <a:pt x="13" y="75"/>
                    <a:pt x="0" y="50"/>
                    <a:pt x="0" y="37"/>
                  </a:cubicBezTo>
                  <a:cubicBezTo>
                    <a:pt x="25" y="0"/>
                    <a:pt x="37" y="37"/>
                    <a:pt x="75" y="5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2"/>
            <p:cNvSpPr/>
            <p:nvPr/>
          </p:nvSpPr>
          <p:spPr>
            <a:xfrm>
              <a:off x="5508498" y="1864854"/>
              <a:ext cx="18786" cy="25032"/>
            </a:xfrm>
            <a:custGeom>
              <a:avLst/>
              <a:gdLst/>
              <a:ahLst/>
              <a:cxnLst/>
              <a:rect l="l" t="t" r="r" b="b"/>
              <a:pathLst>
                <a:path w="113" h="150" extrusionOk="0">
                  <a:moveTo>
                    <a:pt x="13" y="1"/>
                  </a:moveTo>
                  <a:cubicBezTo>
                    <a:pt x="75" y="1"/>
                    <a:pt x="63" y="63"/>
                    <a:pt x="113" y="88"/>
                  </a:cubicBezTo>
                  <a:cubicBezTo>
                    <a:pt x="100" y="125"/>
                    <a:pt x="51" y="100"/>
                    <a:pt x="38" y="150"/>
                  </a:cubicBezTo>
                  <a:cubicBezTo>
                    <a:pt x="1" y="137"/>
                    <a:pt x="13" y="50"/>
                    <a:pt x="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2"/>
            <p:cNvSpPr/>
            <p:nvPr/>
          </p:nvSpPr>
          <p:spPr>
            <a:xfrm>
              <a:off x="5483728" y="1922929"/>
              <a:ext cx="16791" cy="33376"/>
            </a:xfrm>
            <a:custGeom>
              <a:avLst/>
              <a:gdLst/>
              <a:ahLst/>
              <a:cxnLst/>
              <a:rect l="l" t="t" r="r" b="b"/>
              <a:pathLst>
                <a:path w="101" h="200" extrusionOk="0">
                  <a:moveTo>
                    <a:pt x="38" y="0"/>
                  </a:moveTo>
                  <a:cubicBezTo>
                    <a:pt x="100" y="13"/>
                    <a:pt x="88" y="149"/>
                    <a:pt x="51" y="199"/>
                  </a:cubicBezTo>
                  <a:cubicBezTo>
                    <a:pt x="1" y="187"/>
                    <a:pt x="51" y="75"/>
                    <a:pt x="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2"/>
            <p:cNvSpPr/>
            <p:nvPr/>
          </p:nvSpPr>
          <p:spPr>
            <a:xfrm>
              <a:off x="7121072" y="3071074"/>
              <a:ext cx="47712" cy="45892"/>
            </a:xfrm>
            <a:custGeom>
              <a:avLst/>
              <a:gdLst/>
              <a:ahLst/>
              <a:cxnLst/>
              <a:rect l="l" t="t" r="r" b="b"/>
              <a:pathLst>
                <a:path w="287" h="275" extrusionOk="0">
                  <a:moveTo>
                    <a:pt x="286" y="13"/>
                  </a:moveTo>
                  <a:cubicBezTo>
                    <a:pt x="212" y="75"/>
                    <a:pt x="150" y="175"/>
                    <a:pt x="137" y="274"/>
                  </a:cubicBezTo>
                  <a:cubicBezTo>
                    <a:pt x="75" y="274"/>
                    <a:pt x="25" y="249"/>
                    <a:pt x="1" y="200"/>
                  </a:cubicBezTo>
                  <a:cubicBezTo>
                    <a:pt x="63" y="113"/>
                    <a:pt x="174" y="1"/>
                    <a:pt x="286" y="1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2"/>
            <p:cNvSpPr/>
            <p:nvPr/>
          </p:nvSpPr>
          <p:spPr>
            <a:xfrm>
              <a:off x="6006235" y="3079418"/>
              <a:ext cx="20781" cy="43723"/>
            </a:xfrm>
            <a:custGeom>
              <a:avLst/>
              <a:gdLst/>
              <a:ahLst/>
              <a:cxnLst/>
              <a:rect l="l" t="t" r="r" b="b"/>
              <a:pathLst>
                <a:path w="125" h="262" extrusionOk="0">
                  <a:moveTo>
                    <a:pt x="99" y="1"/>
                  </a:moveTo>
                  <a:cubicBezTo>
                    <a:pt x="124" y="63"/>
                    <a:pt x="37" y="137"/>
                    <a:pt x="62" y="261"/>
                  </a:cubicBezTo>
                  <a:cubicBezTo>
                    <a:pt x="0" y="174"/>
                    <a:pt x="12" y="63"/>
                    <a:pt x="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2"/>
            <p:cNvSpPr/>
            <p:nvPr/>
          </p:nvSpPr>
          <p:spPr>
            <a:xfrm>
              <a:off x="5518972" y="1931273"/>
              <a:ext cx="26932" cy="39551"/>
            </a:xfrm>
            <a:custGeom>
              <a:avLst/>
              <a:gdLst/>
              <a:ahLst/>
              <a:cxnLst/>
              <a:rect l="l" t="t" r="r" b="b"/>
              <a:pathLst>
                <a:path w="162" h="237" extrusionOk="0">
                  <a:moveTo>
                    <a:pt x="87" y="0"/>
                  </a:moveTo>
                  <a:cubicBezTo>
                    <a:pt x="25" y="62"/>
                    <a:pt x="161" y="199"/>
                    <a:pt x="37" y="236"/>
                  </a:cubicBezTo>
                  <a:cubicBezTo>
                    <a:pt x="0" y="149"/>
                    <a:pt x="25" y="62"/>
                    <a:pt x="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2"/>
            <p:cNvSpPr/>
            <p:nvPr/>
          </p:nvSpPr>
          <p:spPr>
            <a:xfrm>
              <a:off x="5696521" y="2308425"/>
              <a:ext cx="320188" cy="304890"/>
            </a:xfrm>
            <a:custGeom>
              <a:avLst/>
              <a:gdLst/>
              <a:ahLst/>
              <a:cxnLst/>
              <a:rect l="l" t="t" r="r" b="b"/>
              <a:pathLst>
                <a:path w="1926" h="1827" extrusionOk="0">
                  <a:moveTo>
                    <a:pt x="1925" y="1540"/>
                  </a:moveTo>
                  <a:cubicBezTo>
                    <a:pt x="1789" y="1640"/>
                    <a:pt x="1677" y="1739"/>
                    <a:pt x="1540" y="1826"/>
                  </a:cubicBezTo>
                  <a:cubicBezTo>
                    <a:pt x="1056" y="1776"/>
                    <a:pt x="509" y="1801"/>
                    <a:pt x="224" y="1540"/>
                  </a:cubicBezTo>
                  <a:cubicBezTo>
                    <a:pt x="199" y="1640"/>
                    <a:pt x="348" y="1702"/>
                    <a:pt x="311" y="1702"/>
                  </a:cubicBezTo>
                  <a:cubicBezTo>
                    <a:pt x="199" y="1690"/>
                    <a:pt x="162" y="1540"/>
                    <a:pt x="112" y="1454"/>
                  </a:cubicBezTo>
                  <a:cubicBezTo>
                    <a:pt x="62" y="1342"/>
                    <a:pt x="25" y="1230"/>
                    <a:pt x="0" y="1106"/>
                  </a:cubicBezTo>
                  <a:cubicBezTo>
                    <a:pt x="348" y="634"/>
                    <a:pt x="795" y="249"/>
                    <a:pt x="1329" y="0"/>
                  </a:cubicBezTo>
                  <a:cubicBezTo>
                    <a:pt x="1366" y="100"/>
                    <a:pt x="1404" y="199"/>
                    <a:pt x="1466" y="299"/>
                  </a:cubicBezTo>
                  <a:cubicBezTo>
                    <a:pt x="1354" y="448"/>
                    <a:pt x="1317" y="671"/>
                    <a:pt x="1155" y="795"/>
                  </a:cubicBezTo>
                  <a:cubicBezTo>
                    <a:pt x="1031" y="870"/>
                    <a:pt x="882" y="932"/>
                    <a:pt x="745" y="969"/>
                  </a:cubicBezTo>
                  <a:cubicBezTo>
                    <a:pt x="609" y="1031"/>
                    <a:pt x="472" y="1093"/>
                    <a:pt x="335" y="1131"/>
                  </a:cubicBezTo>
                  <a:cubicBezTo>
                    <a:pt x="124" y="1006"/>
                    <a:pt x="37" y="1280"/>
                    <a:pt x="323" y="1267"/>
                  </a:cubicBezTo>
                  <a:cubicBezTo>
                    <a:pt x="460" y="1230"/>
                    <a:pt x="596" y="1168"/>
                    <a:pt x="720" y="1081"/>
                  </a:cubicBezTo>
                  <a:cubicBezTo>
                    <a:pt x="547" y="1342"/>
                    <a:pt x="832" y="1615"/>
                    <a:pt x="1143" y="1665"/>
                  </a:cubicBezTo>
                  <a:cubicBezTo>
                    <a:pt x="1416" y="1702"/>
                    <a:pt x="1726" y="1553"/>
                    <a:pt x="1925" y="15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2"/>
            <p:cNvSpPr/>
            <p:nvPr/>
          </p:nvSpPr>
          <p:spPr>
            <a:xfrm>
              <a:off x="5836832" y="2459787"/>
              <a:ext cx="37405" cy="22863"/>
            </a:xfrm>
            <a:custGeom>
              <a:avLst/>
              <a:gdLst/>
              <a:ahLst/>
              <a:cxnLst/>
              <a:rect l="l" t="t" r="r" b="b"/>
              <a:pathLst>
                <a:path w="225" h="137" extrusionOk="0">
                  <a:moveTo>
                    <a:pt x="224" y="0"/>
                  </a:moveTo>
                  <a:cubicBezTo>
                    <a:pt x="199" y="99"/>
                    <a:pt x="75" y="87"/>
                    <a:pt x="1" y="137"/>
                  </a:cubicBezTo>
                  <a:cubicBezTo>
                    <a:pt x="63" y="75"/>
                    <a:pt x="137" y="37"/>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hesis Defense Against Illegal Hunting by Slidesgo">
  <a:themeElements>
    <a:clrScheme name="Simple Light">
      <a:dk1>
        <a:srgbClr val="000000"/>
      </a:dk1>
      <a:lt1>
        <a:srgbClr val="FFFFFF"/>
      </a:lt1>
      <a:dk2>
        <a:srgbClr val="E6A34B"/>
      </a:dk2>
      <a:lt2>
        <a:srgbClr val="E46C2F"/>
      </a:lt2>
      <a:accent1>
        <a:srgbClr val="E1684B"/>
      </a:accent1>
      <a:accent2>
        <a:srgbClr val="BA7E49"/>
      </a:accent2>
      <a:accent3>
        <a:srgbClr val="77A28E"/>
      </a:accent3>
      <a:accent4>
        <a:srgbClr val="6CA3AA"/>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1690</Words>
  <Application>Microsoft Office PowerPoint</Application>
  <PresentationFormat>On-screen Show (16:9)</PresentationFormat>
  <Paragraphs>92</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Roboto</vt:lpstr>
      <vt:lpstr>Nunito Light</vt:lpstr>
      <vt:lpstr>Arial</vt:lpstr>
      <vt:lpstr>Oswald</vt:lpstr>
      <vt:lpstr>Bahnschrift</vt:lpstr>
      <vt:lpstr>Wingdings</vt:lpstr>
      <vt:lpstr>Thesis Defense Against Illegal Hunting by Slidesgo</vt:lpstr>
      <vt:lpstr>Đọc hiểu văn bản</vt:lpstr>
      <vt:lpstr>—Khởi động</vt:lpstr>
      <vt:lpstr>1. Tác giả</vt:lpstr>
      <vt:lpstr>2. Tác phẩm</vt:lpstr>
      <vt:lpstr>2. Tác phẩm</vt:lpstr>
      <vt:lpstr>II. Đọc hi  văn bản</vt:lpstr>
      <vt:lpstr>1. Cốt truyện</vt:lpstr>
      <vt:lpstr>2. Người kể chuyện và điểm nhìn</vt:lpstr>
      <vt:lpstr>3. Nhân vật ông Diểu</vt:lpstr>
      <vt:lpstr>3. Nhân vật ông Diểu</vt:lpstr>
      <vt:lpstr>3. Nhân vật ông Diểu</vt:lpstr>
      <vt:lpstr>4. Chi tiết kì ảo</vt:lpstr>
      <vt:lpstr>4. Chi tiết kì ảo</vt:lpstr>
      <vt:lpstr>III. Tổng kết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Đọc hiểu văn bản</dc:title>
  <dc:creator>Admin</dc:creator>
  <cp:lastModifiedBy>Admin</cp:lastModifiedBy>
  <cp:revision>5</cp:revision>
  <dcterms:created xsi:type="dcterms:W3CDTF">2024-08-06T13:49:00Z</dcterms:created>
  <dcterms:modified xsi:type="dcterms:W3CDTF">2025-12-11T07:01:35Z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E9E013BB051244DDAD006EA0BFA2FA1C_12</vt:lpwstr>
  </property>
  <property fmtid="{D5CDD505-2E9C-101B-9397-08002B2CF9AE}" pid="3" name="KSOProductBuildVer">
    <vt:lpwstr>1033-12.2.0.17119</vt:lpwstr>
  </property>
</Properties>
</file>