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358" r:id="rId2"/>
    <p:sldId id="328" r:id="rId3"/>
    <p:sldId id="334" r:id="rId4"/>
    <p:sldId id="337" r:id="rId5"/>
    <p:sldId id="362" r:id="rId6"/>
    <p:sldId id="351" r:id="rId7"/>
    <p:sldId id="363" r:id="rId8"/>
    <p:sldId id="388" r:id="rId9"/>
    <p:sldId id="389" r:id="rId10"/>
    <p:sldId id="391" r:id="rId11"/>
    <p:sldId id="360" r:id="rId12"/>
    <p:sldId id="365" r:id="rId13"/>
    <p:sldId id="386" r:id="rId14"/>
    <p:sldId id="366" r:id="rId15"/>
    <p:sldId id="387" r:id="rId16"/>
    <p:sldId id="390" r:id="rId17"/>
    <p:sldId id="372" r:id="rId18"/>
    <p:sldId id="376" r:id="rId19"/>
    <p:sldId id="377" r:id="rId20"/>
    <p:sldId id="378" r:id="rId21"/>
    <p:sldId id="380" r:id="rId22"/>
    <p:sldId id="381" r:id="rId23"/>
    <p:sldId id="382" r:id="rId24"/>
  </p:sldIdLst>
  <p:sldSz cx="9144000" cy="5143500" type="screen16x9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amquynhnhu.qt@gmail.com" initials="" lastIdx="1" clrIdx="0">
    <p:extLst>
      <p:ext uri="{19B8F6BF-5375-455C-9EA6-DF929625EA0E}">
        <p15:presenceInfo xmlns:p15="http://schemas.microsoft.com/office/powerpoint/2012/main" userId="651d1a52ea1b62e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118C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9816" autoAdjust="0"/>
  </p:normalViewPr>
  <p:slideViewPr>
    <p:cSldViewPr>
      <p:cViewPr varScale="1">
        <p:scale>
          <a:sx n="107" d="100"/>
          <a:sy n="107" d="100"/>
        </p:scale>
        <p:origin x="264" y="1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604FF5-EB6E-42B1-B9C4-A062D44DDC0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BA0AB1-5291-482C-BCA2-BA7D66630697}">
      <dgm:prSet phldrT="[Text]" custT="1"/>
      <dgm:spPr/>
      <dgm:t>
        <a:bodyPr/>
        <a:lstStyle/>
        <a:p>
          <a:r>
            <a:rPr lang="it-IT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I. ĐỌC HIỂU KHÁI QUÁT</a:t>
          </a:r>
          <a:endParaRPr lang="en-US" sz="3600" b="1" dirty="0">
            <a:latin typeface="Times New Roman" pitchFamily="18" charset="0"/>
            <a:cs typeface="Times New Roman" pitchFamily="18" charset="0"/>
          </a:endParaRPr>
        </a:p>
      </dgm:t>
    </dgm:pt>
    <dgm:pt modelId="{953CAB98-91DB-46EB-9E8E-17990D4F9E0E}" type="parTrans" cxnId="{E453DB5F-B258-46E2-944C-0312E934DE1B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DAEF3277-BB9F-4169-A27D-7140C6911056}" type="sibTrans" cxnId="{E453DB5F-B258-46E2-944C-0312E934DE1B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7460BFFF-99BF-4935-8CB3-E44E5F8F767C}" type="pres">
      <dgm:prSet presAssocID="{C0604FF5-EB6E-42B1-B9C4-A062D44DDC0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F4087BB-03A6-425D-9890-9B2CCC3AEDAB}" type="pres">
      <dgm:prSet presAssocID="{D9BA0AB1-5291-482C-BCA2-BA7D66630697}" presName="hierRoot1" presStyleCnt="0"/>
      <dgm:spPr/>
    </dgm:pt>
    <dgm:pt modelId="{FDFA856F-582C-4111-BAA2-CE1F048D1AF1}" type="pres">
      <dgm:prSet presAssocID="{D9BA0AB1-5291-482C-BCA2-BA7D66630697}" presName="composite" presStyleCnt="0"/>
      <dgm:spPr/>
    </dgm:pt>
    <dgm:pt modelId="{C31DE044-C292-4F7B-ABE8-BEB6779DC9C3}" type="pres">
      <dgm:prSet presAssocID="{D9BA0AB1-5291-482C-BCA2-BA7D66630697}" presName="background" presStyleLbl="node0" presStyleIdx="0" presStyleCnt="1"/>
      <dgm:spPr/>
    </dgm:pt>
    <dgm:pt modelId="{2EF5096E-0F12-43BC-B896-A1CF3E7D73C4}" type="pres">
      <dgm:prSet presAssocID="{D9BA0AB1-5291-482C-BCA2-BA7D66630697}" presName="text" presStyleLbl="fgAcc0" presStyleIdx="0" presStyleCnt="1" custAng="0" custScaleX="352751" custScaleY="87068" custLinFactNeighborX="-22580" custLinFactNeighborY="-38191">
        <dgm:presLayoutVars>
          <dgm:chPref val="3"/>
        </dgm:presLayoutVars>
      </dgm:prSet>
      <dgm:spPr/>
    </dgm:pt>
    <dgm:pt modelId="{22D9FF83-620A-4D81-9B7D-B8AF1C722F60}" type="pres">
      <dgm:prSet presAssocID="{D9BA0AB1-5291-482C-BCA2-BA7D66630697}" presName="hierChild2" presStyleCnt="0"/>
      <dgm:spPr/>
    </dgm:pt>
  </dgm:ptLst>
  <dgm:cxnLst>
    <dgm:cxn modelId="{ED6E3431-ACFB-48A5-8C45-43B2515949A7}" type="presOf" srcId="{C0604FF5-EB6E-42B1-B9C4-A062D44DDC07}" destId="{7460BFFF-99BF-4935-8CB3-E44E5F8F767C}" srcOrd="0" destOrd="0" presId="urn:microsoft.com/office/officeart/2005/8/layout/hierarchy1"/>
    <dgm:cxn modelId="{616E973E-8086-444E-9454-F51C21751E5A}" type="presOf" srcId="{D9BA0AB1-5291-482C-BCA2-BA7D66630697}" destId="{2EF5096E-0F12-43BC-B896-A1CF3E7D73C4}" srcOrd="0" destOrd="0" presId="urn:microsoft.com/office/officeart/2005/8/layout/hierarchy1"/>
    <dgm:cxn modelId="{E453DB5F-B258-46E2-944C-0312E934DE1B}" srcId="{C0604FF5-EB6E-42B1-B9C4-A062D44DDC07}" destId="{D9BA0AB1-5291-482C-BCA2-BA7D66630697}" srcOrd="0" destOrd="0" parTransId="{953CAB98-91DB-46EB-9E8E-17990D4F9E0E}" sibTransId="{DAEF3277-BB9F-4169-A27D-7140C6911056}"/>
    <dgm:cxn modelId="{96C00F28-A5B9-4152-814C-22E27C7F1652}" type="presParOf" srcId="{7460BFFF-99BF-4935-8CB3-E44E5F8F767C}" destId="{8F4087BB-03A6-425D-9890-9B2CCC3AEDAB}" srcOrd="0" destOrd="0" presId="urn:microsoft.com/office/officeart/2005/8/layout/hierarchy1"/>
    <dgm:cxn modelId="{1F331916-3C73-4D35-A3E9-44916A4BDE94}" type="presParOf" srcId="{8F4087BB-03A6-425D-9890-9B2CCC3AEDAB}" destId="{FDFA856F-582C-4111-BAA2-CE1F048D1AF1}" srcOrd="0" destOrd="0" presId="urn:microsoft.com/office/officeart/2005/8/layout/hierarchy1"/>
    <dgm:cxn modelId="{ADE0AF46-5A94-4000-AF9F-3D69C4553279}" type="presParOf" srcId="{FDFA856F-582C-4111-BAA2-CE1F048D1AF1}" destId="{C31DE044-C292-4F7B-ABE8-BEB6779DC9C3}" srcOrd="0" destOrd="0" presId="urn:microsoft.com/office/officeart/2005/8/layout/hierarchy1"/>
    <dgm:cxn modelId="{AEBB473C-BA8B-4DCF-8545-CDDC826A6552}" type="presParOf" srcId="{FDFA856F-582C-4111-BAA2-CE1F048D1AF1}" destId="{2EF5096E-0F12-43BC-B896-A1CF3E7D73C4}" srcOrd="1" destOrd="0" presId="urn:microsoft.com/office/officeart/2005/8/layout/hierarchy1"/>
    <dgm:cxn modelId="{FB3AF4C6-6B25-4A95-AD4E-46CC72DB0B5A}" type="presParOf" srcId="{8F4087BB-03A6-425D-9890-9B2CCC3AEDAB}" destId="{22D9FF83-620A-4D81-9B7D-B8AF1C722F6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604FF5-EB6E-42B1-B9C4-A062D44DDC0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BA0AB1-5291-482C-BCA2-BA7D66630697}">
      <dgm:prSet phldrT="[Text]" custT="1"/>
      <dgm:spPr/>
      <dgm:t>
        <a:bodyPr/>
        <a:lstStyle/>
        <a:p>
          <a:r>
            <a:rPr lang="it-IT" sz="2800" b="1" dirty="0"/>
            <a:t>3. Đoạn trích</a:t>
          </a:r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953CAB98-91DB-46EB-9E8E-17990D4F9E0E}" type="parTrans" cxnId="{E453DB5F-B258-46E2-944C-0312E934DE1B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DAEF3277-BB9F-4169-A27D-7140C6911056}" type="sibTrans" cxnId="{E453DB5F-B258-46E2-944C-0312E934DE1B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09753808-79E2-4E80-AABB-F08DAFE4EAE7}">
      <dgm:prSet phldrT="[Text]" custT="1"/>
      <dgm:spPr/>
      <dgm:t>
        <a:bodyPr/>
        <a:lstStyle/>
        <a:p>
          <a:r>
            <a:rPr lang="nl-NL" sz="2800" b="1" dirty="0"/>
            <a:t>a) Vị trí 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A1D8FD9D-1012-4008-93F6-58BEE3AB5BCD}" type="parTrans" cxnId="{5B61A238-F1F0-4895-AB75-B13745A2878A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44D4B24E-C97E-421E-8795-DEBA08A1762F}" type="sibTrans" cxnId="{5B61A238-F1F0-4895-AB75-B13745A2878A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AD0AB698-25DC-46F7-B5AB-732849AB6B7A}">
      <dgm:prSet phldrT="[Text]" custT="1"/>
      <dgm:spPr/>
      <dgm:t>
        <a:bodyPr/>
        <a:lstStyle/>
        <a:p>
          <a:r>
            <a:rPr lang="en-US" sz="2800" b="1" dirty="0">
              <a:latin typeface="Times New Roman" pitchFamily="18" charset="0"/>
              <a:cs typeface="Times New Roman" pitchFamily="18" charset="0"/>
            </a:rPr>
            <a:t>b)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Ngôi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kể</a:t>
          </a:r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17A87603-E210-424F-A780-B3EA83A36AFA}" type="parTrans" cxnId="{4B57E768-B55D-442E-95D6-CCA342D83DE1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BAF00B54-DE6E-4F02-B55A-32811E82D1C3}" type="sibTrans" cxnId="{4B57E768-B55D-442E-95D6-CCA342D83DE1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7460BFFF-99BF-4935-8CB3-E44E5F8F767C}" type="pres">
      <dgm:prSet presAssocID="{C0604FF5-EB6E-42B1-B9C4-A062D44DDC0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F4087BB-03A6-425D-9890-9B2CCC3AEDAB}" type="pres">
      <dgm:prSet presAssocID="{D9BA0AB1-5291-482C-BCA2-BA7D66630697}" presName="hierRoot1" presStyleCnt="0"/>
      <dgm:spPr/>
    </dgm:pt>
    <dgm:pt modelId="{FDFA856F-582C-4111-BAA2-CE1F048D1AF1}" type="pres">
      <dgm:prSet presAssocID="{D9BA0AB1-5291-482C-BCA2-BA7D66630697}" presName="composite" presStyleCnt="0"/>
      <dgm:spPr/>
    </dgm:pt>
    <dgm:pt modelId="{C31DE044-C292-4F7B-ABE8-BEB6779DC9C3}" type="pres">
      <dgm:prSet presAssocID="{D9BA0AB1-5291-482C-BCA2-BA7D66630697}" presName="background" presStyleLbl="node0" presStyleIdx="0" presStyleCnt="1"/>
      <dgm:spPr/>
    </dgm:pt>
    <dgm:pt modelId="{2EF5096E-0F12-43BC-B896-A1CF3E7D73C4}" type="pres">
      <dgm:prSet presAssocID="{D9BA0AB1-5291-482C-BCA2-BA7D66630697}" presName="text" presStyleLbl="fgAcc0" presStyleIdx="0" presStyleCnt="1" custScaleX="414491" custScaleY="48969" custLinFactNeighborX="4001" custLinFactNeighborY="-20598">
        <dgm:presLayoutVars>
          <dgm:chPref val="3"/>
        </dgm:presLayoutVars>
      </dgm:prSet>
      <dgm:spPr/>
    </dgm:pt>
    <dgm:pt modelId="{22D9FF83-620A-4D81-9B7D-B8AF1C722F60}" type="pres">
      <dgm:prSet presAssocID="{D9BA0AB1-5291-482C-BCA2-BA7D66630697}" presName="hierChild2" presStyleCnt="0"/>
      <dgm:spPr/>
    </dgm:pt>
    <dgm:pt modelId="{941D9AE0-62B8-44D6-9F3F-1EEFC7284120}" type="pres">
      <dgm:prSet presAssocID="{A1D8FD9D-1012-4008-93F6-58BEE3AB5BCD}" presName="Name10" presStyleLbl="parChTrans1D2" presStyleIdx="0" presStyleCnt="2"/>
      <dgm:spPr/>
    </dgm:pt>
    <dgm:pt modelId="{A6A05EF9-EB00-4017-A110-D20085438302}" type="pres">
      <dgm:prSet presAssocID="{09753808-79E2-4E80-AABB-F08DAFE4EAE7}" presName="hierRoot2" presStyleCnt="0"/>
      <dgm:spPr/>
    </dgm:pt>
    <dgm:pt modelId="{90AB1555-51A6-4B64-BD71-9085327426F1}" type="pres">
      <dgm:prSet presAssocID="{09753808-79E2-4E80-AABB-F08DAFE4EAE7}" presName="composite2" presStyleCnt="0"/>
      <dgm:spPr/>
    </dgm:pt>
    <dgm:pt modelId="{6E6FF548-4D07-4C40-B664-7A8A3D0015CA}" type="pres">
      <dgm:prSet presAssocID="{09753808-79E2-4E80-AABB-F08DAFE4EAE7}" presName="background2" presStyleLbl="node2" presStyleIdx="0" presStyleCnt="2"/>
      <dgm:spPr/>
    </dgm:pt>
    <dgm:pt modelId="{6DEA9B1A-CFF3-46FA-815E-B16575809256}" type="pres">
      <dgm:prSet presAssocID="{09753808-79E2-4E80-AABB-F08DAFE4EAE7}" presName="text2" presStyleLbl="fgAcc2" presStyleIdx="0" presStyleCnt="2" custScaleX="91182" custScaleY="38735" custLinFactNeighborX="-27112" custLinFactNeighborY="-28671">
        <dgm:presLayoutVars>
          <dgm:chPref val="3"/>
        </dgm:presLayoutVars>
      </dgm:prSet>
      <dgm:spPr/>
    </dgm:pt>
    <dgm:pt modelId="{83446AAF-DB98-491A-B5B0-5D0F44178FF6}" type="pres">
      <dgm:prSet presAssocID="{09753808-79E2-4E80-AABB-F08DAFE4EAE7}" presName="hierChild3" presStyleCnt="0"/>
      <dgm:spPr/>
    </dgm:pt>
    <dgm:pt modelId="{E079592D-BB51-4C8B-8E6D-6B70AAD1EB72}" type="pres">
      <dgm:prSet presAssocID="{17A87603-E210-424F-A780-B3EA83A36AFA}" presName="Name10" presStyleLbl="parChTrans1D2" presStyleIdx="1" presStyleCnt="2"/>
      <dgm:spPr/>
    </dgm:pt>
    <dgm:pt modelId="{195F446A-5FD6-4439-BA2D-BC58739E0DA1}" type="pres">
      <dgm:prSet presAssocID="{AD0AB698-25DC-46F7-B5AB-732849AB6B7A}" presName="hierRoot2" presStyleCnt="0"/>
      <dgm:spPr/>
    </dgm:pt>
    <dgm:pt modelId="{4FCAD84D-9228-4C27-8F4C-4AFC30D9F5D2}" type="pres">
      <dgm:prSet presAssocID="{AD0AB698-25DC-46F7-B5AB-732849AB6B7A}" presName="composite2" presStyleCnt="0"/>
      <dgm:spPr/>
    </dgm:pt>
    <dgm:pt modelId="{C4EBBC1D-B3DB-4E43-B784-7B1DFB0C386C}" type="pres">
      <dgm:prSet presAssocID="{AD0AB698-25DC-46F7-B5AB-732849AB6B7A}" presName="background2" presStyleLbl="node2" presStyleIdx="1" presStyleCnt="2"/>
      <dgm:spPr/>
    </dgm:pt>
    <dgm:pt modelId="{6CB9D171-A3E8-4F2E-B593-F760FBEFB571}" type="pres">
      <dgm:prSet presAssocID="{AD0AB698-25DC-46F7-B5AB-732849AB6B7A}" presName="text2" presStyleLbl="fgAcc2" presStyleIdx="1" presStyleCnt="2" custScaleX="94075" custScaleY="42283" custLinFactNeighborX="-21896" custLinFactNeighborY="-28900">
        <dgm:presLayoutVars>
          <dgm:chPref val="3"/>
        </dgm:presLayoutVars>
      </dgm:prSet>
      <dgm:spPr/>
    </dgm:pt>
    <dgm:pt modelId="{8A0F26C1-0C5A-4852-8837-D1BA6CEEE43C}" type="pres">
      <dgm:prSet presAssocID="{AD0AB698-25DC-46F7-B5AB-732849AB6B7A}" presName="hierChild3" presStyleCnt="0"/>
      <dgm:spPr/>
    </dgm:pt>
  </dgm:ptLst>
  <dgm:cxnLst>
    <dgm:cxn modelId="{5B61A238-F1F0-4895-AB75-B13745A2878A}" srcId="{D9BA0AB1-5291-482C-BCA2-BA7D66630697}" destId="{09753808-79E2-4E80-AABB-F08DAFE4EAE7}" srcOrd="0" destOrd="0" parTransId="{A1D8FD9D-1012-4008-93F6-58BEE3AB5BCD}" sibTransId="{44D4B24E-C97E-421E-8795-DEBA08A1762F}"/>
    <dgm:cxn modelId="{89666F3A-DCE9-4B0D-A576-983AE4F2F966}" type="presOf" srcId="{17A87603-E210-424F-A780-B3EA83A36AFA}" destId="{E079592D-BB51-4C8B-8E6D-6B70AAD1EB72}" srcOrd="0" destOrd="0" presId="urn:microsoft.com/office/officeart/2005/8/layout/hierarchy1"/>
    <dgm:cxn modelId="{8AECD63A-37AC-4A19-A945-1C8E1C9BB591}" type="presOf" srcId="{09753808-79E2-4E80-AABB-F08DAFE4EAE7}" destId="{6DEA9B1A-CFF3-46FA-815E-B16575809256}" srcOrd="0" destOrd="0" presId="urn:microsoft.com/office/officeart/2005/8/layout/hierarchy1"/>
    <dgm:cxn modelId="{E453DB5F-B258-46E2-944C-0312E934DE1B}" srcId="{C0604FF5-EB6E-42B1-B9C4-A062D44DDC07}" destId="{D9BA0AB1-5291-482C-BCA2-BA7D66630697}" srcOrd="0" destOrd="0" parTransId="{953CAB98-91DB-46EB-9E8E-17990D4F9E0E}" sibTransId="{DAEF3277-BB9F-4169-A27D-7140C6911056}"/>
    <dgm:cxn modelId="{4B57E768-B55D-442E-95D6-CCA342D83DE1}" srcId="{D9BA0AB1-5291-482C-BCA2-BA7D66630697}" destId="{AD0AB698-25DC-46F7-B5AB-732849AB6B7A}" srcOrd="1" destOrd="0" parTransId="{17A87603-E210-424F-A780-B3EA83A36AFA}" sibTransId="{BAF00B54-DE6E-4F02-B55A-32811E82D1C3}"/>
    <dgm:cxn modelId="{8901C64B-2742-409A-AFCE-3FD88D86CBD5}" type="presOf" srcId="{C0604FF5-EB6E-42B1-B9C4-A062D44DDC07}" destId="{7460BFFF-99BF-4935-8CB3-E44E5F8F767C}" srcOrd="0" destOrd="0" presId="urn:microsoft.com/office/officeart/2005/8/layout/hierarchy1"/>
    <dgm:cxn modelId="{BFAC2977-2C98-4C58-926B-92B59885ABC9}" type="presOf" srcId="{AD0AB698-25DC-46F7-B5AB-732849AB6B7A}" destId="{6CB9D171-A3E8-4F2E-B593-F760FBEFB571}" srcOrd="0" destOrd="0" presId="urn:microsoft.com/office/officeart/2005/8/layout/hierarchy1"/>
    <dgm:cxn modelId="{6B223498-16A8-4418-9CFA-2AEEC0D97F82}" type="presOf" srcId="{A1D8FD9D-1012-4008-93F6-58BEE3AB5BCD}" destId="{941D9AE0-62B8-44D6-9F3F-1EEFC7284120}" srcOrd="0" destOrd="0" presId="urn:microsoft.com/office/officeart/2005/8/layout/hierarchy1"/>
    <dgm:cxn modelId="{64DACBCB-7DA3-4AA7-A6F4-3027A4D1FDCB}" type="presOf" srcId="{D9BA0AB1-5291-482C-BCA2-BA7D66630697}" destId="{2EF5096E-0F12-43BC-B896-A1CF3E7D73C4}" srcOrd="0" destOrd="0" presId="urn:microsoft.com/office/officeart/2005/8/layout/hierarchy1"/>
    <dgm:cxn modelId="{C84DDBE3-512E-43B1-90AA-93D206EE354D}" type="presParOf" srcId="{7460BFFF-99BF-4935-8CB3-E44E5F8F767C}" destId="{8F4087BB-03A6-425D-9890-9B2CCC3AEDAB}" srcOrd="0" destOrd="0" presId="urn:microsoft.com/office/officeart/2005/8/layout/hierarchy1"/>
    <dgm:cxn modelId="{C2DBCB20-353F-4F21-9FB0-B3BFC8F632C3}" type="presParOf" srcId="{8F4087BB-03A6-425D-9890-9B2CCC3AEDAB}" destId="{FDFA856F-582C-4111-BAA2-CE1F048D1AF1}" srcOrd="0" destOrd="0" presId="urn:microsoft.com/office/officeart/2005/8/layout/hierarchy1"/>
    <dgm:cxn modelId="{B6BE82C3-B8CF-43EA-873E-166EE394194F}" type="presParOf" srcId="{FDFA856F-582C-4111-BAA2-CE1F048D1AF1}" destId="{C31DE044-C292-4F7B-ABE8-BEB6779DC9C3}" srcOrd="0" destOrd="0" presId="urn:microsoft.com/office/officeart/2005/8/layout/hierarchy1"/>
    <dgm:cxn modelId="{812AEA5D-2BD5-463C-94A2-589DB55A5A3C}" type="presParOf" srcId="{FDFA856F-582C-4111-BAA2-CE1F048D1AF1}" destId="{2EF5096E-0F12-43BC-B896-A1CF3E7D73C4}" srcOrd="1" destOrd="0" presId="urn:microsoft.com/office/officeart/2005/8/layout/hierarchy1"/>
    <dgm:cxn modelId="{FF65D04D-3CBB-470B-A1A4-7642CB307680}" type="presParOf" srcId="{8F4087BB-03A6-425D-9890-9B2CCC3AEDAB}" destId="{22D9FF83-620A-4D81-9B7D-B8AF1C722F60}" srcOrd="1" destOrd="0" presId="urn:microsoft.com/office/officeart/2005/8/layout/hierarchy1"/>
    <dgm:cxn modelId="{0EBC2CCB-2902-4A3C-AA9C-2E920279AEC9}" type="presParOf" srcId="{22D9FF83-620A-4D81-9B7D-B8AF1C722F60}" destId="{941D9AE0-62B8-44D6-9F3F-1EEFC7284120}" srcOrd="0" destOrd="0" presId="urn:microsoft.com/office/officeart/2005/8/layout/hierarchy1"/>
    <dgm:cxn modelId="{D11EF0B3-8504-4A0F-AC02-5F55772E7C00}" type="presParOf" srcId="{22D9FF83-620A-4D81-9B7D-B8AF1C722F60}" destId="{A6A05EF9-EB00-4017-A110-D20085438302}" srcOrd="1" destOrd="0" presId="urn:microsoft.com/office/officeart/2005/8/layout/hierarchy1"/>
    <dgm:cxn modelId="{874BF387-3288-47F3-BFDF-D4905C430384}" type="presParOf" srcId="{A6A05EF9-EB00-4017-A110-D20085438302}" destId="{90AB1555-51A6-4B64-BD71-9085327426F1}" srcOrd="0" destOrd="0" presId="urn:microsoft.com/office/officeart/2005/8/layout/hierarchy1"/>
    <dgm:cxn modelId="{11D6091A-8C90-46F8-B7EF-BE32C0A391FA}" type="presParOf" srcId="{90AB1555-51A6-4B64-BD71-9085327426F1}" destId="{6E6FF548-4D07-4C40-B664-7A8A3D0015CA}" srcOrd="0" destOrd="0" presId="urn:microsoft.com/office/officeart/2005/8/layout/hierarchy1"/>
    <dgm:cxn modelId="{12B8ED0C-1031-47D0-9D35-585DE36E3963}" type="presParOf" srcId="{90AB1555-51A6-4B64-BD71-9085327426F1}" destId="{6DEA9B1A-CFF3-46FA-815E-B16575809256}" srcOrd="1" destOrd="0" presId="urn:microsoft.com/office/officeart/2005/8/layout/hierarchy1"/>
    <dgm:cxn modelId="{03E1116D-FB3C-4CF2-91F0-F6572C0475B4}" type="presParOf" srcId="{A6A05EF9-EB00-4017-A110-D20085438302}" destId="{83446AAF-DB98-491A-B5B0-5D0F44178FF6}" srcOrd="1" destOrd="0" presId="urn:microsoft.com/office/officeart/2005/8/layout/hierarchy1"/>
    <dgm:cxn modelId="{F7A00E93-186C-4034-A2AD-7EF88D220AF8}" type="presParOf" srcId="{22D9FF83-620A-4D81-9B7D-B8AF1C722F60}" destId="{E079592D-BB51-4C8B-8E6D-6B70AAD1EB72}" srcOrd="2" destOrd="0" presId="urn:microsoft.com/office/officeart/2005/8/layout/hierarchy1"/>
    <dgm:cxn modelId="{9C9144EF-66C6-425D-B52A-3D91695BF912}" type="presParOf" srcId="{22D9FF83-620A-4D81-9B7D-B8AF1C722F60}" destId="{195F446A-5FD6-4439-BA2D-BC58739E0DA1}" srcOrd="3" destOrd="0" presId="urn:microsoft.com/office/officeart/2005/8/layout/hierarchy1"/>
    <dgm:cxn modelId="{0A85EDD9-1823-4DA3-98D5-DDA9F259069C}" type="presParOf" srcId="{195F446A-5FD6-4439-BA2D-BC58739E0DA1}" destId="{4FCAD84D-9228-4C27-8F4C-4AFC30D9F5D2}" srcOrd="0" destOrd="0" presId="urn:microsoft.com/office/officeart/2005/8/layout/hierarchy1"/>
    <dgm:cxn modelId="{43C16362-910F-4442-AAA2-F04C8116D50D}" type="presParOf" srcId="{4FCAD84D-9228-4C27-8F4C-4AFC30D9F5D2}" destId="{C4EBBC1D-B3DB-4E43-B784-7B1DFB0C386C}" srcOrd="0" destOrd="0" presId="urn:microsoft.com/office/officeart/2005/8/layout/hierarchy1"/>
    <dgm:cxn modelId="{46376BFD-9AB8-4EE1-A222-763684AE07D6}" type="presParOf" srcId="{4FCAD84D-9228-4C27-8F4C-4AFC30D9F5D2}" destId="{6CB9D171-A3E8-4F2E-B593-F760FBEFB571}" srcOrd="1" destOrd="0" presId="urn:microsoft.com/office/officeart/2005/8/layout/hierarchy1"/>
    <dgm:cxn modelId="{46E40AB1-3A04-420A-93FE-0253208F709B}" type="presParOf" srcId="{195F446A-5FD6-4439-BA2D-BC58739E0DA1}" destId="{8A0F26C1-0C5A-4852-8837-D1BA6CEEE43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604FF5-EB6E-42B1-B9C4-A062D44DDC0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BA0AB1-5291-482C-BCA2-BA7D66630697}">
      <dgm:prSet phldrT="[Text]" custT="1"/>
      <dgm:spPr/>
      <dgm:t>
        <a:bodyPr/>
        <a:lstStyle/>
        <a:p>
          <a:r>
            <a:rPr lang="en-US" sz="2800" b="1" dirty="0">
              <a:latin typeface="Times New Roman" pitchFamily="18" charset="0"/>
              <a:cs typeface="Times New Roman" pitchFamily="18" charset="0"/>
            </a:rPr>
            <a:t>2.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Nhân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vật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vi-VN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Phăng-tin</a:t>
          </a:r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953CAB98-91DB-46EB-9E8E-17990D4F9E0E}" type="parTrans" cxnId="{E453DB5F-B258-46E2-944C-0312E934DE1B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DAEF3277-BB9F-4169-A27D-7140C6911056}" type="sibTrans" cxnId="{E453DB5F-B258-46E2-944C-0312E934DE1B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09753808-79E2-4E80-AABB-F08DAFE4EAE7}">
      <dgm:prSet phldrT="[Text]" custT="1"/>
      <dgm:spPr/>
      <dgm:t>
        <a:bodyPr/>
        <a:lstStyle/>
        <a:p>
          <a:r>
            <a:rPr lang="it-IT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a. </a:t>
          </a:r>
          <a:r>
            <a:rPr lang="vi-VN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Hoàn cảnh sống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A1D8FD9D-1012-4008-93F6-58BEE3AB5BCD}" type="parTrans" cxnId="{5B61A238-F1F0-4895-AB75-B13745A2878A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44D4B24E-C97E-421E-8795-DEBA08A1762F}" type="sibTrans" cxnId="{5B61A238-F1F0-4895-AB75-B13745A2878A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AD0AB698-25DC-46F7-B5AB-732849AB6B7A}">
      <dgm:prSet phldrT="[Text]" custT="1"/>
      <dgm:spPr/>
      <dgm:t>
        <a:bodyPr/>
        <a:lstStyle/>
        <a:p>
          <a:r>
            <a:rPr lang="it-IT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b. </a:t>
          </a:r>
          <a:r>
            <a:rPr lang="vi-VN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Tấm lòng người mẹ: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17A87603-E210-424F-A780-B3EA83A36AFA}" type="parTrans" cxnId="{4B57E768-B55D-442E-95D6-CCA342D83DE1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BAF00B54-DE6E-4F02-B55A-32811E82D1C3}" type="sibTrans" cxnId="{4B57E768-B55D-442E-95D6-CCA342D83DE1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7460BFFF-99BF-4935-8CB3-E44E5F8F767C}" type="pres">
      <dgm:prSet presAssocID="{C0604FF5-EB6E-42B1-B9C4-A062D44DDC0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F4087BB-03A6-425D-9890-9B2CCC3AEDAB}" type="pres">
      <dgm:prSet presAssocID="{D9BA0AB1-5291-482C-BCA2-BA7D66630697}" presName="hierRoot1" presStyleCnt="0"/>
      <dgm:spPr/>
    </dgm:pt>
    <dgm:pt modelId="{FDFA856F-582C-4111-BAA2-CE1F048D1AF1}" type="pres">
      <dgm:prSet presAssocID="{D9BA0AB1-5291-482C-BCA2-BA7D66630697}" presName="composite" presStyleCnt="0"/>
      <dgm:spPr/>
    </dgm:pt>
    <dgm:pt modelId="{C31DE044-C292-4F7B-ABE8-BEB6779DC9C3}" type="pres">
      <dgm:prSet presAssocID="{D9BA0AB1-5291-482C-BCA2-BA7D66630697}" presName="background" presStyleLbl="node0" presStyleIdx="0" presStyleCnt="1"/>
      <dgm:spPr/>
    </dgm:pt>
    <dgm:pt modelId="{2EF5096E-0F12-43BC-B896-A1CF3E7D73C4}" type="pres">
      <dgm:prSet presAssocID="{D9BA0AB1-5291-482C-BCA2-BA7D66630697}" presName="text" presStyleLbl="fgAcc0" presStyleIdx="0" presStyleCnt="1" custScaleX="414491" custScaleY="32843" custLinFactNeighborX="4001" custLinFactNeighborY="-47023">
        <dgm:presLayoutVars>
          <dgm:chPref val="3"/>
        </dgm:presLayoutVars>
      </dgm:prSet>
      <dgm:spPr/>
    </dgm:pt>
    <dgm:pt modelId="{22D9FF83-620A-4D81-9B7D-B8AF1C722F60}" type="pres">
      <dgm:prSet presAssocID="{D9BA0AB1-5291-482C-BCA2-BA7D66630697}" presName="hierChild2" presStyleCnt="0"/>
      <dgm:spPr/>
    </dgm:pt>
    <dgm:pt modelId="{941D9AE0-62B8-44D6-9F3F-1EEFC7284120}" type="pres">
      <dgm:prSet presAssocID="{A1D8FD9D-1012-4008-93F6-58BEE3AB5BCD}" presName="Name10" presStyleLbl="parChTrans1D2" presStyleIdx="0" presStyleCnt="2"/>
      <dgm:spPr/>
    </dgm:pt>
    <dgm:pt modelId="{A6A05EF9-EB00-4017-A110-D20085438302}" type="pres">
      <dgm:prSet presAssocID="{09753808-79E2-4E80-AABB-F08DAFE4EAE7}" presName="hierRoot2" presStyleCnt="0"/>
      <dgm:spPr/>
    </dgm:pt>
    <dgm:pt modelId="{90AB1555-51A6-4B64-BD71-9085327426F1}" type="pres">
      <dgm:prSet presAssocID="{09753808-79E2-4E80-AABB-F08DAFE4EAE7}" presName="composite2" presStyleCnt="0"/>
      <dgm:spPr/>
    </dgm:pt>
    <dgm:pt modelId="{6E6FF548-4D07-4C40-B664-7A8A3D0015CA}" type="pres">
      <dgm:prSet presAssocID="{09753808-79E2-4E80-AABB-F08DAFE4EAE7}" presName="background2" presStyleLbl="node2" presStyleIdx="0" presStyleCnt="2"/>
      <dgm:spPr/>
    </dgm:pt>
    <dgm:pt modelId="{6DEA9B1A-CFF3-46FA-815E-B16575809256}" type="pres">
      <dgm:prSet presAssocID="{09753808-79E2-4E80-AABB-F08DAFE4EAE7}" presName="text2" presStyleLbl="fgAcc2" presStyleIdx="0" presStyleCnt="2" custScaleX="161620" custScaleY="34842" custLinFactNeighborX="-29125" custLinFactNeighborY="-47367">
        <dgm:presLayoutVars>
          <dgm:chPref val="3"/>
        </dgm:presLayoutVars>
      </dgm:prSet>
      <dgm:spPr/>
    </dgm:pt>
    <dgm:pt modelId="{83446AAF-DB98-491A-B5B0-5D0F44178FF6}" type="pres">
      <dgm:prSet presAssocID="{09753808-79E2-4E80-AABB-F08DAFE4EAE7}" presName="hierChild3" presStyleCnt="0"/>
      <dgm:spPr/>
    </dgm:pt>
    <dgm:pt modelId="{E079592D-BB51-4C8B-8E6D-6B70AAD1EB72}" type="pres">
      <dgm:prSet presAssocID="{17A87603-E210-424F-A780-B3EA83A36AFA}" presName="Name10" presStyleLbl="parChTrans1D2" presStyleIdx="1" presStyleCnt="2"/>
      <dgm:spPr/>
    </dgm:pt>
    <dgm:pt modelId="{195F446A-5FD6-4439-BA2D-BC58739E0DA1}" type="pres">
      <dgm:prSet presAssocID="{AD0AB698-25DC-46F7-B5AB-732849AB6B7A}" presName="hierRoot2" presStyleCnt="0"/>
      <dgm:spPr/>
    </dgm:pt>
    <dgm:pt modelId="{4FCAD84D-9228-4C27-8F4C-4AFC30D9F5D2}" type="pres">
      <dgm:prSet presAssocID="{AD0AB698-25DC-46F7-B5AB-732849AB6B7A}" presName="composite2" presStyleCnt="0"/>
      <dgm:spPr/>
    </dgm:pt>
    <dgm:pt modelId="{C4EBBC1D-B3DB-4E43-B784-7B1DFB0C386C}" type="pres">
      <dgm:prSet presAssocID="{AD0AB698-25DC-46F7-B5AB-732849AB6B7A}" presName="background2" presStyleLbl="node2" presStyleIdx="1" presStyleCnt="2"/>
      <dgm:spPr/>
    </dgm:pt>
    <dgm:pt modelId="{6CB9D171-A3E8-4F2E-B593-F760FBEFB571}" type="pres">
      <dgm:prSet presAssocID="{AD0AB698-25DC-46F7-B5AB-732849AB6B7A}" presName="text2" presStyleLbl="fgAcc2" presStyleIdx="1" presStyleCnt="2" custScaleX="186618" custScaleY="25373" custLinFactNeighborX="20842" custLinFactNeighborY="-46189">
        <dgm:presLayoutVars>
          <dgm:chPref val="3"/>
        </dgm:presLayoutVars>
      </dgm:prSet>
      <dgm:spPr/>
    </dgm:pt>
    <dgm:pt modelId="{8A0F26C1-0C5A-4852-8837-D1BA6CEEE43C}" type="pres">
      <dgm:prSet presAssocID="{AD0AB698-25DC-46F7-B5AB-732849AB6B7A}" presName="hierChild3" presStyleCnt="0"/>
      <dgm:spPr/>
    </dgm:pt>
  </dgm:ptLst>
  <dgm:cxnLst>
    <dgm:cxn modelId="{5F180905-3794-4F4C-91B0-CADCBFD8E4A6}" type="presOf" srcId="{09753808-79E2-4E80-AABB-F08DAFE4EAE7}" destId="{6DEA9B1A-CFF3-46FA-815E-B16575809256}" srcOrd="0" destOrd="0" presId="urn:microsoft.com/office/officeart/2005/8/layout/hierarchy1"/>
    <dgm:cxn modelId="{5B61A238-F1F0-4895-AB75-B13745A2878A}" srcId="{D9BA0AB1-5291-482C-BCA2-BA7D66630697}" destId="{09753808-79E2-4E80-AABB-F08DAFE4EAE7}" srcOrd="0" destOrd="0" parTransId="{A1D8FD9D-1012-4008-93F6-58BEE3AB5BCD}" sibTransId="{44D4B24E-C97E-421E-8795-DEBA08A1762F}"/>
    <dgm:cxn modelId="{8F7C315D-BAD1-4F74-A99A-4EAA2A3C23C6}" type="presOf" srcId="{C0604FF5-EB6E-42B1-B9C4-A062D44DDC07}" destId="{7460BFFF-99BF-4935-8CB3-E44E5F8F767C}" srcOrd="0" destOrd="0" presId="urn:microsoft.com/office/officeart/2005/8/layout/hierarchy1"/>
    <dgm:cxn modelId="{E453DB5F-B258-46E2-944C-0312E934DE1B}" srcId="{C0604FF5-EB6E-42B1-B9C4-A062D44DDC07}" destId="{D9BA0AB1-5291-482C-BCA2-BA7D66630697}" srcOrd="0" destOrd="0" parTransId="{953CAB98-91DB-46EB-9E8E-17990D4F9E0E}" sibTransId="{DAEF3277-BB9F-4169-A27D-7140C6911056}"/>
    <dgm:cxn modelId="{4B57E768-B55D-442E-95D6-CCA342D83DE1}" srcId="{D9BA0AB1-5291-482C-BCA2-BA7D66630697}" destId="{AD0AB698-25DC-46F7-B5AB-732849AB6B7A}" srcOrd="1" destOrd="0" parTransId="{17A87603-E210-424F-A780-B3EA83A36AFA}" sibTransId="{BAF00B54-DE6E-4F02-B55A-32811E82D1C3}"/>
    <dgm:cxn modelId="{6D2BEB74-0052-4FB2-BBEC-CC7078A10DD2}" type="presOf" srcId="{AD0AB698-25DC-46F7-B5AB-732849AB6B7A}" destId="{6CB9D171-A3E8-4F2E-B593-F760FBEFB571}" srcOrd="0" destOrd="0" presId="urn:microsoft.com/office/officeart/2005/8/layout/hierarchy1"/>
    <dgm:cxn modelId="{F67C91AB-2047-4A0A-A736-3AE60AD392F5}" type="presOf" srcId="{17A87603-E210-424F-A780-B3EA83A36AFA}" destId="{E079592D-BB51-4C8B-8E6D-6B70AAD1EB72}" srcOrd="0" destOrd="0" presId="urn:microsoft.com/office/officeart/2005/8/layout/hierarchy1"/>
    <dgm:cxn modelId="{438254D5-858C-4225-A3C6-AEFEAEC0C860}" type="presOf" srcId="{D9BA0AB1-5291-482C-BCA2-BA7D66630697}" destId="{2EF5096E-0F12-43BC-B896-A1CF3E7D73C4}" srcOrd="0" destOrd="0" presId="urn:microsoft.com/office/officeart/2005/8/layout/hierarchy1"/>
    <dgm:cxn modelId="{E549B3D8-22AA-4645-AE61-CCEF3BEF46B8}" type="presOf" srcId="{A1D8FD9D-1012-4008-93F6-58BEE3AB5BCD}" destId="{941D9AE0-62B8-44D6-9F3F-1EEFC7284120}" srcOrd="0" destOrd="0" presId="urn:microsoft.com/office/officeart/2005/8/layout/hierarchy1"/>
    <dgm:cxn modelId="{1D98B570-370F-42C2-A06E-FCCE2DFD99A2}" type="presParOf" srcId="{7460BFFF-99BF-4935-8CB3-E44E5F8F767C}" destId="{8F4087BB-03A6-425D-9890-9B2CCC3AEDAB}" srcOrd="0" destOrd="0" presId="urn:microsoft.com/office/officeart/2005/8/layout/hierarchy1"/>
    <dgm:cxn modelId="{7686CBBA-4D6D-4B95-810F-8C407EABB106}" type="presParOf" srcId="{8F4087BB-03A6-425D-9890-9B2CCC3AEDAB}" destId="{FDFA856F-582C-4111-BAA2-CE1F048D1AF1}" srcOrd="0" destOrd="0" presId="urn:microsoft.com/office/officeart/2005/8/layout/hierarchy1"/>
    <dgm:cxn modelId="{00E69193-B173-4B0B-A286-F22D18B6BEA3}" type="presParOf" srcId="{FDFA856F-582C-4111-BAA2-CE1F048D1AF1}" destId="{C31DE044-C292-4F7B-ABE8-BEB6779DC9C3}" srcOrd="0" destOrd="0" presId="urn:microsoft.com/office/officeart/2005/8/layout/hierarchy1"/>
    <dgm:cxn modelId="{C09E5728-BA5A-44FB-9C98-4A6A8029F38C}" type="presParOf" srcId="{FDFA856F-582C-4111-BAA2-CE1F048D1AF1}" destId="{2EF5096E-0F12-43BC-B896-A1CF3E7D73C4}" srcOrd="1" destOrd="0" presId="urn:microsoft.com/office/officeart/2005/8/layout/hierarchy1"/>
    <dgm:cxn modelId="{A5C4DF09-2B5D-4582-8969-F2C408623253}" type="presParOf" srcId="{8F4087BB-03A6-425D-9890-9B2CCC3AEDAB}" destId="{22D9FF83-620A-4D81-9B7D-B8AF1C722F60}" srcOrd="1" destOrd="0" presId="urn:microsoft.com/office/officeart/2005/8/layout/hierarchy1"/>
    <dgm:cxn modelId="{8FF4813A-FE74-441B-8846-CA79D635189E}" type="presParOf" srcId="{22D9FF83-620A-4D81-9B7D-B8AF1C722F60}" destId="{941D9AE0-62B8-44D6-9F3F-1EEFC7284120}" srcOrd="0" destOrd="0" presId="urn:microsoft.com/office/officeart/2005/8/layout/hierarchy1"/>
    <dgm:cxn modelId="{AC797E3E-DBE4-4553-B9F9-A59E4C659CF0}" type="presParOf" srcId="{22D9FF83-620A-4D81-9B7D-B8AF1C722F60}" destId="{A6A05EF9-EB00-4017-A110-D20085438302}" srcOrd="1" destOrd="0" presId="urn:microsoft.com/office/officeart/2005/8/layout/hierarchy1"/>
    <dgm:cxn modelId="{BE7EACA2-BAEC-4C3E-93C2-663732C3F3C8}" type="presParOf" srcId="{A6A05EF9-EB00-4017-A110-D20085438302}" destId="{90AB1555-51A6-4B64-BD71-9085327426F1}" srcOrd="0" destOrd="0" presId="urn:microsoft.com/office/officeart/2005/8/layout/hierarchy1"/>
    <dgm:cxn modelId="{03B05A09-0711-42E3-8BF3-E2B52C291E65}" type="presParOf" srcId="{90AB1555-51A6-4B64-BD71-9085327426F1}" destId="{6E6FF548-4D07-4C40-B664-7A8A3D0015CA}" srcOrd="0" destOrd="0" presId="urn:microsoft.com/office/officeart/2005/8/layout/hierarchy1"/>
    <dgm:cxn modelId="{1ACFD114-D9AA-4FAD-B131-5EC5C5C66E11}" type="presParOf" srcId="{90AB1555-51A6-4B64-BD71-9085327426F1}" destId="{6DEA9B1A-CFF3-46FA-815E-B16575809256}" srcOrd="1" destOrd="0" presId="urn:microsoft.com/office/officeart/2005/8/layout/hierarchy1"/>
    <dgm:cxn modelId="{DE6CB959-D3B9-43A4-9D8A-D761759F6961}" type="presParOf" srcId="{A6A05EF9-EB00-4017-A110-D20085438302}" destId="{83446AAF-DB98-491A-B5B0-5D0F44178FF6}" srcOrd="1" destOrd="0" presId="urn:microsoft.com/office/officeart/2005/8/layout/hierarchy1"/>
    <dgm:cxn modelId="{0C94175C-704D-45AC-A5D6-0A28EA40A156}" type="presParOf" srcId="{22D9FF83-620A-4D81-9B7D-B8AF1C722F60}" destId="{E079592D-BB51-4C8B-8E6D-6B70AAD1EB72}" srcOrd="2" destOrd="0" presId="urn:microsoft.com/office/officeart/2005/8/layout/hierarchy1"/>
    <dgm:cxn modelId="{27A41379-8171-4922-82B4-10FE28BEB970}" type="presParOf" srcId="{22D9FF83-620A-4D81-9B7D-B8AF1C722F60}" destId="{195F446A-5FD6-4439-BA2D-BC58739E0DA1}" srcOrd="3" destOrd="0" presId="urn:microsoft.com/office/officeart/2005/8/layout/hierarchy1"/>
    <dgm:cxn modelId="{1DD77D6F-8773-4FCA-9DE2-468DDD38D2F3}" type="presParOf" srcId="{195F446A-5FD6-4439-BA2D-BC58739E0DA1}" destId="{4FCAD84D-9228-4C27-8F4C-4AFC30D9F5D2}" srcOrd="0" destOrd="0" presId="urn:microsoft.com/office/officeart/2005/8/layout/hierarchy1"/>
    <dgm:cxn modelId="{06233ECD-EB46-4347-ADB1-ED7F31CA0D6F}" type="presParOf" srcId="{4FCAD84D-9228-4C27-8F4C-4AFC30D9F5D2}" destId="{C4EBBC1D-B3DB-4E43-B784-7B1DFB0C386C}" srcOrd="0" destOrd="0" presId="urn:microsoft.com/office/officeart/2005/8/layout/hierarchy1"/>
    <dgm:cxn modelId="{FEA3129B-12B0-4F4B-B377-2CA29CD78C2E}" type="presParOf" srcId="{4FCAD84D-9228-4C27-8F4C-4AFC30D9F5D2}" destId="{6CB9D171-A3E8-4F2E-B593-F760FBEFB571}" srcOrd="1" destOrd="0" presId="urn:microsoft.com/office/officeart/2005/8/layout/hierarchy1"/>
    <dgm:cxn modelId="{18247C6D-1A26-498E-A485-4B7AFAEE565D}" type="presParOf" srcId="{195F446A-5FD6-4439-BA2D-BC58739E0DA1}" destId="{8A0F26C1-0C5A-4852-8837-D1BA6CEEE43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1DE044-C292-4F7B-ABE8-BEB6779DC9C3}">
      <dsp:nvSpPr>
        <dsp:cNvPr id="0" name=""/>
        <dsp:cNvSpPr/>
      </dsp:nvSpPr>
      <dsp:spPr>
        <a:xfrm>
          <a:off x="-268096" y="652488"/>
          <a:ext cx="8511407" cy="13340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F5096E-0F12-43BC-B896-A1CF3E7D73C4}">
      <dsp:nvSpPr>
        <dsp:cNvPr id="0" name=""/>
        <dsp:cNvSpPr/>
      </dsp:nvSpPr>
      <dsp:spPr>
        <a:xfrm>
          <a:off x="0" y="907179"/>
          <a:ext cx="8511407" cy="13340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I. ĐỌC HIỂU KHÁI QUÁT</a:t>
          </a:r>
          <a:endParaRPr lang="en-US" sz="3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072" y="946251"/>
        <a:ext cx="8433263" cy="12558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79592D-BB51-4C8B-8E6D-6B70AAD1EB72}">
      <dsp:nvSpPr>
        <dsp:cNvPr id="0" name=""/>
        <dsp:cNvSpPr/>
      </dsp:nvSpPr>
      <dsp:spPr>
        <a:xfrm>
          <a:off x="4283439" y="831423"/>
          <a:ext cx="712063" cy="4908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9907"/>
              </a:lnTo>
              <a:lnTo>
                <a:pt x="712063" y="299907"/>
              </a:lnTo>
              <a:lnTo>
                <a:pt x="712063" y="4908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1D9AE0-62B8-44D6-9F3F-1EEFC7284120}">
      <dsp:nvSpPr>
        <dsp:cNvPr id="0" name=""/>
        <dsp:cNvSpPr/>
      </dsp:nvSpPr>
      <dsp:spPr>
        <a:xfrm>
          <a:off x="2520265" y="831423"/>
          <a:ext cx="1763174" cy="493885"/>
        </a:xfrm>
        <a:custGeom>
          <a:avLst/>
          <a:gdLst/>
          <a:ahLst/>
          <a:cxnLst/>
          <a:rect l="0" t="0" r="0" b="0"/>
          <a:pathLst>
            <a:path>
              <a:moveTo>
                <a:pt x="1763174" y="0"/>
              </a:moveTo>
              <a:lnTo>
                <a:pt x="1763174" y="302905"/>
              </a:lnTo>
              <a:lnTo>
                <a:pt x="0" y="302905"/>
              </a:lnTo>
              <a:lnTo>
                <a:pt x="0" y="49388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1DE044-C292-4F7B-ABE8-BEB6779DC9C3}">
      <dsp:nvSpPr>
        <dsp:cNvPr id="0" name=""/>
        <dsp:cNvSpPr/>
      </dsp:nvSpPr>
      <dsp:spPr>
        <a:xfrm>
          <a:off x="10965" y="190377"/>
          <a:ext cx="8544949" cy="6410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F5096E-0F12-43BC-B896-A1CF3E7D73C4}">
      <dsp:nvSpPr>
        <dsp:cNvPr id="0" name=""/>
        <dsp:cNvSpPr/>
      </dsp:nvSpPr>
      <dsp:spPr>
        <a:xfrm>
          <a:off x="240026" y="407986"/>
          <a:ext cx="8544949" cy="64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/>
            <a:t>3. Đoạn trích</a:t>
          </a:r>
          <a:endParaRPr lang="en-US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58802" y="426762"/>
        <a:ext cx="8507397" cy="603494"/>
      </dsp:txXfrm>
    </dsp:sp>
    <dsp:sp modelId="{6E6FF548-4D07-4C40-B664-7A8A3D0015CA}">
      <dsp:nvSpPr>
        <dsp:cNvPr id="0" name=""/>
        <dsp:cNvSpPr/>
      </dsp:nvSpPr>
      <dsp:spPr>
        <a:xfrm>
          <a:off x="1580382" y="1325309"/>
          <a:ext cx="1879764" cy="5070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EA9B1A-CFF3-46FA-815E-B16575809256}">
      <dsp:nvSpPr>
        <dsp:cNvPr id="0" name=""/>
        <dsp:cNvSpPr/>
      </dsp:nvSpPr>
      <dsp:spPr>
        <a:xfrm>
          <a:off x="1809444" y="1542917"/>
          <a:ext cx="1879764" cy="5070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b="1" kern="1200" dirty="0"/>
            <a:t>a) Vị trí </a:t>
          </a:r>
          <a:endParaRPr lang="en-US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24296" y="1557769"/>
        <a:ext cx="1850060" cy="477370"/>
      </dsp:txXfrm>
    </dsp:sp>
    <dsp:sp modelId="{C4EBBC1D-B3DB-4E43-B784-7B1DFB0C386C}">
      <dsp:nvSpPr>
        <dsp:cNvPr id="0" name=""/>
        <dsp:cNvSpPr/>
      </dsp:nvSpPr>
      <dsp:spPr>
        <a:xfrm>
          <a:off x="4025800" y="1322311"/>
          <a:ext cx="1939405" cy="5535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B9D171-A3E8-4F2E-B593-F760FBEFB571}">
      <dsp:nvSpPr>
        <dsp:cNvPr id="0" name=""/>
        <dsp:cNvSpPr/>
      </dsp:nvSpPr>
      <dsp:spPr>
        <a:xfrm>
          <a:off x="4254862" y="1539920"/>
          <a:ext cx="1939405" cy="5535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b)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Ngôi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kể</a:t>
          </a:r>
          <a:endParaRPr lang="en-US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271074" y="1556132"/>
        <a:ext cx="1906981" cy="5210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79592D-BB51-4C8B-8E6D-6B70AAD1EB72}">
      <dsp:nvSpPr>
        <dsp:cNvPr id="0" name=""/>
        <dsp:cNvSpPr/>
      </dsp:nvSpPr>
      <dsp:spPr>
        <a:xfrm>
          <a:off x="4283439" y="428651"/>
          <a:ext cx="2319188" cy="6104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9506"/>
              </a:lnTo>
              <a:lnTo>
                <a:pt x="2319188" y="419506"/>
              </a:lnTo>
              <a:lnTo>
                <a:pt x="2319188" y="61048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1D9AE0-62B8-44D6-9F3F-1EEFC7284120}">
      <dsp:nvSpPr>
        <dsp:cNvPr id="0" name=""/>
        <dsp:cNvSpPr/>
      </dsp:nvSpPr>
      <dsp:spPr>
        <a:xfrm>
          <a:off x="1524854" y="428651"/>
          <a:ext cx="2758585" cy="595064"/>
        </a:xfrm>
        <a:custGeom>
          <a:avLst/>
          <a:gdLst/>
          <a:ahLst/>
          <a:cxnLst/>
          <a:rect l="0" t="0" r="0" b="0"/>
          <a:pathLst>
            <a:path>
              <a:moveTo>
                <a:pt x="2758585" y="0"/>
              </a:moveTo>
              <a:lnTo>
                <a:pt x="2758585" y="404084"/>
              </a:lnTo>
              <a:lnTo>
                <a:pt x="0" y="404084"/>
              </a:lnTo>
              <a:lnTo>
                <a:pt x="0" y="59506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1DE044-C292-4F7B-ABE8-BEB6779DC9C3}">
      <dsp:nvSpPr>
        <dsp:cNvPr id="0" name=""/>
        <dsp:cNvSpPr/>
      </dsp:nvSpPr>
      <dsp:spPr>
        <a:xfrm>
          <a:off x="10965" y="-1292"/>
          <a:ext cx="8544949" cy="4299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F5096E-0F12-43BC-B896-A1CF3E7D73C4}">
      <dsp:nvSpPr>
        <dsp:cNvPr id="0" name=""/>
        <dsp:cNvSpPr/>
      </dsp:nvSpPr>
      <dsp:spPr>
        <a:xfrm>
          <a:off x="240026" y="216316"/>
          <a:ext cx="8544949" cy="4299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2.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Nhân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vật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vi-VN" sz="2800" b="1" kern="1200" dirty="0">
              <a:latin typeface="Times New Roman" pitchFamily="18" charset="0"/>
              <a:cs typeface="Times New Roman" pitchFamily="18" charset="0"/>
            </a:rPr>
            <a:t>Phăng-tin</a:t>
          </a:r>
          <a:endParaRPr lang="en-US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52619" y="228909"/>
        <a:ext cx="8519763" cy="404757"/>
      </dsp:txXfrm>
    </dsp:sp>
    <dsp:sp modelId="{6E6FF548-4D07-4C40-B664-7A8A3D0015CA}">
      <dsp:nvSpPr>
        <dsp:cNvPr id="0" name=""/>
        <dsp:cNvSpPr/>
      </dsp:nvSpPr>
      <dsp:spPr>
        <a:xfrm>
          <a:off x="-141085" y="1023715"/>
          <a:ext cx="3331881" cy="4561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EA9B1A-CFF3-46FA-815E-B16575809256}">
      <dsp:nvSpPr>
        <dsp:cNvPr id="0" name=""/>
        <dsp:cNvSpPr/>
      </dsp:nvSpPr>
      <dsp:spPr>
        <a:xfrm>
          <a:off x="87975" y="1241324"/>
          <a:ext cx="3331881" cy="4561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a. </a:t>
          </a:r>
          <a:r>
            <a:rPr lang="vi-VN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Hoàn cảnh sống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1334" y="1254683"/>
        <a:ext cx="3305163" cy="429393"/>
      </dsp:txXfrm>
    </dsp:sp>
    <dsp:sp modelId="{C4EBBC1D-B3DB-4E43-B784-7B1DFB0C386C}">
      <dsp:nvSpPr>
        <dsp:cNvPr id="0" name=""/>
        <dsp:cNvSpPr/>
      </dsp:nvSpPr>
      <dsp:spPr>
        <a:xfrm>
          <a:off x="4679014" y="1039136"/>
          <a:ext cx="3847227" cy="3321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B9D171-A3E8-4F2E-B593-F760FBEFB571}">
      <dsp:nvSpPr>
        <dsp:cNvPr id="0" name=""/>
        <dsp:cNvSpPr/>
      </dsp:nvSpPr>
      <dsp:spPr>
        <a:xfrm>
          <a:off x="4908075" y="1256745"/>
          <a:ext cx="3847227" cy="3321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b. </a:t>
          </a:r>
          <a:r>
            <a:rPr lang="vi-VN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Tấm lòng người mẹ: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17803" y="1266473"/>
        <a:ext cx="3827771" cy="3126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42B909-2B53-4A70-BC70-AEF46C7ACF24}" type="datetimeFigureOut">
              <a:rPr lang="zh-CN" altLang="en-US" smtClean="0"/>
              <a:pPr/>
              <a:t>2024/6/11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9BF44-F5CE-455C-A9FE-73A15FC422D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226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9BF44-F5CE-455C-A9FE-73A15FC422D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617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9BF44-F5CE-455C-A9FE-73A15FC422D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007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417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C695C171-E6B2-4CD5-BCA5-F9BCCEEF3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CE07329D-F979-40D9-8B45-4FDB22710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71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封面/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512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封面/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/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819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备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9488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分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/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圆角矩形 11"/>
          <p:cNvSpPr/>
          <p:nvPr userDrawn="1"/>
        </p:nvSpPr>
        <p:spPr>
          <a:xfrm>
            <a:off x="792422" y="282745"/>
            <a:ext cx="7956042" cy="556740"/>
          </a:xfrm>
          <a:prstGeom prst="roundRect">
            <a:avLst>
              <a:gd name="adj" fmla="val 10650"/>
            </a:avLst>
          </a:prstGeom>
          <a:solidFill>
            <a:schemeClr val="bg1"/>
          </a:solidFill>
          <a:ln>
            <a:noFill/>
          </a:ln>
          <a:effectLst>
            <a:innerShdw blurRad="63500" dist="114300" dir="18900000">
              <a:prstClr val="black">
                <a:alpha val="8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323528" y="150888"/>
            <a:ext cx="690204" cy="690204"/>
            <a:chOff x="4229236" y="3968984"/>
            <a:chExt cx="792000" cy="792000"/>
          </a:xfrm>
          <a:effectLst/>
        </p:grpSpPr>
        <p:sp>
          <p:nvSpPr>
            <p:cNvPr id="14" name="MH_Other_2"/>
            <p:cNvSpPr/>
            <p:nvPr>
              <p:custDataLst>
                <p:tags r:id="rId1"/>
              </p:custDataLst>
            </p:nvPr>
          </p:nvSpPr>
          <p:spPr>
            <a:xfrm>
              <a:off x="4229236" y="3968984"/>
              <a:ext cx="792000" cy="792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03200" dist="76200" dir="2940000" algn="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9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5" name="MH_Title_1"/>
            <p:cNvSpPr/>
            <p:nvPr>
              <p:custDataLst>
                <p:tags r:id="rId2"/>
              </p:custDataLst>
            </p:nvPr>
          </p:nvSpPr>
          <p:spPr>
            <a:xfrm>
              <a:off x="4355236" y="4094984"/>
              <a:ext cx="540000" cy="54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 lang="en-US" altLang="zh-CN" sz="2400" dirty="0"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  <a:sym typeface="+mn-lt"/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3426849" y="2715766"/>
            <a:ext cx="5717151" cy="2430016"/>
            <a:chOff x="3426849" y="2715766"/>
            <a:chExt cx="5717151" cy="2430016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539"/>
            <a:stretch/>
          </p:blipFill>
          <p:spPr>
            <a:xfrm rot="16200000">
              <a:off x="7317728" y="3319510"/>
              <a:ext cx="2430016" cy="1222527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712634" y="1712134"/>
              <a:ext cx="1145581" cy="57171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430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教学设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/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40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过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/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155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/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577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481946"/>
            <a:ext cx="7543800" cy="10287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577340"/>
            <a:ext cx="7543800" cy="28872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42596" y="4526280"/>
            <a:ext cx="2169784" cy="274320"/>
          </a:xfrm>
          <a:prstGeom prst="rect">
            <a:avLst/>
          </a:prstGeom>
        </p:spPr>
        <p:txBody>
          <a:bodyPr/>
          <a:lstStyle/>
          <a:p>
            <a:fld id="{7332B432-ACDA-4023-A761-2BAB76577B62}" type="datetime1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4526280"/>
            <a:ext cx="4362450" cy="2743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5250" y="4526280"/>
            <a:ext cx="628650" cy="274320"/>
          </a:xfrm>
          <a:prstGeom prst="rect">
            <a:avLst/>
          </a:prstGeo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85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37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2" r:id="rId2"/>
    <p:sldLayoutId id="2147483677" r:id="rId3"/>
    <p:sldLayoutId id="2147483673" r:id="rId4"/>
    <p:sldLayoutId id="2147483671" r:id="rId5"/>
    <p:sldLayoutId id="2147483674" r:id="rId6"/>
    <p:sldLayoutId id="2147483675" r:id="rId7"/>
    <p:sldLayoutId id="2147483676" r:id="rId8"/>
    <p:sldLayoutId id="2147483678" r:id="rId9"/>
    <p:sldLayoutId id="2147483679" r:id="rId10"/>
  </p:sldLayoutIdLst>
  <p:txStyles>
    <p:titleStyle>
      <a:lvl1pPr algn="ctr" defTabSz="1023252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717" indent="-383717" algn="l" defTabSz="1023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1392" indent="-319759" algn="l" defTabSz="1023252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9062" indent="-255814" algn="l" defTabSz="1023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90687" indent="-255814" algn="l" defTabSz="1023252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2317" indent="-255814" algn="l" defTabSz="1023252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13940" indent="-255814" algn="l" defTabSz="1023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5564" indent="-255814" algn="l" defTabSz="1023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7188" indent="-255814" algn="l" defTabSz="1023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48819" indent="-255814" algn="l" defTabSz="1023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626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252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4879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6502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8128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9752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1376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3003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9Svio4HQxIE" TargetMode="Externa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43">
            <a:hlinkClick r:id="rId2"/>
          </p:cNvPr>
          <p:cNvSpPr/>
          <p:nvPr/>
        </p:nvSpPr>
        <p:spPr>
          <a:xfrm>
            <a:off x="412456" y="627534"/>
            <a:ext cx="8382606" cy="2952328"/>
          </a:xfrm>
          <a:prstGeom prst="ellipse">
            <a:avLst/>
          </a:prstGeom>
          <a:solidFill>
            <a:schemeClr val="accent5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  <a:p>
            <a:r>
              <a:rPr lang="en-US" altLang="zh-CN" sz="3200" b="1" i="1" dirty="0" err="1">
                <a:solidFill>
                  <a:schemeClr val="tx1"/>
                </a:solidFill>
                <a:sym typeface="+mn-lt"/>
              </a:rPr>
              <a:t>Nêu</a:t>
            </a:r>
            <a:r>
              <a:rPr lang="en-US" altLang="zh-CN" sz="3200" b="1" i="1" dirty="0">
                <a:solidFill>
                  <a:schemeClr val="tx1"/>
                </a:solidFill>
                <a:sym typeface="+mn-lt"/>
              </a:rPr>
              <a:t> </a:t>
            </a:r>
            <a:r>
              <a:rPr lang="en-US" altLang="zh-CN" sz="3200" b="1" i="1" dirty="0" err="1">
                <a:solidFill>
                  <a:schemeClr val="tx1"/>
                </a:solidFill>
                <a:sym typeface="+mn-lt"/>
              </a:rPr>
              <a:t>c</a:t>
            </a:r>
            <a:r>
              <a:rPr lang="en-US" sz="3200" b="1" i="1" dirty="0" err="1">
                <a:solidFill>
                  <a:schemeClr val="tx1"/>
                </a:solidFill>
              </a:rPr>
              <a:t>ảm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nhận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của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em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về</a:t>
            </a:r>
            <a:r>
              <a:rPr lang="en-US" sz="3200" b="1" i="1" dirty="0">
                <a:solidFill>
                  <a:schemeClr val="tx1"/>
                </a:solidFill>
              </a:rPr>
              <a:t> TÌNH MẸ </a:t>
            </a:r>
            <a:r>
              <a:rPr lang="en-US" sz="3200" b="1" i="1" dirty="0" err="1">
                <a:solidFill>
                  <a:schemeClr val="tx1"/>
                </a:solidFill>
              </a:rPr>
              <a:t>được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thể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hiện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trong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bài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hát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Ước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mơ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của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mẹ</a:t>
            </a:r>
            <a:r>
              <a:rPr lang="en-US" sz="3200" b="1" i="1" dirty="0">
                <a:solidFill>
                  <a:schemeClr val="tx1"/>
                </a:solidFill>
              </a:rPr>
              <a:t> (Văn Mai </a:t>
            </a:r>
            <a:r>
              <a:rPr lang="en-US" sz="3200" b="1" i="1" dirty="0" err="1">
                <a:solidFill>
                  <a:schemeClr val="tx1"/>
                </a:solidFill>
              </a:rPr>
              <a:t>Hương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trình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bày</a:t>
            </a:r>
            <a:r>
              <a:rPr lang="en-US" sz="3200" b="1" i="1">
                <a:solidFill>
                  <a:schemeClr val="tx1"/>
                </a:solidFill>
              </a:rPr>
              <a:t>)?</a:t>
            </a:r>
            <a:endParaRPr lang="en-US" sz="3200" b="1" dirty="0">
              <a:solidFill>
                <a:schemeClr val="tx1"/>
              </a:solidFill>
            </a:endParaRPr>
          </a:p>
          <a:p>
            <a:endParaRPr lang="zh-CN" alt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2" name="Rectangle 1">
            <a:hlinkClick r:id="rId2"/>
          </p:cNvPr>
          <p:cNvSpPr/>
          <p:nvPr/>
        </p:nvSpPr>
        <p:spPr>
          <a:xfrm>
            <a:off x="2483768" y="24277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809837-4BAC-6D4A-0D58-EBFC37B280AC}"/>
              </a:ext>
            </a:extLst>
          </p:cNvPr>
          <p:cNvSpPr txBox="1"/>
          <p:nvPr/>
        </p:nvSpPr>
        <p:spPr>
          <a:xfrm>
            <a:off x="2286000" y="224661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219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B5609-D6CD-0525-0F86-A0FC83C04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699542"/>
            <a:ext cx="7543800" cy="3765016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khoa,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579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20"/>
          <p:cNvCxnSpPr>
            <a:cxnSpLocks noChangeShapeType="1"/>
          </p:cNvCxnSpPr>
          <p:nvPr/>
        </p:nvCxnSpPr>
        <p:spPr bwMode="auto">
          <a:xfrm flipV="1">
            <a:off x="1916950" y="954979"/>
            <a:ext cx="1651913" cy="56923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直接连接符 20"/>
          <p:cNvCxnSpPr>
            <a:cxnSpLocks noChangeShapeType="1"/>
          </p:cNvCxnSpPr>
          <p:nvPr/>
        </p:nvCxnSpPr>
        <p:spPr bwMode="auto">
          <a:xfrm flipH="1" flipV="1">
            <a:off x="5108042" y="1207966"/>
            <a:ext cx="1602086" cy="389345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TextBox 34"/>
          <p:cNvSpPr txBox="1"/>
          <p:nvPr/>
        </p:nvSpPr>
        <p:spPr>
          <a:xfrm>
            <a:off x="251521" y="130748"/>
            <a:ext cx="8064896" cy="107721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  </a:t>
            </a:r>
            <a:r>
              <a:rPr lang="it-IT" sz="3200" b="1" dirty="0"/>
              <a:t>II. </a:t>
            </a:r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179512" y="1597310"/>
            <a:ext cx="8640960" cy="2677656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NHIỆM VỤ HỌC TẬP</a:t>
            </a:r>
          </a:p>
          <a:p>
            <a:endParaRPr lang="en-US" sz="28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 tích tình huống truyện, các chi tiết nói về không gian, thời gian trong văn bản. Tình huống và những chi tiết đó có ý nghĩa như thế nào?(làm việc cặp đôi)</a:t>
            </a:r>
          </a:p>
          <a:p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10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20"/>
          <p:cNvCxnSpPr>
            <a:cxnSpLocks noChangeShapeType="1"/>
          </p:cNvCxnSpPr>
          <p:nvPr/>
        </p:nvCxnSpPr>
        <p:spPr bwMode="auto">
          <a:xfrm flipV="1">
            <a:off x="1916950" y="954979"/>
            <a:ext cx="1651913" cy="56923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直接连接符 20"/>
          <p:cNvCxnSpPr>
            <a:cxnSpLocks noChangeShapeType="1"/>
          </p:cNvCxnSpPr>
          <p:nvPr/>
        </p:nvCxnSpPr>
        <p:spPr bwMode="auto">
          <a:xfrm flipH="1" flipV="1">
            <a:off x="5108042" y="1207966"/>
            <a:ext cx="1602086" cy="389345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TextBox 34"/>
          <p:cNvSpPr txBox="1"/>
          <p:nvPr/>
        </p:nvSpPr>
        <p:spPr>
          <a:xfrm>
            <a:off x="0" y="59278"/>
            <a:ext cx="8820472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5478" y="585647"/>
            <a:ext cx="63210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44016" y="950030"/>
            <a:ext cx="3541775" cy="2677656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a. Tình huống truyện</a:t>
            </a:r>
          </a:p>
          <a:p>
            <a:pPr algn="just"/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- Thấy Phăng-tin gởi tiền nuôi Cô-dét thất thường, vợ chồng Tê-nác-đi-ê luôn viết thư thôi thúc khiến Phăng-tin phải bán tất cả để gởi tiền nuôi con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51920" y="924045"/>
            <a:ext cx="2858207" cy="2677656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b. Không gian</a:t>
            </a:r>
          </a:p>
          <a:p>
            <a:pPr algn="just"/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- Một căn gác xép sát mái nhà, gác mái chếch lên mặt sàn, ra vào đụng đầu.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- Không gian u tối, thiếu ánh sáng.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76256" y="960905"/>
            <a:ext cx="2123728" cy="1938992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c. Thời gian</a:t>
            </a:r>
          </a:p>
          <a:p>
            <a:pPr algn="just"/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Mùa đông lạnh lẽo, buổi chiều, ban tối, trời chưa sáng.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21B886D-39B0-A28C-2C85-3A77CB2D20C4}"/>
              </a:ext>
            </a:extLst>
          </p:cNvPr>
          <p:cNvCxnSpPr>
            <a:cxnSpLocks/>
            <a:stCxn id="35" idx="2"/>
          </p:cNvCxnSpPr>
          <p:nvPr/>
        </p:nvCxnSpPr>
        <p:spPr>
          <a:xfrm flipH="1">
            <a:off x="1652129" y="644053"/>
            <a:ext cx="2758107" cy="2799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BE5DEF7-FC0D-104D-D57A-A5B0A9B33734}"/>
              </a:ext>
            </a:extLst>
          </p:cNvPr>
          <p:cNvCxnSpPr>
            <a:cxnSpLocks/>
            <a:stCxn id="35" idx="2"/>
          </p:cNvCxnSpPr>
          <p:nvPr/>
        </p:nvCxnSpPr>
        <p:spPr>
          <a:xfrm>
            <a:off x="4410236" y="644053"/>
            <a:ext cx="697806" cy="199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14D819-59E7-E165-1FE0-8AA25DDF82FD}"/>
              </a:ext>
            </a:extLst>
          </p:cNvPr>
          <p:cNvCxnSpPr>
            <a:cxnSpLocks/>
            <a:stCxn id="35" idx="2"/>
          </p:cNvCxnSpPr>
          <p:nvPr/>
        </p:nvCxnSpPr>
        <p:spPr>
          <a:xfrm>
            <a:off x="4410236" y="644053"/>
            <a:ext cx="3546140" cy="247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81DF6DAC-A818-1CE1-3C61-A92CDA468C21}"/>
              </a:ext>
            </a:extLst>
          </p:cNvPr>
          <p:cNvSpPr/>
          <p:nvPr/>
        </p:nvSpPr>
        <p:spPr>
          <a:xfrm>
            <a:off x="195478" y="3697477"/>
            <a:ext cx="8804506" cy="134168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Lột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dồn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2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ừ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vi-VN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cuộc đời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tăm</a:t>
            </a:r>
            <a:r>
              <a:rPr lang="en-US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vi-VN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bế tắc, tương lai mờ mịt của Phăng-tin.</a:t>
            </a:r>
            <a:endParaRPr lang="en-US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82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64965-98EF-B5A0-F702-10118A1B8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3478"/>
            <a:ext cx="8640960" cy="482453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b="1" kern="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+ </a:t>
            </a:r>
            <a:r>
              <a:rPr lang="en-US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Nhóm</a:t>
            </a:r>
            <a:r>
              <a:rPr lang="en-US" b="1" kern="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 1,3.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Phân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tích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hoàn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cảnh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sống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của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Phăng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-tin.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Tìm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các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dẫn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chứng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để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chứng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minh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.</a:t>
            </a:r>
            <a:endParaRPr lang="en-US" sz="2800" kern="100" dirty="0">
              <a:latin typeface="Calibri" panose="020F0502020204030204" pitchFamily="34" charset="0"/>
              <a:ea typeface="MS Mincho" panose="020B0400000000000000" pitchFamily="49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+ </a:t>
            </a:r>
            <a:r>
              <a:rPr lang="en-US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Nhóm</a:t>
            </a:r>
            <a:r>
              <a:rPr lang="en-US" b="1" kern="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 2, 4.</a:t>
            </a:r>
            <a:r>
              <a:rPr lang="en-US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Phân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tích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tâm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trạng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và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hành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động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của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Phăng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-tin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sau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mỗi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lần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nhận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thư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của</a:t>
            </a:r>
            <a:r>
              <a:rPr lang="en-US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vợ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chồng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Tê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-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nác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-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đi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  <a:cs typeface="Times New Roman" panose="02020603050405020304" pitchFamily="18" charset="0"/>
              </a:rPr>
              <a:t>-ê. </a:t>
            </a:r>
            <a:endParaRPr lang="en-US" sz="2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48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20"/>
          <p:cNvCxnSpPr>
            <a:cxnSpLocks noChangeShapeType="1"/>
          </p:cNvCxnSpPr>
          <p:nvPr/>
        </p:nvCxnSpPr>
        <p:spPr bwMode="auto">
          <a:xfrm flipV="1">
            <a:off x="1916950" y="954979"/>
            <a:ext cx="1651913" cy="56923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直接连接符 20"/>
          <p:cNvCxnSpPr>
            <a:cxnSpLocks noChangeShapeType="1"/>
          </p:cNvCxnSpPr>
          <p:nvPr/>
        </p:nvCxnSpPr>
        <p:spPr bwMode="auto">
          <a:xfrm flipH="1" flipV="1">
            <a:off x="5108042" y="1207966"/>
            <a:ext cx="1602086" cy="389345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TextBox 34"/>
          <p:cNvSpPr txBox="1"/>
          <p:nvPr/>
        </p:nvSpPr>
        <p:spPr>
          <a:xfrm>
            <a:off x="0" y="59278"/>
            <a:ext cx="8169026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3200" b="1" dirty="0"/>
              <a:t>	</a:t>
            </a:r>
            <a:endParaRPr lang="en-US" sz="3200" dirty="0"/>
          </a:p>
          <a:p>
            <a:endParaRPr lang="en-US" sz="3200" b="1" dirty="0"/>
          </a:p>
          <a:p>
            <a:endParaRPr lang="en-US" sz="3200" dirty="0"/>
          </a:p>
        </p:txBody>
      </p:sp>
      <p:sp>
        <p:nvSpPr>
          <p:cNvPr id="31" name="TextBox 30"/>
          <p:cNvSpPr txBox="1"/>
          <p:nvPr/>
        </p:nvSpPr>
        <p:spPr>
          <a:xfrm>
            <a:off x="195478" y="585647"/>
            <a:ext cx="63210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75466582"/>
              </p:ext>
            </p:extLst>
          </p:nvPr>
        </p:nvGraphicFramePr>
        <p:xfrm>
          <a:off x="107504" y="0"/>
          <a:ext cx="8784976" cy="2931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107504" y="1779663"/>
            <a:ext cx="3600400" cy="2677656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Khốn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bi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xa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nac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-ê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lừa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…)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=&gt; KHỐN CÙNG</a:t>
            </a:r>
          </a:p>
        </p:txBody>
      </p:sp>
      <p:sp>
        <p:nvSpPr>
          <p:cNvPr id="9" name="Down Arrow 8"/>
          <p:cNvSpPr/>
          <p:nvPr/>
        </p:nvSpPr>
        <p:spPr>
          <a:xfrm>
            <a:off x="1547664" y="1653254"/>
            <a:ext cx="144016" cy="1821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52B10B-5211-2916-9EDF-5401147B79C2}"/>
              </a:ext>
            </a:extLst>
          </p:cNvPr>
          <p:cNvSpPr/>
          <p:nvPr/>
        </p:nvSpPr>
        <p:spPr>
          <a:xfrm>
            <a:off x="3995936" y="1779663"/>
            <a:ext cx="5148064" cy="3385542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- B</a:t>
            </a:r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án mái tóc vàng óng ả, đổi lấy 10 phơ-răng để mua đồ ấm cho con.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Quyết định bán đi 2 chiếc răng cửa để đổi lấy hai đồng tiền vàng gửi tiền về mong chữa bệnh cho con. 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- B</a:t>
            </a:r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ước đường cùng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- đi làm gái điếm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=&gt; THƯƠNG CON, SẴN SÀNG HI SINH CHO CON (NHAN SẮC, SỨC KHỎE, NHÂN PHẨM)</a:t>
            </a:r>
          </a:p>
        </p:txBody>
      </p:sp>
    </p:spTree>
    <p:extLst>
      <p:ext uri="{BB962C8B-B14F-4D97-AF65-F5344CB8AC3E}">
        <p14:creationId xmlns:p14="http://schemas.microsoft.com/office/powerpoint/2010/main" val="298459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73325-FC1E-535A-CC5A-DE463AFA567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2D3DD-EC23-A1EC-33AA-222BA1D14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577340"/>
            <a:ext cx="8568952" cy="2887218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- </a:t>
            </a:r>
            <a:r>
              <a:rPr kumimoji="0" lang="pt-BR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Đoạn trích thể hiện quan điểm, tư tưởng nào của tác giả?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Đặc sắc nghệ thuật của tác phẩm?</a:t>
            </a:r>
            <a:endParaRPr kumimoji="0" lang="pt-BR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04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A9AD3-C5FD-E9E7-5710-34E5F43B6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23478"/>
            <a:ext cx="8784976" cy="792088"/>
          </a:xfrm>
          <a:solidFill>
            <a:srgbClr val="92D050"/>
          </a:solidFill>
        </p:spPr>
        <p:txBody>
          <a:bodyPr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A8146-24ED-8221-956E-2518B07CD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843558"/>
            <a:ext cx="9001000" cy="4176464"/>
          </a:xfrm>
        </p:spPr>
        <p:txBody>
          <a:bodyPr/>
          <a:lstStyle/>
          <a:p>
            <a:pPr marL="0" indent="0">
              <a:buNone/>
            </a:pP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kỷ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Niềm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đẹp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mẫu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thiêng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liêng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thoại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thoại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14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99592" y="1635646"/>
            <a:ext cx="7344815" cy="1014946"/>
          </a:xfrm>
          <a:prstGeom prst="rect">
            <a:avLst/>
          </a:prstGeom>
          <a:solidFill>
            <a:schemeClr val="accent2"/>
          </a:solidFill>
        </p:spPr>
        <p:txBody>
          <a:bodyPr wrap="square" lIns="90729" tIns="45365" rIns="90729" bIns="45365" rtlCol="0">
            <a:spAutoFit/>
          </a:bodyPr>
          <a:lstStyle/>
          <a:p>
            <a:pPr algn="ctr" defTabSz="514350"/>
            <a:r>
              <a:rPr lang="en-US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94372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3465" y="1262889"/>
            <a:ext cx="1023355" cy="992577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defTabSz="514350"/>
            <a:r>
              <a:rPr lang="vi-VN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altLang="vi-VN" dirty="0"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61923" y="1287536"/>
            <a:ext cx="6708416" cy="953390"/>
          </a:xfrm>
          <a:prstGeom prst="rect">
            <a:avLst/>
          </a:prstGeom>
          <a:solidFill>
            <a:schemeClr val="bg2"/>
          </a:solidFill>
        </p:spPr>
        <p:txBody>
          <a:bodyPr wrap="square" lIns="90729" tIns="45365" rIns="90729" bIns="45365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UTM Swiss Condensed" panose="02000500000000000000" pitchFamily="2" charset="0"/>
              </a:defRPr>
            </a:lvl1pPr>
          </a:lstStyle>
          <a:p>
            <a:r>
              <a:rPr lang="pt-BR" sz="28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Đoạn trích "Người cầm quyền khôi phục uy quyền" là của tác giả nào dưới đây?</a:t>
            </a:r>
            <a:endParaRPr lang="en-US" sz="2800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3465" y="3077454"/>
            <a:ext cx="3805468" cy="1199612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90729" tIns="45365" rIns="90729" bIns="45365" rtlCol="0">
            <a:spAutoFit/>
          </a:bodyPr>
          <a:lstStyle/>
          <a:p>
            <a:pPr algn="ctr" defTabSz="514350"/>
            <a:r>
              <a:rPr lang="en-US" sz="3600" b="1" dirty="0"/>
              <a:t>A.  </a:t>
            </a:r>
            <a:r>
              <a:rPr lang="en-US" sz="3600" b="1" dirty="0" err="1"/>
              <a:t>P.Sê-khốp</a:t>
            </a:r>
            <a:r>
              <a:rPr lang="en-US" sz="3600" dirty="0"/>
              <a:t>	                     		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09201" y="3077452"/>
            <a:ext cx="3004065" cy="644366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90729" tIns="45365" rIns="90729" bIns="45365" rtlCol="0">
            <a:spAutoFit/>
          </a:bodyPr>
          <a:lstStyle/>
          <a:p>
            <a:pPr algn="ctr" defTabSz="514350"/>
            <a:r>
              <a:rPr lang="en-US" sz="3600" b="1" dirty="0" err="1"/>
              <a:t>B.V.Huy-gô</a:t>
            </a:r>
            <a:r>
              <a:rPr lang="en-US" sz="3600" dirty="0"/>
              <a:t> 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24127" y="4145696"/>
            <a:ext cx="3597441" cy="645614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90729" tIns="45365" rIns="90729" bIns="45365" rtlCol="0">
            <a:spAutoFit/>
          </a:bodyPr>
          <a:lstStyle/>
          <a:p>
            <a:pPr algn="ctr" defTabSz="514350"/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600" b="1" dirty="0" err="1"/>
              <a:t>Ta</a:t>
            </a:r>
            <a:r>
              <a:rPr lang="en-US" sz="3600" b="1" dirty="0"/>
              <a:t>-go 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3465" y="4130271"/>
            <a:ext cx="3823851" cy="645613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90729" tIns="45365" rIns="90729" bIns="45365" rtlCol="0">
            <a:spAutoFit/>
          </a:bodyPr>
          <a:lstStyle/>
          <a:p>
            <a:pPr algn="ctr" defTabSz="514350"/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  <a:r>
              <a:rPr lang="en-US" sz="3600" b="1" dirty="0"/>
              <a:t> Pu-skin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64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4008" y="1541697"/>
            <a:ext cx="7077332" cy="46094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lIns="90729" tIns="45365" rIns="90729" bIns="45365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UTM Swiss Condensed" panose="02000500000000000000" pitchFamily="2" charset="0"/>
              </a:defRPr>
            </a:lvl1pPr>
          </a:lstStyle>
          <a:p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V.Huy-gô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b="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6074" y="2715766"/>
            <a:ext cx="2938832" cy="645614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lIns="90729" tIns="45365" rIns="90729" bIns="45365" rtlCol="0">
            <a:spAutoFit/>
          </a:bodyPr>
          <a:lstStyle/>
          <a:p>
            <a:pPr algn="ctr" defTabSz="514350"/>
            <a:r>
              <a:rPr lang="en-US" sz="3600" dirty="0"/>
              <a:t>A. </a:t>
            </a:r>
            <a:r>
              <a:rPr lang="en-US" sz="3600" dirty="0" err="1"/>
              <a:t>Nga</a:t>
            </a:r>
            <a:r>
              <a:rPr lang="en-US" sz="3600" dirty="0"/>
              <a:t> 		      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44149" y="2839444"/>
            <a:ext cx="3192721" cy="645613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square" lIns="90729" tIns="45365" rIns="90729" bIns="45365" rtlCol="0">
            <a:spAutoFit/>
          </a:bodyPr>
          <a:lstStyle/>
          <a:p>
            <a:pPr algn="ctr"/>
            <a:r>
              <a:rPr lang="en-US" sz="3600" dirty="0"/>
              <a:t>B. </a:t>
            </a:r>
            <a:r>
              <a:rPr lang="en-US" sz="3600" dirty="0" err="1"/>
              <a:t>Mĩ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44149" y="3957834"/>
            <a:ext cx="3192721" cy="645614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square" lIns="90729" tIns="45365" rIns="90729" bIns="45365" rtlCol="0">
            <a:spAutoFit/>
          </a:bodyPr>
          <a:lstStyle/>
          <a:p>
            <a:pPr algn="ctr" defTabSz="514350"/>
            <a:r>
              <a:rPr lang="en-US" sz="3600" dirty="0"/>
              <a:t>		D. </a:t>
            </a:r>
            <a:r>
              <a:rPr lang="en-US" sz="3600" dirty="0" err="1"/>
              <a:t>Đức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0039" y="3939672"/>
            <a:ext cx="2824867" cy="645614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square" lIns="90729" tIns="45365" rIns="90729" bIns="45365" rtlCol="0">
            <a:spAutoFit/>
          </a:bodyPr>
          <a:lstStyle/>
          <a:p>
            <a:r>
              <a:rPr lang="fr-F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dirty="0"/>
              <a:t> C. </a:t>
            </a:r>
            <a:r>
              <a:rPr lang="en-US" sz="3600" dirty="0" err="1"/>
              <a:t>Pháp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1111" y="1275883"/>
            <a:ext cx="1023355" cy="992577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defTabSz="514350"/>
            <a:r>
              <a:rPr lang="vi-VN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altLang="vi-VN" dirty="0"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Oval 17"/>
          <p:cNvSpPr/>
          <p:nvPr/>
        </p:nvSpPr>
        <p:spPr>
          <a:xfrm>
            <a:off x="633184" y="5323519"/>
            <a:ext cx="1328738" cy="13287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350"/>
            <a:r>
              <a:rPr lang="en-US" sz="5400" dirty="0">
                <a:solidFill>
                  <a:prstClr val="white"/>
                </a:solidFill>
                <a:latin typeface="Algerian" panose="04020705040A02060702" pitchFamily="8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50836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5535" y="-181039"/>
            <a:ext cx="1776609" cy="88663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537684" y="-1470103"/>
            <a:ext cx="4078202" cy="9153568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766490" y="203483"/>
            <a:ext cx="7560840" cy="1000115"/>
          </a:xfrm>
          <a:prstGeom prst="roundRect">
            <a:avLst>
              <a:gd name="adj" fmla="val 6466"/>
            </a:avLst>
          </a:prstGeom>
          <a:ln>
            <a:noFill/>
          </a:ln>
          <a:effectLst>
            <a:innerShdw blurRad="63500" dist="114300" dir="18900000">
              <a:prstClr val="black">
                <a:alpha val="8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500" b="1" dirty="0">
                <a:latin typeface="UVN Bach Dang Nang" pitchFamily="18" charset="0"/>
              </a:rPr>
              <a:t>BÀI 3 : TRUYỆN</a:t>
            </a:r>
            <a:endParaRPr lang="zh-CN" altLang="en-US" sz="3500" b="1" dirty="0">
              <a:latin typeface="UVN Bach Dang Nang" pitchFamily="18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26113" y="1419622"/>
            <a:ext cx="8866367" cy="252028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  <a:effectLst>
            <a:innerShdw blurRad="127000" dist="50800" dir="18900000">
              <a:prstClr val="black">
                <a:alpha val="2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altLang="zh-CN" sz="36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zh-CN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A2. 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 HÀNH ĐỌC HIỂU</a:t>
            </a:r>
            <a:endParaRPr lang="en-US" altLang="zh-CN" sz="36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zh-CN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3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TẤM LÒNG NGƯỜI MẸ</a:t>
            </a:r>
            <a:endParaRPr lang="en-US" sz="36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Trích </a:t>
            </a:r>
            <a:r>
              <a:rPr lang="it-IT" sz="3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it-IT" sz="3600" b="1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 người khốn khổ”</a:t>
            </a:r>
            <a:r>
              <a:rPr lang="it-IT" sz="3600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Huy-gô</a:t>
            </a:r>
            <a:r>
              <a:rPr lang="en-US" sz="3600" b="1" i="1" dirty="0">
                <a:solidFill>
                  <a:schemeClr val="bg2">
                    <a:lumMod val="10000"/>
                  </a:schemeClr>
                </a:solidFill>
              </a:rPr>
              <a:t>)</a:t>
            </a:r>
            <a:endParaRPr lang="en-US" sz="36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36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580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3465" y="1262889"/>
            <a:ext cx="1023354" cy="992576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defTabSz="514350"/>
            <a:r>
              <a:rPr lang="vi-VN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altLang="vi-VN" dirty="0"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15816" y="1287536"/>
            <a:ext cx="5754522" cy="52250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0729" tIns="45365" rIns="90729" bIns="45365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UTM Swiss Condensed" panose="02000500000000000000" pitchFamily="2" charset="0"/>
              </a:defRPr>
            </a:lvl1pPr>
          </a:lstStyle>
          <a:p>
            <a:r>
              <a:rPr lang="en-US" sz="2800" dirty="0" err="1">
                <a:solidFill>
                  <a:schemeClr val="tx1"/>
                </a:solidFill>
                <a:effectLst/>
              </a:rPr>
              <a:t>Xác</a:t>
            </a:r>
            <a:r>
              <a:rPr lang="en-US" sz="2800" dirty="0">
                <a:solidFill>
                  <a:schemeClr val="tx1"/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</a:rPr>
              <a:t>định</a:t>
            </a:r>
            <a:r>
              <a:rPr lang="en-US" sz="2800" dirty="0">
                <a:solidFill>
                  <a:schemeClr val="tx1"/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</a:rPr>
              <a:t>thể</a:t>
            </a:r>
            <a:r>
              <a:rPr lang="en-US" sz="2800" dirty="0">
                <a:solidFill>
                  <a:schemeClr val="tx1"/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</a:rPr>
              <a:t>loại</a:t>
            </a:r>
            <a:r>
              <a:rPr lang="en-US" sz="2800" dirty="0">
                <a:solidFill>
                  <a:schemeClr val="tx1"/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</a:rPr>
              <a:t>của</a:t>
            </a:r>
            <a:r>
              <a:rPr lang="en-US" sz="2800" dirty="0">
                <a:solidFill>
                  <a:schemeClr val="tx1"/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</a:rPr>
              <a:t>đoạn</a:t>
            </a:r>
            <a:r>
              <a:rPr lang="en-US" sz="2800" dirty="0">
                <a:solidFill>
                  <a:schemeClr val="tx1"/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</a:rPr>
              <a:t>trích</a:t>
            </a:r>
            <a:r>
              <a:rPr lang="en-US" sz="2800" dirty="0">
                <a:solidFill>
                  <a:schemeClr val="tx1"/>
                </a:solidFill>
                <a:effectLst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33465" y="3077454"/>
            <a:ext cx="3805468" cy="64561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0729" tIns="45365" rIns="90729" bIns="45365" rtlCol="0">
            <a:spAutoFit/>
          </a:bodyPr>
          <a:lstStyle/>
          <a:p>
            <a:pPr algn="ctr" defTabSz="514350"/>
            <a:r>
              <a:rPr lang="en-US" sz="3600" dirty="0"/>
              <a:t>A. </a:t>
            </a:r>
            <a:r>
              <a:rPr lang="en-US" sz="3600" dirty="0" err="1"/>
              <a:t>Truyện</a:t>
            </a:r>
            <a:r>
              <a:rPr lang="en-US" sz="3600" dirty="0"/>
              <a:t> </a:t>
            </a:r>
            <a:r>
              <a:rPr lang="en-US" sz="3600" dirty="0" err="1"/>
              <a:t>ngắn</a:t>
            </a:r>
            <a:r>
              <a:rPr lang="en-US" sz="3600" dirty="0"/>
              <a:t> 	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09201" y="3077452"/>
            <a:ext cx="3004065" cy="64561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0729" tIns="45365" rIns="90729" bIns="45365" rtlCol="0">
            <a:spAutoFit/>
          </a:bodyPr>
          <a:lstStyle/>
          <a:p>
            <a:pPr algn="ctr" defTabSz="514350"/>
            <a:r>
              <a:rPr lang="en-US" sz="3600" dirty="0"/>
              <a:t>B. </a:t>
            </a:r>
            <a:r>
              <a:rPr lang="en-US" sz="3600" dirty="0" err="1"/>
              <a:t>Tiểu</a:t>
            </a:r>
            <a:r>
              <a:rPr lang="en-US" sz="3600" dirty="0"/>
              <a:t> </a:t>
            </a:r>
            <a:r>
              <a:rPr lang="en-US" sz="3600" dirty="0" err="1"/>
              <a:t>thuyết</a:t>
            </a:r>
            <a:r>
              <a:rPr lang="en-US" sz="3600" dirty="0"/>
              <a:t>              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36096" y="4145696"/>
            <a:ext cx="3234242" cy="6443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0729" tIns="45365" rIns="90729" bIns="45365" rtlCol="0">
            <a:spAutoFit/>
          </a:bodyPr>
          <a:lstStyle/>
          <a:p>
            <a:pPr algn="ctr" defTabSz="514350"/>
            <a:r>
              <a:rPr lang="en-US" sz="3600" dirty="0"/>
              <a:t>D. </a:t>
            </a:r>
            <a:r>
              <a:rPr lang="en-US" sz="3600" dirty="0" err="1"/>
              <a:t>Truyện</a:t>
            </a:r>
            <a:r>
              <a:rPr lang="en-US" sz="3600" dirty="0"/>
              <a:t> </a:t>
            </a:r>
            <a:r>
              <a:rPr lang="en-US" sz="3600" dirty="0" err="1"/>
              <a:t>dài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3465" y="4130271"/>
            <a:ext cx="3823851" cy="64561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0729" tIns="45365" rIns="90729" bIns="45365" rtlCol="0">
            <a:spAutoFit/>
          </a:bodyPr>
          <a:lstStyle/>
          <a:p>
            <a:pPr algn="ctr" defTabSz="514350"/>
            <a:r>
              <a:rPr lang="en-US" sz="3600" dirty="0"/>
              <a:t>C. </a:t>
            </a:r>
            <a:r>
              <a:rPr lang="en-US" sz="3600" dirty="0" err="1"/>
              <a:t>Kịch</a:t>
            </a:r>
            <a:r>
              <a:rPr lang="en-US" sz="3600" dirty="0"/>
              <a:t>		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76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 animBg="1"/>
      <p:bldP spid="1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66668" y="1181443"/>
            <a:ext cx="7077332" cy="8302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0729" tIns="45365" rIns="90729" bIns="45365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UTM Swiss Condensed" panose="02000500000000000000" pitchFamily="2" charset="0"/>
              </a:defRPr>
            </a:lvl1pPr>
          </a:lstStyle>
          <a:p>
            <a:r>
              <a:rPr lang="en-US" sz="2400" dirty="0" err="1">
                <a:solidFill>
                  <a:schemeClr val="tx1"/>
                </a:solidFill>
                <a:effectLst/>
              </a:rPr>
              <a:t>Xác</a:t>
            </a:r>
            <a:r>
              <a:rPr lang="en-US" sz="2400" dirty="0">
                <a:solidFill>
                  <a:schemeClr val="tx1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</a:rPr>
              <a:t>định</a:t>
            </a:r>
            <a:r>
              <a:rPr lang="en-US" sz="2400" dirty="0">
                <a:solidFill>
                  <a:schemeClr val="tx1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</a:rPr>
              <a:t>nhân</a:t>
            </a:r>
            <a:r>
              <a:rPr lang="en-US" sz="2400" dirty="0">
                <a:solidFill>
                  <a:schemeClr val="tx1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</a:rPr>
              <a:t>vật</a:t>
            </a:r>
            <a:r>
              <a:rPr lang="en-US" sz="2400" dirty="0">
                <a:solidFill>
                  <a:schemeClr val="tx1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</a:rPr>
              <a:t>chính</a:t>
            </a:r>
            <a:r>
              <a:rPr lang="en-US" sz="2400" dirty="0">
                <a:solidFill>
                  <a:schemeClr val="tx1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</a:rPr>
              <a:t>trong</a:t>
            </a:r>
            <a:r>
              <a:rPr lang="en-US" sz="2400" dirty="0">
                <a:solidFill>
                  <a:schemeClr val="tx1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</a:rPr>
              <a:t>đoạn</a:t>
            </a:r>
            <a:r>
              <a:rPr lang="en-US" sz="2400" dirty="0">
                <a:solidFill>
                  <a:schemeClr val="tx1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</a:rPr>
              <a:t>trích</a:t>
            </a:r>
            <a:r>
              <a:rPr lang="en-US" sz="2400" dirty="0">
                <a:solidFill>
                  <a:schemeClr val="tx1"/>
                </a:solidFill>
                <a:effectLst/>
              </a:rPr>
              <a:t> “</a:t>
            </a:r>
            <a:r>
              <a:rPr lang="en-US" sz="2400" dirty="0" err="1">
                <a:solidFill>
                  <a:schemeClr val="tx1"/>
                </a:solidFill>
                <a:effectLst/>
              </a:rPr>
              <a:t>Tấm</a:t>
            </a:r>
            <a:r>
              <a:rPr lang="en-US" sz="2400" dirty="0">
                <a:solidFill>
                  <a:schemeClr val="tx1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</a:rPr>
              <a:t>lòng</a:t>
            </a:r>
            <a:r>
              <a:rPr lang="en-US" sz="2400" dirty="0">
                <a:solidFill>
                  <a:schemeClr val="tx1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</a:rPr>
              <a:t>người</a:t>
            </a:r>
            <a:r>
              <a:rPr lang="en-US" sz="2400" dirty="0">
                <a:solidFill>
                  <a:schemeClr val="tx1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</a:rPr>
              <a:t>mẹ</a:t>
            </a:r>
            <a:r>
              <a:rPr lang="en-US" sz="2400" dirty="0">
                <a:solidFill>
                  <a:schemeClr val="tx1"/>
                </a:solidFill>
                <a:effectLst/>
              </a:rPr>
              <a:t>” ?</a:t>
            </a:r>
          </a:p>
        </p:txBody>
      </p:sp>
      <p:sp>
        <p:nvSpPr>
          <p:cNvPr id="5" name="Rectangle 4"/>
          <p:cNvSpPr/>
          <p:nvPr/>
        </p:nvSpPr>
        <p:spPr>
          <a:xfrm>
            <a:off x="323528" y="4145072"/>
            <a:ext cx="3567300" cy="6456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lIns="90729" tIns="45365" rIns="90729" bIns="45365" rtlCol="0">
            <a:spAutoFit/>
          </a:bodyPr>
          <a:lstStyle/>
          <a:p>
            <a:pPr algn="ctr"/>
            <a:r>
              <a:rPr lang="en-US" sz="3600" dirty="0"/>
              <a:t>C. Con </a:t>
            </a:r>
            <a:r>
              <a:rPr lang="en-US" sz="3600" dirty="0" err="1"/>
              <a:t>gái</a:t>
            </a:r>
            <a:r>
              <a:rPr lang="en-US" sz="3600" dirty="0"/>
              <a:t> </a:t>
            </a:r>
            <a:r>
              <a:rPr lang="en-US" sz="3600" dirty="0" err="1"/>
              <a:t>Cô-dét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79453" y="2783914"/>
            <a:ext cx="3786519" cy="11996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0729" tIns="45365" rIns="90729" bIns="45365" rtlCol="0">
            <a:spAutoFit/>
          </a:bodyPr>
          <a:lstStyle/>
          <a:p>
            <a:pPr algn="ctr"/>
            <a:r>
              <a:rPr lang="en-US" sz="3600" dirty="0"/>
              <a:t> B. </a:t>
            </a:r>
            <a:r>
              <a:rPr lang="en-US" sz="3600" dirty="0" err="1"/>
              <a:t>Vợ</a:t>
            </a:r>
            <a:r>
              <a:rPr lang="en-US" sz="3600" dirty="0"/>
              <a:t> </a:t>
            </a:r>
            <a:r>
              <a:rPr lang="en-US" sz="3600" dirty="0" err="1"/>
              <a:t>chồng</a:t>
            </a:r>
            <a:r>
              <a:rPr lang="en-US" sz="3600" dirty="0"/>
              <a:t> </a:t>
            </a:r>
            <a:r>
              <a:rPr lang="en-US" sz="3600" dirty="0" err="1"/>
              <a:t>Tê</a:t>
            </a:r>
            <a:r>
              <a:rPr lang="en-US" sz="3600" dirty="0"/>
              <a:t>-</a:t>
            </a:r>
            <a:r>
              <a:rPr lang="en-US" sz="3600" dirty="0" err="1"/>
              <a:t>nác</a:t>
            </a:r>
            <a:r>
              <a:rPr lang="en-US" sz="3600" dirty="0"/>
              <a:t>-</a:t>
            </a:r>
            <a:r>
              <a:rPr lang="en-US" sz="3600" dirty="0" err="1"/>
              <a:t>đi</a:t>
            </a:r>
            <a:r>
              <a:rPr lang="en-US" sz="3600" dirty="0"/>
              <a:t>-ê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28527" y="4299942"/>
            <a:ext cx="3715473" cy="6456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0729" tIns="45365" rIns="90729" bIns="45365" rtlCol="0">
            <a:spAutoFit/>
          </a:bodyPr>
          <a:lstStyle/>
          <a:p>
            <a:pPr algn="ctr"/>
            <a:r>
              <a:rPr lang="en-US" sz="3600" dirty="0"/>
              <a:t>D. </a:t>
            </a:r>
            <a:r>
              <a:rPr lang="en-US" sz="3600" dirty="0" err="1"/>
              <a:t>Giăng</a:t>
            </a:r>
            <a:r>
              <a:rPr lang="en-US" sz="3600" dirty="0"/>
              <a:t> Van-</a:t>
            </a:r>
            <a:r>
              <a:rPr lang="en-US" sz="3600" dirty="0" err="1"/>
              <a:t>giăng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8" y="3124983"/>
            <a:ext cx="3317029" cy="6456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0729" tIns="45365" rIns="90729" bIns="45365" rtlCol="0">
            <a:spAutoFit/>
          </a:bodyPr>
          <a:lstStyle/>
          <a:p>
            <a:r>
              <a:rPr lang="fr-F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dirty="0"/>
              <a:t>A. </a:t>
            </a:r>
            <a:r>
              <a:rPr lang="en-US" sz="3600" dirty="0" err="1"/>
              <a:t>Phăng</a:t>
            </a:r>
            <a:r>
              <a:rPr lang="en-US" sz="3600" dirty="0"/>
              <a:t>-tin 	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1111" y="1275883"/>
            <a:ext cx="1023355" cy="992577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defTabSz="514350"/>
            <a:r>
              <a:rPr lang="vi-VN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altLang="vi-VN" dirty="0"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037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/>
      <p:bldP spid="1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648" y="825791"/>
            <a:ext cx="7644994" cy="58405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0729" tIns="45365" rIns="90729" bIns="45365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UTM Swiss Condensed" panose="02000500000000000000" pitchFamily="2" charset="0"/>
              </a:defRPr>
            </a:lvl1pPr>
          </a:lstStyle>
          <a:p>
            <a:r>
              <a:rPr lang="en-US" sz="32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Phăng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-tin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04185" y="3405648"/>
            <a:ext cx="4057723" cy="15689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lIns="90729" tIns="45365" rIns="90729" bIns="45365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100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phơ-răng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Tê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-ê.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81211" y="1577673"/>
            <a:ext cx="3647861" cy="15689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0729" tIns="45365" rIns="90729" bIns="45365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B.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phơ-răng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con.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185" y="1694181"/>
            <a:ext cx="4165467" cy="1076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0729" tIns="45365" rIns="90729" bIns="45365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5428765" y="3651870"/>
            <a:ext cx="3619877" cy="1076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0729" tIns="45365" rIns="90729" bIns="45365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chữa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con.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4198" y="746040"/>
            <a:ext cx="1023355" cy="992577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defTabSz="514350"/>
            <a:r>
              <a:rPr lang="vi-VN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altLang="vi-VN" dirty="0"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099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/>
      <p:bldP spid="1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648" y="825791"/>
            <a:ext cx="7644994" cy="5925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0729" tIns="45365" rIns="90729" bIns="45365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UTM Swiss Condensed" panose="02000500000000000000" pitchFamily="2" charset="0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  <a:tabLst>
                <a:tab pos="114300" algn="l"/>
              </a:tabLst>
            </a:pPr>
            <a:r>
              <a:rPr lang="en-US" sz="3200" b="1" kern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Phăng</a:t>
            </a:r>
            <a:r>
              <a:rPr lang="en-US" sz="32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-tin </a:t>
            </a:r>
            <a:r>
              <a:rPr lang="en-US" sz="3200" b="1" kern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4185" y="3405648"/>
            <a:ext cx="4057723" cy="15689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lIns="90729" tIns="45365" rIns="90729" bIns="45365" rtlCol="0">
            <a:spAutoFit/>
          </a:bodyPr>
          <a:lstStyle/>
          <a:p>
            <a:r>
              <a:rPr lang="en-US" sz="3200" dirty="0"/>
              <a:t>C.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chấp</a:t>
            </a:r>
            <a:r>
              <a:rPr lang="en-US" sz="3200" dirty="0"/>
              <a:t> </a:t>
            </a:r>
            <a:r>
              <a:rPr lang="en-US" sz="3200" dirty="0" err="1"/>
              <a:t>nhận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dạng</a:t>
            </a:r>
            <a:r>
              <a:rPr lang="en-US" sz="3200" dirty="0"/>
              <a:t> </a:t>
            </a:r>
            <a:r>
              <a:rPr lang="en-US" sz="3200" dirty="0" err="1"/>
              <a:t>xấu</a:t>
            </a:r>
            <a:r>
              <a:rPr lang="en-US" sz="3200" dirty="0"/>
              <a:t> </a:t>
            </a:r>
            <a:r>
              <a:rPr lang="en-US" sz="3200" dirty="0" err="1"/>
              <a:t>xí</a:t>
            </a:r>
            <a:r>
              <a:rPr lang="en-US" sz="3200" dirty="0"/>
              <a:t>, </a:t>
            </a:r>
            <a:r>
              <a:rPr lang="en-US" sz="3200" dirty="0" err="1"/>
              <a:t>gớm</a:t>
            </a:r>
            <a:r>
              <a:rPr lang="en-US" sz="3200" dirty="0"/>
              <a:t> </a:t>
            </a:r>
            <a:r>
              <a:rPr lang="en-US" sz="3200" dirty="0" err="1"/>
              <a:t>ghiếc</a:t>
            </a:r>
            <a:r>
              <a:rPr lang="en-US" sz="3200" dirty="0"/>
              <a:t> </a:t>
            </a:r>
            <a:r>
              <a:rPr lang="en-US" sz="3200" dirty="0" err="1"/>
              <a:t>vì</a:t>
            </a:r>
            <a:r>
              <a:rPr lang="en-US" sz="3200" dirty="0"/>
              <a:t> con.</a:t>
            </a:r>
          </a:p>
        </p:txBody>
      </p:sp>
      <p:sp>
        <p:nvSpPr>
          <p:cNvPr id="6" name="Rectangle 5"/>
          <p:cNvSpPr/>
          <p:nvPr/>
        </p:nvSpPr>
        <p:spPr>
          <a:xfrm>
            <a:off x="5181211" y="1577673"/>
            <a:ext cx="3647861" cy="15689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0729" tIns="45365" rIns="90729" bIns="45365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/>
              <a:t>B.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sẵn</a:t>
            </a:r>
            <a:r>
              <a:rPr lang="en-US" sz="3200" dirty="0"/>
              <a:t> </a:t>
            </a:r>
            <a:r>
              <a:rPr lang="en-US" sz="3200" dirty="0" err="1"/>
              <a:t>sàng</a:t>
            </a:r>
            <a:r>
              <a:rPr lang="en-US" sz="3200" dirty="0"/>
              <a:t> hi </a:t>
            </a:r>
            <a:r>
              <a:rPr lang="en-US" sz="3200" dirty="0" err="1"/>
              <a:t>sinh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</a:t>
            </a:r>
            <a:r>
              <a:rPr lang="en-US" sz="3200" dirty="0" err="1"/>
              <a:t>cuộc</a:t>
            </a:r>
            <a:r>
              <a:rPr lang="en-US" sz="3200" dirty="0"/>
              <a:t> </a:t>
            </a:r>
            <a:r>
              <a:rPr lang="en-US" sz="3200" dirty="0" err="1"/>
              <a:t>đời</a:t>
            </a:r>
            <a:r>
              <a:rPr lang="en-US" sz="3200" dirty="0"/>
              <a:t> </a:t>
            </a:r>
            <a:r>
              <a:rPr lang="en-US" sz="3200" dirty="0" err="1"/>
              <a:t>vì</a:t>
            </a:r>
            <a:r>
              <a:rPr lang="en-US" sz="3200" dirty="0"/>
              <a:t> con.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185" y="1694181"/>
            <a:ext cx="4165467" cy="15689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0729" tIns="45365" rIns="90729" bIns="45365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dirty="0"/>
              <a:t>.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nghèo</a:t>
            </a:r>
            <a:r>
              <a:rPr lang="en-US" sz="3200" dirty="0"/>
              <a:t> </a:t>
            </a:r>
            <a:r>
              <a:rPr lang="en-US" sz="3200" dirty="0" err="1"/>
              <a:t>khốn</a:t>
            </a:r>
            <a:r>
              <a:rPr lang="en-US" sz="3200" dirty="0"/>
              <a:t> </a:t>
            </a:r>
            <a:r>
              <a:rPr lang="en-US" sz="3200" dirty="0" err="1"/>
              <a:t>khổ</a:t>
            </a:r>
            <a:r>
              <a:rPr lang="en-US" sz="3200" dirty="0"/>
              <a:t>, </a:t>
            </a:r>
            <a:r>
              <a:rPr lang="en-US" sz="3200" dirty="0" err="1"/>
              <a:t>bất</a:t>
            </a:r>
            <a:r>
              <a:rPr lang="en-US" sz="3200" dirty="0"/>
              <a:t> </a:t>
            </a:r>
            <a:r>
              <a:rPr lang="en-US" sz="3200" dirty="0" err="1"/>
              <a:t>hạnh</a:t>
            </a:r>
            <a:r>
              <a:rPr lang="en-US" sz="3200" dirty="0"/>
              <a:t>.</a:t>
            </a:r>
          </a:p>
          <a:p>
            <a:r>
              <a:rPr lang="en-US" sz="3200" dirty="0"/>
              <a:t>		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5428765" y="3651870"/>
            <a:ext cx="3619877" cy="1076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0729" tIns="45365" rIns="90729" bIns="45365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D.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A, B, C </a:t>
            </a:r>
            <a:r>
              <a:rPr lang="en-US" sz="3200" dirty="0" err="1"/>
              <a:t>đều</a:t>
            </a:r>
            <a:r>
              <a:rPr lang="en-US" sz="3200" dirty="0"/>
              <a:t> </a:t>
            </a:r>
            <a:r>
              <a:rPr lang="en-US" sz="3200" dirty="0" err="1"/>
              <a:t>đúng</a:t>
            </a:r>
            <a:r>
              <a:rPr lang="en-US" sz="3200" dirty="0"/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4198" y="746040"/>
            <a:ext cx="1023355" cy="992577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defTabSz="514350"/>
            <a:r>
              <a:rPr lang="vi-VN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altLang="vi-VN" dirty="0"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765" y="338682"/>
            <a:ext cx="2489109" cy="48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02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/>
      <p:bldP spid="1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5535" y="-181039"/>
            <a:ext cx="1776609" cy="88663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537684" y="-1470103"/>
            <a:ext cx="4078202" cy="9153568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0" y="771549"/>
            <a:ext cx="9168155" cy="4374233"/>
          </a:xfrm>
          <a:prstGeom prst="roundRect">
            <a:avLst>
              <a:gd name="adj" fmla="val 6466"/>
            </a:avLst>
          </a:prstGeom>
          <a:solidFill>
            <a:schemeClr val="bg1"/>
          </a:solidFill>
          <a:ln>
            <a:noFill/>
          </a:ln>
          <a:effectLst>
            <a:innerShdw blurRad="63500" dist="114300" dir="18900000">
              <a:prstClr val="black">
                <a:alpha val="8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/>
              <a:t> 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/>
              <a:t>-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gắm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endParaRPr lang="en-US" sz="28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lực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giải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quyết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vấn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̀,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tiếp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hợp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tác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tin,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800" dirty="0"/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</a:rPr>
              <a:t>phân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</a:rPr>
              <a:t>tích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</a:rPr>
              <a:t>và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</a:rPr>
              <a:t>đánh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</a:rPr>
              <a:t>giá,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khát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dirty="0"/>
              <a:t>.</a:t>
            </a: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4000" dirty="0"/>
              <a:t> </a:t>
            </a:r>
            <a:endParaRPr lang="en-US" sz="4000" dirty="0"/>
          </a:p>
          <a:p>
            <a:pPr algn="ctr"/>
            <a:endParaRPr lang="zh-CN" altLang="en-US" sz="4000" dirty="0">
              <a:solidFill>
                <a:srgbClr val="118C3B"/>
              </a:solidFill>
              <a:latin typeface="UVN Bach Dang Nang" pitchFamily="18" charset="0"/>
            </a:endParaRPr>
          </a:p>
        </p:txBody>
      </p:sp>
      <p:sp>
        <p:nvSpPr>
          <p:cNvPr id="47" name="MH_Other_2"/>
          <p:cNvSpPr/>
          <p:nvPr>
            <p:custDataLst>
              <p:tags r:id="rId1"/>
            </p:custDataLst>
          </p:nvPr>
        </p:nvSpPr>
        <p:spPr>
          <a:xfrm>
            <a:off x="1885162" y="0"/>
            <a:ext cx="5279126" cy="627534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03200" dist="76200" dir="2940000" algn="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5000" b="1" dirty="0" err="1">
                <a:solidFill>
                  <a:srgbClr val="118C3B"/>
                </a:solidFill>
                <a:latin typeface="UVN Bach Dang Nang" pitchFamily="18" charset="0"/>
                <a:cs typeface="+mn-ea"/>
                <a:sym typeface="+mn-lt"/>
              </a:rPr>
              <a:t>Mục</a:t>
            </a:r>
            <a:r>
              <a:rPr lang="en-US" altLang="zh-CN" sz="5000" b="1" dirty="0">
                <a:solidFill>
                  <a:srgbClr val="118C3B"/>
                </a:solidFill>
                <a:latin typeface="UVN Bach Dang Nang" pitchFamily="18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118C3B"/>
                </a:solidFill>
                <a:latin typeface="UVN Bach Dang Nang" pitchFamily="18" charset="0"/>
                <a:cs typeface="+mn-ea"/>
                <a:sym typeface="+mn-lt"/>
              </a:rPr>
              <a:t>tiêu</a:t>
            </a:r>
            <a:r>
              <a:rPr lang="en-US" altLang="zh-CN" sz="5000" b="1" dirty="0">
                <a:solidFill>
                  <a:srgbClr val="118C3B"/>
                </a:solidFill>
                <a:latin typeface="UVN Bach Dang Nang" pitchFamily="18" charset="0"/>
                <a:cs typeface="+mn-ea"/>
                <a:sym typeface="+mn-lt"/>
              </a:rPr>
              <a:t> </a:t>
            </a:r>
            <a:endParaRPr lang="zh-CN" altLang="en-US" sz="5000" b="1" dirty="0">
              <a:solidFill>
                <a:srgbClr val="118C3B"/>
              </a:solidFill>
              <a:latin typeface="UVN Bach Dang Nang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679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20"/>
          <p:cNvCxnSpPr>
            <a:cxnSpLocks noChangeShapeType="1"/>
            <a:stCxn id="18" idx="0"/>
          </p:cNvCxnSpPr>
          <p:nvPr/>
        </p:nvCxnSpPr>
        <p:spPr bwMode="auto">
          <a:xfrm flipV="1">
            <a:off x="1916950" y="954979"/>
            <a:ext cx="1651913" cy="56923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直接连接符 20"/>
          <p:cNvCxnSpPr>
            <a:cxnSpLocks noChangeShapeType="1"/>
            <a:stCxn id="27" idx="0"/>
          </p:cNvCxnSpPr>
          <p:nvPr/>
        </p:nvCxnSpPr>
        <p:spPr bwMode="auto">
          <a:xfrm flipH="1" flipV="1">
            <a:off x="5108042" y="1207966"/>
            <a:ext cx="1602086" cy="389345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TextBox 34"/>
          <p:cNvSpPr txBox="1"/>
          <p:nvPr/>
        </p:nvSpPr>
        <p:spPr>
          <a:xfrm>
            <a:off x="0" y="59278"/>
            <a:ext cx="8169026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3200" b="1" dirty="0"/>
              <a:t>	</a:t>
            </a:r>
            <a:endParaRPr lang="en-US" sz="3200" dirty="0"/>
          </a:p>
          <a:p>
            <a:endParaRPr lang="en-US" sz="3200" b="1" dirty="0"/>
          </a:p>
          <a:p>
            <a:endParaRPr lang="en-US" sz="3200" dirty="0"/>
          </a:p>
        </p:txBody>
      </p:sp>
      <p:sp>
        <p:nvSpPr>
          <p:cNvPr id="31" name="TextBox 30"/>
          <p:cNvSpPr txBox="1"/>
          <p:nvPr/>
        </p:nvSpPr>
        <p:spPr>
          <a:xfrm>
            <a:off x="195478" y="585647"/>
            <a:ext cx="63210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569718415"/>
              </p:ext>
            </p:extLst>
          </p:nvPr>
        </p:nvGraphicFramePr>
        <p:xfrm>
          <a:off x="251520" y="699542"/>
          <a:ext cx="878497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284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vân văn\huy gô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0"/>
            <a:ext cx="318559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8F5324-DD92-317D-4FDA-0C6F70B8838F}"/>
              </a:ext>
            </a:extLst>
          </p:cNvPr>
          <p:cNvSpPr/>
          <p:nvPr/>
        </p:nvSpPr>
        <p:spPr>
          <a:xfrm>
            <a:off x="18251" y="123478"/>
            <a:ext cx="5705877" cy="50200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600"/>
              </a:spcAft>
              <a:tabLst>
                <a:tab pos="558165" algn="l"/>
              </a:tabLst>
            </a:pPr>
            <a:r>
              <a:rPr lang="en-US" sz="22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2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V. Huy-</a:t>
            </a:r>
            <a:r>
              <a:rPr lang="en-US" sz="2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gô</a:t>
            </a:r>
            <a:r>
              <a:rPr lang="en-US" sz="2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(1802 – 1885)</a:t>
            </a:r>
            <a:endParaRPr lang="en-US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  <a:tabLst>
                <a:tab pos="558165" algn="l"/>
              </a:tabLst>
            </a:pP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XIX.</a:t>
            </a:r>
            <a:endParaRPr lang="en-US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  <a:tabLst>
                <a:tab pos="558165" algn="l"/>
              </a:tabLst>
            </a:pP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 là một nhà cách mạng có tư tiến bộ và lỗi lạc.</a:t>
            </a:r>
            <a:endParaRPr lang="en-US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  <a:tabLst>
                <a:tab pos="558165" algn="l"/>
              </a:tabLst>
            </a:pP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Phong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  <a:tabLst>
                <a:tab pos="558165" algn="l"/>
              </a:tabLst>
            </a:pP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khốn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C</a:t>
            </a:r>
            <a:r>
              <a:rPr lang="vi-VN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hủ trương dùng tình thương để thanh lọc cuộc sống.</a:t>
            </a:r>
            <a:endParaRPr lang="en-US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  <a:tabLst>
                <a:tab pos="558165" algn="l"/>
              </a:tabLst>
            </a:pP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hủ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Victor Hugo.</a:t>
            </a:r>
            <a:endParaRPr lang="en-US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8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467544" y="1060362"/>
            <a:ext cx="1840039" cy="3247906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a.Tóm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70" name="Line 6"/>
          <p:cNvSpPr>
            <a:spLocks noChangeShapeType="1"/>
          </p:cNvSpPr>
          <p:nvPr/>
        </p:nvSpPr>
        <p:spPr bwMode="auto">
          <a:xfrm flipH="1">
            <a:off x="1547664" y="482211"/>
            <a:ext cx="2120287" cy="505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36872" name="Line 8"/>
          <p:cNvSpPr>
            <a:spLocks noChangeShapeType="1"/>
          </p:cNvSpPr>
          <p:nvPr/>
        </p:nvSpPr>
        <p:spPr bwMode="auto">
          <a:xfrm>
            <a:off x="2850339" y="700313"/>
            <a:ext cx="1001581" cy="36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467544" y="82338"/>
            <a:ext cx="4320480" cy="62865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83717" indent="-383717" algn="l" defTabSz="10232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1392" indent="-319759" algn="l" defTabSz="10232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9062" indent="-255814" algn="l" defTabSz="10232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0687" indent="-255814" algn="l" defTabSz="10232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2317" indent="-255814" algn="l" defTabSz="10232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3940" indent="-255814" algn="l" defTabSz="10232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5564" indent="-255814" algn="l" defTabSz="10232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7188" indent="-255814" algn="l" defTabSz="10232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48819" indent="-255814" algn="l" defTabSz="10232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phẩm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2850340" y="1136577"/>
            <a:ext cx="1733969" cy="3163365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5322942" y="361823"/>
            <a:ext cx="3500844" cy="51435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68580" tIns="34290" rIns="68580" bIns="34290"/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Phăng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-tin.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5322943" y="2427734"/>
            <a:ext cx="3821058" cy="1872208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68580" tIns="34290" rIns="68580" bIns="34290"/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Pơ-luy-mê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Đơ-ni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5445124" y="1759807"/>
            <a:ext cx="3240360" cy="51435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68580" tIns="34290" rIns="68580" bIns="34290"/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3.Ma-ri-uýt.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5322943" y="1115818"/>
            <a:ext cx="2959408" cy="51435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68580" tIns="34290" rIns="68580" bIns="34290"/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Cô-dét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4987360" y="4506797"/>
            <a:ext cx="4172007" cy="51435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68580" tIns="34290" rIns="68580" bIns="34290"/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nl-NL" sz="3600" dirty="0">
                <a:latin typeface="Times New Roman" pitchFamily="18" charset="0"/>
                <a:cs typeface="Times New Roman" pitchFamily="18" charset="0"/>
              </a:rPr>
              <a:t>Giăng Van-giăng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3" name="Straight Arrow Connector 2"/>
          <p:cNvCxnSpPr>
            <a:cxnSpLocks/>
          </p:cNvCxnSpPr>
          <p:nvPr/>
        </p:nvCxnSpPr>
        <p:spPr>
          <a:xfrm flipV="1">
            <a:off x="4706490" y="700311"/>
            <a:ext cx="616452" cy="18714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>
            <a:off x="4706489" y="2571750"/>
            <a:ext cx="386941" cy="17281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  <a:endCxn id="15" idx="1"/>
          </p:cNvCxnSpPr>
          <p:nvPr/>
        </p:nvCxnSpPr>
        <p:spPr>
          <a:xfrm flipV="1">
            <a:off x="4706491" y="1372993"/>
            <a:ext cx="616452" cy="11987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</p:cNvCxnSpPr>
          <p:nvPr/>
        </p:nvCxnSpPr>
        <p:spPr>
          <a:xfrm flipV="1">
            <a:off x="4706489" y="2016982"/>
            <a:ext cx="738635" cy="5547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</p:cNvCxnSpPr>
          <p:nvPr/>
        </p:nvCxnSpPr>
        <p:spPr>
          <a:xfrm>
            <a:off x="4706488" y="2571750"/>
            <a:ext cx="616455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11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20"/>
          <p:cNvCxnSpPr>
            <a:cxnSpLocks noChangeShapeType="1"/>
          </p:cNvCxnSpPr>
          <p:nvPr/>
        </p:nvCxnSpPr>
        <p:spPr bwMode="auto">
          <a:xfrm flipV="1">
            <a:off x="1916950" y="954979"/>
            <a:ext cx="1651913" cy="56923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直接连接符 20"/>
          <p:cNvCxnSpPr>
            <a:cxnSpLocks noChangeShapeType="1"/>
          </p:cNvCxnSpPr>
          <p:nvPr/>
        </p:nvCxnSpPr>
        <p:spPr bwMode="auto">
          <a:xfrm flipH="1" flipV="1">
            <a:off x="5108042" y="1207966"/>
            <a:ext cx="1602086" cy="389345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TextBox 34"/>
          <p:cNvSpPr txBox="1"/>
          <p:nvPr/>
        </p:nvSpPr>
        <p:spPr>
          <a:xfrm>
            <a:off x="0" y="59278"/>
            <a:ext cx="8169026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3200" b="1" dirty="0"/>
              <a:t>	</a:t>
            </a:r>
            <a:endParaRPr lang="en-US" sz="3200" dirty="0"/>
          </a:p>
          <a:p>
            <a:endParaRPr lang="en-US" sz="3200" b="1" dirty="0"/>
          </a:p>
          <a:p>
            <a:endParaRPr lang="en-US" sz="3200" dirty="0"/>
          </a:p>
        </p:txBody>
      </p:sp>
      <p:sp>
        <p:nvSpPr>
          <p:cNvPr id="31" name="TextBox 30"/>
          <p:cNvSpPr txBox="1"/>
          <p:nvPr/>
        </p:nvSpPr>
        <p:spPr>
          <a:xfrm>
            <a:off x="195478" y="585647"/>
            <a:ext cx="63210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722681598"/>
              </p:ext>
            </p:extLst>
          </p:nvPr>
        </p:nvGraphicFramePr>
        <p:xfrm>
          <a:off x="107504" y="0"/>
          <a:ext cx="8784976" cy="2931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00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6E9E0-C5D0-8258-A95A-9548A9FBD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869262"/>
            <a:ext cx="7543800" cy="340497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en-US" sz="4000" dirty="0">
                <a:solidFill>
                  <a:schemeClr val="accent6"/>
                </a:solidFill>
                <a:latin typeface=".TMC-Ong D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TRÍCH ĐOẠN PHIM NHỮNG NGƯỜI KHỐN KHỔ</a:t>
            </a:r>
          </a:p>
          <a:p>
            <a:pPr marL="0" indent="0" algn="ctr">
              <a:buNone/>
            </a:pPr>
            <a:endParaRPr lang="en-US" sz="4000" dirty="0">
              <a:solidFill>
                <a:schemeClr val="accent6"/>
              </a:solidFill>
              <a:latin typeface=".TMC-Ong D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240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Phim] Những Người Khốn Khổ - Les Misérables - Phim Công giáo HD">
            <a:hlinkClick r:id="" action="ppaction://media"/>
            <a:extLst>
              <a:ext uri="{FF2B5EF4-FFF2-40B4-BE49-F238E27FC236}">
                <a16:creationId xmlns:a16="http://schemas.microsoft.com/office/drawing/2014/main" id="{E117D033-67A7-4BE1-B88F-C527136D58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23478"/>
            <a:ext cx="8856984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3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0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1_Office 主题​​">
  <a:themeElements>
    <a:clrScheme name="自定义 3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118C3B"/>
      </a:accent1>
      <a:accent2>
        <a:srgbClr val="92D050"/>
      </a:accent2>
      <a:accent3>
        <a:srgbClr val="00A44A"/>
      </a:accent3>
      <a:accent4>
        <a:srgbClr val="FFC000"/>
      </a:accent4>
      <a:accent5>
        <a:srgbClr val="9CC815"/>
      </a:accent5>
      <a:accent6>
        <a:srgbClr val="FF0000"/>
      </a:accent6>
      <a:hlink>
        <a:srgbClr val="1D55C5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3627</TotalTime>
  <Words>1180</Words>
  <Application>Microsoft Office PowerPoint</Application>
  <PresentationFormat>On-screen Show (16:9)</PresentationFormat>
  <Paragraphs>121</Paragraphs>
  <Slides>23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.TMC-Ong Do</vt:lpstr>
      <vt:lpstr>Algerian</vt:lpstr>
      <vt:lpstr>Arial</vt:lpstr>
      <vt:lpstr>Calibri</vt:lpstr>
      <vt:lpstr>Times New Roman</vt:lpstr>
      <vt:lpstr>UVN Bach Dang Nang</vt:lpstr>
      <vt:lpstr>阿里巴巴普惠体 H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TỔNG KẾT </vt:lpstr>
      <vt:lpstr>III. TỔNG KẾT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www.51pptmoban.com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微立体</dc:title>
  <dc:subject>微立体</dc:subject>
  <dc:creator>51PPT模板网</dc:creator>
  <cp:keywords>www.51pptmoban.com</cp:keywords>
  <dc:description>www.51pptmoban.com</dc:description>
  <cp:lastModifiedBy>phamquynhnhu.qt@gmail.com</cp:lastModifiedBy>
  <cp:revision>396</cp:revision>
  <dcterms:created xsi:type="dcterms:W3CDTF">2016-03-10T07:57:08Z</dcterms:created>
  <dcterms:modified xsi:type="dcterms:W3CDTF">2024-06-10T23:54:11Z</dcterms:modified>
</cp:coreProperties>
</file>