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4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5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6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7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8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9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10.xml" ContentType="application/vnd.openxmlformats-officedocument.presentationml.notesSlide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notesSlides/notesSlide11.xml" ContentType="application/vnd.openxmlformats-officedocument.presentationml.notesSlide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notesSlides/notesSlide12.xml" ContentType="application/vnd.openxmlformats-officedocument.presentationml.notesSlide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1"/>
  </p:notesMasterIdLst>
  <p:sldIdLst>
    <p:sldId id="304" r:id="rId5"/>
    <p:sldId id="317" r:id="rId6"/>
    <p:sldId id="308" r:id="rId7"/>
    <p:sldId id="319" r:id="rId8"/>
    <p:sldId id="320" r:id="rId9"/>
    <p:sldId id="321" r:id="rId10"/>
    <p:sldId id="322" r:id="rId11"/>
    <p:sldId id="318" r:id="rId12"/>
    <p:sldId id="323" r:id="rId13"/>
    <p:sldId id="324" r:id="rId14"/>
    <p:sldId id="325" r:id="rId15"/>
    <p:sldId id="326" r:id="rId16"/>
    <p:sldId id="314" r:id="rId17"/>
    <p:sldId id="327" r:id="rId18"/>
    <p:sldId id="328" r:id="rId19"/>
    <p:sldId id="329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74" d="100"/>
          <a:sy n="74" d="100"/>
        </p:scale>
        <p:origin x="-582" y="-90"/>
      </p:cViewPr>
      <p:guideLst>
        <p:guide orient="horz" pos="3696"/>
        <p:guide orient="horz" pos="1968"/>
        <p:guide pos="6504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commentAuthors" Target="commentAuthors.xml"/></Relationships>
</file>

<file path=ppt/diagrams/_rels/data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diagrams/_rels/drawing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mục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đích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 anchor="t"/>
        <a:lstStyle/>
        <a:p>
          <a:pPr algn="ctr"/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3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. Theo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 anchor="t"/>
        <a:lstStyle/>
        <a:p>
          <a:pPr algn="ctr"/>
          <a:r>
            <a:rPr lang="en-US" sz="2400" b="1" u="sng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smtClean="0">
              <a:latin typeface="Times New Roman" panose="02020603050405020304" pitchFamily="18" charset="0"/>
              <a:cs typeface="Times New Roman" panose="02020603050405020304" pitchFamily="18" charset="0"/>
            </a:rPr>
            <a:t>4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Em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muốn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thành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CSDL hay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9E14609D-C747-4744-951C-9C93D6B52EA0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33A5E6F-8BF2-460A-8CF3-C190E524EA78}">
      <dgm:prSet phldrT="[Text]"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C24A1D-35D9-4332-A568-444D6156AD1A}" type="parTrans" cxnId="{6291EACB-2768-44C2-9F49-6A0CD77021C5}">
      <dgm:prSet/>
      <dgm:spPr/>
      <dgm:t>
        <a:bodyPr/>
        <a:lstStyle/>
        <a:p>
          <a:endParaRPr lang="en-US"/>
        </a:p>
      </dgm:t>
    </dgm:pt>
    <dgm:pt modelId="{534FC2B1-FCB7-4AD3-A119-02185D50913F}" type="sibTrans" cxnId="{6291EACB-2768-44C2-9F49-6A0CD77021C5}">
      <dgm:prSet/>
      <dgm:spPr/>
      <dgm:t>
        <a:bodyPr/>
        <a:lstStyle/>
        <a:p>
          <a:endParaRPr lang="en-US"/>
        </a:p>
      </dgm:t>
    </dgm:pt>
    <dgm:pt modelId="{07158F9A-1F53-4594-9476-4A7D35D681A5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16966FE9-2981-4B39-BFAA-4679259D15AD}" type="parTrans" cxnId="{AD246056-60FF-489B-BD4F-670558FF81A3}">
      <dgm:prSet/>
      <dgm:spPr/>
      <dgm:t>
        <a:bodyPr/>
        <a:lstStyle/>
        <a:p>
          <a:endParaRPr lang="en-US"/>
        </a:p>
      </dgm:t>
    </dgm:pt>
    <dgm:pt modelId="{D6DD6907-1665-4627-B07E-67618D320AC9}" type="sibTrans" cxnId="{AD246056-60FF-489B-BD4F-670558FF81A3}">
      <dgm:prSet/>
      <dgm:spPr/>
      <dgm:t>
        <a:bodyPr/>
        <a:lstStyle/>
        <a:p>
          <a:endParaRPr lang="en-US"/>
        </a:p>
      </dgm:t>
    </dgm:pt>
    <dgm:pt modelId="{11A58C3E-B45E-490D-A6AE-551E69946C72}">
      <dgm:prSet phldrT="[Text]"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13BD97-A13C-4AD6-A93D-0D041E31143D}" type="parTrans" cxnId="{0E215750-F8F2-4A4A-9570-D88DCC10F133}">
      <dgm:prSet/>
      <dgm:spPr/>
      <dgm:t>
        <a:bodyPr/>
        <a:lstStyle/>
        <a:p>
          <a:endParaRPr lang="en-US"/>
        </a:p>
      </dgm:t>
    </dgm:pt>
    <dgm:pt modelId="{DA8935C7-06AD-47DE-83CF-4164CFBD312A}" type="sibTrans" cxnId="{0E215750-F8F2-4A4A-9570-D88DCC10F133}">
      <dgm:prSet/>
      <dgm:spPr/>
      <dgm:t>
        <a:bodyPr/>
        <a:lstStyle/>
        <a:p>
          <a:endParaRPr lang="en-US"/>
        </a:p>
      </dgm:t>
    </dgm:pt>
    <dgm:pt modelId="{26513E3A-1054-4940-AAB3-92FE75AE517B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B32766F9-9195-4457-B532-A14B53DB0A84}" type="parTrans" cxnId="{4DFE1940-4496-416B-B187-9D1A15F8585F}">
      <dgm:prSet/>
      <dgm:spPr/>
      <dgm:t>
        <a:bodyPr/>
        <a:lstStyle/>
        <a:p>
          <a:endParaRPr lang="en-US"/>
        </a:p>
      </dgm:t>
    </dgm:pt>
    <dgm:pt modelId="{CEFC957C-8441-4AFE-BD48-13A0F2EBED93}" type="sibTrans" cxnId="{4DFE1940-4496-416B-B187-9D1A15F8585F}">
      <dgm:prSet/>
      <dgm:spPr/>
      <dgm:t>
        <a:bodyPr/>
        <a:lstStyle/>
        <a:p>
          <a:endParaRPr lang="en-US"/>
        </a:p>
      </dgm:t>
    </dgm:pt>
    <dgm:pt modelId="{C67431FD-3520-4457-AE45-4556199E6473}">
      <dgm:prSet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04E7EFD-2779-4FA6-BE5F-1EB2E2D2A40B}" type="parTrans" cxnId="{50BE1530-9301-4794-A76D-1014ABBD3A7D}">
      <dgm:prSet/>
      <dgm:spPr/>
      <dgm:t>
        <a:bodyPr/>
        <a:lstStyle/>
        <a:p>
          <a:endParaRPr lang="en-US"/>
        </a:p>
      </dgm:t>
    </dgm:pt>
    <dgm:pt modelId="{EE6028EB-8262-41DE-8497-D4F019F705AB}" type="sibTrans" cxnId="{50BE1530-9301-4794-A76D-1014ABBD3A7D}">
      <dgm:prSet/>
      <dgm:spPr/>
      <dgm:t>
        <a:bodyPr/>
        <a:lstStyle/>
        <a:p>
          <a:endParaRPr lang="en-US"/>
        </a:p>
      </dgm:t>
    </dgm:pt>
    <dgm:pt modelId="{FE167D56-023B-4E05-A982-8B2479FD90DC}">
      <dgm:prSet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FF68FC3-34AE-45DF-BBDF-2DEDED2CAECE}" type="parTrans" cxnId="{5D72D9C2-2A8F-41DF-982D-E0177E06EABD}">
      <dgm:prSet/>
      <dgm:spPr/>
      <dgm:t>
        <a:bodyPr/>
        <a:lstStyle/>
        <a:p>
          <a:endParaRPr lang="en-US"/>
        </a:p>
      </dgm:t>
    </dgm:pt>
    <dgm:pt modelId="{9DFFFFB7-62DF-454F-8E46-6F4FEF809B71}" type="sibTrans" cxnId="{5D72D9C2-2A8F-41DF-982D-E0177E06EABD}">
      <dgm:prSet/>
      <dgm:spPr/>
      <dgm:t>
        <a:bodyPr/>
        <a:lstStyle/>
        <a:p>
          <a:endParaRPr lang="en-US"/>
        </a:p>
      </dgm:t>
    </dgm:pt>
    <dgm:pt modelId="{72848D3B-7618-4A4E-9FFE-26E625B664FF}">
      <dgm:prSet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31D5564-CAA9-4F66-A149-D794FA419140}" type="parTrans" cxnId="{152A5C22-41BE-4C7F-91A1-7D108A918B22}">
      <dgm:prSet/>
      <dgm:spPr/>
      <dgm:t>
        <a:bodyPr/>
        <a:lstStyle/>
        <a:p>
          <a:endParaRPr lang="en-US"/>
        </a:p>
      </dgm:t>
    </dgm:pt>
    <dgm:pt modelId="{C90F2FB5-0199-4E5F-990E-EA1BD29AE436}" type="sibTrans" cxnId="{152A5C22-41BE-4C7F-91A1-7D108A918B22}">
      <dgm:prSet/>
      <dgm:spPr/>
      <dgm:t>
        <a:bodyPr/>
        <a:lstStyle/>
        <a:p>
          <a:endParaRPr lang="en-US"/>
        </a:p>
      </dgm:t>
    </dgm:pt>
    <dgm:pt modelId="{5067606F-1DF8-4A51-A5D8-753FFA79FB47}">
      <dgm:prSet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5118AA-9DA6-4618-8C27-949D0BBBEC6E}" type="parTrans" cxnId="{718123B0-0FBD-44FF-86B3-0995DE0FD60E}">
      <dgm:prSet/>
      <dgm:spPr/>
      <dgm:t>
        <a:bodyPr/>
        <a:lstStyle/>
        <a:p>
          <a:endParaRPr lang="en-US"/>
        </a:p>
      </dgm:t>
    </dgm:pt>
    <dgm:pt modelId="{1738B15F-B8C3-418A-9D95-20FA2E3BE8C8}" type="sibTrans" cxnId="{718123B0-0FBD-44FF-86B3-0995DE0FD60E}">
      <dgm:prSet/>
      <dgm:spPr/>
      <dgm:t>
        <a:bodyPr/>
        <a:lstStyle/>
        <a:p>
          <a:endParaRPr lang="en-US"/>
        </a:p>
      </dgm:t>
    </dgm:pt>
    <dgm:pt modelId="{90E66A37-35CA-4B89-B147-8F580148838D}">
      <dgm:prSet custT="1"/>
      <dgm:spPr/>
      <dgm:t>
        <a:bodyPr anchor="ctr"/>
        <a:lstStyle/>
        <a:p>
          <a:pPr algn="l"/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2EC762-EEE1-47ED-B38E-3C12CD28ED68}" type="parTrans" cxnId="{AABE9E5A-7EDE-4A87-B58D-AD44D88986E2}">
      <dgm:prSet/>
      <dgm:spPr/>
      <dgm:t>
        <a:bodyPr/>
        <a:lstStyle/>
        <a:p>
          <a:endParaRPr lang="en-US"/>
        </a:p>
      </dgm:t>
    </dgm:pt>
    <dgm:pt modelId="{D1F498FD-DB8A-4953-835D-A701D1DB6837}" type="sibTrans" cxnId="{AABE9E5A-7EDE-4A87-B58D-AD44D88986E2}">
      <dgm:prSet/>
      <dgm:spPr/>
      <dgm:t>
        <a:bodyPr/>
        <a:lstStyle/>
        <a:p>
          <a:endParaRPr lang="en-US"/>
        </a:p>
      </dgm:t>
    </dgm:pt>
    <dgm:pt modelId="{27878647-7A94-4555-9321-14D2305CA5C9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5E270028-711F-4AED-AA86-720866DB0723}" type="parTrans" cxnId="{CF525266-3BFE-41F1-989D-5B23C833C594}">
      <dgm:prSet/>
      <dgm:spPr/>
      <dgm:t>
        <a:bodyPr/>
        <a:lstStyle/>
        <a:p>
          <a:endParaRPr lang="en-US"/>
        </a:p>
      </dgm:t>
    </dgm:pt>
    <dgm:pt modelId="{49B3A7A7-030E-4CDA-A4DC-0921EFC513D6}" type="sibTrans" cxnId="{CF525266-3BFE-41F1-989D-5B23C833C594}">
      <dgm:prSet/>
      <dgm:spPr/>
      <dgm:t>
        <a:bodyPr/>
        <a:lstStyle/>
        <a:p>
          <a:endParaRPr lang="en-US"/>
        </a:p>
      </dgm:t>
    </dgm:pt>
    <dgm:pt modelId="{A485FF5C-55BB-4F69-852F-499A60B924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898E8221-78BF-47EB-B664-9D1430ED25BA}" type="parTrans" cxnId="{A4F26120-02EF-4F5E-832F-7FCD21204B52}">
      <dgm:prSet/>
      <dgm:spPr/>
      <dgm:t>
        <a:bodyPr/>
        <a:lstStyle/>
        <a:p>
          <a:endParaRPr lang="en-US"/>
        </a:p>
      </dgm:t>
    </dgm:pt>
    <dgm:pt modelId="{A5255BC0-AF3B-4942-9179-0802A0747A80}" type="sibTrans" cxnId="{A4F26120-02EF-4F5E-832F-7FCD21204B52}">
      <dgm:prSet/>
      <dgm:spPr/>
      <dgm:t>
        <a:bodyPr/>
        <a:lstStyle/>
        <a:p>
          <a:endParaRPr lang="en-US"/>
        </a:p>
      </dgm:t>
    </dgm:pt>
    <dgm:pt modelId="{95DC9AF9-7557-4129-ABDB-7208AAED7DF1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DD7ACF8-5554-40BE-AB0A-187E0259AB79}" type="parTrans" cxnId="{7BB305CB-B1F1-4759-B517-7CFD61464D9B}">
      <dgm:prSet/>
      <dgm:spPr/>
      <dgm:t>
        <a:bodyPr/>
        <a:lstStyle/>
        <a:p>
          <a:endParaRPr lang="en-US"/>
        </a:p>
      </dgm:t>
    </dgm:pt>
    <dgm:pt modelId="{33472312-74B9-4F8D-BC81-7B9FEAAE6EE0}" type="sibTrans" cxnId="{7BB305CB-B1F1-4759-B517-7CFD61464D9B}">
      <dgm:prSet/>
      <dgm:spPr/>
      <dgm:t>
        <a:bodyPr/>
        <a:lstStyle/>
        <a:p>
          <a:endParaRPr lang="en-US"/>
        </a:p>
      </dgm:t>
    </dgm:pt>
    <dgm:pt modelId="{8E4AFCFB-1EDD-43D4-BE20-A056A6D2A7BF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68D77BB-1C92-47F6-A019-33411B40B360}" type="parTrans" cxnId="{10C4B965-85FE-4A2C-9C2D-940398305451}">
      <dgm:prSet/>
      <dgm:spPr/>
      <dgm:t>
        <a:bodyPr/>
        <a:lstStyle/>
        <a:p>
          <a:endParaRPr lang="en-US"/>
        </a:p>
      </dgm:t>
    </dgm:pt>
    <dgm:pt modelId="{42FD2119-D92A-4D27-AA8A-42B94D62B09F}" type="sibTrans" cxnId="{10C4B965-85FE-4A2C-9C2D-940398305451}">
      <dgm:prSet/>
      <dgm:spPr/>
      <dgm:t>
        <a:bodyPr/>
        <a:lstStyle/>
        <a:p>
          <a:endParaRPr lang="en-US"/>
        </a:p>
      </dgm:t>
    </dgm:pt>
    <dgm:pt modelId="{86A7C78F-EDD4-4D87-867B-DB2D95D17BFE}" type="pres">
      <dgm:prSet presAssocID="{9E14609D-C747-4744-951C-9C93D6B52EA0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87F9FEC-295C-4F9D-A61B-60E5046CE510}" type="pres">
      <dgm:prSet presAssocID="{133A5E6F-8BF2-460A-8CF3-C190E524EA78}" presName="linNode" presStyleCnt="0"/>
      <dgm:spPr/>
    </dgm:pt>
    <dgm:pt modelId="{9F48D33D-91F7-4442-81C5-9F17CC64F9C9}" type="pres">
      <dgm:prSet presAssocID="{133A5E6F-8BF2-460A-8CF3-C190E524EA78}" presName="parentShp" presStyleLbl="node1" presStyleIdx="0" presStyleCnt="7" custScaleX="137179" custLinFactNeighborX="-2963" custLinFactNeighborY="-66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79CC757-DE3C-4476-8385-5B624DE7C88C}" type="pres">
      <dgm:prSet presAssocID="{133A5E6F-8BF2-460A-8CF3-C190E524EA78}" presName="childShp" presStyleLbl="bgAccFollow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EDFF2A-8B6F-46FC-8441-D6F0C472B51E}" type="pres">
      <dgm:prSet presAssocID="{534FC2B1-FCB7-4AD3-A119-02185D50913F}" presName="spacing" presStyleCnt="0"/>
      <dgm:spPr/>
    </dgm:pt>
    <dgm:pt modelId="{A1973D8A-99A1-413B-BF18-D7826A3EF49A}" type="pres">
      <dgm:prSet presAssocID="{11A58C3E-B45E-490D-A6AE-551E69946C72}" presName="linNode" presStyleCnt="0"/>
      <dgm:spPr/>
    </dgm:pt>
    <dgm:pt modelId="{A3F0C2D9-5487-4B5D-B2CA-0D0F288B8B04}" type="pres">
      <dgm:prSet presAssocID="{11A58C3E-B45E-490D-A6AE-551E69946C72}" presName="parentShp" presStyleLbl="node1" presStyleIdx="1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987AE-0250-41DD-9C78-B3AF5AC45371}" type="pres">
      <dgm:prSet presAssocID="{11A58C3E-B45E-490D-A6AE-551E69946C72}" presName="childShp" presStyleLbl="bgAccFollow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ADE740-BE24-4F36-B97D-8606896153EA}" type="pres">
      <dgm:prSet presAssocID="{DA8935C7-06AD-47DE-83CF-4164CFBD312A}" presName="spacing" presStyleCnt="0"/>
      <dgm:spPr/>
    </dgm:pt>
    <dgm:pt modelId="{CF0AEE2C-B9D4-4D77-B4B7-AC6CBEA4C0B3}" type="pres">
      <dgm:prSet presAssocID="{C67431FD-3520-4457-AE45-4556199E6473}" presName="linNode" presStyleCnt="0"/>
      <dgm:spPr/>
    </dgm:pt>
    <dgm:pt modelId="{DFFB69D4-17F1-453B-A112-AA1E23A1475D}" type="pres">
      <dgm:prSet presAssocID="{C67431FD-3520-4457-AE45-4556199E6473}" presName="parentShp" presStyleLbl="node1" presStyleIdx="2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3E8C322-2EE2-4D36-80C9-A1A94F41974C}" type="pres">
      <dgm:prSet presAssocID="{C67431FD-3520-4457-AE45-4556199E6473}" presName="childShp" presStyleLbl="bgAccFollow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1665A37-A38B-4BBB-B434-AE5A24106765}" type="pres">
      <dgm:prSet presAssocID="{EE6028EB-8262-41DE-8497-D4F019F705AB}" presName="spacing" presStyleCnt="0"/>
      <dgm:spPr/>
    </dgm:pt>
    <dgm:pt modelId="{87A8236B-954D-454B-956F-F94483D3BA3A}" type="pres">
      <dgm:prSet presAssocID="{FE167D56-023B-4E05-A982-8B2479FD90DC}" presName="linNode" presStyleCnt="0"/>
      <dgm:spPr/>
    </dgm:pt>
    <dgm:pt modelId="{FC63119D-B9A9-4334-A49F-AE05214CA9F3}" type="pres">
      <dgm:prSet presAssocID="{FE167D56-023B-4E05-A982-8B2479FD90DC}" presName="parentShp" presStyleLbl="node1" presStyleIdx="3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B5F9AB-F0A2-48FF-A7A6-D60D696263AD}" type="pres">
      <dgm:prSet presAssocID="{FE167D56-023B-4E05-A982-8B2479FD90DC}" presName="childShp" presStyleLbl="bgAccFollow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607D66-5E17-4080-9331-053EC1F8ACFE}" type="pres">
      <dgm:prSet presAssocID="{9DFFFFB7-62DF-454F-8E46-6F4FEF809B71}" presName="spacing" presStyleCnt="0"/>
      <dgm:spPr/>
    </dgm:pt>
    <dgm:pt modelId="{756E11FC-A724-46D5-9A72-2C57AB8408E7}" type="pres">
      <dgm:prSet presAssocID="{72848D3B-7618-4A4E-9FFE-26E625B664FF}" presName="linNode" presStyleCnt="0"/>
      <dgm:spPr/>
    </dgm:pt>
    <dgm:pt modelId="{D1B0F1D9-A23B-4D04-A243-4166A3F61487}" type="pres">
      <dgm:prSet presAssocID="{72848D3B-7618-4A4E-9FFE-26E625B664FF}" presName="parentShp" presStyleLbl="node1" presStyleIdx="4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50B181-C4C0-4AA4-A30D-B5B04C3F8A57}" type="pres">
      <dgm:prSet presAssocID="{72848D3B-7618-4A4E-9FFE-26E625B664FF}" presName="childShp" presStyleLbl="bgAccFollow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C4B1C1-1466-4598-B16B-8E366D94651E}" type="pres">
      <dgm:prSet presAssocID="{C90F2FB5-0199-4E5F-990E-EA1BD29AE436}" presName="spacing" presStyleCnt="0"/>
      <dgm:spPr/>
    </dgm:pt>
    <dgm:pt modelId="{C0E29A38-DF81-4A4B-A321-58409EE107ED}" type="pres">
      <dgm:prSet presAssocID="{5067606F-1DF8-4A51-A5D8-753FFA79FB47}" presName="linNode" presStyleCnt="0"/>
      <dgm:spPr/>
    </dgm:pt>
    <dgm:pt modelId="{CC79255D-4963-406E-84EA-C5E679815F59}" type="pres">
      <dgm:prSet presAssocID="{5067606F-1DF8-4A51-A5D8-753FFA79FB47}" presName="parentShp" presStyleLbl="node1" presStyleIdx="5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810C15-8CF8-4E69-8FCC-FBB0DFFF655B}" type="pres">
      <dgm:prSet presAssocID="{5067606F-1DF8-4A51-A5D8-753FFA79FB47}" presName="childShp" presStyleLbl="bgAccFollow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76D6F4F-5E00-4317-8F6C-8E17A0961B8D}" type="pres">
      <dgm:prSet presAssocID="{1738B15F-B8C3-418A-9D95-20FA2E3BE8C8}" presName="spacing" presStyleCnt="0"/>
      <dgm:spPr/>
    </dgm:pt>
    <dgm:pt modelId="{33F959AF-BDCB-460C-BF1D-689F10E1A41B}" type="pres">
      <dgm:prSet presAssocID="{90E66A37-35CA-4B89-B147-8F580148838D}" presName="linNode" presStyleCnt="0"/>
      <dgm:spPr/>
    </dgm:pt>
    <dgm:pt modelId="{11F25799-5F8D-4119-8069-1CAB1F53D099}" type="pres">
      <dgm:prSet presAssocID="{90E66A37-35CA-4B89-B147-8F580148838D}" presName="parentShp" presStyleLbl="node1" presStyleIdx="6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246BE3-6153-458E-B7C3-6DBD6FA75ECB}" type="pres">
      <dgm:prSet presAssocID="{90E66A37-35CA-4B89-B147-8F580148838D}" presName="childShp" presStyleLbl="bgAccFollowNode1" presStyleIdx="6" presStyleCnt="7">
        <dgm:presLayoutVars>
          <dgm:bulletEnabled val="1"/>
        </dgm:presLayoutVars>
      </dgm:prSet>
      <dgm:spPr/>
    </dgm:pt>
  </dgm:ptLst>
  <dgm:cxnLst>
    <dgm:cxn modelId="{52015C13-C125-45D5-82E3-6A013F841231}" type="presOf" srcId="{5067606F-1DF8-4A51-A5D8-753FFA79FB47}" destId="{CC79255D-4963-406E-84EA-C5E679815F59}" srcOrd="0" destOrd="0" presId="urn:microsoft.com/office/officeart/2005/8/layout/vList6"/>
    <dgm:cxn modelId="{5EA370B4-AAD0-45A4-BB81-337BF3259A2A}" type="presOf" srcId="{FE167D56-023B-4E05-A982-8B2479FD90DC}" destId="{FC63119D-B9A9-4334-A49F-AE05214CA9F3}" srcOrd="0" destOrd="0" presId="urn:microsoft.com/office/officeart/2005/8/layout/vList6"/>
    <dgm:cxn modelId="{EDDCE13F-E153-45FA-BDED-2C6E4EE80B3C}" type="presOf" srcId="{9E14609D-C747-4744-951C-9C93D6B52EA0}" destId="{86A7C78F-EDD4-4D87-867B-DB2D95D17BFE}" srcOrd="0" destOrd="0" presId="urn:microsoft.com/office/officeart/2005/8/layout/vList6"/>
    <dgm:cxn modelId="{152A5C22-41BE-4C7F-91A1-7D108A918B22}" srcId="{9E14609D-C747-4744-951C-9C93D6B52EA0}" destId="{72848D3B-7618-4A4E-9FFE-26E625B664FF}" srcOrd="4" destOrd="0" parTransId="{131D5564-CAA9-4F66-A149-D794FA419140}" sibTransId="{C90F2FB5-0199-4E5F-990E-EA1BD29AE436}"/>
    <dgm:cxn modelId="{55554BC0-6A7B-40DB-9A95-354EB0C0E5A2}" type="presOf" srcId="{95DC9AF9-7557-4129-ABDB-7208AAED7DF1}" destId="{E850B181-C4C0-4AA4-A30D-B5B04C3F8A57}" srcOrd="0" destOrd="0" presId="urn:microsoft.com/office/officeart/2005/8/layout/vList6"/>
    <dgm:cxn modelId="{D3A726C4-9E96-400C-A1F7-A4CC82182C57}" type="presOf" srcId="{11A58C3E-B45E-490D-A6AE-551E69946C72}" destId="{A3F0C2D9-5487-4B5D-B2CA-0D0F288B8B04}" srcOrd="0" destOrd="0" presId="urn:microsoft.com/office/officeart/2005/8/layout/vList6"/>
    <dgm:cxn modelId="{AD246056-60FF-489B-BD4F-670558FF81A3}" srcId="{133A5E6F-8BF2-460A-8CF3-C190E524EA78}" destId="{07158F9A-1F53-4594-9476-4A7D35D681A5}" srcOrd="0" destOrd="0" parTransId="{16966FE9-2981-4B39-BFAA-4679259D15AD}" sibTransId="{D6DD6907-1665-4627-B07E-67618D320AC9}"/>
    <dgm:cxn modelId="{4C7743FD-7D83-473A-81AA-79B854672F9B}" type="presOf" srcId="{27878647-7A94-4555-9321-14D2305CA5C9}" destId="{F3E8C322-2EE2-4D36-80C9-A1A94F41974C}" srcOrd="0" destOrd="0" presId="urn:microsoft.com/office/officeart/2005/8/layout/vList6"/>
    <dgm:cxn modelId="{5CEFBA20-224D-4C5D-9B13-0C7EB329375A}" type="presOf" srcId="{C67431FD-3520-4457-AE45-4556199E6473}" destId="{DFFB69D4-17F1-453B-A112-AA1E23A1475D}" srcOrd="0" destOrd="0" presId="urn:microsoft.com/office/officeart/2005/8/layout/vList6"/>
    <dgm:cxn modelId="{A4F26120-02EF-4F5E-832F-7FCD21204B52}" srcId="{FE167D56-023B-4E05-A982-8B2479FD90DC}" destId="{A485FF5C-55BB-4F69-852F-499A60B924DC}" srcOrd="0" destOrd="0" parTransId="{898E8221-78BF-47EB-B664-9D1430ED25BA}" sibTransId="{A5255BC0-AF3B-4942-9179-0802A0747A80}"/>
    <dgm:cxn modelId="{718123B0-0FBD-44FF-86B3-0995DE0FD60E}" srcId="{9E14609D-C747-4744-951C-9C93D6B52EA0}" destId="{5067606F-1DF8-4A51-A5D8-753FFA79FB47}" srcOrd="5" destOrd="0" parTransId="{735118AA-9DA6-4618-8C27-949D0BBBEC6E}" sibTransId="{1738B15F-B8C3-418A-9D95-20FA2E3BE8C8}"/>
    <dgm:cxn modelId="{808C4B2A-E566-4CAC-B7D0-560CB93B4B2B}" type="presOf" srcId="{72848D3B-7618-4A4E-9FFE-26E625B664FF}" destId="{D1B0F1D9-A23B-4D04-A243-4166A3F61487}" srcOrd="0" destOrd="0" presId="urn:microsoft.com/office/officeart/2005/8/layout/vList6"/>
    <dgm:cxn modelId="{BCD8DB9A-E296-4C55-A145-606A36ADF881}" type="presOf" srcId="{133A5E6F-8BF2-460A-8CF3-C190E524EA78}" destId="{9F48D33D-91F7-4442-81C5-9F17CC64F9C9}" srcOrd="0" destOrd="0" presId="urn:microsoft.com/office/officeart/2005/8/layout/vList6"/>
    <dgm:cxn modelId="{752B4448-2A38-4BDA-A673-6CCCE2C69D68}" type="presOf" srcId="{26513E3A-1054-4940-AAB3-92FE75AE517B}" destId="{AA5987AE-0250-41DD-9C78-B3AF5AC45371}" srcOrd="0" destOrd="0" presId="urn:microsoft.com/office/officeart/2005/8/layout/vList6"/>
    <dgm:cxn modelId="{032FD59B-8C41-439E-BB33-D328D58692F1}" type="presOf" srcId="{A485FF5C-55BB-4F69-852F-499A60B924DC}" destId="{5AB5F9AB-F0A2-48FF-A7A6-D60D696263AD}" srcOrd="0" destOrd="0" presId="urn:microsoft.com/office/officeart/2005/8/layout/vList6"/>
    <dgm:cxn modelId="{0E215750-F8F2-4A4A-9570-D88DCC10F133}" srcId="{9E14609D-C747-4744-951C-9C93D6B52EA0}" destId="{11A58C3E-B45E-490D-A6AE-551E69946C72}" srcOrd="1" destOrd="0" parTransId="{C813BD97-A13C-4AD6-A93D-0D041E31143D}" sibTransId="{DA8935C7-06AD-47DE-83CF-4164CFBD312A}"/>
    <dgm:cxn modelId="{CF525266-3BFE-41F1-989D-5B23C833C594}" srcId="{C67431FD-3520-4457-AE45-4556199E6473}" destId="{27878647-7A94-4555-9321-14D2305CA5C9}" srcOrd="0" destOrd="0" parTransId="{5E270028-711F-4AED-AA86-720866DB0723}" sibTransId="{49B3A7A7-030E-4CDA-A4DC-0921EFC513D6}"/>
    <dgm:cxn modelId="{4DFE1940-4496-416B-B187-9D1A15F8585F}" srcId="{11A58C3E-B45E-490D-A6AE-551E69946C72}" destId="{26513E3A-1054-4940-AAB3-92FE75AE517B}" srcOrd="0" destOrd="0" parTransId="{B32766F9-9195-4457-B532-A14B53DB0A84}" sibTransId="{CEFC957C-8441-4AFE-BD48-13A0F2EBED93}"/>
    <dgm:cxn modelId="{AECE567E-604B-42BC-806D-C73F73A8E8AF}" type="presOf" srcId="{90E66A37-35CA-4B89-B147-8F580148838D}" destId="{11F25799-5F8D-4119-8069-1CAB1F53D099}" srcOrd="0" destOrd="0" presId="urn:microsoft.com/office/officeart/2005/8/layout/vList6"/>
    <dgm:cxn modelId="{6291EACB-2768-44C2-9F49-6A0CD77021C5}" srcId="{9E14609D-C747-4744-951C-9C93D6B52EA0}" destId="{133A5E6F-8BF2-460A-8CF3-C190E524EA78}" srcOrd="0" destOrd="0" parTransId="{AFC24A1D-35D9-4332-A568-444D6156AD1A}" sibTransId="{534FC2B1-FCB7-4AD3-A119-02185D50913F}"/>
    <dgm:cxn modelId="{50BE1530-9301-4794-A76D-1014ABBD3A7D}" srcId="{9E14609D-C747-4744-951C-9C93D6B52EA0}" destId="{C67431FD-3520-4457-AE45-4556199E6473}" srcOrd="2" destOrd="0" parTransId="{904E7EFD-2779-4FA6-BE5F-1EB2E2D2A40B}" sibTransId="{EE6028EB-8262-41DE-8497-D4F019F705AB}"/>
    <dgm:cxn modelId="{10C4B965-85FE-4A2C-9C2D-940398305451}" srcId="{5067606F-1DF8-4A51-A5D8-753FFA79FB47}" destId="{8E4AFCFB-1EDD-43D4-BE20-A056A6D2A7BF}" srcOrd="0" destOrd="0" parTransId="{068D77BB-1C92-47F6-A019-33411B40B360}" sibTransId="{42FD2119-D92A-4D27-AA8A-42B94D62B09F}"/>
    <dgm:cxn modelId="{F853BC85-0DDD-49B9-9DEE-21AED3555B79}" type="presOf" srcId="{8E4AFCFB-1EDD-43D4-BE20-A056A6D2A7BF}" destId="{3E810C15-8CF8-4E69-8FCC-FBB0DFFF655B}" srcOrd="0" destOrd="0" presId="urn:microsoft.com/office/officeart/2005/8/layout/vList6"/>
    <dgm:cxn modelId="{AABE9E5A-7EDE-4A87-B58D-AD44D88986E2}" srcId="{9E14609D-C747-4744-951C-9C93D6B52EA0}" destId="{90E66A37-35CA-4B89-B147-8F580148838D}" srcOrd="6" destOrd="0" parTransId="{362EC762-EEE1-47ED-B38E-3C12CD28ED68}" sibTransId="{D1F498FD-DB8A-4953-835D-A701D1DB6837}"/>
    <dgm:cxn modelId="{7BB305CB-B1F1-4759-B517-7CFD61464D9B}" srcId="{72848D3B-7618-4A4E-9FFE-26E625B664FF}" destId="{95DC9AF9-7557-4129-ABDB-7208AAED7DF1}" srcOrd="0" destOrd="0" parTransId="{9DD7ACF8-5554-40BE-AB0A-187E0259AB79}" sibTransId="{33472312-74B9-4F8D-BC81-7B9FEAAE6EE0}"/>
    <dgm:cxn modelId="{E8795466-284C-4E6E-ABF1-BA633779AE21}" type="presOf" srcId="{07158F9A-1F53-4594-9476-4A7D35D681A5}" destId="{879CC757-DE3C-4476-8385-5B624DE7C88C}" srcOrd="0" destOrd="0" presId="urn:microsoft.com/office/officeart/2005/8/layout/vList6"/>
    <dgm:cxn modelId="{5D72D9C2-2A8F-41DF-982D-E0177E06EABD}" srcId="{9E14609D-C747-4744-951C-9C93D6B52EA0}" destId="{FE167D56-023B-4E05-A982-8B2479FD90DC}" srcOrd="3" destOrd="0" parTransId="{2FF68FC3-34AE-45DF-BBDF-2DEDED2CAECE}" sibTransId="{9DFFFFB7-62DF-454F-8E46-6F4FEF809B71}"/>
    <dgm:cxn modelId="{EB06C2D1-AD82-4954-A22B-21F21152CBB4}" type="presParOf" srcId="{86A7C78F-EDD4-4D87-867B-DB2D95D17BFE}" destId="{887F9FEC-295C-4F9D-A61B-60E5046CE510}" srcOrd="0" destOrd="0" presId="urn:microsoft.com/office/officeart/2005/8/layout/vList6"/>
    <dgm:cxn modelId="{08537C51-D3E6-4C22-8E90-D2216CCA0D18}" type="presParOf" srcId="{887F9FEC-295C-4F9D-A61B-60E5046CE510}" destId="{9F48D33D-91F7-4442-81C5-9F17CC64F9C9}" srcOrd="0" destOrd="0" presId="urn:microsoft.com/office/officeart/2005/8/layout/vList6"/>
    <dgm:cxn modelId="{7C722EE2-3707-4415-B1D7-318BCCB211D8}" type="presParOf" srcId="{887F9FEC-295C-4F9D-A61B-60E5046CE510}" destId="{879CC757-DE3C-4476-8385-5B624DE7C88C}" srcOrd="1" destOrd="0" presId="urn:microsoft.com/office/officeart/2005/8/layout/vList6"/>
    <dgm:cxn modelId="{936F97EB-D01C-4FE2-B73E-A6CDABA60851}" type="presParOf" srcId="{86A7C78F-EDD4-4D87-867B-DB2D95D17BFE}" destId="{BDEDFF2A-8B6F-46FC-8441-D6F0C472B51E}" srcOrd="1" destOrd="0" presId="urn:microsoft.com/office/officeart/2005/8/layout/vList6"/>
    <dgm:cxn modelId="{93435993-A4BA-4793-A382-FD7F11FD1B0D}" type="presParOf" srcId="{86A7C78F-EDD4-4D87-867B-DB2D95D17BFE}" destId="{A1973D8A-99A1-413B-BF18-D7826A3EF49A}" srcOrd="2" destOrd="0" presId="urn:microsoft.com/office/officeart/2005/8/layout/vList6"/>
    <dgm:cxn modelId="{44F744DA-9BCD-4BF3-8932-1828F137DDA5}" type="presParOf" srcId="{A1973D8A-99A1-413B-BF18-D7826A3EF49A}" destId="{A3F0C2D9-5487-4B5D-B2CA-0D0F288B8B04}" srcOrd="0" destOrd="0" presId="urn:microsoft.com/office/officeart/2005/8/layout/vList6"/>
    <dgm:cxn modelId="{30A5F6F1-E2D3-4193-8E50-137FA9867531}" type="presParOf" srcId="{A1973D8A-99A1-413B-BF18-D7826A3EF49A}" destId="{AA5987AE-0250-41DD-9C78-B3AF5AC45371}" srcOrd="1" destOrd="0" presId="urn:microsoft.com/office/officeart/2005/8/layout/vList6"/>
    <dgm:cxn modelId="{593BC689-DA9D-4596-94EC-A8F66BD020C9}" type="presParOf" srcId="{86A7C78F-EDD4-4D87-867B-DB2D95D17BFE}" destId="{88ADE740-BE24-4F36-B97D-8606896153EA}" srcOrd="3" destOrd="0" presId="urn:microsoft.com/office/officeart/2005/8/layout/vList6"/>
    <dgm:cxn modelId="{C9B40140-64E7-449A-80B1-98313F1D2383}" type="presParOf" srcId="{86A7C78F-EDD4-4D87-867B-DB2D95D17BFE}" destId="{CF0AEE2C-B9D4-4D77-B4B7-AC6CBEA4C0B3}" srcOrd="4" destOrd="0" presId="urn:microsoft.com/office/officeart/2005/8/layout/vList6"/>
    <dgm:cxn modelId="{BC5B303B-F854-48B3-BDD3-55C7EE50599F}" type="presParOf" srcId="{CF0AEE2C-B9D4-4D77-B4B7-AC6CBEA4C0B3}" destId="{DFFB69D4-17F1-453B-A112-AA1E23A1475D}" srcOrd="0" destOrd="0" presId="urn:microsoft.com/office/officeart/2005/8/layout/vList6"/>
    <dgm:cxn modelId="{539FEF2C-75FC-45D4-8205-322DB41B99B2}" type="presParOf" srcId="{CF0AEE2C-B9D4-4D77-B4B7-AC6CBEA4C0B3}" destId="{F3E8C322-2EE2-4D36-80C9-A1A94F41974C}" srcOrd="1" destOrd="0" presId="urn:microsoft.com/office/officeart/2005/8/layout/vList6"/>
    <dgm:cxn modelId="{B5B08A54-298A-49EE-9355-69926393F177}" type="presParOf" srcId="{86A7C78F-EDD4-4D87-867B-DB2D95D17BFE}" destId="{81665A37-A38B-4BBB-B434-AE5A24106765}" srcOrd="5" destOrd="0" presId="urn:microsoft.com/office/officeart/2005/8/layout/vList6"/>
    <dgm:cxn modelId="{02BC1299-B1D9-45F2-9CDF-DD49E7A6D091}" type="presParOf" srcId="{86A7C78F-EDD4-4D87-867B-DB2D95D17BFE}" destId="{87A8236B-954D-454B-956F-F94483D3BA3A}" srcOrd="6" destOrd="0" presId="urn:microsoft.com/office/officeart/2005/8/layout/vList6"/>
    <dgm:cxn modelId="{53027CA7-6763-459D-A9F0-FF1E758B5CA2}" type="presParOf" srcId="{87A8236B-954D-454B-956F-F94483D3BA3A}" destId="{FC63119D-B9A9-4334-A49F-AE05214CA9F3}" srcOrd="0" destOrd="0" presId="urn:microsoft.com/office/officeart/2005/8/layout/vList6"/>
    <dgm:cxn modelId="{91170015-E476-46A9-965B-0784C7230BF7}" type="presParOf" srcId="{87A8236B-954D-454B-956F-F94483D3BA3A}" destId="{5AB5F9AB-F0A2-48FF-A7A6-D60D696263AD}" srcOrd="1" destOrd="0" presId="urn:microsoft.com/office/officeart/2005/8/layout/vList6"/>
    <dgm:cxn modelId="{C13A143B-DAF1-428D-9ADE-1D7D415B94CF}" type="presParOf" srcId="{86A7C78F-EDD4-4D87-867B-DB2D95D17BFE}" destId="{74607D66-5E17-4080-9331-053EC1F8ACFE}" srcOrd="7" destOrd="0" presId="urn:microsoft.com/office/officeart/2005/8/layout/vList6"/>
    <dgm:cxn modelId="{1B955A24-06A4-427D-A154-3F3E70907F13}" type="presParOf" srcId="{86A7C78F-EDD4-4D87-867B-DB2D95D17BFE}" destId="{756E11FC-A724-46D5-9A72-2C57AB8408E7}" srcOrd="8" destOrd="0" presId="urn:microsoft.com/office/officeart/2005/8/layout/vList6"/>
    <dgm:cxn modelId="{002100C8-DBB5-4B37-AC60-B55DC4A20635}" type="presParOf" srcId="{756E11FC-A724-46D5-9A72-2C57AB8408E7}" destId="{D1B0F1D9-A23B-4D04-A243-4166A3F61487}" srcOrd="0" destOrd="0" presId="urn:microsoft.com/office/officeart/2005/8/layout/vList6"/>
    <dgm:cxn modelId="{F8D00A21-8AA4-46DD-9763-3E8BB6504ADF}" type="presParOf" srcId="{756E11FC-A724-46D5-9A72-2C57AB8408E7}" destId="{E850B181-C4C0-4AA4-A30D-B5B04C3F8A57}" srcOrd="1" destOrd="0" presId="urn:microsoft.com/office/officeart/2005/8/layout/vList6"/>
    <dgm:cxn modelId="{2E469F31-A3CD-41FE-8D95-2C0DA0FC9608}" type="presParOf" srcId="{86A7C78F-EDD4-4D87-867B-DB2D95D17BFE}" destId="{55C4B1C1-1466-4598-B16B-8E366D94651E}" srcOrd="9" destOrd="0" presId="urn:microsoft.com/office/officeart/2005/8/layout/vList6"/>
    <dgm:cxn modelId="{578CCCAE-FED0-4A11-AECE-DACEC9EF5C37}" type="presParOf" srcId="{86A7C78F-EDD4-4D87-867B-DB2D95D17BFE}" destId="{C0E29A38-DF81-4A4B-A321-58409EE107ED}" srcOrd="10" destOrd="0" presId="urn:microsoft.com/office/officeart/2005/8/layout/vList6"/>
    <dgm:cxn modelId="{8B365769-5CE3-480C-97EE-790BF74CE016}" type="presParOf" srcId="{C0E29A38-DF81-4A4B-A321-58409EE107ED}" destId="{CC79255D-4963-406E-84EA-C5E679815F59}" srcOrd="0" destOrd="0" presId="urn:microsoft.com/office/officeart/2005/8/layout/vList6"/>
    <dgm:cxn modelId="{D5E4F38E-CC05-4E55-8442-51C099168986}" type="presParOf" srcId="{C0E29A38-DF81-4A4B-A321-58409EE107ED}" destId="{3E810C15-8CF8-4E69-8FCC-FBB0DFFF655B}" srcOrd="1" destOrd="0" presId="urn:microsoft.com/office/officeart/2005/8/layout/vList6"/>
    <dgm:cxn modelId="{5318BDAA-B7B9-4FD2-9757-36C4B0E3E66C}" type="presParOf" srcId="{86A7C78F-EDD4-4D87-867B-DB2D95D17BFE}" destId="{676D6F4F-5E00-4317-8F6C-8E17A0961B8D}" srcOrd="11" destOrd="0" presId="urn:microsoft.com/office/officeart/2005/8/layout/vList6"/>
    <dgm:cxn modelId="{1F8E01C7-CD6F-4C3D-8727-0AEC4C4BA3A8}" type="presParOf" srcId="{86A7C78F-EDD4-4D87-867B-DB2D95D17BFE}" destId="{33F959AF-BDCB-460C-BF1D-689F10E1A41B}" srcOrd="12" destOrd="0" presId="urn:microsoft.com/office/officeart/2005/8/layout/vList6"/>
    <dgm:cxn modelId="{BE78B33B-9B53-4662-8C72-1E9A86D07A06}" type="presParOf" srcId="{33F959AF-BDCB-460C-BF1D-689F10E1A41B}" destId="{11F25799-5F8D-4119-8069-1CAB1F53D099}" srcOrd="0" destOrd="0" presId="urn:microsoft.com/office/officeart/2005/8/layout/vList6"/>
    <dgm:cxn modelId="{CA9C6943-AE90-4B8D-9391-67AA9F88E16C}" type="presParOf" srcId="{33F959AF-BDCB-460C-BF1D-689F10E1A41B}" destId="{42246BE3-6153-458E-B7C3-6DBD6FA75ECB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9E14609D-C747-4744-951C-9C93D6B52EA0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33A5E6F-8BF2-460A-8CF3-C190E524EA78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C24A1D-35D9-4332-A568-444D6156AD1A}" type="parTrans" cxnId="{6291EACB-2768-44C2-9F49-6A0CD77021C5}">
      <dgm:prSet/>
      <dgm:spPr/>
      <dgm:t>
        <a:bodyPr/>
        <a:lstStyle/>
        <a:p>
          <a:endParaRPr lang="en-US"/>
        </a:p>
      </dgm:t>
    </dgm:pt>
    <dgm:pt modelId="{534FC2B1-FCB7-4AD3-A119-02185D50913F}" type="sibTrans" cxnId="{6291EACB-2768-44C2-9F49-6A0CD77021C5}">
      <dgm:prSet/>
      <dgm:spPr/>
      <dgm:t>
        <a:bodyPr/>
        <a:lstStyle/>
        <a:p>
          <a:endParaRPr lang="en-US"/>
        </a:p>
      </dgm:t>
    </dgm:pt>
    <dgm:pt modelId="{07158F9A-1F53-4594-9476-4A7D35D681A5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16966FE9-2981-4B39-BFAA-4679259D15AD}" type="parTrans" cxnId="{AD246056-60FF-489B-BD4F-670558FF81A3}">
      <dgm:prSet/>
      <dgm:spPr/>
      <dgm:t>
        <a:bodyPr/>
        <a:lstStyle/>
        <a:p>
          <a:endParaRPr lang="en-US"/>
        </a:p>
      </dgm:t>
    </dgm:pt>
    <dgm:pt modelId="{D6DD6907-1665-4627-B07E-67618D320AC9}" type="sibTrans" cxnId="{AD246056-60FF-489B-BD4F-670558FF81A3}">
      <dgm:prSet/>
      <dgm:spPr/>
      <dgm:t>
        <a:bodyPr/>
        <a:lstStyle/>
        <a:p>
          <a:endParaRPr lang="en-US"/>
        </a:p>
      </dgm:t>
    </dgm:pt>
    <dgm:pt modelId="{11A58C3E-B45E-490D-A6AE-551E69946C72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13BD97-A13C-4AD6-A93D-0D041E31143D}" type="parTrans" cxnId="{0E215750-F8F2-4A4A-9570-D88DCC10F133}">
      <dgm:prSet/>
      <dgm:spPr/>
      <dgm:t>
        <a:bodyPr/>
        <a:lstStyle/>
        <a:p>
          <a:endParaRPr lang="en-US"/>
        </a:p>
      </dgm:t>
    </dgm:pt>
    <dgm:pt modelId="{DA8935C7-06AD-47DE-83CF-4164CFBD312A}" type="sibTrans" cxnId="{0E215750-F8F2-4A4A-9570-D88DCC10F133}">
      <dgm:prSet/>
      <dgm:spPr/>
      <dgm:t>
        <a:bodyPr/>
        <a:lstStyle/>
        <a:p>
          <a:endParaRPr lang="en-US"/>
        </a:p>
      </dgm:t>
    </dgm:pt>
    <dgm:pt modelId="{26513E3A-1054-4940-AAB3-92FE75AE517B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B32766F9-9195-4457-B532-A14B53DB0A84}" type="parTrans" cxnId="{4DFE1940-4496-416B-B187-9D1A15F8585F}">
      <dgm:prSet/>
      <dgm:spPr/>
      <dgm:t>
        <a:bodyPr/>
        <a:lstStyle/>
        <a:p>
          <a:endParaRPr lang="en-US"/>
        </a:p>
      </dgm:t>
    </dgm:pt>
    <dgm:pt modelId="{CEFC957C-8441-4AFE-BD48-13A0F2EBED93}" type="sibTrans" cxnId="{4DFE1940-4496-416B-B187-9D1A15F8585F}">
      <dgm:prSet/>
      <dgm:spPr/>
      <dgm:t>
        <a:bodyPr/>
        <a:lstStyle/>
        <a:p>
          <a:endParaRPr lang="en-US"/>
        </a:p>
      </dgm:t>
    </dgm:pt>
    <dgm:pt modelId="{C67431FD-3520-4457-AE45-4556199E6473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04E7EFD-2779-4FA6-BE5F-1EB2E2D2A40B}" type="parTrans" cxnId="{50BE1530-9301-4794-A76D-1014ABBD3A7D}">
      <dgm:prSet/>
      <dgm:spPr/>
      <dgm:t>
        <a:bodyPr/>
        <a:lstStyle/>
        <a:p>
          <a:endParaRPr lang="en-US"/>
        </a:p>
      </dgm:t>
    </dgm:pt>
    <dgm:pt modelId="{EE6028EB-8262-41DE-8497-D4F019F705AB}" type="sibTrans" cxnId="{50BE1530-9301-4794-A76D-1014ABBD3A7D}">
      <dgm:prSet/>
      <dgm:spPr/>
      <dgm:t>
        <a:bodyPr/>
        <a:lstStyle/>
        <a:p>
          <a:endParaRPr lang="en-US"/>
        </a:p>
      </dgm:t>
    </dgm:pt>
    <dgm:pt modelId="{FE167D56-023B-4E05-A982-8B2479FD90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FF68FC3-34AE-45DF-BBDF-2DEDED2CAECE}" type="parTrans" cxnId="{5D72D9C2-2A8F-41DF-982D-E0177E06EABD}">
      <dgm:prSet/>
      <dgm:spPr/>
      <dgm:t>
        <a:bodyPr/>
        <a:lstStyle/>
        <a:p>
          <a:endParaRPr lang="en-US"/>
        </a:p>
      </dgm:t>
    </dgm:pt>
    <dgm:pt modelId="{9DFFFFB7-62DF-454F-8E46-6F4FEF809B71}" type="sibTrans" cxnId="{5D72D9C2-2A8F-41DF-982D-E0177E06EABD}">
      <dgm:prSet/>
      <dgm:spPr/>
      <dgm:t>
        <a:bodyPr/>
        <a:lstStyle/>
        <a:p>
          <a:endParaRPr lang="en-US"/>
        </a:p>
      </dgm:t>
    </dgm:pt>
    <dgm:pt modelId="{72848D3B-7618-4A4E-9FFE-26E625B664FF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31D5564-CAA9-4F66-A149-D794FA419140}" type="parTrans" cxnId="{152A5C22-41BE-4C7F-91A1-7D108A918B22}">
      <dgm:prSet/>
      <dgm:spPr/>
      <dgm:t>
        <a:bodyPr/>
        <a:lstStyle/>
        <a:p>
          <a:endParaRPr lang="en-US"/>
        </a:p>
      </dgm:t>
    </dgm:pt>
    <dgm:pt modelId="{C90F2FB5-0199-4E5F-990E-EA1BD29AE436}" type="sibTrans" cxnId="{152A5C22-41BE-4C7F-91A1-7D108A918B22}">
      <dgm:prSet/>
      <dgm:spPr/>
      <dgm:t>
        <a:bodyPr/>
        <a:lstStyle/>
        <a:p>
          <a:endParaRPr lang="en-US"/>
        </a:p>
      </dgm:t>
    </dgm:pt>
    <dgm:pt modelId="{5067606F-1DF8-4A51-A5D8-753FFA79FB47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5118AA-9DA6-4618-8C27-949D0BBBEC6E}" type="parTrans" cxnId="{718123B0-0FBD-44FF-86B3-0995DE0FD60E}">
      <dgm:prSet/>
      <dgm:spPr/>
      <dgm:t>
        <a:bodyPr/>
        <a:lstStyle/>
        <a:p>
          <a:endParaRPr lang="en-US"/>
        </a:p>
      </dgm:t>
    </dgm:pt>
    <dgm:pt modelId="{1738B15F-B8C3-418A-9D95-20FA2E3BE8C8}" type="sibTrans" cxnId="{718123B0-0FBD-44FF-86B3-0995DE0FD60E}">
      <dgm:prSet/>
      <dgm:spPr/>
      <dgm:t>
        <a:bodyPr/>
        <a:lstStyle/>
        <a:p>
          <a:endParaRPr lang="en-US"/>
        </a:p>
      </dgm:t>
    </dgm:pt>
    <dgm:pt modelId="{90E66A37-35CA-4B89-B147-8F580148838D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2EC762-EEE1-47ED-B38E-3C12CD28ED68}" type="parTrans" cxnId="{AABE9E5A-7EDE-4A87-B58D-AD44D88986E2}">
      <dgm:prSet/>
      <dgm:spPr/>
      <dgm:t>
        <a:bodyPr/>
        <a:lstStyle/>
        <a:p>
          <a:endParaRPr lang="en-US"/>
        </a:p>
      </dgm:t>
    </dgm:pt>
    <dgm:pt modelId="{D1F498FD-DB8A-4953-835D-A701D1DB6837}" type="sibTrans" cxnId="{AABE9E5A-7EDE-4A87-B58D-AD44D88986E2}">
      <dgm:prSet/>
      <dgm:spPr/>
      <dgm:t>
        <a:bodyPr/>
        <a:lstStyle/>
        <a:p>
          <a:endParaRPr lang="en-US"/>
        </a:p>
      </dgm:t>
    </dgm:pt>
    <dgm:pt modelId="{27878647-7A94-4555-9321-14D2305CA5C9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E270028-711F-4AED-AA86-720866DB0723}" type="parTrans" cxnId="{CF525266-3BFE-41F1-989D-5B23C833C594}">
      <dgm:prSet/>
      <dgm:spPr/>
      <dgm:t>
        <a:bodyPr/>
        <a:lstStyle/>
        <a:p>
          <a:endParaRPr lang="en-US"/>
        </a:p>
      </dgm:t>
    </dgm:pt>
    <dgm:pt modelId="{49B3A7A7-030E-4CDA-A4DC-0921EFC513D6}" type="sibTrans" cxnId="{CF525266-3BFE-41F1-989D-5B23C833C594}">
      <dgm:prSet/>
      <dgm:spPr/>
      <dgm:t>
        <a:bodyPr/>
        <a:lstStyle/>
        <a:p>
          <a:endParaRPr lang="en-US"/>
        </a:p>
      </dgm:t>
    </dgm:pt>
    <dgm:pt modelId="{A485FF5C-55BB-4F69-852F-499A60B924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898E8221-78BF-47EB-B664-9D1430ED25BA}" type="parTrans" cxnId="{A4F26120-02EF-4F5E-832F-7FCD21204B52}">
      <dgm:prSet/>
      <dgm:spPr/>
      <dgm:t>
        <a:bodyPr/>
        <a:lstStyle/>
        <a:p>
          <a:endParaRPr lang="en-US"/>
        </a:p>
      </dgm:t>
    </dgm:pt>
    <dgm:pt modelId="{A5255BC0-AF3B-4942-9179-0802A0747A80}" type="sibTrans" cxnId="{A4F26120-02EF-4F5E-832F-7FCD21204B52}">
      <dgm:prSet/>
      <dgm:spPr/>
      <dgm:t>
        <a:bodyPr/>
        <a:lstStyle/>
        <a:p>
          <a:endParaRPr lang="en-US"/>
        </a:p>
      </dgm:t>
    </dgm:pt>
    <dgm:pt modelId="{95DC9AF9-7557-4129-ABDB-7208AAED7DF1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DD7ACF8-5554-40BE-AB0A-187E0259AB79}" type="parTrans" cxnId="{7BB305CB-B1F1-4759-B517-7CFD61464D9B}">
      <dgm:prSet/>
      <dgm:spPr/>
      <dgm:t>
        <a:bodyPr/>
        <a:lstStyle/>
        <a:p>
          <a:endParaRPr lang="en-US"/>
        </a:p>
      </dgm:t>
    </dgm:pt>
    <dgm:pt modelId="{33472312-74B9-4F8D-BC81-7B9FEAAE6EE0}" type="sibTrans" cxnId="{7BB305CB-B1F1-4759-B517-7CFD61464D9B}">
      <dgm:prSet/>
      <dgm:spPr/>
      <dgm:t>
        <a:bodyPr/>
        <a:lstStyle/>
        <a:p>
          <a:endParaRPr lang="en-US"/>
        </a:p>
      </dgm:t>
    </dgm:pt>
    <dgm:pt modelId="{8E4AFCFB-1EDD-43D4-BE20-A056A6D2A7BF}">
      <dgm:prSet custT="1"/>
      <dgm:spPr/>
      <dgm:t>
        <a:bodyPr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068D77BB-1C92-47F6-A019-33411B40B360}" type="parTrans" cxnId="{10C4B965-85FE-4A2C-9C2D-940398305451}">
      <dgm:prSet/>
      <dgm:spPr/>
      <dgm:t>
        <a:bodyPr/>
        <a:lstStyle/>
        <a:p>
          <a:endParaRPr lang="en-US"/>
        </a:p>
      </dgm:t>
    </dgm:pt>
    <dgm:pt modelId="{42FD2119-D92A-4D27-AA8A-42B94D62B09F}" type="sibTrans" cxnId="{10C4B965-85FE-4A2C-9C2D-940398305451}">
      <dgm:prSet/>
      <dgm:spPr/>
      <dgm:t>
        <a:bodyPr/>
        <a:lstStyle/>
        <a:p>
          <a:endParaRPr lang="en-US"/>
        </a:p>
      </dgm:t>
    </dgm:pt>
    <dgm:pt modelId="{23A3E517-6B53-4A3D-B649-2116703944E5}">
      <dgm:prSet custT="1"/>
      <dgm:spPr/>
      <dgm:t>
        <a:bodyPr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dirty="0"/>
        </a:p>
      </dgm:t>
    </dgm:pt>
    <dgm:pt modelId="{BD318560-9305-4E26-A52F-3A3A1EB6F6EA}" type="parTrans" cxnId="{A0D87C17-5C38-42DC-B057-655468148BA8}">
      <dgm:prSet/>
      <dgm:spPr/>
      <dgm:t>
        <a:bodyPr/>
        <a:lstStyle/>
        <a:p>
          <a:endParaRPr lang="en-US"/>
        </a:p>
      </dgm:t>
    </dgm:pt>
    <dgm:pt modelId="{7B490B56-339B-407B-8D43-CF50FD9FF89A}" type="sibTrans" cxnId="{A0D87C17-5C38-42DC-B057-655468148BA8}">
      <dgm:prSet/>
      <dgm:spPr/>
      <dgm:t>
        <a:bodyPr/>
        <a:lstStyle/>
        <a:p>
          <a:endParaRPr lang="en-US"/>
        </a:p>
      </dgm:t>
    </dgm:pt>
    <dgm:pt modelId="{86A7C78F-EDD4-4D87-867B-DB2D95D17BFE}" type="pres">
      <dgm:prSet presAssocID="{9E14609D-C747-4744-951C-9C93D6B52EA0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87F9FEC-295C-4F9D-A61B-60E5046CE510}" type="pres">
      <dgm:prSet presAssocID="{133A5E6F-8BF2-460A-8CF3-C190E524EA78}" presName="linNode" presStyleCnt="0"/>
      <dgm:spPr/>
    </dgm:pt>
    <dgm:pt modelId="{9F48D33D-91F7-4442-81C5-9F17CC64F9C9}" type="pres">
      <dgm:prSet presAssocID="{133A5E6F-8BF2-460A-8CF3-C190E524EA78}" presName="parentShp" presStyleLbl="node1" presStyleIdx="0" presStyleCnt="7" custScaleX="137179" custLinFactNeighborX="-2963" custLinFactNeighborY="-66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79CC757-DE3C-4476-8385-5B624DE7C88C}" type="pres">
      <dgm:prSet presAssocID="{133A5E6F-8BF2-460A-8CF3-C190E524EA78}" presName="childShp" presStyleLbl="bgAccFollow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EDFF2A-8B6F-46FC-8441-D6F0C472B51E}" type="pres">
      <dgm:prSet presAssocID="{534FC2B1-FCB7-4AD3-A119-02185D50913F}" presName="spacing" presStyleCnt="0"/>
      <dgm:spPr/>
    </dgm:pt>
    <dgm:pt modelId="{A1973D8A-99A1-413B-BF18-D7826A3EF49A}" type="pres">
      <dgm:prSet presAssocID="{11A58C3E-B45E-490D-A6AE-551E69946C72}" presName="linNode" presStyleCnt="0"/>
      <dgm:spPr/>
    </dgm:pt>
    <dgm:pt modelId="{A3F0C2D9-5487-4B5D-B2CA-0D0F288B8B04}" type="pres">
      <dgm:prSet presAssocID="{11A58C3E-B45E-490D-A6AE-551E69946C72}" presName="parentShp" presStyleLbl="node1" presStyleIdx="1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987AE-0250-41DD-9C78-B3AF5AC45371}" type="pres">
      <dgm:prSet presAssocID="{11A58C3E-B45E-490D-A6AE-551E69946C72}" presName="childShp" presStyleLbl="bgAccFollow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ADE740-BE24-4F36-B97D-8606896153EA}" type="pres">
      <dgm:prSet presAssocID="{DA8935C7-06AD-47DE-83CF-4164CFBD312A}" presName="spacing" presStyleCnt="0"/>
      <dgm:spPr/>
    </dgm:pt>
    <dgm:pt modelId="{CF0AEE2C-B9D4-4D77-B4B7-AC6CBEA4C0B3}" type="pres">
      <dgm:prSet presAssocID="{C67431FD-3520-4457-AE45-4556199E6473}" presName="linNode" presStyleCnt="0"/>
      <dgm:spPr/>
    </dgm:pt>
    <dgm:pt modelId="{DFFB69D4-17F1-453B-A112-AA1E23A1475D}" type="pres">
      <dgm:prSet presAssocID="{C67431FD-3520-4457-AE45-4556199E6473}" presName="parentShp" presStyleLbl="node1" presStyleIdx="2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3E8C322-2EE2-4D36-80C9-A1A94F41974C}" type="pres">
      <dgm:prSet presAssocID="{C67431FD-3520-4457-AE45-4556199E6473}" presName="childShp" presStyleLbl="bgAccFollow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1665A37-A38B-4BBB-B434-AE5A24106765}" type="pres">
      <dgm:prSet presAssocID="{EE6028EB-8262-41DE-8497-D4F019F705AB}" presName="spacing" presStyleCnt="0"/>
      <dgm:spPr/>
    </dgm:pt>
    <dgm:pt modelId="{87A8236B-954D-454B-956F-F94483D3BA3A}" type="pres">
      <dgm:prSet presAssocID="{FE167D56-023B-4E05-A982-8B2479FD90DC}" presName="linNode" presStyleCnt="0"/>
      <dgm:spPr/>
    </dgm:pt>
    <dgm:pt modelId="{FC63119D-B9A9-4334-A49F-AE05214CA9F3}" type="pres">
      <dgm:prSet presAssocID="{FE167D56-023B-4E05-A982-8B2479FD90DC}" presName="parentShp" presStyleLbl="node1" presStyleIdx="3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B5F9AB-F0A2-48FF-A7A6-D60D696263AD}" type="pres">
      <dgm:prSet presAssocID="{FE167D56-023B-4E05-A982-8B2479FD90DC}" presName="childShp" presStyleLbl="bgAccFollow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607D66-5E17-4080-9331-053EC1F8ACFE}" type="pres">
      <dgm:prSet presAssocID="{9DFFFFB7-62DF-454F-8E46-6F4FEF809B71}" presName="spacing" presStyleCnt="0"/>
      <dgm:spPr/>
    </dgm:pt>
    <dgm:pt modelId="{756E11FC-A724-46D5-9A72-2C57AB8408E7}" type="pres">
      <dgm:prSet presAssocID="{72848D3B-7618-4A4E-9FFE-26E625B664FF}" presName="linNode" presStyleCnt="0"/>
      <dgm:spPr/>
    </dgm:pt>
    <dgm:pt modelId="{D1B0F1D9-A23B-4D04-A243-4166A3F61487}" type="pres">
      <dgm:prSet presAssocID="{72848D3B-7618-4A4E-9FFE-26E625B664FF}" presName="parentShp" presStyleLbl="node1" presStyleIdx="4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50B181-C4C0-4AA4-A30D-B5B04C3F8A57}" type="pres">
      <dgm:prSet presAssocID="{72848D3B-7618-4A4E-9FFE-26E625B664FF}" presName="childShp" presStyleLbl="bgAccFollow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C4B1C1-1466-4598-B16B-8E366D94651E}" type="pres">
      <dgm:prSet presAssocID="{C90F2FB5-0199-4E5F-990E-EA1BD29AE436}" presName="spacing" presStyleCnt="0"/>
      <dgm:spPr/>
    </dgm:pt>
    <dgm:pt modelId="{C0E29A38-DF81-4A4B-A321-58409EE107ED}" type="pres">
      <dgm:prSet presAssocID="{5067606F-1DF8-4A51-A5D8-753FFA79FB47}" presName="linNode" presStyleCnt="0"/>
      <dgm:spPr/>
    </dgm:pt>
    <dgm:pt modelId="{CC79255D-4963-406E-84EA-C5E679815F59}" type="pres">
      <dgm:prSet presAssocID="{5067606F-1DF8-4A51-A5D8-753FFA79FB47}" presName="parentShp" presStyleLbl="node1" presStyleIdx="5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810C15-8CF8-4E69-8FCC-FBB0DFFF655B}" type="pres">
      <dgm:prSet presAssocID="{5067606F-1DF8-4A51-A5D8-753FFA79FB47}" presName="childShp" presStyleLbl="bgAccFollow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76D6F4F-5E00-4317-8F6C-8E17A0961B8D}" type="pres">
      <dgm:prSet presAssocID="{1738B15F-B8C3-418A-9D95-20FA2E3BE8C8}" presName="spacing" presStyleCnt="0"/>
      <dgm:spPr/>
    </dgm:pt>
    <dgm:pt modelId="{33F959AF-BDCB-460C-BF1D-689F10E1A41B}" type="pres">
      <dgm:prSet presAssocID="{90E66A37-35CA-4B89-B147-8F580148838D}" presName="linNode" presStyleCnt="0"/>
      <dgm:spPr/>
    </dgm:pt>
    <dgm:pt modelId="{11F25799-5F8D-4119-8069-1CAB1F53D099}" type="pres">
      <dgm:prSet presAssocID="{90E66A37-35CA-4B89-B147-8F580148838D}" presName="parentShp" presStyleLbl="node1" presStyleIdx="6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246BE3-6153-458E-B7C3-6DBD6FA75ECB}" type="pres">
      <dgm:prSet presAssocID="{90E66A37-35CA-4B89-B147-8F580148838D}" presName="childShp" presStyleLbl="bgAccFollowNode1" presStyleIdx="6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BDF4006-BD63-4124-8923-B6E5351C3104}" type="presOf" srcId="{23A3E517-6B53-4A3D-B649-2116703944E5}" destId="{42246BE3-6153-458E-B7C3-6DBD6FA75ECB}" srcOrd="0" destOrd="0" presId="urn:microsoft.com/office/officeart/2005/8/layout/vList6"/>
    <dgm:cxn modelId="{752B4448-2A38-4BDA-A673-6CCCE2C69D68}" type="presOf" srcId="{26513E3A-1054-4940-AAB3-92FE75AE517B}" destId="{AA5987AE-0250-41DD-9C78-B3AF5AC45371}" srcOrd="0" destOrd="0" presId="urn:microsoft.com/office/officeart/2005/8/layout/vList6"/>
    <dgm:cxn modelId="{AD246056-60FF-489B-BD4F-670558FF81A3}" srcId="{133A5E6F-8BF2-460A-8CF3-C190E524EA78}" destId="{07158F9A-1F53-4594-9476-4A7D35D681A5}" srcOrd="0" destOrd="0" parTransId="{16966FE9-2981-4B39-BFAA-4679259D15AD}" sibTransId="{D6DD6907-1665-4627-B07E-67618D320AC9}"/>
    <dgm:cxn modelId="{CF525266-3BFE-41F1-989D-5B23C833C594}" srcId="{C67431FD-3520-4457-AE45-4556199E6473}" destId="{27878647-7A94-4555-9321-14D2305CA5C9}" srcOrd="0" destOrd="0" parTransId="{5E270028-711F-4AED-AA86-720866DB0723}" sibTransId="{49B3A7A7-030E-4CDA-A4DC-0921EFC513D6}"/>
    <dgm:cxn modelId="{6291EACB-2768-44C2-9F49-6A0CD77021C5}" srcId="{9E14609D-C747-4744-951C-9C93D6B52EA0}" destId="{133A5E6F-8BF2-460A-8CF3-C190E524EA78}" srcOrd="0" destOrd="0" parTransId="{AFC24A1D-35D9-4332-A568-444D6156AD1A}" sibTransId="{534FC2B1-FCB7-4AD3-A119-02185D50913F}"/>
    <dgm:cxn modelId="{718123B0-0FBD-44FF-86B3-0995DE0FD60E}" srcId="{9E14609D-C747-4744-951C-9C93D6B52EA0}" destId="{5067606F-1DF8-4A51-A5D8-753FFA79FB47}" srcOrd="5" destOrd="0" parTransId="{735118AA-9DA6-4618-8C27-949D0BBBEC6E}" sibTransId="{1738B15F-B8C3-418A-9D95-20FA2E3BE8C8}"/>
    <dgm:cxn modelId="{5D72D9C2-2A8F-41DF-982D-E0177E06EABD}" srcId="{9E14609D-C747-4744-951C-9C93D6B52EA0}" destId="{FE167D56-023B-4E05-A982-8B2479FD90DC}" srcOrd="3" destOrd="0" parTransId="{2FF68FC3-34AE-45DF-BBDF-2DEDED2CAECE}" sibTransId="{9DFFFFB7-62DF-454F-8E46-6F4FEF809B71}"/>
    <dgm:cxn modelId="{F853BC85-0DDD-49B9-9DEE-21AED3555B79}" type="presOf" srcId="{8E4AFCFB-1EDD-43D4-BE20-A056A6D2A7BF}" destId="{3E810C15-8CF8-4E69-8FCC-FBB0DFFF655B}" srcOrd="0" destOrd="0" presId="urn:microsoft.com/office/officeart/2005/8/layout/vList6"/>
    <dgm:cxn modelId="{EDDCE13F-E153-45FA-BDED-2C6E4EE80B3C}" type="presOf" srcId="{9E14609D-C747-4744-951C-9C93D6B52EA0}" destId="{86A7C78F-EDD4-4D87-867B-DB2D95D17BFE}" srcOrd="0" destOrd="0" presId="urn:microsoft.com/office/officeart/2005/8/layout/vList6"/>
    <dgm:cxn modelId="{AABE9E5A-7EDE-4A87-B58D-AD44D88986E2}" srcId="{9E14609D-C747-4744-951C-9C93D6B52EA0}" destId="{90E66A37-35CA-4B89-B147-8F580148838D}" srcOrd="6" destOrd="0" parTransId="{362EC762-EEE1-47ED-B38E-3C12CD28ED68}" sibTransId="{D1F498FD-DB8A-4953-835D-A701D1DB6837}"/>
    <dgm:cxn modelId="{0E215750-F8F2-4A4A-9570-D88DCC10F133}" srcId="{9E14609D-C747-4744-951C-9C93D6B52EA0}" destId="{11A58C3E-B45E-490D-A6AE-551E69946C72}" srcOrd="1" destOrd="0" parTransId="{C813BD97-A13C-4AD6-A93D-0D041E31143D}" sibTransId="{DA8935C7-06AD-47DE-83CF-4164CFBD312A}"/>
    <dgm:cxn modelId="{E8795466-284C-4E6E-ABF1-BA633779AE21}" type="presOf" srcId="{07158F9A-1F53-4594-9476-4A7D35D681A5}" destId="{879CC757-DE3C-4476-8385-5B624DE7C88C}" srcOrd="0" destOrd="0" presId="urn:microsoft.com/office/officeart/2005/8/layout/vList6"/>
    <dgm:cxn modelId="{BCD8DB9A-E296-4C55-A145-606A36ADF881}" type="presOf" srcId="{133A5E6F-8BF2-460A-8CF3-C190E524EA78}" destId="{9F48D33D-91F7-4442-81C5-9F17CC64F9C9}" srcOrd="0" destOrd="0" presId="urn:microsoft.com/office/officeart/2005/8/layout/vList6"/>
    <dgm:cxn modelId="{D3A726C4-9E96-400C-A1F7-A4CC82182C57}" type="presOf" srcId="{11A58C3E-B45E-490D-A6AE-551E69946C72}" destId="{A3F0C2D9-5487-4B5D-B2CA-0D0F288B8B04}" srcOrd="0" destOrd="0" presId="urn:microsoft.com/office/officeart/2005/8/layout/vList6"/>
    <dgm:cxn modelId="{52015C13-C125-45D5-82E3-6A013F841231}" type="presOf" srcId="{5067606F-1DF8-4A51-A5D8-753FFA79FB47}" destId="{CC79255D-4963-406E-84EA-C5E679815F59}" srcOrd="0" destOrd="0" presId="urn:microsoft.com/office/officeart/2005/8/layout/vList6"/>
    <dgm:cxn modelId="{5EA370B4-AAD0-45A4-BB81-337BF3259A2A}" type="presOf" srcId="{FE167D56-023B-4E05-A982-8B2479FD90DC}" destId="{FC63119D-B9A9-4334-A49F-AE05214CA9F3}" srcOrd="0" destOrd="0" presId="urn:microsoft.com/office/officeart/2005/8/layout/vList6"/>
    <dgm:cxn modelId="{032FD59B-8C41-439E-BB33-D328D58692F1}" type="presOf" srcId="{A485FF5C-55BB-4F69-852F-499A60B924DC}" destId="{5AB5F9AB-F0A2-48FF-A7A6-D60D696263AD}" srcOrd="0" destOrd="0" presId="urn:microsoft.com/office/officeart/2005/8/layout/vList6"/>
    <dgm:cxn modelId="{A4F26120-02EF-4F5E-832F-7FCD21204B52}" srcId="{FE167D56-023B-4E05-A982-8B2479FD90DC}" destId="{A485FF5C-55BB-4F69-852F-499A60B924DC}" srcOrd="0" destOrd="0" parTransId="{898E8221-78BF-47EB-B664-9D1430ED25BA}" sibTransId="{A5255BC0-AF3B-4942-9179-0802A0747A80}"/>
    <dgm:cxn modelId="{10C4B965-85FE-4A2C-9C2D-940398305451}" srcId="{5067606F-1DF8-4A51-A5D8-753FFA79FB47}" destId="{8E4AFCFB-1EDD-43D4-BE20-A056A6D2A7BF}" srcOrd="0" destOrd="0" parTransId="{068D77BB-1C92-47F6-A019-33411B40B360}" sibTransId="{42FD2119-D92A-4D27-AA8A-42B94D62B09F}"/>
    <dgm:cxn modelId="{808C4B2A-E566-4CAC-B7D0-560CB93B4B2B}" type="presOf" srcId="{72848D3B-7618-4A4E-9FFE-26E625B664FF}" destId="{D1B0F1D9-A23B-4D04-A243-4166A3F61487}" srcOrd="0" destOrd="0" presId="urn:microsoft.com/office/officeart/2005/8/layout/vList6"/>
    <dgm:cxn modelId="{4C7743FD-7D83-473A-81AA-79B854672F9B}" type="presOf" srcId="{27878647-7A94-4555-9321-14D2305CA5C9}" destId="{F3E8C322-2EE2-4D36-80C9-A1A94F41974C}" srcOrd="0" destOrd="0" presId="urn:microsoft.com/office/officeart/2005/8/layout/vList6"/>
    <dgm:cxn modelId="{50BE1530-9301-4794-A76D-1014ABBD3A7D}" srcId="{9E14609D-C747-4744-951C-9C93D6B52EA0}" destId="{C67431FD-3520-4457-AE45-4556199E6473}" srcOrd="2" destOrd="0" parTransId="{904E7EFD-2779-4FA6-BE5F-1EB2E2D2A40B}" sibTransId="{EE6028EB-8262-41DE-8497-D4F019F705AB}"/>
    <dgm:cxn modelId="{152A5C22-41BE-4C7F-91A1-7D108A918B22}" srcId="{9E14609D-C747-4744-951C-9C93D6B52EA0}" destId="{72848D3B-7618-4A4E-9FFE-26E625B664FF}" srcOrd="4" destOrd="0" parTransId="{131D5564-CAA9-4F66-A149-D794FA419140}" sibTransId="{C90F2FB5-0199-4E5F-990E-EA1BD29AE436}"/>
    <dgm:cxn modelId="{AECE567E-604B-42BC-806D-C73F73A8E8AF}" type="presOf" srcId="{90E66A37-35CA-4B89-B147-8F580148838D}" destId="{11F25799-5F8D-4119-8069-1CAB1F53D099}" srcOrd="0" destOrd="0" presId="urn:microsoft.com/office/officeart/2005/8/layout/vList6"/>
    <dgm:cxn modelId="{A0D87C17-5C38-42DC-B057-655468148BA8}" srcId="{90E66A37-35CA-4B89-B147-8F580148838D}" destId="{23A3E517-6B53-4A3D-B649-2116703944E5}" srcOrd="0" destOrd="0" parTransId="{BD318560-9305-4E26-A52F-3A3A1EB6F6EA}" sibTransId="{7B490B56-339B-407B-8D43-CF50FD9FF89A}"/>
    <dgm:cxn modelId="{55554BC0-6A7B-40DB-9A95-354EB0C0E5A2}" type="presOf" srcId="{95DC9AF9-7557-4129-ABDB-7208AAED7DF1}" destId="{E850B181-C4C0-4AA4-A30D-B5B04C3F8A57}" srcOrd="0" destOrd="0" presId="urn:microsoft.com/office/officeart/2005/8/layout/vList6"/>
    <dgm:cxn modelId="{4DFE1940-4496-416B-B187-9D1A15F8585F}" srcId="{11A58C3E-B45E-490D-A6AE-551E69946C72}" destId="{26513E3A-1054-4940-AAB3-92FE75AE517B}" srcOrd="0" destOrd="0" parTransId="{B32766F9-9195-4457-B532-A14B53DB0A84}" sibTransId="{CEFC957C-8441-4AFE-BD48-13A0F2EBED93}"/>
    <dgm:cxn modelId="{7BB305CB-B1F1-4759-B517-7CFD61464D9B}" srcId="{72848D3B-7618-4A4E-9FFE-26E625B664FF}" destId="{95DC9AF9-7557-4129-ABDB-7208AAED7DF1}" srcOrd="0" destOrd="0" parTransId="{9DD7ACF8-5554-40BE-AB0A-187E0259AB79}" sibTransId="{33472312-74B9-4F8D-BC81-7B9FEAAE6EE0}"/>
    <dgm:cxn modelId="{5CEFBA20-224D-4C5D-9B13-0C7EB329375A}" type="presOf" srcId="{C67431FD-3520-4457-AE45-4556199E6473}" destId="{DFFB69D4-17F1-453B-A112-AA1E23A1475D}" srcOrd="0" destOrd="0" presId="urn:microsoft.com/office/officeart/2005/8/layout/vList6"/>
    <dgm:cxn modelId="{EB06C2D1-AD82-4954-A22B-21F21152CBB4}" type="presParOf" srcId="{86A7C78F-EDD4-4D87-867B-DB2D95D17BFE}" destId="{887F9FEC-295C-4F9D-A61B-60E5046CE510}" srcOrd="0" destOrd="0" presId="urn:microsoft.com/office/officeart/2005/8/layout/vList6"/>
    <dgm:cxn modelId="{08537C51-D3E6-4C22-8E90-D2216CCA0D18}" type="presParOf" srcId="{887F9FEC-295C-4F9D-A61B-60E5046CE510}" destId="{9F48D33D-91F7-4442-81C5-9F17CC64F9C9}" srcOrd="0" destOrd="0" presId="urn:microsoft.com/office/officeart/2005/8/layout/vList6"/>
    <dgm:cxn modelId="{7C722EE2-3707-4415-B1D7-318BCCB211D8}" type="presParOf" srcId="{887F9FEC-295C-4F9D-A61B-60E5046CE510}" destId="{879CC757-DE3C-4476-8385-5B624DE7C88C}" srcOrd="1" destOrd="0" presId="urn:microsoft.com/office/officeart/2005/8/layout/vList6"/>
    <dgm:cxn modelId="{936F97EB-D01C-4FE2-B73E-A6CDABA60851}" type="presParOf" srcId="{86A7C78F-EDD4-4D87-867B-DB2D95D17BFE}" destId="{BDEDFF2A-8B6F-46FC-8441-D6F0C472B51E}" srcOrd="1" destOrd="0" presId="urn:microsoft.com/office/officeart/2005/8/layout/vList6"/>
    <dgm:cxn modelId="{93435993-A4BA-4793-A382-FD7F11FD1B0D}" type="presParOf" srcId="{86A7C78F-EDD4-4D87-867B-DB2D95D17BFE}" destId="{A1973D8A-99A1-413B-BF18-D7826A3EF49A}" srcOrd="2" destOrd="0" presId="urn:microsoft.com/office/officeart/2005/8/layout/vList6"/>
    <dgm:cxn modelId="{44F744DA-9BCD-4BF3-8932-1828F137DDA5}" type="presParOf" srcId="{A1973D8A-99A1-413B-BF18-D7826A3EF49A}" destId="{A3F0C2D9-5487-4B5D-B2CA-0D0F288B8B04}" srcOrd="0" destOrd="0" presId="urn:microsoft.com/office/officeart/2005/8/layout/vList6"/>
    <dgm:cxn modelId="{30A5F6F1-E2D3-4193-8E50-137FA9867531}" type="presParOf" srcId="{A1973D8A-99A1-413B-BF18-D7826A3EF49A}" destId="{AA5987AE-0250-41DD-9C78-B3AF5AC45371}" srcOrd="1" destOrd="0" presId="urn:microsoft.com/office/officeart/2005/8/layout/vList6"/>
    <dgm:cxn modelId="{593BC689-DA9D-4596-94EC-A8F66BD020C9}" type="presParOf" srcId="{86A7C78F-EDD4-4D87-867B-DB2D95D17BFE}" destId="{88ADE740-BE24-4F36-B97D-8606896153EA}" srcOrd="3" destOrd="0" presId="urn:microsoft.com/office/officeart/2005/8/layout/vList6"/>
    <dgm:cxn modelId="{C9B40140-64E7-449A-80B1-98313F1D2383}" type="presParOf" srcId="{86A7C78F-EDD4-4D87-867B-DB2D95D17BFE}" destId="{CF0AEE2C-B9D4-4D77-B4B7-AC6CBEA4C0B3}" srcOrd="4" destOrd="0" presId="urn:microsoft.com/office/officeart/2005/8/layout/vList6"/>
    <dgm:cxn modelId="{BC5B303B-F854-48B3-BDD3-55C7EE50599F}" type="presParOf" srcId="{CF0AEE2C-B9D4-4D77-B4B7-AC6CBEA4C0B3}" destId="{DFFB69D4-17F1-453B-A112-AA1E23A1475D}" srcOrd="0" destOrd="0" presId="urn:microsoft.com/office/officeart/2005/8/layout/vList6"/>
    <dgm:cxn modelId="{539FEF2C-75FC-45D4-8205-322DB41B99B2}" type="presParOf" srcId="{CF0AEE2C-B9D4-4D77-B4B7-AC6CBEA4C0B3}" destId="{F3E8C322-2EE2-4D36-80C9-A1A94F41974C}" srcOrd="1" destOrd="0" presId="urn:microsoft.com/office/officeart/2005/8/layout/vList6"/>
    <dgm:cxn modelId="{B5B08A54-298A-49EE-9355-69926393F177}" type="presParOf" srcId="{86A7C78F-EDD4-4D87-867B-DB2D95D17BFE}" destId="{81665A37-A38B-4BBB-B434-AE5A24106765}" srcOrd="5" destOrd="0" presId="urn:microsoft.com/office/officeart/2005/8/layout/vList6"/>
    <dgm:cxn modelId="{02BC1299-B1D9-45F2-9CDF-DD49E7A6D091}" type="presParOf" srcId="{86A7C78F-EDD4-4D87-867B-DB2D95D17BFE}" destId="{87A8236B-954D-454B-956F-F94483D3BA3A}" srcOrd="6" destOrd="0" presId="urn:microsoft.com/office/officeart/2005/8/layout/vList6"/>
    <dgm:cxn modelId="{53027CA7-6763-459D-A9F0-FF1E758B5CA2}" type="presParOf" srcId="{87A8236B-954D-454B-956F-F94483D3BA3A}" destId="{FC63119D-B9A9-4334-A49F-AE05214CA9F3}" srcOrd="0" destOrd="0" presId="urn:microsoft.com/office/officeart/2005/8/layout/vList6"/>
    <dgm:cxn modelId="{91170015-E476-46A9-965B-0784C7230BF7}" type="presParOf" srcId="{87A8236B-954D-454B-956F-F94483D3BA3A}" destId="{5AB5F9AB-F0A2-48FF-A7A6-D60D696263AD}" srcOrd="1" destOrd="0" presId="urn:microsoft.com/office/officeart/2005/8/layout/vList6"/>
    <dgm:cxn modelId="{C13A143B-DAF1-428D-9ADE-1D7D415B94CF}" type="presParOf" srcId="{86A7C78F-EDD4-4D87-867B-DB2D95D17BFE}" destId="{74607D66-5E17-4080-9331-053EC1F8ACFE}" srcOrd="7" destOrd="0" presId="urn:microsoft.com/office/officeart/2005/8/layout/vList6"/>
    <dgm:cxn modelId="{1B955A24-06A4-427D-A154-3F3E70907F13}" type="presParOf" srcId="{86A7C78F-EDD4-4D87-867B-DB2D95D17BFE}" destId="{756E11FC-A724-46D5-9A72-2C57AB8408E7}" srcOrd="8" destOrd="0" presId="urn:microsoft.com/office/officeart/2005/8/layout/vList6"/>
    <dgm:cxn modelId="{002100C8-DBB5-4B37-AC60-B55DC4A20635}" type="presParOf" srcId="{756E11FC-A724-46D5-9A72-2C57AB8408E7}" destId="{D1B0F1D9-A23B-4D04-A243-4166A3F61487}" srcOrd="0" destOrd="0" presId="urn:microsoft.com/office/officeart/2005/8/layout/vList6"/>
    <dgm:cxn modelId="{F8D00A21-8AA4-46DD-9763-3E8BB6504ADF}" type="presParOf" srcId="{756E11FC-A724-46D5-9A72-2C57AB8408E7}" destId="{E850B181-C4C0-4AA4-A30D-B5B04C3F8A57}" srcOrd="1" destOrd="0" presId="urn:microsoft.com/office/officeart/2005/8/layout/vList6"/>
    <dgm:cxn modelId="{2E469F31-A3CD-41FE-8D95-2C0DA0FC9608}" type="presParOf" srcId="{86A7C78F-EDD4-4D87-867B-DB2D95D17BFE}" destId="{55C4B1C1-1466-4598-B16B-8E366D94651E}" srcOrd="9" destOrd="0" presId="urn:microsoft.com/office/officeart/2005/8/layout/vList6"/>
    <dgm:cxn modelId="{578CCCAE-FED0-4A11-AECE-DACEC9EF5C37}" type="presParOf" srcId="{86A7C78F-EDD4-4D87-867B-DB2D95D17BFE}" destId="{C0E29A38-DF81-4A4B-A321-58409EE107ED}" srcOrd="10" destOrd="0" presId="urn:microsoft.com/office/officeart/2005/8/layout/vList6"/>
    <dgm:cxn modelId="{8B365769-5CE3-480C-97EE-790BF74CE016}" type="presParOf" srcId="{C0E29A38-DF81-4A4B-A321-58409EE107ED}" destId="{CC79255D-4963-406E-84EA-C5E679815F59}" srcOrd="0" destOrd="0" presId="urn:microsoft.com/office/officeart/2005/8/layout/vList6"/>
    <dgm:cxn modelId="{D5E4F38E-CC05-4E55-8442-51C099168986}" type="presParOf" srcId="{C0E29A38-DF81-4A4B-A321-58409EE107ED}" destId="{3E810C15-8CF8-4E69-8FCC-FBB0DFFF655B}" srcOrd="1" destOrd="0" presId="urn:microsoft.com/office/officeart/2005/8/layout/vList6"/>
    <dgm:cxn modelId="{5318BDAA-B7B9-4FD2-9757-36C4B0E3E66C}" type="presParOf" srcId="{86A7C78F-EDD4-4D87-867B-DB2D95D17BFE}" destId="{676D6F4F-5E00-4317-8F6C-8E17A0961B8D}" srcOrd="11" destOrd="0" presId="urn:microsoft.com/office/officeart/2005/8/layout/vList6"/>
    <dgm:cxn modelId="{1F8E01C7-CD6F-4C3D-8727-0AEC4C4BA3A8}" type="presParOf" srcId="{86A7C78F-EDD4-4D87-867B-DB2D95D17BFE}" destId="{33F959AF-BDCB-460C-BF1D-689F10E1A41B}" srcOrd="12" destOrd="0" presId="urn:microsoft.com/office/officeart/2005/8/layout/vList6"/>
    <dgm:cxn modelId="{BE78B33B-9B53-4662-8C72-1E9A86D07A06}" type="presParOf" srcId="{33F959AF-BDCB-460C-BF1D-689F10E1A41B}" destId="{11F25799-5F8D-4119-8069-1CAB1F53D099}" srcOrd="0" destOrd="0" presId="urn:microsoft.com/office/officeart/2005/8/layout/vList6"/>
    <dgm:cxn modelId="{CA9C6943-AE90-4B8D-9391-67AA9F88E16C}" type="presParOf" srcId="{33F959AF-BDCB-460C-BF1D-689F10E1A41B}" destId="{42246BE3-6153-458E-B7C3-6DBD6FA75ECB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FFC048A0-A053-4D56-9346-EDC7CD00ECFE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1D42FB9-1C2A-4DA3-A322-E5731CEC77F8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E14BE1-8DE5-4D66-93CA-529E54101D18}" type="parTrans" cxnId="{44EF82DF-79DE-4557-B6FE-F5E4FF8189EC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A7C8638-5741-434A-BF4A-8EA761FBF2D3}" type="sibTrans" cxnId="{44EF82DF-79DE-4557-B6FE-F5E4FF8189EC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CC13936-9B58-4859-ABB4-1ABD9F07FB74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AB67B84-99AB-431F-88C9-E07EB0E80E25}" type="parTrans" cxnId="{E84A92EF-0079-4B7B-A8BC-3125145A3BF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D96BB7E-6951-4E43-9122-98C1A5364C9B}" type="sibTrans" cxnId="{E84A92EF-0079-4B7B-A8BC-3125145A3BF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FBD385E-85D3-4BDB-943A-41BB8F5A7B1D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logic</a:t>
          </a:r>
        </a:p>
      </dgm:t>
    </dgm:pt>
    <dgm:pt modelId="{E066346C-13E3-4A13-B633-A03857501949}" type="parTrans" cxnId="{A9FFE7A1-14F7-4481-B1B3-96FD9C2F4196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EDBD3CE-B395-48F0-83CC-23E41202D921}" type="sibTrans" cxnId="{A9FFE7A1-14F7-4481-B1B3-96FD9C2F4196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7BC97CE-F8A0-4896-A9A5-28B90D1E88C7}">
      <dgm:prSet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381739E-0677-467A-956C-2A0CF879D1AD}" type="parTrans" cxnId="{117AB143-C2DA-4B25-AB40-E58817DBEC00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F33C63D-BFDF-4CF5-B154-47138E70AF3E}" type="sibTrans" cxnId="{117AB143-C2DA-4B25-AB40-E58817DBEC00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3C93F3-A452-485F-9F43-72A46597E22F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56C49C0-8E2B-4673-9C0A-7F8905DBB971}" type="parTrans" cxnId="{A0622AE6-C582-4E94-B8B1-54DA6DD58D1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E6F371-E1E7-43E8-A1BC-4363E52FEA78}" type="sibTrans" cxnId="{A0622AE6-C582-4E94-B8B1-54DA6DD58D1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BCDA80E-C024-407B-9A89-9725F9804825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C601C08-4687-4310-A4D3-4BBF792FB3DF}" type="parTrans" cxnId="{335E8760-DEBB-4208-9B89-F850DBEB60B4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481DCC3-D13F-4872-90C6-CD7B57B28442}" type="sibTrans" cxnId="{335E8760-DEBB-4208-9B89-F850DBEB60B4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467624E-6183-4759-869C-F3454DF251C6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3E2BD87-1A5A-4E74-9C23-731E82970DCE}" type="parTrans" cxnId="{EF286D26-B665-439D-BABD-A66475B1649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9301740-C3ED-4A66-AAF5-0449C76CCFA2}" type="sibTrans" cxnId="{EF286D26-B665-439D-BABD-A66475B1649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F9B1580-2FEF-4673-9ACF-B29C71A9C98D}" type="pres">
      <dgm:prSet presAssocID="{FFC048A0-A053-4D56-9346-EDC7CD00ECFE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DCFEF64E-CF03-45EE-9779-67F9B373AC5D}" type="pres">
      <dgm:prSet presAssocID="{FFC048A0-A053-4D56-9346-EDC7CD00ECFE}" presName="Name1" presStyleCnt="0"/>
      <dgm:spPr/>
    </dgm:pt>
    <dgm:pt modelId="{78BCD187-BB66-4641-9DD7-BF0197F5C2A4}" type="pres">
      <dgm:prSet presAssocID="{FFC048A0-A053-4D56-9346-EDC7CD00ECFE}" presName="cycle" presStyleCnt="0"/>
      <dgm:spPr/>
    </dgm:pt>
    <dgm:pt modelId="{08046398-4CBC-40D0-B192-8460AA0695AF}" type="pres">
      <dgm:prSet presAssocID="{FFC048A0-A053-4D56-9346-EDC7CD00ECFE}" presName="srcNode" presStyleLbl="node1" presStyleIdx="0" presStyleCnt="7"/>
      <dgm:spPr/>
    </dgm:pt>
    <dgm:pt modelId="{BE41DAFE-454C-4BF0-9A49-A9F30BF069B8}" type="pres">
      <dgm:prSet presAssocID="{FFC048A0-A053-4D56-9346-EDC7CD00ECFE}" presName="conn" presStyleLbl="parChTrans1D2" presStyleIdx="0" presStyleCnt="1"/>
      <dgm:spPr/>
      <dgm:t>
        <a:bodyPr/>
        <a:lstStyle/>
        <a:p>
          <a:endParaRPr lang="en-US"/>
        </a:p>
      </dgm:t>
    </dgm:pt>
    <dgm:pt modelId="{52610227-C0C6-4D0B-80FC-473BCB01F3E9}" type="pres">
      <dgm:prSet presAssocID="{FFC048A0-A053-4D56-9346-EDC7CD00ECFE}" presName="extraNode" presStyleLbl="node1" presStyleIdx="0" presStyleCnt="7"/>
      <dgm:spPr/>
    </dgm:pt>
    <dgm:pt modelId="{3B5E3F9D-C73A-49B0-B8BB-B09165F53DB8}" type="pres">
      <dgm:prSet presAssocID="{FFC048A0-A053-4D56-9346-EDC7CD00ECFE}" presName="dstNode" presStyleLbl="node1" presStyleIdx="0" presStyleCnt="7"/>
      <dgm:spPr/>
    </dgm:pt>
    <dgm:pt modelId="{5924FF10-D1A9-468E-ACF2-5E485813F9CB}" type="pres">
      <dgm:prSet presAssocID="{51D42FB9-1C2A-4DA3-A322-E5731CEC77F8}" presName="text_1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3B97239-263F-4E12-BA79-8C20F325212C}" type="pres">
      <dgm:prSet presAssocID="{51D42FB9-1C2A-4DA3-A322-E5731CEC77F8}" presName="accent_1" presStyleCnt="0"/>
      <dgm:spPr/>
    </dgm:pt>
    <dgm:pt modelId="{5F17C403-1772-4F67-A63C-B2AD645C48B6}" type="pres">
      <dgm:prSet presAssocID="{51D42FB9-1C2A-4DA3-A322-E5731CEC77F8}" presName="accentRepeatNode" presStyleLbl="solidFgAcc1" presStyleIdx="0" presStyleCnt="7"/>
      <dgm:spPr/>
    </dgm:pt>
    <dgm:pt modelId="{AC6B52A7-726E-4BE2-9E06-6F25FE7330BB}" type="pres">
      <dgm:prSet presAssocID="{0CC13936-9B58-4859-ABB4-1ABD9F07FB74}" presName="text_2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A7093E5-5CF4-42D1-8F29-BCA896625A5D}" type="pres">
      <dgm:prSet presAssocID="{0CC13936-9B58-4859-ABB4-1ABD9F07FB74}" presName="accent_2" presStyleCnt="0"/>
      <dgm:spPr/>
    </dgm:pt>
    <dgm:pt modelId="{48450E40-B22D-448D-A9F2-6ADC4C164825}" type="pres">
      <dgm:prSet presAssocID="{0CC13936-9B58-4859-ABB4-1ABD9F07FB74}" presName="accentRepeatNode" presStyleLbl="solidFgAcc1" presStyleIdx="1" presStyleCnt="7"/>
      <dgm:spPr/>
    </dgm:pt>
    <dgm:pt modelId="{95FD8713-F7E9-4AA0-AF77-BB003D7A0011}" type="pres">
      <dgm:prSet presAssocID="{DFBD385E-85D3-4BDB-943A-41BB8F5A7B1D}" presName="text_3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066DA2B-12BB-4388-A49B-36165AF68816}" type="pres">
      <dgm:prSet presAssocID="{DFBD385E-85D3-4BDB-943A-41BB8F5A7B1D}" presName="accent_3" presStyleCnt="0"/>
      <dgm:spPr/>
    </dgm:pt>
    <dgm:pt modelId="{CD329A77-4066-4550-BCF9-D9F96C4CE8A5}" type="pres">
      <dgm:prSet presAssocID="{DFBD385E-85D3-4BDB-943A-41BB8F5A7B1D}" presName="accentRepeatNode" presStyleLbl="solidFgAcc1" presStyleIdx="2" presStyleCnt="7"/>
      <dgm:spPr/>
    </dgm:pt>
    <dgm:pt modelId="{B373C863-207C-437E-B883-09FD6AF91EEC}" type="pres">
      <dgm:prSet presAssocID="{B7BC97CE-F8A0-4896-A9A5-28B90D1E88C7}" presName="text_4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5A138E4-3C0C-436D-8604-B62AF28A58AC}" type="pres">
      <dgm:prSet presAssocID="{B7BC97CE-F8A0-4896-A9A5-28B90D1E88C7}" presName="accent_4" presStyleCnt="0"/>
      <dgm:spPr/>
    </dgm:pt>
    <dgm:pt modelId="{62A60E91-FD74-4647-9C79-6E2F3DDD244B}" type="pres">
      <dgm:prSet presAssocID="{B7BC97CE-F8A0-4896-A9A5-28B90D1E88C7}" presName="accentRepeatNode" presStyleLbl="solidFgAcc1" presStyleIdx="3" presStyleCnt="7"/>
      <dgm:spPr/>
    </dgm:pt>
    <dgm:pt modelId="{CAE6A8B5-EF8F-4C57-9051-57133AF89F75}" type="pres">
      <dgm:prSet presAssocID="{363C93F3-A452-485F-9F43-72A46597E22F}" presName="text_5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C47FDA5-FEB0-4195-96B1-0C66C8D6B7DD}" type="pres">
      <dgm:prSet presAssocID="{363C93F3-A452-485F-9F43-72A46597E22F}" presName="accent_5" presStyleCnt="0"/>
      <dgm:spPr/>
    </dgm:pt>
    <dgm:pt modelId="{6987651E-9BBE-4D73-8A58-EE41289C8A21}" type="pres">
      <dgm:prSet presAssocID="{363C93F3-A452-485F-9F43-72A46597E22F}" presName="accentRepeatNode" presStyleLbl="solidFgAcc1" presStyleIdx="4" presStyleCnt="7"/>
      <dgm:spPr/>
    </dgm:pt>
    <dgm:pt modelId="{36B89AB0-ED91-43E8-9750-5DA4CCE70CFD}" type="pres">
      <dgm:prSet presAssocID="{DBCDA80E-C024-407B-9A89-9725F9804825}" presName="text_6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A1E81A-089C-4ABD-B2B4-5417951CC328}" type="pres">
      <dgm:prSet presAssocID="{DBCDA80E-C024-407B-9A89-9725F9804825}" presName="accent_6" presStyleCnt="0"/>
      <dgm:spPr/>
    </dgm:pt>
    <dgm:pt modelId="{C816450E-87BD-4BAD-992C-A723F1BD051B}" type="pres">
      <dgm:prSet presAssocID="{DBCDA80E-C024-407B-9A89-9725F9804825}" presName="accentRepeatNode" presStyleLbl="solidFgAcc1" presStyleIdx="5" presStyleCnt="7"/>
      <dgm:spPr/>
    </dgm:pt>
    <dgm:pt modelId="{C7A19176-C151-433B-BFD1-6DD0515EBF3F}" type="pres">
      <dgm:prSet presAssocID="{D467624E-6183-4759-869C-F3454DF251C6}" presName="text_7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BAD011A-7195-4B5F-9973-3D793E84BCB4}" type="pres">
      <dgm:prSet presAssocID="{D467624E-6183-4759-869C-F3454DF251C6}" presName="accent_7" presStyleCnt="0"/>
      <dgm:spPr/>
    </dgm:pt>
    <dgm:pt modelId="{EDEEFD4D-7235-4553-BBBA-1FE6B1334365}" type="pres">
      <dgm:prSet presAssocID="{D467624E-6183-4759-869C-F3454DF251C6}" presName="accentRepeatNode" presStyleLbl="solidFgAcc1" presStyleIdx="6" presStyleCnt="7"/>
      <dgm:spPr/>
    </dgm:pt>
  </dgm:ptLst>
  <dgm:cxnLst>
    <dgm:cxn modelId="{A9FFE7A1-14F7-4481-B1B3-96FD9C2F4196}" srcId="{FFC048A0-A053-4D56-9346-EDC7CD00ECFE}" destId="{DFBD385E-85D3-4BDB-943A-41BB8F5A7B1D}" srcOrd="2" destOrd="0" parTransId="{E066346C-13E3-4A13-B633-A03857501949}" sibTransId="{3EDBD3CE-B395-48F0-83CC-23E41202D921}"/>
    <dgm:cxn modelId="{EEA79F9F-F2E3-48EB-8F8E-CCB2311587FC}" type="presOf" srcId="{B7BC97CE-F8A0-4896-A9A5-28B90D1E88C7}" destId="{B373C863-207C-437E-B883-09FD6AF91EEC}" srcOrd="0" destOrd="0" presId="urn:microsoft.com/office/officeart/2008/layout/VerticalCurvedList"/>
    <dgm:cxn modelId="{E6EFDF47-1FD8-422B-A464-DA29B360CD67}" type="presOf" srcId="{0CC13936-9B58-4859-ABB4-1ABD9F07FB74}" destId="{AC6B52A7-726E-4BE2-9E06-6F25FE7330BB}" srcOrd="0" destOrd="0" presId="urn:microsoft.com/office/officeart/2008/layout/VerticalCurvedList"/>
    <dgm:cxn modelId="{117AB143-C2DA-4B25-AB40-E58817DBEC00}" srcId="{FFC048A0-A053-4D56-9346-EDC7CD00ECFE}" destId="{B7BC97CE-F8A0-4896-A9A5-28B90D1E88C7}" srcOrd="3" destOrd="0" parTransId="{3381739E-0677-467A-956C-2A0CF879D1AD}" sibTransId="{4F33C63D-BFDF-4CF5-B154-47138E70AF3E}"/>
    <dgm:cxn modelId="{E806BCB9-D1BC-4E79-AF83-D4975089718F}" type="presOf" srcId="{363C93F3-A452-485F-9F43-72A46597E22F}" destId="{CAE6A8B5-EF8F-4C57-9051-57133AF89F75}" srcOrd="0" destOrd="0" presId="urn:microsoft.com/office/officeart/2008/layout/VerticalCurvedList"/>
    <dgm:cxn modelId="{6617825B-B11E-469C-908B-207368AF50EA}" type="presOf" srcId="{FFC048A0-A053-4D56-9346-EDC7CD00ECFE}" destId="{EF9B1580-2FEF-4673-9ACF-B29C71A9C98D}" srcOrd="0" destOrd="0" presId="urn:microsoft.com/office/officeart/2008/layout/VerticalCurvedList"/>
    <dgm:cxn modelId="{C0F1F358-20AE-46E7-9B30-2AD875B7D980}" type="presOf" srcId="{51D42FB9-1C2A-4DA3-A322-E5731CEC77F8}" destId="{5924FF10-D1A9-468E-ACF2-5E485813F9CB}" srcOrd="0" destOrd="0" presId="urn:microsoft.com/office/officeart/2008/layout/VerticalCurvedList"/>
    <dgm:cxn modelId="{E84A92EF-0079-4B7B-A8BC-3125145A3BFF}" srcId="{FFC048A0-A053-4D56-9346-EDC7CD00ECFE}" destId="{0CC13936-9B58-4859-ABB4-1ABD9F07FB74}" srcOrd="1" destOrd="0" parTransId="{2AB67B84-99AB-431F-88C9-E07EB0E80E25}" sibTransId="{5D96BB7E-6951-4E43-9122-98C1A5364C9B}"/>
    <dgm:cxn modelId="{EF286D26-B665-439D-BABD-A66475B1649F}" srcId="{FFC048A0-A053-4D56-9346-EDC7CD00ECFE}" destId="{D467624E-6183-4759-869C-F3454DF251C6}" srcOrd="6" destOrd="0" parTransId="{F3E2BD87-1A5A-4E74-9C23-731E82970DCE}" sibTransId="{09301740-C3ED-4A66-AAF5-0449C76CCFA2}"/>
    <dgm:cxn modelId="{A0622AE6-C582-4E94-B8B1-54DA6DD58D1F}" srcId="{FFC048A0-A053-4D56-9346-EDC7CD00ECFE}" destId="{363C93F3-A452-485F-9F43-72A46597E22F}" srcOrd="4" destOrd="0" parTransId="{C56C49C0-8E2B-4673-9C0A-7F8905DBB971}" sibTransId="{11E6F371-E1E7-43E8-A1BC-4363E52FEA78}"/>
    <dgm:cxn modelId="{44EF82DF-79DE-4557-B6FE-F5E4FF8189EC}" srcId="{FFC048A0-A053-4D56-9346-EDC7CD00ECFE}" destId="{51D42FB9-1C2A-4DA3-A322-E5731CEC77F8}" srcOrd="0" destOrd="0" parTransId="{36E14BE1-8DE5-4D66-93CA-529E54101D18}" sibTransId="{1A7C8638-5741-434A-BF4A-8EA761FBF2D3}"/>
    <dgm:cxn modelId="{67EC6D6D-4E2E-4DA4-8AC8-444E8EB45D11}" type="presOf" srcId="{D467624E-6183-4759-869C-F3454DF251C6}" destId="{C7A19176-C151-433B-BFD1-6DD0515EBF3F}" srcOrd="0" destOrd="0" presId="urn:microsoft.com/office/officeart/2008/layout/VerticalCurvedList"/>
    <dgm:cxn modelId="{335E8760-DEBB-4208-9B89-F850DBEB60B4}" srcId="{FFC048A0-A053-4D56-9346-EDC7CD00ECFE}" destId="{DBCDA80E-C024-407B-9A89-9725F9804825}" srcOrd="5" destOrd="0" parTransId="{CC601C08-4687-4310-A4D3-4BBF792FB3DF}" sibTransId="{9481DCC3-D13F-4872-90C6-CD7B57B28442}"/>
    <dgm:cxn modelId="{02DC034C-4698-4689-87D9-172A1DB528B5}" type="presOf" srcId="{DBCDA80E-C024-407B-9A89-9725F9804825}" destId="{36B89AB0-ED91-43E8-9750-5DA4CCE70CFD}" srcOrd="0" destOrd="0" presId="urn:microsoft.com/office/officeart/2008/layout/VerticalCurvedList"/>
    <dgm:cxn modelId="{FD0DE8DD-9B07-40A7-8383-68E772AC9DDC}" type="presOf" srcId="{1A7C8638-5741-434A-BF4A-8EA761FBF2D3}" destId="{BE41DAFE-454C-4BF0-9A49-A9F30BF069B8}" srcOrd="0" destOrd="0" presId="urn:microsoft.com/office/officeart/2008/layout/VerticalCurvedList"/>
    <dgm:cxn modelId="{4E8F729B-8086-454B-AD2B-5B6CB3E6B036}" type="presOf" srcId="{DFBD385E-85D3-4BDB-943A-41BB8F5A7B1D}" destId="{95FD8713-F7E9-4AA0-AF77-BB003D7A0011}" srcOrd="0" destOrd="0" presId="urn:microsoft.com/office/officeart/2008/layout/VerticalCurvedList"/>
    <dgm:cxn modelId="{C71B8BE0-6A3F-4C70-BB1E-A06E9D5E2713}" type="presParOf" srcId="{EF9B1580-2FEF-4673-9ACF-B29C71A9C98D}" destId="{DCFEF64E-CF03-45EE-9779-67F9B373AC5D}" srcOrd="0" destOrd="0" presId="urn:microsoft.com/office/officeart/2008/layout/VerticalCurvedList"/>
    <dgm:cxn modelId="{C139C4FA-A5A9-486F-93B1-6E0EEDBA0050}" type="presParOf" srcId="{DCFEF64E-CF03-45EE-9779-67F9B373AC5D}" destId="{78BCD187-BB66-4641-9DD7-BF0197F5C2A4}" srcOrd="0" destOrd="0" presId="urn:microsoft.com/office/officeart/2008/layout/VerticalCurvedList"/>
    <dgm:cxn modelId="{DA654CDF-32F1-4E57-BC17-A72846D534DE}" type="presParOf" srcId="{78BCD187-BB66-4641-9DD7-BF0197F5C2A4}" destId="{08046398-4CBC-40D0-B192-8460AA0695AF}" srcOrd="0" destOrd="0" presId="urn:microsoft.com/office/officeart/2008/layout/VerticalCurvedList"/>
    <dgm:cxn modelId="{16441393-2690-4813-812D-88E31A527A22}" type="presParOf" srcId="{78BCD187-BB66-4641-9DD7-BF0197F5C2A4}" destId="{BE41DAFE-454C-4BF0-9A49-A9F30BF069B8}" srcOrd="1" destOrd="0" presId="urn:microsoft.com/office/officeart/2008/layout/VerticalCurvedList"/>
    <dgm:cxn modelId="{AA7DEF9C-24B3-4142-A368-EFF2B4056E5D}" type="presParOf" srcId="{78BCD187-BB66-4641-9DD7-BF0197F5C2A4}" destId="{52610227-C0C6-4D0B-80FC-473BCB01F3E9}" srcOrd="2" destOrd="0" presId="urn:microsoft.com/office/officeart/2008/layout/VerticalCurvedList"/>
    <dgm:cxn modelId="{74540E0E-029C-43E7-A2A9-B52405D36C04}" type="presParOf" srcId="{78BCD187-BB66-4641-9DD7-BF0197F5C2A4}" destId="{3B5E3F9D-C73A-49B0-B8BB-B09165F53DB8}" srcOrd="3" destOrd="0" presId="urn:microsoft.com/office/officeart/2008/layout/VerticalCurvedList"/>
    <dgm:cxn modelId="{1D769516-CF5B-4FE1-AB84-2326D6411BBD}" type="presParOf" srcId="{DCFEF64E-CF03-45EE-9779-67F9B373AC5D}" destId="{5924FF10-D1A9-468E-ACF2-5E485813F9CB}" srcOrd="1" destOrd="0" presId="urn:microsoft.com/office/officeart/2008/layout/VerticalCurvedList"/>
    <dgm:cxn modelId="{D7A3D57C-2B86-4227-8403-0E667098F845}" type="presParOf" srcId="{DCFEF64E-CF03-45EE-9779-67F9B373AC5D}" destId="{23B97239-263F-4E12-BA79-8C20F325212C}" srcOrd="2" destOrd="0" presId="urn:microsoft.com/office/officeart/2008/layout/VerticalCurvedList"/>
    <dgm:cxn modelId="{DC001F6E-6C04-4C1B-93D5-CC6104102919}" type="presParOf" srcId="{23B97239-263F-4E12-BA79-8C20F325212C}" destId="{5F17C403-1772-4F67-A63C-B2AD645C48B6}" srcOrd="0" destOrd="0" presId="urn:microsoft.com/office/officeart/2008/layout/VerticalCurvedList"/>
    <dgm:cxn modelId="{54FA199D-CC14-4AA6-8238-EB4D099F860B}" type="presParOf" srcId="{DCFEF64E-CF03-45EE-9779-67F9B373AC5D}" destId="{AC6B52A7-726E-4BE2-9E06-6F25FE7330BB}" srcOrd="3" destOrd="0" presId="urn:microsoft.com/office/officeart/2008/layout/VerticalCurvedList"/>
    <dgm:cxn modelId="{D03D97D7-B079-4D04-B97E-5A38431FA2F0}" type="presParOf" srcId="{DCFEF64E-CF03-45EE-9779-67F9B373AC5D}" destId="{BA7093E5-5CF4-42D1-8F29-BCA896625A5D}" srcOrd="4" destOrd="0" presId="urn:microsoft.com/office/officeart/2008/layout/VerticalCurvedList"/>
    <dgm:cxn modelId="{BB91BD60-871A-4783-A245-8F6FA4C5CE13}" type="presParOf" srcId="{BA7093E5-5CF4-42D1-8F29-BCA896625A5D}" destId="{48450E40-B22D-448D-A9F2-6ADC4C164825}" srcOrd="0" destOrd="0" presId="urn:microsoft.com/office/officeart/2008/layout/VerticalCurvedList"/>
    <dgm:cxn modelId="{68AFD13A-A78D-4FBE-8AC3-12B45C3509E2}" type="presParOf" srcId="{DCFEF64E-CF03-45EE-9779-67F9B373AC5D}" destId="{95FD8713-F7E9-4AA0-AF77-BB003D7A0011}" srcOrd="5" destOrd="0" presId="urn:microsoft.com/office/officeart/2008/layout/VerticalCurvedList"/>
    <dgm:cxn modelId="{FF26DAF0-FEAF-437B-9B8B-1BAAEAC8CD9E}" type="presParOf" srcId="{DCFEF64E-CF03-45EE-9779-67F9B373AC5D}" destId="{9066DA2B-12BB-4388-A49B-36165AF68816}" srcOrd="6" destOrd="0" presId="urn:microsoft.com/office/officeart/2008/layout/VerticalCurvedList"/>
    <dgm:cxn modelId="{9E0E6FA9-0D34-45C4-8394-C68159CC296F}" type="presParOf" srcId="{9066DA2B-12BB-4388-A49B-36165AF68816}" destId="{CD329A77-4066-4550-BCF9-D9F96C4CE8A5}" srcOrd="0" destOrd="0" presId="urn:microsoft.com/office/officeart/2008/layout/VerticalCurvedList"/>
    <dgm:cxn modelId="{723A0F9A-5EAE-4734-8502-74C58AA79C4B}" type="presParOf" srcId="{DCFEF64E-CF03-45EE-9779-67F9B373AC5D}" destId="{B373C863-207C-437E-B883-09FD6AF91EEC}" srcOrd="7" destOrd="0" presId="urn:microsoft.com/office/officeart/2008/layout/VerticalCurvedList"/>
    <dgm:cxn modelId="{1FD5A02E-82D7-40FF-AD72-5E7E3E477B8F}" type="presParOf" srcId="{DCFEF64E-CF03-45EE-9779-67F9B373AC5D}" destId="{95A138E4-3C0C-436D-8604-B62AF28A58AC}" srcOrd="8" destOrd="0" presId="urn:microsoft.com/office/officeart/2008/layout/VerticalCurvedList"/>
    <dgm:cxn modelId="{AA620C29-5029-4EBB-99AE-125B72FF3783}" type="presParOf" srcId="{95A138E4-3C0C-436D-8604-B62AF28A58AC}" destId="{62A60E91-FD74-4647-9C79-6E2F3DDD244B}" srcOrd="0" destOrd="0" presId="urn:microsoft.com/office/officeart/2008/layout/VerticalCurvedList"/>
    <dgm:cxn modelId="{6B57AF36-BCCC-4EF9-85A4-FE1DE6E40C90}" type="presParOf" srcId="{DCFEF64E-CF03-45EE-9779-67F9B373AC5D}" destId="{CAE6A8B5-EF8F-4C57-9051-57133AF89F75}" srcOrd="9" destOrd="0" presId="urn:microsoft.com/office/officeart/2008/layout/VerticalCurvedList"/>
    <dgm:cxn modelId="{F4B2D035-6B7B-4644-8513-7D1FBA9196EB}" type="presParOf" srcId="{DCFEF64E-CF03-45EE-9779-67F9B373AC5D}" destId="{2C47FDA5-FEB0-4195-96B1-0C66C8D6B7DD}" srcOrd="10" destOrd="0" presId="urn:microsoft.com/office/officeart/2008/layout/VerticalCurvedList"/>
    <dgm:cxn modelId="{AB6D60AF-31B6-4E66-89C9-784320B92C11}" type="presParOf" srcId="{2C47FDA5-FEB0-4195-96B1-0C66C8D6B7DD}" destId="{6987651E-9BBE-4D73-8A58-EE41289C8A21}" srcOrd="0" destOrd="0" presId="urn:microsoft.com/office/officeart/2008/layout/VerticalCurvedList"/>
    <dgm:cxn modelId="{FBC0A819-1385-4C1F-AFC3-0EFFA1571541}" type="presParOf" srcId="{DCFEF64E-CF03-45EE-9779-67F9B373AC5D}" destId="{36B89AB0-ED91-43E8-9750-5DA4CCE70CFD}" srcOrd="11" destOrd="0" presId="urn:microsoft.com/office/officeart/2008/layout/VerticalCurvedList"/>
    <dgm:cxn modelId="{FCBABB32-670A-4278-A22E-8B5647C46E6B}" type="presParOf" srcId="{DCFEF64E-CF03-45EE-9779-67F9B373AC5D}" destId="{5AA1E81A-089C-4ABD-B2B4-5417951CC328}" srcOrd="12" destOrd="0" presId="urn:microsoft.com/office/officeart/2008/layout/VerticalCurvedList"/>
    <dgm:cxn modelId="{A6D49354-6F86-45AB-B1FF-4E41D06A7258}" type="presParOf" srcId="{5AA1E81A-089C-4ABD-B2B4-5417951CC328}" destId="{C816450E-87BD-4BAD-992C-A723F1BD051B}" srcOrd="0" destOrd="0" presId="urn:microsoft.com/office/officeart/2008/layout/VerticalCurvedList"/>
    <dgm:cxn modelId="{64ABD084-0213-4006-908E-CB20FA30BC48}" type="presParOf" srcId="{DCFEF64E-CF03-45EE-9779-67F9B373AC5D}" destId="{C7A19176-C151-433B-BFD1-6DD0515EBF3F}" srcOrd="13" destOrd="0" presId="urn:microsoft.com/office/officeart/2008/layout/VerticalCurvedList"/>
    <dgm:cxn modelId="{8FC5406B-CC57-4670-A181-571954B37B6B}" type="presParOf" srcId="{DCFEF64E-CF03-45EE-9779-67F9B373AC5D}" destId="{9BAD011A-7195-4B5F-9973-3D793E84BCB4}" srcOrd="14" destOrd="0" presId="urn:microsoft.com/office/officeart/2008/layout/VerticalCurvedList"/>
    <dgm:cxn modelId="{90F8F618-A9F1-401F-AD5D-EFD5F48554C2}" type="presParOf" srcId="{9BAD011A-7195-4B5F-9973-3D793E84BCB4}" destId="{EDEEFD4D-7235-4553-BBBA-1FE6B1334365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tương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yếu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đang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lĩnh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vực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này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B6C55D67-694A-4816-895A-483982884E31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F386A38-4B9B-4D36-869D-420C5D760505}">
      <dgm:prSet phldrT="[Text]" custT="1"/>
      <dgm:spPr/>
      <dgm:t>
        <a:bodyPr/>
        <a:lstStyle/>
        <a:p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Nhu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endParaRPr lang="en-US" sz="4800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5A663C-1C04-48FF-B984-F7C25F10802F}" type="parTrans" cxnId="{711CCC5F-0344-4511-B4E9-5AD717CE55E5}">
      <dgm:prSet/>
      <dgm:spPr/>
      <dgm:t>
        <a:bodyPr/>
        <a:lstStyle/>
        <a:p>
          <a:endParaRPr lang="en-US"/>
        </a:p>
      </dgm:t>
    </dgm:pt>
    <dgm:pt modelId="{6C519DB0-18E7-4E6D-9634-0AF32426E3B0}" type="sibTrans" cxnId="{711CCC5F-0344-4511-B4E9-5AD717CE55E5}">
      <dgm:prSet/>
      <dgm:spPr/>
      <dgm:t>
        <a:bodyPr/>
        <a:lstStyle/>
        <a:p>
          <a:endParaRPr lang="en-US"/>
        </a:p>
      </dgm:t>
    </dgm:pt>
    <dgm:pt modelId="{5E580533-3EA1-47BB-97F1-F23E2675CB1C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lượng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sẵn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DE2A136-4D9C-4F63-B7AF-00AAA729F6CF}" type="parTrans" cxnId="{D77DBF76-342D-45D4-9AFD-522F10522550}">
      <dgm:prSet/>
      <dgm:spPr/>
      <dgm:t>
        <a:bodyPr/>
        <a:lstStyle/>
        <a:p>
          <a:endParaRPr lang="en-US"/>
        </a:p>
      </dgm:t>
    </dgm:pt>
    <dgm:pt modelId="{64458C4B-FEA0-4502-9207-A2FCBCF76012}" type="sibTrans" cxnId="{D77DBF76-342D-45D4-9AFD-522F10522550}">
      <dgm:prSet/>
      <dgm:spPr/>
      <dgm:t>
        <a:bodyPr/>
        <a:lstStyle/>
        <a:p>
          <a:endParaRPr lang="en-US"/>
        </a:p>
      </dgm:t>
    </dgm:pt>
    <dgm:pt modelId="{B9418089-1F37-4DBB-BF9F-781372B6DB5F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tuyển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4DD18471-199E-4D08-BF4B-28C44BF5FF77}" type="parTrans" cxnId="{746B7551-28CC-45D5-9FC9-3E0109708D8A}">
      <dgm:prSet/>
      <dgm:spPr/>
      <dgm:t>
        <a:bodyPr/>
        <a:lstStyle/>
        <a:p>
          <a:endParaRPr lang="en-US"/>
        </a:p>
      </dgm:t>
    </dgm:pt>
    <dgm:pt modelId="{806AC94E-4805-48F8-B0FE-B433A166F2FC}" type="sibTrans" cxnId="{746B7551-28CC-45D5-9FC9-3E0109708D8A}">
      <dgm:prSet/>
      <dgm:spPr/>
      <dgm:t>
        <a:bodyPr/>
        <a:lstStyle/>
        <a:p>
          <a:endParaRPr lang="en-US"/>
        </a:p>
      </dgm:t>
    </dgm:pt>
    <dgm:pt modelId="{D5CF8145-FA36-4EE3-A237-B54A10D73F88}">
      <dgm:prSet phldrT="[Text]" custT="1"/>
      <dgm:spPr/>
      <dgm:t>
        <a:bodyPr/>
        <a:lstStyle/>
        <a:p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endParaRPr lang="en-US" sz="4000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07F0C2-88E8-444C-8472-73FE8000D380}" type="parTrans" cxnId="{1AFA26B8-22DB-4B75-993C-AEE404C7D1C3}">
      <dgm:prSet/>
      <dgm:spPr/>
      <dgm:t>
        <a:bodyPr/>
        <a:lstStyle/>
        <a:p>
          <a:endParaRPr lang="en-US"/>
        </a:p>
      </dgm:t>
    </dgm:pt>
    <dgm:pt modelId="{0873526A-8DC0-46EE-8DF4-8A3ED92FE2D1}" type="sibTrans" cxnId="{1AFA26B8-22DB-4B75-993C-AEE404C7D1C3}">
      <dgm:prSet/>
      <dgm:spPr/>
      <dgm:t>
        <a:bodyPr/>
        <a:lstStyle/>
        <a:p>
          <a:endParaRPr lang="en-US"/>
        </a:p>
      </dgm:t>
    </dgm:pt>
    <dgm:pt modelId="{250C4FB6-47BD-45F4-8527-CC931B2CE22F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Bao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gồm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tăng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trưởng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09268D3-AF25-4049-85CD-F16881802A2A}" type="parTrans" cxnId="{F1ED2EB7-537C-4FC7-94D1-B7D2D94B7C21}">
      <dgm:prSet/>
      <dgm:spPr/>
      <dgm:t>
        <a:bodyPr/>
        <a:lstStyle/>
        <a:p>
          <a:endParaRPr lang="en-US"/>
        </a:p>
      </dgm:t>
    </dgm:pt>
    <dgm:pt modelId="{99C0FAEE-F442-4582-985F-417DF80573D3}" type="sibTrans" cxnId="{F1ED2EB7-537C-4FC7-94D1-B7D2D94B7C21}">
      <dgm:prSet/>
      <dgm:spPr/>
      <dgm:t>
        <a:bodyPr/>
        <a:lstStyle/>
        <a:p>
          <a:endParaRPr lang="en-US"/>
        </a:p>
      </dgm:t>
    </dgm:pt>
    <dgm:pt modelId="{2B1D65F1-72BB-4BC0-A644-E250CCB4F15E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</a:p>
      </dgm:t>
    </dgm:pt>
    <dgm:pt modelId="{65BFFA9C-C583-4A6F-A6AF-313609B4754C}" type="parTrans" cxnId="{EAFCBB7D-423B-43EB-949C-42DBB2D5FDAB}">
      <dgm:prSet/>
      <dgm:spPr/>
      <dgm:t>
        <a:bodyPr/>
        <a:lstStyle/>
        <a:p>
          <a:endParaRPr lang="en-US"/>
        </a:p>
      </dgm:t>
    </dgm:pt>
    <dgm:pt modelId="{2961963B-A56B-4CB5-9ABB-54593CEB1BEE}" type="sibTrans" cxnId="{EAFCBB7D-423B-43EB-949C-42DBB2D5FDAB}">
      <dgm:prSet/>
      <dgm:spPr/>
      <dgm:t>
        <a:bodyPr/>
        <a:lstStyle/>
        <a:p>
          <a:endParaRPr lang="en-US"/>
        </a:p>
      </dgm:t>
    </dgm:pt>
    <dgm:pt modelId="{6942B6FB-2B5D-4C47-9C3C-4E6DB5B24F54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EADF8D0-059D-4EC3-98B1-1B1A31AD7F00}" type="parTrans" cxnId="{9919564B-FF29-4020-B95A-F7105AE5883E}">
      <dgm:prSet/>
      <dgm:spPr/>
      <dgm:t>
        <a:bodyPr/>
        <a:lstStyle/>
        <a:p>
          <a:endParaRPr lang="en-US"/>
        </a:p>
      </dgm:t>
    </dgm:pt>
    <dgm:pt modelId="{9E6C3F9F-E94A-42F0-A666-064DB3490D65}" type="sibTrans" cxnId="{9919564B-FF29-4020-B95A-F7105AE5883E}">
      <dgm:prSet/>
      <dgm:spPr/>
      <dgm:t>
        <a:bodyPr/>
        <a:lstStyle/>
        <a:p>
          <a:endParaRPr lang="en-US"/>
        </a:p>
      </dgm:t>
    </dgm:pt>
    <dgm:pt modelId="{7046C342-9098-42EA-9D0B-9705AE559290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4C1F16-C6CE-4451-B181-79C61B9109F7}" type="parTrans" cxnId="{A1B6D9A7-78D9-4F56-BBAA-F60634B2B33E}">
      <dgm:prSet/>
      <dgm:spPr/>
      <dgm:t>
        <a:bodyPr/>
        <a:lstStyle/>
        <a:p>
          <a:endParaRPr lang="en-US"/>
        </a:p>
      </dgm:t>
    </dgm:pt>
    <dgm:pt modelId="{D1D9D086-A54F-4305-9039-5F5EE34E8ADB}" type="sibTrans" cxnId="{A1B6D9A7-78D9-4F56-BBAA-F60634B2B33E}">
      <dgm:prSet/>
      <dgm:spPr/>
      <dgm:t>
        <a:bodyPr/>
        <a:lstStyle/>
        <a:p>
          <a:endParaRPr lang="en-US"/>
        </a:p>
      </dgm:t>
    </dgm:pt>
    <dgm:pt modelId="{0A2F6000-E94C-4C83-97D5-7A6CEB8B88E1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chuyên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gm:t>
    </dgm:pt>
    <dgm:pt modelId="{A9C8E92E-E33C-44E6-8A44-6EED207DE95B}" type="parTrans" cxnId="{79477B07-CE94-4A31-94BC-3F4C4BFF897F}">
      <dgm:prSet/>
      <dgm:spPr/>
      <dgm:t>
        <a:bodyPr/>
        <a:lstStyle/>
        <a:p>
          <a:endParaRPr lang="en-US"/>
        </a:p>
      </dgm:t>
    </dgm:pt>
    <dgm:pt modelId="{12C75282-F56E-4FDB-9C57-5155C93CEDF8}" type="sibTrans" cxnId="{79477B07-CE94-4A31-94BC-3F4C4BFF897F}">
      <dgm:prSet/>
      <dgm:spPr/>
      <dgm:t>
        <a:bodyPr/>
        <a:lstStyle/>
        <a:p>
          <a:endParaRPr lang="en-US"/>
        </a:p>
      </dgm:t>
    </dgm:pt>
    <dgm:pt modelId="{89BDFA0A-B04E-4F19-8113-85C549F3A61B}" type="pres">
      <dgm:prSet presAssocID="{B6C55D67-694A-4816-895A-483982884E31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985F333-BDA8-44FD-A412-04F2B638C388}" type="pres">
      <dgm:prSet presAssocID="{7F386A38-4B9B-4D36-869D-420C5D760505}" presName="linNode" presStyleCnt="0"/>
      <dgm:spPr/>
    </dgm:pt>
    <dgm:pt modelId="{46409848-E632-4963-A6DE-F3EE7F0BD51F}" type="pres">
      <dgm:prSet presAssocID="{7F386A38-4B9B-4D36-869D-420C5D760505}" presName="parentText" presStyleLbl="node1" presStyleIdx="0" presStyleCnt="2" custScaleX="174160" custLinFactNeighborX="-951" custLinFactNeighborY="-187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2992E6-13A4-42EF-8F0E-48E9D720490C}" type="pres">
      <dgm:prSet presAssocID="{7F386A38-4B9B-4D36-869D-420C5D760505}" presName="descendantText" presStyleLbl="align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BE987B5-3C66-488E-B20A-3C3646C6DE13}" type="pres">
      <dgm:prSet presAssocID="{6C519DB0-18E7-4E6D-9634-0AF32426E3B0}" presName="sp" presStyleCnt="0"/>
      <dgm:spPr/>
    </dgm:pt>
    <dgm:pt modelId="{95112984-5CE8-42B6-A32E-9282F5C0D34F}" type="pres">
      <dgm:prSet presAssocID="{D5CF8145-FA36-4EE3-A237-B54A10D73F88}" presName="linNode" presStyleCnt="0"/>
      <dgm:spPr/>
    </dgm:pt>
    <dgm:pt modelId="{AE2574C9-5321-4B1D-8586-A37BC0261D2B}" type="pres">
      <dgm:prSet presAssocID="{D5CF8145-FA36-4EE3-A237-B54A10D73F88}" presName="parentText" presStyleLbl="node1" presStyleIdx="1" presStyleCnt="2" custScaleX="173329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7F1C242-2871-45D4-AD4C-7077CF877549}" type="pres">
      <dgm:prSet presAssocID="{D5CF8145-FA36-4EE3-A237-B54A10D73F88}" presName="descendantText" presStyleLbl="alignAccFollowNode1" presStyleIdx="1" presStyleCnt="2" custScaleY="12414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99CB616-3518-4CF3-83A2-41169B94367B}" type="presOf" srcId="{2B1D65F1-72BB-4BC0-A644-E250CCB4F15E}" destId="{B7F1C242-2871-45D4-AD4C-7077CF877549}" srcOrd="0" destOrd="1" presId="urn:microsoft.com/office/officeart/2005/8/layout/vList5"/>
    <dgm:cxn modelId="{BD5DAEDB-055B-4B0B-9F80-83F6A32E938E}" type="presOf" srcId="{B9418089-1F37-4DBB-BF9F-781372B6DB5F}" destId="{0E2992E6-13A4-42EF-8F0E-48E9D720490C}" srcOrd="0" destOrd="1" presId="urn:microsoft.com/office/officeart/2005/8/layout/vList5"/>
    <dgm:cxn modelId="{0F3D40A1-F425-4F43-80FE-B6C067586E5A}" type="presOf" srcId="{D5CF8145-FA36-4EE3-A237-B54A10D73F88}" destId="{AE2574C9-5321-4B1D-8586-A37BC0261D2B}" srcOrd="0" destOrd="0" presId="urn:microsoft.com/office/officeart/2005/8/layout/vList5"/>
    <dgm:cxn modelId="{D7275BDF-9C8C-4796-B80C-54E8182CA83F}" type="presOf" srcId="{0A2F6000-E94C-4C83-97D5-7A6CEB8B88E1}" destId="{B7F1C242-2871-45D4-AD4C-7077CF877549}" srcOrd="0" destOrd="3" presId="urn:microsoft.com/office/officeart/2005/8/layout/vList5"/>
    <dgm:cxn modelId="{CE47A329-473A-449C-AE6B-E7E93963BD88}" type="presOf" srcId="{7F386A38-4B9B-4D36-869D-420C5D760505}" destId="{46409848-E632-4963-A6DE-F3EE7F0BD51F}" srcOrd="0" destOrd="0" presId="urn:microsoft.com/office/officeart/2005/8/layout/vList5"/>
    <dgm:cxn modelId="{EAFCBB7D-423B-43EB-949C-42DBB2D5FDAB}" srcId="{D5CF8145-FA36-4EE3-A237-B54A10D73F88}" destId="{2B1D65F1-72BB-4BC0-A644-E250CCB4F15E}" srcOrd="1" destOrd="0" parTransId="{65BFFA9C-C583-4A6F-A6AF-313609B4754C}" sibTransId="{2961963B-A56B-4CB5-9ABB-54593CEB1BEE}"/>
    <dgm:cxn modelId="{17E1A70B-6D58-4C87-8205-9210131BF280}" type="presOf" srcId="{7046C342-9098-42EA-9D0B-9705AE559290}" destId="{B7F1C242-2871-45D4-AD4C-7077CF877549}" srcOrd="0" destOrd="2" presId="urn:microsoft.com/office/officeart/2005/8/layout/vList5"/>
    <dgm:cxn modelId="{79477B07-CE94-4A31-94BC-3F4C4BFF897F}" srcId="{D5CF8145-FA36-4EE3-A237-B54A10D73F88}" destId="{0A2F6000-E94C-4C83-97D5-7A6CEB8B88E1}" srcOrd="3" destOrd="0" parTransId="{A9C8E92E-E33C-44E6-8A44-6EED207DE95B}" sibTransId="{12C75282-F56E-4FDB-9C57-5155C93CEDF8}"/>
    <dgm:cxn modelId="{1AFA26B8-22DB-4B75-993C-AEE404C7D1C3}" srcId="{B6C55D67-694A-4816-895A-483982884E31}" destId="{D5CF8145-FA36-4EE3-A237-B54A10D73F88}" srcOrd="1" destOrd="0" parTransId="{8107F0C2-88E8-444C-8472-73FE8000D380}" sibTransId="{0873526A-8DC0-46EE-8DF4-8A3ED92FE2D1}"/>
    <dgm:cxn modelId="{A43E8FC9-CC94-43E0-BD8D-9E1D35FFF099}" type="presOf" srcId="{6942B6FB-2B5D-4C47-9C3C-4E6DB5B24F54}" destId="{0E2992E6-13A4-42EF-8F0E-48E9D720490C}" srcOrd="0" destOrd="2" presId="urn:microsoft.com/office/officeart/2005/8/layout/vList5"/>
    <dgm:cxn modelId="{9919564B-FF29-4020-B95A-F7105AE5883E}" srcId="{7F386A38-4B9B-4D36-869D-420C5D760505}" destId="{6942B6FB-2B5D-4C47-9C3C-4E6DB5B24F54}" srcOrd="2" destOrd="0" parTransId="{1EADF8D0-059D-4EC3-98B1-1B1A31AD7F00}" sibTransId="{9E6C3F9F-E94A-42F0-A666-064DB3490D65}"/>
    <dgm:cxn modelId="{D77DBF76-342D-45D4-9AFD-522F10522550}" srcId="{7F386A38-4B9B-4D36-869D-420C5D760505}" destId="{5E580533-3EA1-47BB-97F1-F23E2675CB1C}" srcOrd="0" destOrd="0" parTransId="{8DE2A136-4D9C-4F63-B7AF-00AAA729F6CF}" sibTransId="{64458C4B-FEA0-4502-9207-A2FCBCF76012}"/>
    <dgm:cxn modelId="{9661008A-7A5D-4E16-84FF-B0A6AE291A74}" type="presOf" srcId="{250C4FB6-47BD-45F4-8527-CC931B2CE22F}" destId="{B7F1C242-2871-45D4-AD4C-7077CF877549}" srcOrd="0" destOrd="0" presId="urn:microsoft.com/office/officeart/2005/8/layout/vList5"/>
    <dgm:cxn modelId="{746B7551-28CC-45D5-9FC9-3E0109708D8A}" srcId="{7F386A38-4B9B-4D36-869D-420C5D760505}" destId="{B9418089-1F37-4DBB-BF9F-781372B6DB5F}" srcOrd="1" destOrd="0" parTransId="{4DD18471-199E-4D08-BF4B-28C44BF5FF77}" sibTransId="{806AC94E-4805-48F8-B0FE-B433A166F2FC}"/>
    <dgm:cxn modelId="{711CCC5F-0344-4511-B4E9-5AD717CE55E5}" srcId="{B6C55D67-694A-4816-895A-483982884E31}" destId="{7F386A38-4B9B-4D36-869D-420C5D760505}" srcOrd="0" destOrd="0" parTransId="{C85A663C-1C04-48FF-B984-F7C25F10802F}" sibTransId="{6C519DB0-18E7-4E6D-9634-0AF32426E3B0}"/>
    <dgm:cxn modelId="{2AB3ED40-98EE-46F0-A767-E1B8427BA83A}" type="presOf" srcId="{B6C55D67-694A-4816-895A-483982884E31}" destId="{89BDFA0A-B04E-4F19-8113-85C549F3A61B}" srcOrd="0" destOrd="0" presId="urn:microsoft.com/office/officeart/2005/8/layout/vList5"/>
    <dgm:cxn modelId="{B7DCEABD-8715-42C9-9CCE-81C05E29D72D}" type="presOf" srcId="{5E580533-3EA1-47BB-97F1-F23E2675CB1C}" destId="{0E2992E6-13A4-42EF-8F0E-48E9D720490C}" srcOrd="0" destOrd="0" presId="urn:microsoft.com/office/officeart/2005/8/layout/vList5"/>
    <dgm:cxn modelId="{A1B6D9A7-78D9-4F56-BBAA-F60634B2B33E}" srcId="{D5CF8145-FA36-4EE3-A237-B54A10D73F88}" destId="{7046C342-9098-42EA-9D0B-9705AE559290}" srcOrd="2" destOrd="0" parTransId="{114C1F16-C6CE-4451-B181-79C61B9109F7}" sibTransId="{D1D9D086-A54F-4305-9039-5F5EE34E8ADB}"/>
    <dgm:cxn modelId="{F1ED2EB7-537C-4FC7-94D1-B7D2D94B7C21}" srcId="{D5CF8145-FA36-4EE3-A237-B54A10D73F88}" destId="{250C4FB6-47BD-45F4-8527-CC931B2CE22F}" srcOrd="0" destOrd="0" parTransId="{B09268D3-AF25-4049-85CD-F16881802A2A}" sibTransId="{99C0FAEE-F442-4582-985F-417DF80573D3}"/>
    <dgm:cxn modelId="{F8ED20FF-8E6F-4971-B023-41641A585FAD}" type="presParOf" srcId="{89BDFA0A-B04E-4F19-8113-85C549F3A61B}" destId="{0985F333-BDA8-44FD-A412-04F2B638C388}" srcOrd="0" destOrd="0" presId="urn:microsoft.com/office/officeart/2005/8/layout/vList5"/>
    <dgm:cxn modelId="{D385C150-1308-4CC4-96E1-102A4A309EF6}" type="presParOf" srcId="{0985F333-BDA8-44FD-A412-04F2B638C388}" destId="{46409848-E632-4963-A6DE-F3EE7F0BD51F}" srcOrd="0" destOrd="0" presId="urn:microsoft.com/office/officeart/2005/8/layout/vList5"/>
    <dgm:cxn modelId="{E68A2350-81BA-4FBE-B3DF-98FFBF6830F8}" type="presParOf" srcId="{0985F333-BDA8-44FD-A412-04F2B638C388}" destId="{0E2992E6-13A4-42EF-8F0E-48E9D720490C}" srcOrd="1" destOrd="0" presId="urn:microsoft.com/office/officeart/2005/8/layout/vList5"/>
    <dgm:cxn modelId="{F925D66F-8D00-4091-89D9-A5F517DCEF67}" type="presParOf" srcId="{89BDFA0A-B04E-4F19-8113-85C549F3A61B}" destId="{2BE987B5-3C66-488E-B20A-3C3646C6DE13}" srcOrd="1" destOrd="0" presId="urn:microsoft.com/office/officeart/2005/8/layout/vList5"/>
    <dgm:cxn modelId="{5C3BD43D-91A8-4461-9D33-28D87B955B2A}" type="presParOf" srcId="{89BDFA0A-B04E-4F19-8113-85C549F3A61B}" destId="{95112984-5CE8-42B6-A32E-9282F5C0D34F}" srcOrd="2" destOrd="0" presId="urn:microsoft.com/office/officeart/2005/8/layout/vList5"/>
    <dgm:cxn modelId="{2ACE5E2F-754E-4E76-92ED-74616D6E1D05}" type="presParOf" srcId="{95112984-5CE8-42B6-A32E-9282F5C0D34F}" destId="{AE2574C9-5321-4B1D-8586-A37BC0261D2B}" srcOrd="0" destOrd="0" presId="urn:microsoft.com/office/officeart/2005/8/layout/vList5"/>
    <dgm:cxn modelId="{D717E5BD-1A2B-472D-B092-BEEA2D233B8E}" type="presParOf" srcId="{95112984-5CE8-42B6-A32E-9282F5C0D34F}" destId="{B7F1C242-2871-45D4-AD4C-7077CF87754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C4F3566-B6B3-4584-B432-64BCA7B9B4BC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34E095F-A5D1-494D-A7EA-A43EB98CE329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CÔNG VIỆC CHÍNH CỦA NHÀ QUẢN TRỊ CSDL</a:t>
          </a:r>
        </a:p>
      </dgm:t>
    </dgm:pt>
    <dgm:pt modelId="{5695CBC9-D1F6-4B2A-9FA3-710A1D0F6EE1}" type="parTrans" cxnId="{13391DF7-C166-4AD1-84E7-F46946AD117A}">
      <dgm:prSet/>
      <dgm:spPr/>
      <dgm:t>
        <a:bodyPr/>
        <a:lstStyle/>
        <a:p>
          <a:endParaRPr lang="en-US"/>
        </a:p>
      </dgm:t>
    </dgm:pt>
    <dgm:pt modelId="{E7633831-1573-439F-AEA0-D0820F6F818B}" type="sibTrans" cxnId="{13391DF7-C166-4AD1-84E7-F46946AD117A}">
      <dgm:prSet/>
      <dgm:spPr/>
      <dgm:t>
        <a:bodyPr/>
        <a:lstStyle/>
        <a:p>
          <a:endParaRPr lang="en-US"/>
        </a:p>
      </dgm:t>
    </dgm:pt>
    <dgm:pt modelId="{B99FB9FC-2729-4B82-A887-307280C88A52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YÊU CẦU CỦA NGHỀ QUẢN TRỊ CSDL</a:t>
          </a:r>
        </a:p>
      </dgm:t>
    </dgm:pt>
    <dgm:pt modelId="{22D9EEF5-A968-4C15-9A99-6BB50E4AB404}" type="parTrans" cxnId="{456A04D3-5A1B-4968-9BFB-D9973B435E53}">
      <dgm:prSet/>
      <dgm:spPr/>
      <dgm:t>
        <a:bodyPr/>
        <a:lstStyle/>
        <a:p>
          <a:endParaRPr lang="en-US"/>
        </a:p>
      </dgm:t>
    </dgm:pt>
    <dgm:pt modelId="{19F8E148-D0EE-47A0-9959-C3A8B01128F6}" type="sibTrans" cxnId="{456A04D3-5A1B-4968-9BFB-D9973B435E53}">
      <dgm:prSet/>
      <dgm:spPr/>
      <dgm:t>
        <a:bodyPr/>
        <a:lstStyle/>
        <a:p>
          <a:endParaRPr lang="en-US"/>
        </a:p>
      </dgm:t>
    </dgm:pt>
    <dgm:pt modelId="{27617751-4AB6-46C5-ACD1-74BD245065BB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NHU CẦU NHÂN LỰC VÀ TRIỂN VỌNG PHÁT TRIỂN</a:t>
          </a:r>
        </a:p>
      </dgm:t>
    </dgm:pt>
    <dgm:pt modelId="{841C8B5A-8FBE-4598-BC7F-25D61227ECD1}" type="parTrans" cxnId="{D1EB335C-333A-482E-9CE5-91F6D424CE58}">
      <dgm:prSet/>
      <dgm:spPr/>
      <dgm:t>
        <a:bodyPr/>
        <a:lstStyle/>
        <a:p>
          <a:endParaRPr lang="en-US"/>
        </a:p>
      </dgm:t>
    </dgm:pt>
    <dgm:pt modelId="{10815689-9581-4C97-942E-200D6AE4F6A6}" type="sibTrans" cxnId="{D1EB335C-333A-482E-9CE5-91F6D424CE58}">
      <dgm:prSet/>
      <dgm:spPr/>
      <dgm:t>
        <a:bodyPr/>
        <a:lstStyle/>
        <a:p>
          <a:endParaRPr lang="en-US"/>
        </a:p>
      </dgm:t>
    </dgm:pt>
    <dgm:pt modelId="{04CA7A7F-1667-4C05-8DAE-AAB19498CBA8}">
      <dgm:prSet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THỰC HÀNH TÌM HIỂU MỘT SỐ NGÀNH NGHỀ LIÊN QUAN</a:t>
          </a:r>
        </a:p>
      </dgm:t>
    </dgm:pt>
    <dgm:pt modelId="{29BD7351-B4DE-4567-B6D0-B7E9C2EC747A}" type="parTrans" cxnId="{86622314-E3A0-4A00-BB7B-0B2F6C9B726D}">
      <dgm:prSet/>
      <dgm:spPr/>
      <dgm:t>
        <a:bodyPr/>
        <a:lstStyle/>
        <a:p>
          <a:endParaRPr lang="en-US"/>
        </a:p>
      </dgm:t>
    </dgm:pt>
    <dgm:pt modelId="{B3C67C1F-E200-4D26-A467-53EB2C737974}" type="sibTrans" cxnId="{86622314-E3A0-4A00-BB7B-0B2F6C9B726D}">
      <dgm:prSet/>
      <dgm:spPr/>
      <dgm:t>
        <a:bodyPr/>
        <a:lstStyle/>
        <a:p>
          <a:endParaRPr lang="en-US"/>
        </a:p>
      </dgm:t>
    </dgm:pt>
    <dgm:pt modelId="{985E815C-364D-46CF-95DF-D4CE7911C988}" type="pres">
      <dgm:prSet presAssocID="{6C4F3566-B6B3-4584-B432-64BCA7B9B4BC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C5B0F01-1076-4E10-B172-72ED14E74EC0}" type="pres">
      <dgm:prSet presAssocID="{834E095F-A5D1-494D-A7EA-A43EB98CE329}" presName="composite" presStyleCnt="0"/>
      <dgm:spPr/>
    </dgm:pt>
    <dgm:pt modelId="{5C4151C4-E2C8-4A33-B720-36A943C0C0C0}" type="pres">
      <dgm:prSet presAssocID="{834E095F-A5D1-494D-A7EA-A43EB98CE329}" presName="imgShp" presStyleLbl="fgImgPlace1" presStyleIdx="0" presStyleCnt="4" custScaleY="97926" custLinFactNeighborX="30212" custLinFactNeighborY="5078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1 with solid fill"/>
        </a:ext>
      </dgm:extLst>
    </dgm:pt>
    <dgm:pt modelId="{5B443210-1FBF-4836-B6D4-274139DB6F3F}" type="pres">
      <dgm:prSet presAssocID="{834E095F-A5D1-494D-A7EA-A43EB98CE329}" presName="txShp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39B277F-CABC-43B0-8499-E630B1FBA85A}" type="pres">
      <dgm:prSet presAssocID="{E7633831-1573-439F-AEA0-D0820F6F818B}" presName="spacing" presStyleCnt="0"/>
      <dgm:spPr/>
    </dgm:pt>
    <dgm:pt modelId="{49988786-7488-4D2E-9E44-D3DA034DB67D}" type="pres">
      <dgm:prSet presAssocID="{B99FB9FC-2729-4B82-A887-307280C88A52}" presName="composite" presStyleCnt="0"/>
      <dgm:spPr/>
    </dgm:pt>
    <dgm:pt modelId="{C9728001-5710-43B9-9499-5ACCC830F5CC}" type="pres">
      <dgm:prSet presAssocID="{B99FB9FC-2729-4B82-A887-307280C88A52}" presName="imgShp" presStyleLbl="fgImgPlace1" presStyleIdx="1" presStyleCnt="4" custScaleX="94215" custLinFactNeighborX="36506" custLinFactNeighborY="-2518"/>
      <dgm:spPr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with solid fill"/>
        </a:ext>
      </dgm:extLst>
    </dgm:pt>
    <dgm:pt modelId="{59B319FF-F5C3-46B2-8E18-1BC0D7289D59}" type="pres">
      <dgm:prSet presAssocID="{B99FB9FC-2729-4B82-A887-307280C88A52}" presName="txShp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B9DDC1D-97A2-4C04-AC0F-21CD51C9981A}" type="pres">
      <dgm:prSet presAssocID="{19F8E148-D0EE-47A0-9959-C3A8B01128F6}" presName="spacing" presStyleCnt="0"/>
      <dgm:spPr/>
    </dgm:pt>
    <dgm:pt modelId="{E3115BB2-655F-48AD-8D8C-EFF53EE41286}" type="pres">
      <dgm:prSet presAssocID="{27617751-4AB6-46C5-ACD1-74BD245065BB}" presName="composite" presStyleCnt="0"/>
      <dgm:spPr/>
    </dgm:pt>
    <dgm:pt modelId="{5FB337E2-466D-4181-A979-F9EBAC4B9144}" type="pres">
      <dgm:prSet presAssocID="{27617751-4AB6-46C5-ACD1-74BD245065BB}" presName="imgShp" presStyleLbl="fgImgPlace1" presStyleIdx="2" presStyleCnt="4" custLinFactNeighborX="27695" custLinFactNeighborY="-3777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3 with solid fill"/>
        </a:ext>
      </dgm:extLst>
    </dgm:pt>
    <dgm:pt modelId="{AA95B33B-AE11-4816-9CBB-79863CB57876}" type="pres">
      <dgm:prSet presAssocID="{27617751-4AB6-46C5-ACD1-74BD245065BB}" presName="txShp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2342D89-1B3F-4DE0-9B83-FA028913F678}" type="pres">
      <dgm:prSet presAssocID="{10815689-9581-4C97-942E-200D6AE4F6A6}" presName="spacing" presStyleCnt="0"/>
      <dgm:spPr/>
    </dgm:pt>
    <dgm:pt modelId="{E4C53AC7-96ED-41BA-881E-92FBB5F74FCD}" type="pres">
      <dgm:prSet presAssocID="{04CA7A7F-1667-4C05-8DAE-AAB19498CBA8}" presName="composite" presStyleCnt="0"/>
      <dgm:spPr/>
    </dgm:pt>
    <dgm:pt modelId="{B1347FFA-DDB3-44A7-9D4A-FC616064980F}" type="pres">
      <dgm:prSet presAssocID="{04CA7A7F-1667-4C05-8DAE-AAB19498CBA8}" presName="imgShp" presStyleLbl="fgImgPlace1" presStyleIdx="3" presStyleCnt="4" custLinFactNeighborX="21400" custLinFactNeighborY="-1259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4 with solid fill"/>
        </a:ext>
      </dgm:extLst>
    </dgm:pt>
    <dgm:pt modelId="{5164383C-996F-4DF1-AEF7-A86656E5A21A}" type="pres">
      <dgm:prSet presAssocID="{04CA7A7F-1667-4C05-8DAE-AAB19498CBA8}" presName="txShp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32F9144-81A0-4796-A86B-4FF7730090C2}" type="presOf" srcId="{B99FB9FC-2729-4B82-A887-307280C88A52}" destId="{59B319FF-F5C3-46B2-8E18-1BC0D7289D59}" srcOrd="0" destOrd="0" presId="urn:microsoft.com/office/officeart/2005/8/layout/vList3"/>
    <dgm:cxn modelId="{86622314-E3A0-4A00-BB7B-0B2F6C9B726D}" srcId="{6C4F3566-B6B3-4584-B432-64BCA7B9B4BC}" destId="{04CA7A7F-1667-4C05-8DAE-AAB19498CBA8}" srcOrd="3" destOrd="0" parTransId="{29BD7351-B4DE-4567-B6D0-B7E9C2EC747A}" sibTransId="{B3C67C1F-E200-4D26-A467-53EB2C737974}"/>
    <dgm:cxn modelId="{424A928E-EE25-483B-B938-CA5F93AF2778}" type="presOf" srcId="{834E095F-A5D1-494D-A7EA-A43EB98CE329}" destId="{5B443210-1FBF-4836-B6D4-274139DB6F3F}" srcOrd="0" destOrd="0" presId="urn:microsoft.com/office/officeart/2005/8/layout/vList3"/>
    <dgm:cxn modelId="{13391DF7-C166-4AD1-84E7-F46946AD117A}" srcId="{6C4F3566-B6B3-4584-B432-64BCA7B9B4BC}" destId="{834E095F-A5D1-494D-A7EA-A43EB98CE329}" srcOrd="0" destOrd="0" parTransId="{5695CBC9-D1F6-4B2A-9FA3-710A1D0F6EE1}" sibTransId="{E7633831-1573-439F-AEA0-D0820F6F818B}"/>
    <dgm:cxn modelId="{624C72A3-2362-4729-B156-796800DE3D2C}" type="presOf" srcId="{04CA7A7F-1667-4C05-8DAE-AAB19498CBA8}" destId="{5164383C-996F-4DF1-AEF7-A86656E5A21A}" srcOrd="0" destOrd="0" presId="urn:microsoft.com/office/officeart/2005/8/layout/vList3"/>
    <dgm:cxn modelId="{4B64AAB1-FEA1-4880-9A3F-BDC2A5EB4470}" type="presOf" srcId="{6C4F3566-B6B3-4584-B432-64BCA7B9B4BC}" destId="{985E815C-364D-46CF-95DF-D4CE7911C988}" srcOrd="0" destOrd="0" presId="urn:microsoft.com/office/officeart/2005/8/layout/vList3"/>
    <dgm:cxn modelId="{A55C0557-AD6B-4A92-8E95-A975D1A824CF}" type="presOf" srcId="{27617751-4AB6-46C5-ACD1-74BD245065BB}" destId="{AA95B33B-AE11-4816-9CBB-79863CB57876}" srcOrd="0" destOrd="0" presId="urn:microsoft.com/office/officeart/2005/8/layout/vList3"/>
    <dgm:cxn modelId="{D1EB335C-333A-482E-9CE5-91F6D424CE58}" srcId="{6C4F3566-B6B3-4584-B432-64BCA7B9B4BC}" destId="{27617751-4AB6-46C5-ACD1-74BD245065BB}" srcOrd="2" destOrd="0" parTransId="{841C8B5A-8FBE-4598-BC7F-25D61227ECD1}" sibTransId="{10815689-9581-4C97-942E-200D6AE4F6A6}"/>
    <dgm:cxn modelId="{456A04D3-5A1B-4968-9BFB-D9973B435E53}" srcId="{6C4F3566-B6B3-4584-B432-64BCA7B9B4BC}" destId="{B99FB9FC-2729-4B82-A887-307280C88A52}" srcOrd="1" destOrd="0" parTransId="{22D9EEF5-A968-4C15-9A99-6BB50E4AB404}" sibTransId="{19F8E148-D0EE-47A0-9959-C3A8B01128F6}"/>
    <dgm:cxn modelId="{E793FF80-A0FD-40CC-BD8D-F7B10C870C66}" type="presParOf" srcId="{985E815C-364D-46CF-95DF-D4CE7911C988}" destId="{9C5B0F01-1076-4E10-B172-72ED14E74EC0}" srcOrd="0" destOrd="0" presId="urn:microsoft.com/office/officeart/2005/8/layout/vList3"/>
    <dgm:cxn modelId="{AFC64895-1767-4552-A97C-424108010039}" type="presParOf" srcId="{9C5B0F01-1076-4E10-B172-72ED14E74EC0}" destId="{5C4151C4-E2C8-4A33-B720-36A943C0C0C0}" srcOrd="0" destOrd="0" presId="urn:microsoft.com/office/officeart/2005/8/layout/vList3"/>
    <dgm:cxn modelId="{8DFCA5D8-96D4-4AF3-8BC1-7945E418EE1F}" type="presParOf" srcId="{9C5B0F01-1076-4E10-B172-72ED14E74EC0}" destId="{5B443210-1FBF-4836-B6D4-274139DB6F3F}" srcOrd="1" destOrd="0" presId="urn:microsoft.com/office/officeart/2005/8/layout/vList3"/>
    <dgm:cxn modelId="{5DBEA1AE-EA23-4BA4-A693-C6CFE44F933F}" type="presParOf" srcId="{985E815C-364D-46CF-95DF-D4CE7911C988}" destId="{B39B277F-CABC-43B0-8499-E630B1FBA85A}" srcOrd="1" destOrd="0" presId="urn:microsoft.com/office/officeart/2005/8/layout/vList3"/>
    <dgm:cxn modelId="{D641B084-1070-4215-8671-DCB2B8B34D25}" type="presParOf" srcId="{985E815C-364D-46CF-95DF-D4CE7911C988}" destId="{49988786-7488-4D2E-9E44-D3DA034DB67D}" srcOrd="2" destOrd="0" presId="urn:microsoft.com/office/officeart/2005/8/layout/vList3"/>
    <dgm:cxn modelId="{067DA330-E54A-46C1-921C-814BCFB82AD1}" type="presParOf" srcId="{49988786-7488-4D2E-9E44-D3DA034DB67D}" destId="{C9728001-5710-43B9-9499-5ACCC830F5CC}" srcOrd="0" destOrd="0" presId="urn:microsoft.com/office/officeart/2005/8/layout/vList3"/>
    <dgm:cxn modelId="{4DC4C358-FB6A-4F81-9596-966C5CFC7C90}" type="presParOf" srcId="{49988786-7488-4D2E-9E44-D3DA034DB67D}" destId="{59B319FF-F5C3-46B2-8E18-1BC0D7289D59}" srcOrd="1" destOrd="0" presId="urn:microsoft.com/office/officeart/2005/8/layout/vList3"/>
    <dgm:cxn modelId="{418FC19F-E9C3-4331-8225-8EC1E6258CD5}" type="presParOf" srcId="{985E815C-364D-46CF-95DF-D4CE7911C988}" destId="{0B9DDC1D-97A2-4C04-AC0F-21CD51C9981A}" srcOrd="3" destOrd="0" presId="urn:microsoft.com/office/officeart/2005/8/layout/vList3"/>
    <dgm:cxn modelId="{08828166-CFED-4E47-8F6A-1953292B6BF1}" type="presParOf" srcId="{985E815C-364D-46CF-95DF-D4CE7911C988}" destId="{E3115BB2-655F-48AD-8D8C-EFF53EE41286}" srcOrd="4" destOrd="0" presId="urn:microsoft.com/office/officeart/2005/8/layout/vList3"/>
    <dgm:cxn modelId="{C482BA6E-575D-4AC9-81F0-6D75F1F58F43}" type="presParOf" srcId="{E3115BB2-655F-48AD-8D8C-EFF53EE41286}" destId="{5FB337E2-466D-4181-A979-F9EBAC4B9144}" srcOrd="0" destOrd="0" presId="urn:microsoft.com/office/officeart/2005/8/layout/vList3"/>
    <dgm:cxn modelId="{A9B7C5E3-8B86-43FC-91AC-C892EF753F28}" type="presParOf" srcId="{E3115BB2-655F-48AD-8D8C-EFF53EE41286}" destId="{AA95B33B-AE11-4816-9CBB-79863CB57876}" srcOrd="1" destOrd="0" presId="urn:microsoft.com/office/officeart/2005/8/layout/vList3"/>
    <dgm:cxn modelId="{C64B1583-A93E-4277-B43A-D29511D70E1B}" type="presParOf" srcId="{985E815C-364D-46CF-95DF-D4CE7911C988}" destId="{02342D89-1B3F-4DE0-9B83-FA028913F678}" srcOrd="5" destOrd="0" presId="urn:microsoft.com/office/officeart/2005/8/layout/vList3"/>
    <dgm:cxn modelId="{FDF2800D-FA01-4208-A298-3C1210BED980}" type="presParOf" srcId="{985E815C-364D-46CF-95DF-D4CE7911C988}" destId="{E4C53AC7-96ED-41BA-881E-92FBB5F74FCD}" srcOrd="6" destOrd="0" presId="urn:microsoft.com/office/officeart/2005/8/layout/vList3"/>
    <dgm:cxn modelId="{D17FC002-7373-4970-BB1A-8ADA2847C6E8}" type="presParOf" srcId="{E4C53AC7-96ED-41BA-881E-92FBB5F74FCD}" destId="{B1347FFA-DDB3-44A7-9D4A-FC616064980F}" srcOrd="0" destOrd="0" presId="urn:microsoft.com/office/officeart/2005/8/layout/vList3"/>
    <dgm:cxn modelId="{130A722D-8CB1-4E11-8328-9780E4F8B7E1}" type="presParOf" srcId="{E4C53AC7-96ED-41BA-881E-92FBB5F74FCD}" destId="{5164383C-996F-4DF1-AEF7-A86656E5A21A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biện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cụ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Trong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ngang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dọc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chéo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just"/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gạch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chân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hoặc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dấu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chúng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: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 anchor="t"/>
        <a:lstStyle/>
        <a:p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nối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>
            <a:buFont typeface="+mj-lt"/>
            <a:buNone/>
          </a:pP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b="1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mtClean="0">
              <a:latin typeface="Times New Roman" panose="02020603050405020304" pitchFamily="18" charset="0"/>
              <a:cs typeface="Times New Roman" panose="02020603050405020304" pitchFamily="18" charset="0"/>
            </a:rPr>
            <a:t>vụ:</a:t>
          </a:r>
        </a:p>
        <a:p>
          <a:pPr algn="just">
            <a:buFont typeface="+mj-lt"/>
            <a:buAutoNum type="arabicPeriod"/>
          </a:pP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</a:p>
        <a:p>
          <a:pPr algn="just">
            <a:buFont typeface="+mj-lt"/>
            <a:buAutoNum type="arabicPeriod"/>
          </a:pP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>
            <a:buFont typeface="+mj-lt"/>
            <a:buAutoNum type="arabicPeriod"/>
          </a:pP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AutoNum type="arabicPeriod"/>
          </a:pP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AutoNum type="arabicPeriod"/>
          </a:pPr>
          <a:r>
            <a:rPr lang="en-US" sz="24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D. Theo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ScaleY="55498" custLinFactNeighborX="-1259" custLinFactNeighborY="-7642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 custScaleX="110473" custScaleY="12824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 custScaleX="154654" custScaleY="12886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 custLinFactY="24981" custLinFactNeighborY="100000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3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Theo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 anchor="t"/>
        <a:lstStyle/>
        <a:p>
          <a:pPr algn="ctr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88F45942-0DEE-4DCA-9EB0-1B5E96C8456B}">
      <dgm:prSet custT="1"/>
      <dgm:spPr/>
      <dgm:t>
        <a:bodyPr anchor="t"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endParaRPr lang="en-US" sz="20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DF72DD3-7877-4FB5-82C4-FDC5C27ADB88}" type="parTrans" cxnId="{671A78D5-1C6B-45C4-94DC-35F896A4197B}">
      <dgm:prSet/>
      <dgm:spPr/>
      <dgm:t>
        <a:bodyPr/>
        <a:lstStyle/>
        <a:p>
          <a:endParaRPr lang="en-US"/>
        </a:p>
      </dgm:t>
    </dgm:pt>
    <dgm:pt modelId="{CF378604-164D-4CD5-A98F-DE75ECDD0A16}" type="sibTrans" cxnId="{671A78D5-1C6B-45C4-94DC-35F896A4197B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33625-A4F8-4382-B824-7FD849CF87BD}" type="pres">
      <dgm:prSet presAssocID="{88F45942-0DEE-4DCA-9EB0-1B5E96C8456B}" presName="pillarX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379B5DF3-BF38-4413-B8C4-353E45CBB50E}" type="presOf" srcId="{88F45942-0DEE-4DCA-9EB0-1B5E96C8456B}" destId="{A0433625-A4F8-4382-B824-7FD849CF87BD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671A78D5-1C6B-45C4-94DC-35F896A4197B}" srcId="{D3ED915C-E06E-4F2B-A1AF-037491168BAA}" destId="{88F45942-0DEE-4DCA-9EB0-1B5E96C8456B}" srcOrd="4" destOrd="0" parTransId="{BDF72DD3-7877-4FB5-82C4-FDC5C27ADB88}" sibTransId="{CF378604-164D-4CD5-A98F-DE75ECDD0A16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41B574AB-D1C5-460C-BF1E-D818AE432BFF}" type="presParOf" srcId="{37A0BE38-5F44-44B8-BD77-4418831E0204}" destId="{A0433625-A4F8-4382-B824-7FD849CF87BD}" srcOrd="4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3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kiểm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soát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Nguồn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quá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xu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/>
        <a:lstStyle/>
        <a:p>
          <a:pPr algn="ctr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đoán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88F45942-0DEE-4DCA-9EB0-1B5E96C8456B}">
      <dgm:prSet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vá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lỗi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vẹn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DF72DD3-7877-4FB5-82C4-FDC5C27ADB88}" type="parTrans" cxnId="{671A78D5-1C6B-45C4-94DC-35F896A4197B}">
      <dgm:prSet/>
      <dgm:spPr/>
      <dgm:t>
        <a:bodyPr/>
        <a:lstStyle/>
        <a:p>
          <a:endParaRPr lang="en-US"/>
        </a:p>
      </dgm:t>
    </dgm:pt>
    <dgm:pt modelId="{CF378604-164D-4CD5-A98F-DE75ECDD0A16}" type="sibTrans" cxnId="{671A78D5-1C6B-45C4-94DC-35F896A4197B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33625-A4F8-4382-B824-7FD849CF87BD}" type="pres">
      <dgm:prSet presAssocID="{88F45942-0DEE-4DCA-9EB0-1B5E96C8456B}" presName="pillarX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379B5DF3-BF38-4413-B8C4-353E45CBB50E}" type="presOf" srcId="{88F45942-0DEE-4DCA-9EB0-1B5E96C8456B}" destId="{A0433625-A4F8-4382-B824-7FD849CF87BD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671A78D5-1C6B-45C4-94DC-35F896A4197B}" srcId="{D3ED915C-E06E-4F2B-A1AF-037491168BAA}" destId="{88F45942-0DEE-4DCA-9EB0-1B5E96C8456B}" srcOrd="4" destOrd="0" parTransId="{BDF72DD3-7877-4FB5-82C4-FDC5C27ADB88}" sibTransId="{CF378604-164D-4CD5-A98F-DE75ECDD0A16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41B574AB-D1C5-460C-BF1E-D818AE432BFF}" type="presParOf" srcId="{37A0BE38-5F44-44B8-BD77-4418831E0204}" destId="{A0433625-A4F8-4382-B824-7FD849CF87BD}" srcOrd="4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u="sng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03580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353800" cy="1035800"/>
      </dsp:txXfrm>
    </dsp:sp>
    <dsp:sp modelId="{01151D3F-B9C5-4D49-8D4C-10D7404DDCB3}">
      <dsp:nvSpPr>
        <dsp:cNvPr id="0" name=""/>
        <dsp:cNvSpPr/>
      </dsp:nvSpPr>
      <dsp:spPr>
        <a:xfrm>
          <a:off x="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mục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đích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035800"/>
        <a:ext cx="2838450" cy="2175180"/>
      </dsp:txXfrm>
    </dsp:sp>
    <dsp:sp modelId="{CB6C03EB-F747-478B-8FB8-B1394462BA31}">
      <dsp:nvSpPr>
        <dsp:cNvPr id="0" name=""/>
        <dsp:cNvSpPr/>
      </dsp:nvSpPr>
      <dsp:spPr>
        <a:xfrm>
          <a:off x="283845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838450" y="1035800"/>
        <a:ext cx="2838450" cy="2175180"/>
      </dsp:txXfrm>
    </dsp:sp>
    <dsp:sp modelId="{DBB12D88-5894-4327-9E05-8F94677764DD}">
      <dsp:nvSpPr>
        <dsp:cNvPr id="0" name=""/>
        <dsp:cNvSpPr/>
      </dsp:nvSpPr>
      <dsp:spPr>
        <a:xfrm>
          <a:off x="567690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3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Theo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76900" y="1035800"/>
        <a:ext cx="2838450" cy="2175180"/>
      </dsp:txXfrm>
    </dsp:sp>
    <dsp:sp modelId="{9FF12E97-497E-407F-8DA1-5F4B7BB1E63A}">
      <dsp:nvSpPr>
        <dsp:cNvPr id="0" name=""/>
        <dsp:cNvSpPr/>
      </dsp:nvSpPr>
      <dsp:spPr>
        <a:xfrm>
          <a:off x="851535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4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Em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muốn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thành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 hay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515350" y="1035800"/>
        <a:ext cx="2838450" cy="2175180"/>
      </dsp:txXfrm>
    </dsp:sp>
    <dsp:sp modelId="{FFA621D0-07AA-4A7A-9AB4-103075D613F2}">
      <dsp:nvSpPr>
        <dsp:cNvPr id="0" name=""/>
        <dsp:cNvSpPr/>
      </dsp:nvSpPr>
      <dsp:spPr>
        <a:xfrm>
          <a:off x="0" y="3210981"/>
          <a:ext cx="11353800" cy="24168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79CC757-DE3C-4476-8385-5B624DE7C88C}">
      <dsp:nvSpPr>
        <dsp:cNvPr id="0" name=""/>
        <dsp:cNvSpPr/>
      </dsp:nvSpPr>
      <dsp:spPr>
        <a:xfrm>
          <a:off x="5736617" y="5014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8692"/>
        <a:ext cx="5988571" cy="562068"/>
      </dsp:txXfrm>
    </dsp:sp>
    <dsp:sp modelId="{9F48D33D-91F7-4442-81C5-9F17CC64F9C9}">
      <dsp:nvSpPr>
        <dsp:cNvPr id="0" name=""/>
        <dsp:cNvSpPr/>
      </dsp:nvSpPr>
      <dsp:spPr>
        <a:xfrm>
          <a:off x="0" y="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584" y="36585"/>
        <a:ext cx="5660552" cy="676256"/>
      </dsp:txXfrm>
    </dsp:sp>
    <dsp:sp modelId="{AA5987AE-0250-41DD-9C78-B3AF5AC45371}">
      <dsp:nvSpPr>
        <dsp:cNvPr id="0" name=""/>
        <dsp:cNvSpPr/>
      </dsp:nvSpPr>
      <dsp:spPr>
        <a:xfrm>
          <a:off x="5736617" y="829382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23060"/>
        <a:ext cx="5988571" cy="562068"/>
      </dsp:txXfrm>
    </dsp:sp>
    <dsp:sp modelId="{A3F0C2D9-5487-4B5D-B2CA-0D0F288B8B04}">
      <dsp:nvSpPr>
        <dsp:cNvPr id="0" name=""/>
        <dsp:cNvSpPr/>
      </dsp:nvSpPr>
      <dsp:spPr>
        <a:xfrm>
          <a:off x="2896" y="829382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865966"/>
        <a:ext cx="5660552" cy="676256"/>
      </dsp:txXfrm>
    </dsp:sp>
    <dsp:sp modelId="{F3E8C322-2EE2-4D36-80C9-A1A94F41974C}">
      <dsp:nvSpPr>
        <dsp:cNvPr id="0" name=""/>
        <dsp:cNvSpPr/>
      </dsp:nvSpPr>
      <dsp:spPr>
        <a:xfrm>
          <a:off x="5736617" y="1653749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1747427"/>
        <a:ext cx="5988571" cy="562068"/>
      </dsp:txXfrm>
    </dsp:sp>
    <dsp:sp modelId="{DFFB69D4-17F1-453B-A112-AA1E23A1475D}">
      <dsp:nvSpPr>
        <dsp:cNvPr id="0" name=""/>
        <dsp:cNvSpPr/>
      </dsp:nvSpPr>
      <dsp:spPr>
        <a:xfrm>
          <a:off x="2896" y="1653749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1690333"/>
        <a:ext cx="5660552" cy="676256"/>
      </dsp:txXfrm>
    </dsp:sp>
    <dsp:sp modelId="{5AB5F9AB-F0A2-48FF-A7A6-D60D696263AD}">
      <dsp:nvSpPr>
        <dsp:cNvPr id="0" name=""/>
        <dsp:cNvSpPr/>
      </dsp:nvSpPr>
      <dsp:spPr>
        <a:xfrm>
          <a:off x="5736617" y="2478116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2571794"/>
        <a:ext cx="5988571" cy="562068"/>
      </dsp:txXfrm>
    </dsp:sp>
    <dsp:sp modelId="{FC63119D-B9A9-4334-A49F-AE05214CA9F3}">
      <dsp:nvSpPr>
        <dsp:cNvPr id="0" name=""/>
        <dsp:cNvSpPr/>
      </dsp:nvSpPr>
      <dsp:spPr>
        <a:xfrm>
          <a:off x="2896" y="2478116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2514700"/>
        <a:ext cx="5660552" cy="676256"/>
      </dsp:txXfrm>
    </dsp:sp>
    <dsp:sp modelId="{E850B181-C4C0-4AA4-A30D-B5B04C3F8A57}">
      <dsp:nvSpPr>
        <dsp:cNvPr id="0" name=""/>
        <dsp:cNvSpPr/>
      </dsp:nvSpPr>
      <dsp:spPr>
        <a:xfrm>
          <a:off x="5736617" y="3302483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3396161"/>
        <a:ext cx="5988571" cy="562068"/>
      </dsp:txXfrm>
    </dsp:sp>
    <dsp:sp modelId="{D1B0F1D9-A23B-4D04-A243-4166A3F61487}">
      <dsp:nvSpPr>
        <dsp:cNvPr id="0" name=""/>
        <dsp:cNvSpPr/>
      </dsp:nvSpPr>
      <dsp:spPr>
        <a:xfrm>
          <a:off x="2896" y="3302483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3339067"/>
        <a:ext cx="5660552" cy="676256"/>
      </dsp:txXfrm>
    </dsp:sp>
    <dsp:sp modelId="{3E810C15-8CF8-4E69-8FCC-FBB0DFFF655B}">
      <dsp:nvSpPr>
        <dsp:cNvPr id="0" name=""/>
        <dsp:cNvSpPr/>
      </dsp:nvSpPr>
      <dsp:spPr>
        <a:xfrm>
          <a:off x="5736617" y="4126851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4220529"/>
        <a:ext cx="5988571" cy="562068"/>
      </dsp:txXfrm>
    </dsp:sp>
    <dsp:sp modelId="{CC79255D-4963-406E-84EA-C5E679815F59}">
      <dsp:nvSpPr>
        <dsp:cNvPr id="0" name=""/>
        <dsp:cNvSpPr/>
      </dsp:nvSpPr>
      <dsp:spPr>
        <a:xfrm>
          <a:off x="2896" y="412685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163435"/>
        <a:ext cx="5660552" cy="676256"/>
      </dsp:txXfrm>
    </dsp:sp>
    <dsp:sp modelId="{42246BE3-6153-458E-B7C3-6DBD6FA75ECB}">
      <dsp:nvSpPr>
        <dsp:cNvPr id="0" name=""/>
        <dsp:cNvSpPr/>
      </dsp:nvSpPr>
      <dsp:spPr>
        <a:xfrm>
          <a:off x="5736617" y="4951218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1F25799-5F8D-4119-8069-1CAB1F53D099}">
      <dsp:nvSpPr>
        <dsp:cNvPr id="0" name=""/>
        <dsp:cNvSpPr/>
      </dsp:nvSpPr>
      <dsp:spPr>
        <a:xfrm>
          <a:off x="2896" y="4951218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987802"/>
        <a:ext cx="5660552" cy="676256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79CC757-DE3C-4476-8385-5B624DE7C88C}">
      <dsp:nvSpPr>
        <dsp:cNvPr id="0" name=""/>
        <dsp:cNvSpPr/>
      </dsp:nvSpPr>
      <dsp:spPr>
        <a:xfrm>
          <a:off x="5736617" y="5014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8692"/>
        <a:ext cx="5988571" cy="562068"/>
      </dsp:txXfrm>
    </dsp:sp>
    <dsp:sp modelId="{9F48D33D-91F7-4442-81C5-9F17CC64F9C9}">
      <dsp:nvSpPr>
        <dsp:cNvPr id="0" name=""/>
        <dsp:cNvSpPr/>
      </dsp:nvSpPr>
      <dsp:spPr>
        <a:xfrm>
          <a:off x="0" y="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584" y="36585"/>
        <a:ext cx="5660552" cy="676256"/>
      </dsp:txXfrm>
    </dsp:sp>
    <dsp:sp modelId="{AA5987AE-0250-41DD-9C78-B3AF5AC45371}">
      <dsp:nvSpPr>
        <dsp:cNvPr id="0" name=""/>
        <dsp:cNvSpPr/>
      </dsp:nvSpPr>
      <dsp:spPr>
        <a:xfrm>
          <a:off x="5736617" y="829382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23060"/>
        <a:ext cx="5988571" cy="562068"/>
      </dsp:txXfrm>
    </dsp:sp>
    <dsp:sp modelId="{A3F0C2D9-5487-4B5D-B2CA-0D0F288B8B04}">
      <dsp:nvSpPr>
        <dsp:cNvPr id="0" name=""/>
        <dsp:cNvSpPr/>
      </dsp:nvSpPr>
      <dsp:spPr>
        <a:xfrm>
          <a:off x="2896" y="829382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865966"/>
        <a:ext cx="5660552" cy="676256"/>
      </dsp:txXfrm>
    </dsp:sp>
    <dsp:sp modelId="{F3E8C322-2EE2-4D36-80C9-A1A94F41974C}">
      <dsp:nvSpPr>
        <dsp:cNvPr id="0" name=""/>
        <dsp:cNvSpPr/>
      </dsp:nvSpPr>
      <dsp:spPr>
        <a:xfrm>
          <a:off x="5736617" y="1653749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1747427"/>
        <a:ext cx="5988571" cy="562068"/>
      </dsp:txXfrm>
    </dsp:sp>
    <dsp:sp modelId="{DFFB69D4-17F1-453B-A112-AA1E23A1475D}">
      <dsp:nvSpPr>
        <dsp:cNvPr id="0" name=""/>
        <dsp:cNvSpPr/>
      </dsp:nvSpPr>
      <dsp:spPr>
        <a:xfrm>
          <a:off x="2896" y="1653749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1690333"/>
        <a:ext cx="5660552" cy="676256"/>
      </dsp:txXfrm>
    </dsp:sp>
    <dsp:sp modelId="{5AB5F9AB-F0A2-48FF-A7A6-D60D696263AD}">
      <dsp:nvSpPr>
        <dsp:cNvPr id="0" name=""/>
        <dsp:cNvSpPr/>
      </dsp:nvSpPr>
      <dsp:spPr>
        <a:xfrm>
          <a:off x="5736617" y="2478116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2571794"/>
        <a:ext cx="5988571" cy="562068"/>
      </dsp:txXfrm>
    </dsp:sp>
    <dsp:sp modelId="{FC63119D-B9A9-4334-A49F-AE05214CA9F3}">
      <dsp:nvSpPr>
        <dsp:cNvPr id="0" name=""/>
        <dsp:cNvSpPr/>
      </dsp:nvSpPr>
      <dsp:spPr>
        <a:xfrm>
          <a:off x="2896" y="2478116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2514700"/>
        <a:ext cx="5660552" cy="676256"/>
      </dsp:txXfrm>
    </dsp:sp>
    <dsp:sp modelId="{E850B181-C4C0-4AA4-A30D-B5B04C3F8A57}">
      <dsp:nvSpPr>
        <dsp:cNvPr id="0" name=""/>
        <dsp:cNvSpPr/>
      </dsp:nvSpPr>
      <dsp:spPr>
        <a:xfrm>
          <a:off x="5736617" y="3302483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3396161"/>
        <a:ext cx="5988571" cy="562068"/>
      </dsp:txXfrm>
    </dsp:sp>
    <dsp:sp modelId="{D1B0F1D9-A23B-4D04-A243-4166A3F61487}">
      <dsp:nvSpPr>
        <dsp:cNvPr id="0" name=""/>
        <dsp:cNvSpPr/>
      </dsp:nvSpPr>
      <dsp:spPr>
        <a:xfrm>
          <a:off x="2896" y="3302483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3339067"/>
        <a:ext cx="5660552" cy="676256"/>
      </dsp:txXfrm>
    </dsp:sp>
    <dsp:sp modelId="{3E810C15-8CF8-4E69-8FCC-FBB0DFFF655B}">
      <dsp:nvSpPr>
        <dsp:cNvPr id="0" name=""/>
        <dsp:cNvSpPr/>
      </dsp:nvSpPr>
      <dsp:spPr>
        <a:xfrm>
          <a:off x="5736617" y="4126851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4220529"/>
        <a:ext cx="5988571" cy="562068"/>
      </dsp:txXfrm>
    </dsp:sp>
    <dsp:sp modelId="{CC79255D-4963-406E-84EA-C5E679815F59}">
      <dsp:nvSpPr>
        <dsp:cNvPr id="0" name=""/>
        <dsp:cNvSpPr/>
      </dsp:nvSpPr>
      <dsp:spPr>
        <a:xfrm>
          <a:off x="2896" y="412685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163435"/>
        <a:ext cx="5660552" cy="676256"/>
      </dsp:txXfrm>
    </dsp:sp>
    <dsp:sp modelId="{42246BE3-6153-458E-B7C3-6DBD6FA75ECB}">
      <dsp:nvSpPr>
        <dsp:cNvPr id="0" name=""/>
        <dsp:cNvSpPr/>
      </dsp:nvSpPr>
      <dsp:spPr>
        <a:xfrm>
          <a:off x="5736617" y="4951218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kern="1200" dirty="0"/>
        </a:p>
      </dsp:txBody>
      <dsp:txXfrm>
        <a:off x="5736617" y="5044896"/>
        <a:ext cx="5988571" cy="562068"/>
      </dsp:txXfrm>
    </dsp:sp>
    <dsp:sp modelId="{11F25799-5F8D-4119-8069-1CAB1F53D099}">
      <dsp:nvSpPr>
        <dsp:cNvPr id="0" name=""/>
        <dsp:cNvSpPr/>
      </dsp:nvSpPr>
      <dsp:spPr>
        <a:xfrm>
          <a:off x="2896" y="4951218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987802"/>
        <a:ext cx="5660552" cy="676256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41DAFE-454C-4BF0-9A49-A9F30BF069B8}">
      <dsp:nvSpPr>
        <dsp:cNvPr id="0" name=""/>
        <dsp:cNvSpPr/>
      </dsp:nvSpPr>
      <dsp:spPr>
        <a:xfrm>
          <a:off x="-5665479" y="-867744"/>
          <a:ext cx="6749121" cy="6749121"/>
        </a:xfrm>
        <a:prstGeom prst="blockArc">
          <a:avLst>
            <a:gd name="adj1" fmla="val 18900000"/>
            <a:gd name="adj2" fmla="val 2700000"/>
            <a:gd name="adj3" fmla="val 320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924FF10-D1A9-468E-ACF2-5E485813F9CB}">
      <dsp:nvSpPr>
        <dsp:cNvPr id="0" name=""/>
        <dsp:cNvSpPr/>
      </dsp:nvSpPr>
      <dsp:spPr>
        <a:xfrm>
          <a:off x="351706" y="227919"/>
          <a:ext cx="8614300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51706" y="227919"/>
        <a:ext cx="8614300" cy="455638"/>
      </dsp:txXfrm>
    </dsp:sp>
    <dsp:sp modelId="{5F17C403-1772-4F67-A63C-B2AD645C48B6}">
      <dsp:nvSpPr>
        <dsp:cNvPr id="0" name=""/>
        <dsp:cNvSpPr/>
      </dsp:nvSpPr>
      <dsp:spPr>
        <a:xfrm>
          <a:off x="66931" y="170964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C6B52A7-726E-4BE2-9E06-6F25FE7330BB}">
      <dsp:nvSpPr>
        <dsp:cNvPr id="0" name=""/>
        <dsp:cNvSpPr/>
      </dsp:nvSpPr>
      <dsp:spPr>
        <a:xfrm>
          <a:off x="764328" y="911779"/>
          <a:ext cx="8201678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64328" y="911779"/>
        <a:ext cx="8201678" cy="455638"/>
      </dsp:txXfrm>
    </dsp:sp>
    <dsp:sp modelId="{48450E40-B22D-448D-A9F2-6ADC4C164825}">
      <dsp:nvSpPr>
        <dsp:cNvPr id="0" name=""/>
        <dsp:cNvSpPr/>
      </dsp:nvSpPr>
      <dsp:spPr>
        <a:xfrm>
          <a:off x="479553" y="854824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5FD8713-F7E9-4AA0-AF77-BB003D7A0011}">
      <dsp:nvSpPr>
        <dsp:cNvPr id="0" name=""/>
        <dsp:cNvSpPr/>
      </dsp:nvSpPr>
      <dsp:spPr>
        <a:xfrm>
          <a:off x="990443" y="1595137"/>
          <a:ext cx="7975564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logic</a:t>
          </a:r>
        </a:p>
      </dsp:txBody>
      <dsp:txXfrm>
        <a:off x="990443" y="1595137"/>
        <a:ext cx="7975564" cy="455638"/>
      </dsp:txXfrm>
    </dsp:sp>
    <dsp:sp modelId="{CD329A77-4066-4550-BCF9-D9F96C4CE8A5}">
      <dsp:nvSpPr>
        <dsp:cNvPr id="0" name=""/>
        <dsp:cNvSpPr/>
      </dsp:nvSpPr>
      <dsp:spPr>
        <a:xfrm>
          <a:off x="705668" y="1538182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373C863-207C-437E-B883-09FD6AF91EEC}">
      <dsp:nvSpPr>
        <dsp:cNvPr id="0" name=""/>
        <dsp:cNvSpPr/>
      </dsp:nvSpPr>
      <dsp:spPr>
        <a:xfrm>
          <a:off x="1062639" y="2278996"/>
          <a:ext cx="7903367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062639" y="2278996"/>
        <a:ext cx="7903367" cy="455638"/>
      </dsp:txXfrm>
    </dsp:sp>
    <dsp:sp modelId="{62A60E91-FD74-4647-9C79-6E2F3DDD244B}">
      <dsp:nvSpPr>
        <dsp:cNvPr id="0" name=""/>
        <dsp:cNvSpPr/>
      </dsp:nvSpPr>
      <dsp:spPr>
        <a:xfrm>
          <a:off x="777865" y="2222041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AE6A8B5-EF8F-4C57-9051-57133AF89F75}">
      <dsp:nvSpPr>
        <dsp:cNvPr id="0" name=""/>
        <dsp:cNvSpPr/>
      </dsp:nvSpPr>
      <dsp:spPr>
        <a:xfrm>
          <a:off x="990443" y="2962855"/>
          <a:ext cx="7975564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90443" y="2962855"/>
        <a:ext cx="7975564" cy="455638"/>
      </dsp:txXfrm>
    </dsp:sp>
    <dsp:sp modelId="{6987651E-9BBE-4D73-8A58-EE41289C8A21}">
      <dsp:nvSpPr>
        <dsp:cNvPr id="0" name=""/>
        <dsp:cNvSpPr/>
      </dsp:nvSpPr>
      <dsp:spPr>
        <a:xfrm>
          <a:off x="705668" y="2905901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6B89AB0-ED91-43E8-9750-5DA4CCE70CFD}">
      <dsp:nvSpPr>
        <dsp:cNvPr id="0" name=""/>
        <dsp:cNvSpPr/>
      </dsp:nvSpPr>
      <dsp:spPr>
        <a:xfrm>
          <a:off x="764328" y="3646214"/>
          <a:ext cx="8201678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64328" y="3646214"/>
        <a:ext cx="8201678" cy="455638"/>
      </dsp:txXfrm>
    </dsp:sp>
    <dsp:sp modelId="{C816450E-87BD-4BAD-992C-A723F1BD051B}">
      <dsp:nvSpPr>
        <dsp:cNvPr id="0" name=""/>
        <dsp:cNvSpPr/>
      </dsp:nvSpPr>
      <dsp:spPr>
        <a:xfrm>
          <a:off x="479553" y="3589259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7A19176-C151-433B-BFD1-6DD0515EBF3F}">
      <dsp:nvSpPr>
        <dsp:cNvPr id="0" name=""/>
        <dsp:cNvSpPr/>
      </dsp:nvSpPr>
      <dsp:spPr>
        <a:xfrm>
          <a:off x="351706" y="4330073"/>
          <a:ext cx="8614300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51706" y="4330073"/>
        <a:ext cx="8614300" cy="455638"/>
      </dsp:txXfrm>
    </dsp:sp>
    <dsp:sp modelId="{EDEEFD4D-7235-4553-BBBA-1FE6B1334365}">
      <dsp:nvSpPr>
        <dsp:cNvPr id="0" name=""/>
        <dsp:cNvSpPr/>
      </dsp:nvSpPr>
      <dsp:spPr>
        <a:xfrm>
          <a:off x="66931" y="4273118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034963" cy="86851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034963" cy="868510"/>
      </dsp:txXfrm>
    </dsp:sp>
    <dsp:sp modelId="{01151D3F-B9C5-4D49-8D4C-10D7404DDCB3}">
      <dsp:nvSpPr>
        <dsp:cNvPr id="0" name=""/>
        <dsp:cNvSpPr/>
      </dsp:nvSpPr>
      <dsp:spPr>
        <a:xfrm>
          <a:off x="0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tương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868510"/>
        <a:ext cx="5517481" cy="1823872"/>
      </dsp:txXfrm>
    </dsp:sp>
    <dsp:sp modelId="{CB6C03EB-F747-478B-8FB8-B1394462BA31}">
      <dsp:nvSpPr>
        <dsp:cNvPr id="0" name=""/>
        <dsp:cNvSpPr/>
      </dsp:nvSpPr>
      <dsp:spPr>
        <a:xfrm>
          <a:off x="5517481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yếu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đang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lĩnh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vực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này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517481" y="868510"/>
        <a:ext cx="5517481" cy="1823872"/>
      </dsp:txXfrm>
    </dsp:sp>
    <dsp:sp modelId="{FFA621D0-07AA-4A7A-9AB4-103075D613F2}">
      <dsp:nvSpPr>
        <dsp:cNvPr id="0" name=""/>
        <dsp:cNvSpPr/>
      </dsp:nvSpPr>
      <dsp:spPr>
        <a:xfrm>
          <a:off x="0" y="2692383"/>
          <a:ext cx="11034963" cy="20265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2992E6-13A4-42EF-8F0E-48E9D720490C}">
      <dsp:nvSpPr>
        <dsp:cNvPr id="0" name=""/>
        <dsp:cNvSpPr/>
      </dsp:nvSpPr>
      <dsp:spPr>
        <a:xfrm rot="5400000">
          <a:off x="7636303" y="-1615723"/>
          <a:ext cx="2114550" cy="587476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lượng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sẵn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tuyển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5756195" y="367609"/>
        <a:ext cx="5771542" cy="1908102"/>
      </dsp:txXfrm>
    </dsp:sp>
    <dsp:sp modelId="{46409848-E632-4963-A6DE-F3EE7F0BD51F}">
      <dsp:nvSpPr>
        <dsp:cNvPr id="0" name=""/>
        <dsp:cNvSpPr/>
      </dsp:nvSpPr>
      <dsp:spPr>
        <a:xfrm>
          <a:off x="0" y="0"/>
          <a:ext cx="5755214" cy="26431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2880" tIns="91440" rIns="182880" bIns="91440" numCol="1" spcCol="1270" anchor="ctr" anchorCtr="0">
          <a:noAutofit/>
        </a:bodyPr>
        <a:lstStyle/>
        <a:p>
          <a:pPr lvl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Nhu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endParaRPr lang="en-US" sz="4800" i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29030" y="129030"/>
        <a:ext cx="5497154" cy="2385127"/>
      </dsp:txXfrm>
    </dsp:sp>
    <dsp:sp modelId="{B7F1C242-2871-45D4-AD4C-7077CF877549}">
      <dsp:nvSpPr>
        <dsp:cNvPr id="0" name=""/>
        <dsp:cNvSpPr/>
      </dsp:nvSpPr>
      <dsp:spPr>
        <a:xfrm rot="5400000">
          <a:off x="7374979" y="1152353"/>
          <a:ext cx="2625171" cy="5889307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gồm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tăng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trưởng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chuyên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sp:txBody>
      <dsp:txXfrm rot="-5400000">
        <a:off x="5742911" y="2912571"/>
        <a:ext cx="5761157" cy="2368871"/>
      </dsp:txXfrm>
    </dsp:sp>
    <dsp:sp modelId="{AE2574C9-5321-4B1D-8586-A37BC0261D2B}">
      <dsp:nvSpPr>
        <dsp:cNvPr id="0" name=""/>
        <dsp:cNvSpPr/>
      </dsp:nvSpPr>
      <dsp:spPr>
        <a:xfrm>
          <a:off x="980" y="2775413"/>
          <a:ext cx="5741931" cy="26431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76200" rIns="152400" bIns="762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endParaRPr lang="en-US" sz="4000" i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0010" y="2904443"/>
        <a:ext cx="5483871" cy="238512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443210-1FBF-4836-B6D4-274139DB6F3F}">
      <dsp:nvSpPr>
        <dsp:cNvPr id="0" name=""/>
        <dsp:cNvSpPr/>
      </dsp:nvSpPr>
      <dsp:spPr>
        <a:xfrm rot="10800000">
          <a:off x="1692850" y="1837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CÔNG VIỆC CHÍNH CỦA NHÀ QUẢN TRỊ CSDL</a:t>
          </a:r>
        </a:p>
      </dsp:txBody>
      <dsp:txXfrm rot="10800000">
        <a:off x="1948619" y="1837"/>
        <a:ext cx="5449655" cy="1023077"/>
      </dsp:txXfrm>
    </dsp:sp>
    <dsp:sp modelId="{5C4151C4-E2C8-4A33-B720-36A943C0C0C0}">
      <dsp:nvSpPr>
        <dsp:cNvPr id="0" name=""/>
        <dsp:cNvSpPr/>
      </dsp:nvSpPr>
      <dsp:spPr>
        <a:xfrm>
          <a:off x="1490403" y="64398"/>
          <a:ext cx="1023077" cy="1001859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9B319FF-F5C3-46B2-8E18-1BC0D7289D59}">
      <dsp:nvSpPr>
        <dsp:cNvPr id="0" name=""/>
        <dsp:cNvSpPr/>
      </dsp:nvSpPr>
      <dsp:spPr>
        <a:xfrm rot="10800000">
          <a:off x="1678053" y="1330311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YÊU CẦU CỦA NGHỀ QUẢN TRỊ CSDL</a:t>
          </a:r>
        </a:p>
      </dsp:txBody>
      <dsp:txXfrm rot="10800000">
        <a:off x="1933822" y="1330311"/>
        <a:ext cx="5449655" cy="1023077"/>
      </dsp:txXfrm>
    </dsp:sp>
    <dsp:sp modelId="{C9728001-5710-43B9-9499-5ACCC830F5CC}">
      <dsp:nvSpPr>
        <dsp:cNvPr id="0" name=""/>
        <dsp:cNvSpPr/>
      </dsp:nvSpPr>
      <dsp:spPr>
        <a:xfrm>
          <a:off x="1569592" y="1304550"/>
          <a:ext cx="963892" cy="1023077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A95B33B-AE11-4816-9CBB-79863CB57876}">
      <dsp:nvSpPr>
        <dsp:cNvPr id="0" name=""/>
        <dsp:cNvSpPr/>
      </dsp:nvSpPr>
      <dsp:spPr>
        <a:xfrm rot="10800000">
          <a:off x="1692850" y="2658785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NHU CẦU NHÂN LỰC VÀ TRIỂN VỌNG PHÁT TRIỂN</a:t>
          </a:r>
        </a:p>
      </dsp:txBody>
      <dsp:txXfrm rot="10800000">
        <a:off x="1948619" y="2658785"/>
        <a:ext cx="5449655" cy="1023077"/>
      </dsp:txXfrm>
    </dsp:sp>
    <dsp:sp modelId="{5FB337E2-466D-4181-A979-F9EBAC4B9144}">
      <dsp:nvSpPr>
        <dsp:cNvPr id="0" name=""/>
        <dsp:cNvSpPr/>
      </dsp:nvSpPr>
      <dsp:spPr>
        <a:xfrm>
          <a:off x="1464652" y="2620144"/>
          <a:ext cx="1023077" cy="1023077"/>
        </a:xfrm>
        <a:prstGeom prst="ellipse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164383C-996F-4DF1-AEF7-A86656E5A21A}">
      <dsp:nvSpPr>
        <dsp:cNvPr id="0" name=""/>
        <dsp:cNvSpPr/>
      </dsp:nvSpPr>
      <dsp:spPr>
        <a:xfrm rot="10800000">
          <a:off x="1692850" y="3987260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THỰC HÀNH TÌM HIỂU MỘT SỐ NGÀNH NGHỀ LIÊN QUAN</a:t>
          </a:r>
        </a:p>
      </dsp:txBody>
      <dsp:txXfrm rot="10800000">
        <a:off x="1948619" y="3987260"/>
        <a:ext cx="5449655" cy="1023077"/>
      </dsp:txXfrm>
    </dsp:sp>
    <dsp:sp modelId="{B1347FFA-DDB3-44A7-9D4A-FC616064980F}">
      <dsp:nvSpPr>
        <dsp:cNvPr id="0" name=""/>
        <dsp:cNvSpPr/>
      </dsp:nvSpPr>
      <dsp:spPr>
        <a:xfrm>
          <a:off x="1400249" y="3974379"/>
          <a:ext cx="1023077" cy="1023077"/>
        </a:xfrm>
        <a:prstGeom prst="ellipse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034963" cy="86851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034963" cy="868510"/>
      </dsp:txXfrm>
    </dsp:sp>
    <dsp:sp modelId="{01151D3F-B9C5-4D49-8D4C-10D7404DDCB3}">
      <dsp:nvSpPr>
        <dsp:cNvPr id="0" name=""/>
        <dsp:cNvSpPr/>
      </dsp:nvSpPr>
      <dsp:spPr>
        <a:xfrm>
          <a:off x="0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868510"/>
        <a:ext cx="5517481" cy="1823872"/>
      </dsp:txXfrm>
    </dsp:sp>
    <dsp:sp modelId="{CB6C03EB-F747-478B-8FB8-B1394462BA31}">
      <dsp:nvSpPr>
        <dsp:cNvPr id="0" name=""/>
        <dsp:cNvSpPr/>
      </dsp:nvSpPr>
      <dsp:spPr>
        <a:xfrm>
          <a:off x="5517481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biện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cụ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517481" y="868510"/>
        <a:ext cx="5517481" cy="1823872"/>
      </dsp:txXfrm>
    </dsp:sp>
    <dsp:sp modelId="{FFA621D0-07AA-4A7A-9AB4-103075D613F2}">
      <dsp:nvSpPr>
        <dsp:cNvPr id="0" name=""/>
        <dsp:cNvSpPr/>
      </dsp:nvSpPr>
      <dsp:spPr>
        <a:xfrm>
          <a:off x="0" y="2692383"/>
          <a:ext cx="11034963" cy="20265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04471" cy="118678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1304471" cy="1186781"/>
      </dsp:txXfrm>
    </dsp:sp>
    <dsp:sp modelId="{01151D3F-B9C5-4D49-8D4C-10D7404DDCB3}">
      <dsp:nvSpPr>
        <dsp:cNvPr id="0" name=""/>
        <dsp:cNvSpPr/>
      </dsp:nvSpPr>
      <dsp:spPr>
        <a:xfrm>
          <a:off x="0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Trong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ngang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dọc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chéo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gạch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chân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hoặc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dấu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chúng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186781"/>
        <a:ext cx="5652235" cy="2492240"/>
      </dsp:txXfrm>
    </dsp:sp>
    <dsp:sp modelId="{CB6C03EB-F747-478B-8FB8-B1394462BA31}">
      <dsp:nvSpPr>
        <dsp:cNvPr id="0" name=""/>
        <dsp:cNvSpPr/>
      </dsp:nvSpPr>
      <dsp:spPr>
        <a:xfrm>
          <a:off x="5652235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52235" y="1186781"/>
        <a:ext cx="5652235" cy="2492240"/>
      </dsp:txXfrm>
    </dsp:sp>
    <dsp:sp modelId="{FFA621D0-07AA-4A7A-9AB4-103075D613F2}">
      <dsp:nvSpPr>
        <dsp:cNvPr id="0" name=""/>
        <dsp:cNvSpPr/>
      </dsp:nvSpPr>
      <dsp:spPr>
        <a:xfrm>
          <a:off x="0" y="3679021"/>
          <a:ext cx="11304471" cy="276915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04471" cy="118678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1304471" cy="1186781"/>
      </dsp:txXfrm>
    </dsp:sp>
    <dsp:sp modelId="{01151D3F-B9C5-4D49-8D4C-10D7404DDCB3}">
      <dsp:nvSpPr>
        <dsp:cNvPr id="0" name=""/>
        <dsp:cNvSpPr/>
      </dsp:nvSpPr>
      <dsp:spPr>
        <a:xfrm>
          <a:off x="0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186781"/>
        <a:ext cx="5652235" cy="2492240"/>
      </dsp:txXfrm>
    </dsp:sp>
    <dsp:sp modelId="{CB6C03EB-F747-478B-8FB8-B1394462BA31}">
      <dsp:nvSpPr>
        <dsp:cNvPr id="0" name=""/>
        <dsp:cNvSpPr/>
      </dsp:nvSpPr>
      <dsp:spPr>
        <a:xfrm>
          <a:off x="5652235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52235" y="1186781"/>
        <a:ext cx="5652235" cy="2492240"/>
      </dsp:txXfrm>
    </dsp:sp>
    <dsp:sp modelId="{FFA621D0-07AA-4A7A-9AB4-103075D613F2}">
      <dsp:nvSpPr>
        <dsp:cNvPr id="0" name=""/>
        <dsp:cNvSpPr/>
      </dsp:nvSpPr>
      <dsp:spPr>
        <a:xfrm>
          <a:off x="0" y="3679021"/>
          <a:ext cx="11304471" cy="276915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2192000" cy="97858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nối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2192000" cy="978582"/>
      </dsp:txXfrm>
    </dsp:sp>
    <dsp:sp modelId="{01151D3F-B9C5-4D49-8D4C-10D7404DDCB3}">
      <dsp:nvSpPr>
        <dsp:cNvPr id="0" name=""/>
        <dsp:cNvSpPr/>
      </dsp:nvSpPr>
      <dsp:spPr>
        <a:xfrm>
          <a:off x="3630" y="982642"/>
          <a:ext cx="5077131" cy="474886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b="1" kern="12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vụ: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AutoNum type="arabicPeriod"/>
          </a:pP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AutoNum type="arabicPeriod"/>
          </a:pP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AutoNum type="arabicPeriod"/>
          </a:pP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AutoNum type="arabicPeriod"/>
          </a:pP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AutoNum type="arabicPeriod"/>
          </a:pPr>
          <a:r>
            <a:rPr lang="en-US" sz="24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30" y="982642"/>
        <a:ext cx="5077131" cy="4748868"/>
      </dsp:txXfrm>
    </dsp:sp>
    <dsp:sp modelId="{CB6C03EB-F747-478B-8FB8-B1394462BA31}">
      <dsp:nvSpPr>
        <dsp:cNvPr id="0" name=""/>
        <dsp:cNvSpPr/>
      </dsp:nvSpPr>
      <dsp:spPr>
        <a:xfrm>
          <a:off x="5080762" y="971274"/>
          <a:ext cx="7107607" cy="477160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Theo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80762" y="971274"/>
        <a:ext cx="7107607" cy="4771604"/>
      </dsp:txXfrm>
    </dsp:sp>
    <dsp:sp modelId="{FFA621D0-07AA-4A7A-9AB4-103075D613F2}">
      <dsp:nvSpPr>
        <dsp:cNvPr id="0" name=""/>
        <dsp:cNvSpPr/>
      </dsp:nvSpPr>
      <dsp:spPr>
        <a:xfrm>
          <a:off x="0" y="5466154"/>
          <a:ext cx="12192000" cy="41143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547957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sp:txBody>
      <dsp:txXfrm>
        <a:off x="0" y="0"/>
        <a:ext cx="11353800" cy="1547957"/>
      </dsp:txXfrm>
    </dsp:sp>
    <dsp:sp modelId="{01151D3F-B9C5-4D49-8D4C-10D7404DDCB3}">
      <dsp:nvSpPr>
        <dsp:cNvPr id="0" name=""/>
        <dsp:cNvSpPr/>
      </dsp:nvSpPr>
      <dsp:spPr>
        <a:xfrm>
          <a:off x="1385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</dsp:txBody>
      <dsp:txXfrm>
        <a:off x="1385" y="1547957"/>
        <a:ext cx="2270205" cy="3250711"/>
      </dsp:txXfrm>
    </dsp:sp>
    <dsp:sp modelId="{CB6C03EB-F747-478B-8FB8-B1394462BA31}">
      <dsp:nvSpPr>
        <dsp:cNvPr id="0" name=""/>
        <dsp:cNvSpPr/>
      </dsp:nvSpPr>
      <dsp:spPr>
        <a:xfrm>
          <a:off x="2271591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Theo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271591" y="1547957"/>
        <a:ext cx="2270205" cy="3250711"/>
      </dsp:txXfrm>
    </dsp:sp>
    <dsp:sp modelId="{DBB12D88-5894-4327-9E05-8F94677764DD}">
      <dsp:nvSpPr>
        <dsp:cNvPr id="0" name=""/>
        <dsp:cNvSpPr/>
      </dsp:nvSpPr>
      <dsp:spPr>
        <a:xfrm>
          <a:off x="4541797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541797" y="1547957"/>
        <a:ext cx="2270205" cy="3250711"/>
      </dsp:txXfrm>
    </dsp:sp>
    <dsp:sp modelId="{9FF12E97-497E-407F-8DA1-5F4B7BB1E63A}">
      <dsp:nvSpPr>
        <dsp:cNvPr id="0" name=""/>
        <dsp:cNvSpPr/>
      </dsp:nvSpPr>
      <dsp:spPr>
        <a:xfrm>
          <a:off x="6812002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812002" y="1547957"/>
        <a:ext cx="2270205" cy="3250711"/>
      </dsp:txXfrm>
    </dsp:sp>
    <dsp:sp modelId="{A0433625-A4F8-4382-B824-7FD849CF87BD}">
      <dsp:nvSpPr>
        <dsp:cNvPr id="0" name=""/>
        <dsp:cNvSpPr/>
      </dsp:nvSpPr>
      <dsp:spPr>
        <a:xfrm>
          <a:off x="9082208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082208" y="1547957"/>
        <a:ext cx="2270205" cy="3250711"/>
      </dsp:txXfrm>
    </dsp:sp>
    <dsp:sp modelId="{FFA621D0-07AA-4A7A-9AB4-103075D613F2}">
      <dsp:nvSpPr>
        <dsp:cNvPr id="0" name=""/>
        <dsp:cNvSpPr/>
      </dsp:nvSpPr>
      <dsp:spPr>
        <a:xfrm>
          <a:off x="0" y="4798669"/>
          <a:ext cx="11353800" cy="36119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547957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sp:txBody>
      <dsp:txXfrm>
        <a:off x="0" y="0"/>
        <a:ext cx="11353800" cy="1547957"/>
      </dsp:txXfrm>
    </dsp:sp>
    <dsp:sp modelId="{01151D3F-B9C5-4D49-8D4C-10D7404DDCB3}">
      <dsp:nvSpPr>
        <dsp:cNvPr id="0" name=""/>
        <dsp:cNvSpPr/>
      </dsp:nvSpPr>
      <dsp:spPr>
        <a:xfrm>
          <a:off x="1385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kiểm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soát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Nguồn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85" y="1547957"/>
        <a:ext cx="2270205" cy="3250711"/>
      </dsp:txXfrm>
    </dsp:sp>
    <dsp:sp modelId="{CB6C03EB-F747-478B-8FB8-B1394462BA31}">
      <dsp:nvSpPr>
        <dsp:cNvPr id="0" name=""/>
        <dsp:cNvSpPr/>
      </dsp:nvSpPr>
      <dsp:spPr>
        <a:xfrm>
          <a:off x="2271591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quá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271591" y="1547957"/>
        <a:ext cx="2270205" cy="3250711"/>
      </dsp:txXfrm>
    </dsp:sp>
    <dsp:sp modelId="{DBB12D88-5894-4327-9E05-8F94677764DD}">
      <dsp:nvSpPr>
        <dsp:cNvPr id="0" name=""/>
        <dsp:cNvSpPr/>
      </dsp:nvSpPr>
      <dsp:spPr>
        <a:xfrm>
          <a:off x="4541797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xu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541797" y="1547957"/>
        <a:ext cx="2270205" cy="3250711"/>
      </dsp:txXfrm>
    </dsp:sp>
    <dsp:sp modelId="{9FF12E97-497E-407F-8DA1-5F4B7BB1E63A}">
      <dsp:nvSpPr>
        <dsp:cNvPr id="0" name=""/>
        <dsp:cNvSpPr/>
      </dsp:nvSpPr>
      <dsp:spPr>
        <a:xfrm>
          <a:off x="6812002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đoán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812002" y="1547957"/>
        <a:ext cx="2270205" cy="3250711"/>
      </dsp:txXfrm>
    </dsp:sp>
    <dsp:sp modelId="{A0433625-A4F8-4382-B824-7FD849CF87BD}">
      <dsp:nvSpPr>
        <dsp:cNvPr id="0" name=""/>
        <dsp:cNvSpPr/>
      </dsp:nvSpPr>
      <dsp:spPr>
        <a:xfrm>
          <a:off x="9082208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vá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lỗi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vẹn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082208" y="1547957"/>
        <a:ext cx="2270205" cy="3250711"/>
      </dsp:txXfrm>
    </dsp:sp>
    <dsp:sp modelId="{FFA621D0-07AA-4A7A-9AB4-103075D613F2}">
      <dsp:nvSpPr>
        <dsp:cNvPr id="0" name=""/>
        <dsp:cNvSpPr/>
      </dsp:nvSpPr>
      <dsp:spPr>
        <a:xfrm>
          <a:off x="0" y="4798669"/>
          <a:ext cx="11353800" cy="36119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034963" cy="86851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034963" cy="868510"/>
      </dsp:txXfrm>
    </dsp:sp>
    <dsp:sp modelId="{01151D3F-B9C5-4D49-8D4C-10D7404DDCB3}">
      <dsp:nvSpPr>
        <dsp:cNvPr id="0" name=""/>
        <dsp:cNvSpPr/>
      </dsp:nvSpPr>
      <dsp:spPr>
        <a:xfrm>
          <a:off x="0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868510"/>
        <a:ext cx="5517481" cy="1823872"/>
      </dsp:txXfrm>
    </dsp:sp>
    <dsp:sp modelId="{CB6C03EB-F747-478B-8FB8-B1394462BA31}">
      <dsp:nvSpPr>
        <dsp:cNvPr id="0" name=""/>
        <dsp:cNvSpPr/>
      </dsp:nvSpPr>
      <dsp:spPr>
        <a:xfrm>
          <a:off x="5517481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u="sng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u="sng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517481" y="868510"/>
        <a:ext cx="5517481" cy="1823872"/>
      </dsp:txXfrm>
    </dsp:sp>
    <dsp:sp modelId="{FFA621D0-07AA-4A7A-9AB4-103075D613F2}">
      <dsp:nvSpPr>
        <dsp:cNvPr id="0" name=""/>
        <dsp:cNvSpPr/>
      </dsp:nvSpPr>
      <dsp:spPr>
        <a:xfrm>
          <a:off x="0" y="2692383"/>
          <a:ext cx="11034963" cy="20265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10/06/2024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6210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8516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60366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04602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26083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3224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78271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64039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50416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5085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20132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81204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65857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xmlns="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xmlns="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xmlns="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xmlns="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xmlns="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xmlns="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xmlns="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xmlns="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xmlns="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xmlns="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xmlns="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xmlns="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xmlns="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xmlns="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xmlns="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xmlns="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xmlns="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xmlns="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xmlns="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xmlns="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xmlns="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xmlns="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xmlns="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xmlns="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xmlns="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xmlns="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xmlns="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xmlns="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xmlns="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xmlns="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xmlns="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xmlns="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xmlns="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xmlns="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xmlns="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xmlns="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xmlns="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xmlns="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xmlns="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xmlns="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xmlns="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xmlns="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xmlns="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xmlns="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xmlns="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xmlns="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xmlns="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xmlns="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xmlns="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xmlns="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xmlns="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xmlns="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xmlns="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xmlns="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xmlns="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xmlns="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xmlns="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xmlns="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xmlns="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xmlns="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xmlns="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xmlns="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xmlns="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xmlns="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xmlns="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xmlns="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xmlns="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xmlns="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xmlns="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xmlns="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xmlns="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xmlns="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xmlns="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xmlns="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xmlns="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xmlns="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xmlns="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xmlns="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xmlns="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xmlns="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xmlns="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xmlns="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xmlns="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xmlns="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xmlns="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xmlns="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xmlns="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xmlns="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xmlns="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xmlns="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xmlns="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xmlns="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xmlns="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xmlns="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xmlns="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xmlns="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xmlns="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xmlns="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xmlns="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xmlns="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xmlns="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xmlns="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xmlns="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xmlns="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xmlns="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xmlns="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xmlns="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xmlns="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xmlns="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xmlns="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xmlns="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xmlns="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xmlns="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xmlns="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xmlns="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xmlns="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xmlns="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xmlns="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xmlns="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xmlns="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xmlns="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xmlns="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xmlns="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xmlns="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xmlns="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xmlns="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xmlns="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xmlns="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xmlns="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xmlns="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xmlns="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xmlns="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xmlns="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xmlns="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xmlns="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xmlns="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xmlns="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xmlns="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xmlns="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xmlns="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xmlns="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xmlns="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xmlns="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xmlns="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xmlns="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xmlns="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xmlns="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xmlns="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xmlns="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xmlns="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xmlns="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xmlns="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xmlns="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xmlns="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xmlns="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xmlns="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xmlns="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xmlns="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xmlns="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xmlns="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xmlns="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xmlns="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xmlns="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xmlns="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xmlns="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xmlns="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xmlns="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xmlns="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xmlns="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xmlns="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xmlns="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xmlns="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xmlns="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xmlns="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.xml"/><Relationship Id="rId7" Type="http://schemas.microsoft.com/office/2007/relationships/diagramDrawing" Target="../diagrams/drawing1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0.xml"/><Relationship Id="rId5" Type="http://schemas.openxmlformats.org/officeDocument/2006/relationships/diagramQuickStyle" Target="../diagrams/quickStyle10.xml"/><Relationship Id="rId4" Type="http://schemas.openxmlformats.org/officeDocument/2006/relationships/diagramLayout" Target="../diagrams/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1.xml"/><Relationship Id="rId7" Type="http://schemas.microsoft.com/office/2007/relationships/diagramDrawing" Target="../diagrams/drawing1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1.xml"/><Relationship Id="rId5" Type="http://schemas.openxmlformats.org/officeDocument/2006/relationships/diagramQuickStyle" Target="../diagrams/quickStyle11.xml"/><Relationship Id="rId4" Type="http://schemas.openxmlformats.org/officeDocument/2006/relationships/diagramLayout" Target="../diagrams/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2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2.xml"/><Relationship Id="rId5" Type="http://schemas.openxmlformats.org/officeDocument/2006/relationships/diagramColors" Target="../diagrams/colors12.xml"/><Relationship Id="rId4" Type="http://schemas.openxmlformats.org/officeDocument/2006/relationships/diagramQuickStyle" Target="../diagrams/quickStyle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3.xml"/><Relationship Id="rId7" Type="http://schemas.microsoft.com/office/2007/relationships/diagramDrawing" Target="../diagrams/drawing1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3.xml"/><Relationship Id="rId5" Type="http://schemas.openxmlformats.org/officeDocument/2006/relationships/diagramQuickStyle" Target="../diagrams/quickStyle13.xml"/><Relationship Id="rId4" Type="http://schemas.openxmlformats.org/officeDocument/2006/relationships/diagramLayout" Target="../diagrams/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4.xml"/><Relationship Id="rId7" Type="http://schemas.microsoft.com/office/2007/relationships/diagramDrawing" Target="../diagrams/drawing14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4.xml"/><Relationship Id="rId5" Type="http://schemas.openxmlformats.org/officeDocument/2006/relationships/diagramQuickStyle" Target="../diagrams/quickStyle14.xml"/><Relationship Id="rId4" Type="http://schemas.openxmlformats.org/officeDocument/2006/relationships/diagramLayout" Target="../diagrams/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Relationship Id="rId9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8.xml"/><Relationship Id="rId5" Type="http://schemas.openxmlformats.org/officeDocument/2006/relationships/diagramQuickStyle" Target="../diagrams/quickStyle8.xml"/><Relationship Id="rId4" Type="http://schemas.openxmlformats.org/officeDocument/2006/relationships/diagramLayout" Target="../diagrams/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xmlns="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198483" y="2191557"/>
            <a:ext cx="6930189" cy="613370"/>
          </a:xfrm>
        </p:spPr>
        <p:txBody>
          <a:bodyPr>
            <a:normAutofit/>
          </a:bodyPr>
          <a:lstStyle/>
          <a:p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Nghề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quản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trị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cơ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sở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dữ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liệu</a:t>
            </a:r>
            <a:endParaRPr lang="en-US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57806F1E-C0DC-9F3A-9B48-1EA872F5B56B}"/>
              </a:ext>
            </a:extLst>
          </p:cNvPr>
          <p:cNvSpPr txBox="1"/>
          <p:nvPr/>
        </p:nvSpPr>
        <p:spPr>
          <a:xfrm>
            <a:off x="6737684" y="895149"/>
            <a:ext cx="18517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err="1">
                <a:latin typeface="Verdana" panose="020B0604030504040204" pitchFamily="34" charset="0"/>
                <a:ea typeface="Verdana" panose="020B0604030504040204" pitchFamily="34" charset="0"/>
              </a:rPr>
              <a:t>Chủ</a:t>
            </a:r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400" b="1" dirty="0" err="1">
                <a:latin typeface="Verdana" panose="020B0604030504040204" pitchFamily="34" charset="0"/>
                <a:ea typeface="Verdana" panose="020B0604030504040204" pitchFamily="34" charset="0"/>
              </a:rPr>
              <a:t>đề</a:t>
            </a:r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 G: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571CFFE-1FE3-E453-EF34-D2F553A7CB1E}"/>
              </a:ext>
            </a:extLst>
          </p:cNvPr>
          <p:cNvSpPr txBox="1"/>
          <p:nvPr/>
        </p:nvSpPr>
        <p:spPr>
          <a:xfrm>
            <a:off x="5156420" y="1729892"/>
            <a:ext cx="53575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HƯỚNG NGHIỆP VỚI TIN HỌC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1732512"/>
              </p:ext>
            </p:extLst>
          </p:nvPr>
        </p:nvGraphicFramePr>
        <p:xfrm>
          <a:off x="457601" y="1830968"/>
          <a:ext cx="11034963" cy="28950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44581" y="1078931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</p:spTree>
    <p:extLst>
      <p:ext uri="{BB962C8B-B14F-4D97-AF65-F5344CB8AC3E}">
        <p14:creationId xmlns:p14="http://schemas.microsoft.com/office/powerpoint/2010/main" val="35857034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52721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24261" y="576401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xmlns="" id="{BF5E4E11-6835-060E-4832-EA5DC651CF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3122039"/>
              </p:ext>
            </p:extLst>
          </p:nvPr>
        </p:nvGraphicFramePr>
        <p:xfrm>
          <a:off x="91440" y="1114043"/>
          <a:ext cx="12009120" cy="57056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38916971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52721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24261" y="57640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xmlns="" id="{BF5E4E11-6835-060E-4832-EA5DC651CF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055790"/>
              </p:ext>
            </p:extLst>
          </p:nvPr>
        </p:nvGraphicFramePr>
        <p:xfrm>
          <a:off x="91440" y="1114043"/>
          <a:ext cx="12009120" cy="57056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690717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131209"/>
            <a:ext cx="8356600" cy="365125"/>
          </a:xfrm>
        </p:spPr>
        <p:txBody>
          <a:bodyPr>
            <a:normAutofit fontScale="90000"/>
          </a:bodyPr>
          <a:lstStyle/>
          <a:p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kỹ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thiết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trách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</a:t>
            </a:r>
            <a:endParaRPr lang="en-ZA" sz="4400" dirty="0"/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xmlns="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7/14/2023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xmlns="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sz="1100" b="1" dirty="0"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xmlns="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xmlns="" id="{B0F420C6-374C-00C3-9851-B22924B0663E}"/>
              </a:ext>
            </a:extLst>
          </p:cNvPr>
          <p:cNvSpPr txBox="1">
            <a:spLocks/>
          </p:cNvSpPr>
          <p:nvPr/>
        </p:nvSpPr>
        <p:spPr>
          <a:xfrm>
            <a:off x="936655" y="52721"/>
            <a:ext cx="10318690" cy="6669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atin typeface="Verdana" panose="020B0604030504040204" pitchFamily="34" charset="0"/>
                <a:ea typeface="Verdana" panose="020B0604030504040204" pitchFamily="34" charset="0"/>
              </a:rPr>
              <a:t>2. Yêu cầu của nghề quản trị 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7AEC241-91E1-177E-E655-EE212CCA31E2}"/>
              </a:ext>
            </a:extLst>
          </p:cNvPr>
          <p:cNvSpPr txBox="1"/>
          <p:nvPr/>
        </p:nvSpPr>
        <p:spPr>
          <a:xfrm>
            <a:off x="4124261" y="57640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13" name="Diagram 12">
            <a:extLst>
              <a:ext uri="{FF2B5EF4-FFF2-40B4-BE49-F238E27FC236}">
                <a16:creationId xmlns:a16="http://schemas.microsoft.com/office/drawing/2014/main" xmlns="" id="{52A7661A-371F-C03E-3E0F-38EBFA91E7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0049460"/>
              </p:ext>
            </p:extLst>
          </p:nvPr>
        </p:nvGraphicFramePr>
        <p:xfrm>
          <a:off x="60260" y="1527922"/>
          <a:ext cx="9032939" cy="50136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1949733"/>
              </p:ext>
            </p:extLst>
          </p:nvPr>
        </p:nvGraphicFramePr>
        <p:xfrm>
          <a:off x="457601" y="1830968"/>
          <a:ext cx="11034963" cy="28950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3. Nhu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nhân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và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vọng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phát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44581" y="1078931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4</a:t>
            </a:r>
          </a:p>
        </p:txBody>
      </p:sp>
    </p:spTree>
    <p:extLst>
      <p:ext uri="{BB962C8B-B14F-4D97-AF65-F5344CB8AC3E}">
        <p14:creationId xmlns:p14="http://schemas.microsoft.com/office/powerpoint/2010/main" val="12421967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2643"/>
            <a:ext cx="1031869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3. Nhu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nhân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và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vọng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phát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036899" y="779588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4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xmlns="" id="{A3991AED-5456-7802-B556-7041FD680D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7582508"/>
              </p:ext>
            </p:extLst>
          </p:nvPr>
        </p:nvGraphicFramePr>
        <p:xfrm>
          <a:off x="0" y="1302808"/>
          <a:ext cx="116332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499756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2643"/>
            <a:ext cx="1099820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4.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thực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hành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tìm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hiểu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một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số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ngành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liên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quan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036899" y="779588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8A35EE0-92C7-77C8-ABD1-B896090F8C76}"/>
              </a:ext>
            </a:extLst>
          </p:cNvPr>
          <p:cNvSpPr txBox="1"/>
          <p:nvPr/>
        </p:nvSpPr>
        <p:spPr>
          <a:xfrm>
            <a:off x="1092200" y="2490751"/>
            <a:ext cx="9550400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nội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dung,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gồm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sau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Kiến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thiết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lao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sản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phẩm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?)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Đào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tuyển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tuyển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nhập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lợi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xã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hội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2D1E443-5EAF-67BA-4883-1123FF48C130}"/>
              </a:ext>
            </a:extLst>
          </p:cNvPr>
          <p:cNvSpPr txBox="1"/>
          <p:nvPr/>
        </p:nvSpPr>
        <p:spPr>
          <a:xfrm>
            <a:off x="1092200" y="1367366"/>
            <a:ext cx="102616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Ngành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nghề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endParaRPr lang="en-US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Kỹ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Chuyên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mật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5055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Phiếu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học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tập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số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1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9637904"/>
              </p:ext>
            </p:extLst>
          </p:nvPr>
        </p:nvGraphicFramePr>
        <p:xfrm>
          <a:off x="419100" y="1320829"/>
          <a:ext cx="11353800" cy="34526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42679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0304" y="2573712"/>
            <a:ext cx="2936383" cy="1325563"/>
          </a:xfrm>
        </p:spPr>
        <p:txBody>
          <a:bodyPr>
            <a:normAutofit/>
          </a:bodyPr>
          <a:lstStyle/>
          <a:p>
            <a:r>
              <a:rPr lang="en-US" sz="3200" dirty="0">
                <a:latin typeface="Verdana" panose="020B0604030504040204" pitchFamily="34" charset="0"/>
                <a:ea typeface="Verdana" panose="020B0604030504040204" pitchFamily="34" charset="0"/>
              </a:rPr>
              <a:t>NỘI DUNG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xmlns="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xmlns="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18321" y="149487"/>
            <a:ext cx="5865797" cy="797125"/>
          </a:xfrm>
        </p:spPr>
        <p:txBody>
          <a:bodyPr/>
          <a:lstStyle/>
          <a:p>
            <a:r>
              <a:rPr 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NGHỀ QUẢN TRỊ CSDL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xmlns="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graphicFrame>
        <p:nvGraphicFramePr>
          <p:cNvPr id="32" name="Diagram 31">
            <a:extLst>
              <a:ext uri="{FF2B5EF4-FFF2-40B4-BE49-F238E27FC236}">
                <a16:creationId xmlns:a16="http://schemas.microsoft.com/office/drawing/2014/main" xmlns="" id="{55383DE4-2A6C-408B-B43F-79F40A0CBB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1907007"/>
              </p:ext>
            </p:extLst>
          </p:nvPr>
        </p:nvGraphicFramePr>
        <p:xfrm>
          <a:off x="1300478" y="1393187"/>
          <a:ext cx="8579586" cy="50121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5364631"/>
              </p:ext>
            </p:extLst>
          </p:nvPr>
        </p:nvGraphicFramePr>
        <p:xfrm>
          <a:off x="457601" y="1830968"/>
          <a:ext cx="11034963" cy="28950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3966694" y="1078931"/>
            <a:ext cx="41083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2</a:t>
            </a:r>
          </a:p>
        </p:txBody>
      </p:sp>
    </p:spTree>
    <p:extLst>
      <p:ext uri="{BB962C8B-B14F-4D97-AF65-F5344CB8AC3E}">
        <p14:creationId xmlns:p14="http://schemas.microsoft.com/office/powerpoint/2010/main" val="959712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8482689"/>
              </p:ext>
            </p:extLst>
          </p:nvPr>
        </p:nvGraphicFramePr>
        <p:xfrm>
          <a:off x="457600" y="1830967"/>
          <a:ext cx="11304471" cy="39559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44581" y="1078931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2</a:t>
            </a:r>
          </a:p>
        </p:txBody>
      </p:sp>
      <p:pic>
        <p:nvPicPr>
          <p:cNvPr id="6" name="Picture 5" descr="A screenshot of a computer&#10;&#10;Description automatically generated">
            <a:extLst>
              <a:ext uri="{FF2B5EF4-FFF2-40B4-BE49-F238E27FC236}">
                <a16:creationId xmlns:a16="http://schemas.microsoft.com/office/drawing/2014/main" xmlns="" id="{DF3AC1DC-F8E6-D775-C240-F8F115FE315B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0363" t="26048" r="52137" b="1506"/>
          <a:stretch/>
        </p:blipFill>
        <p:spPr bwMode="auto">
          <a:xfrm>
            <a:off x="6154716" y="3037790"/>
            <a:ext cx="2455883" cy="24905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xmlns="" id="{7825B255-06E3-7A1E-027A-B56A114F832B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9723" t="25844" r="51389" b="2727"/>
          <a:stretch/>
        </p:blipFill>
        <p:spPr bwMode="auto">
          <a:xfrm>
            <a:off x="8890903" y="3037790"/>
            <a:ext cx="2583000" cy="24905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244162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9798623"/>
              </p:ext>
            </p:extLst>
          </p:nvPr>
        </p:nvGraphicFramePr>
        <p:xfrm>
          <a:off x="457600" y="1830967"/>
          <a:ext cx="11304471" cy="39559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44581" y="1078931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2</a:t>
            </a:r>
          </a:p>
        </p:txBody>
      </p:sp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xmlns="" id="{7825B255-06E3-7A1E-027A-B56A114F832B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9723" t="25844" r="51389" b="2727"/>
          <a:stretch/>
        </p:blipFill>
        <p:spPr bwMode="auto">
          <a:xfrm>
            <a:off x="7909126" y="3057041"/>
            <a:ext cx="2583000" cy="24905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2726079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6366714"/>
              </p:ext>
            </p:extLst>
          </p:nvPr>
        </p:nvGraphicFramePr>
        <p:xfrm>
          <a:off x="0" y="980414"/>
          <a:ext cx="12192000" cy="587758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xmlns="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0C4FB1A-F206-0F0E-673D-B2D0C38CC935}"/>
              </a:ext>
            </a:extLst>
          </p:cNvPr>
          <p:cNvSpPr txBox="1"/>
          <p:nvPr/>
        </p:nvSpPr>
        <p:spPr>
          <a:xfrm>
            <a:off x="4144581" y="457193"/>
            <a:ext cx="38484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2</a:t>
            </a:r>
          </a:p>
        </p:txBody>
      </p:sp>
    </p:spTree>
    <p:extLst>
      <p:ext uri="{BB962C8B-B14F-4D97-AF65-F5344CB8AC3E}">
        <p14:creationId xmlns:p14="http://schemas.microsoft.com/office/powerpoint/2010/main" val="13923345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3014923"/>
              </p:ext>
            </p:extLst>
          </p:nvPr>
        </p:nvGraphicFramePr>
        <p:xfrm>
          <a:off x="751573" y="955703"/>
          <a:ext cx="11353800" cy="51598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9198632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xmlns="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4226802"/>
              </p:ext>
            </p:extLst>
          </p:nvPr>
        </p:nvGraphicFramePr>
        <p:xfrm>
          <a:off x="751573" y="955703"/>
          <a:ext cx="11353800" cy="51598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09884386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{7FDBC82E-0C7D-41DF-A8B9-E7B7722B8538}tf16411248_win32</Template>
  <TotalTime>137</TotalTime>
  <Words>1914</Words>
  <Application>Microsoft Office PowerPoint</Application>
  <PresentationFormat>Custom</PresentationFormat>
  <Paragraphs>218</Paragraphs>
  <Slides>16</Slides>
  <Notes>13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17" baseType="lpstr">
      <vt:lpstr>Office Theme</vt:lpstr>
      <vt:lpstr>Nghề quản trị cơ sở dữ liệu</vt:lpstr>
      <vt:lpstr>Phiếu học tập số 1</vt:lpstr>
      <vt:lpstr>NỘI DUNG</vt:lpstr>
      <vt:lpstr>1. CÔNG VIỆC CHÍNH CỦA NHÀ QUẢN TRỊ CSDL</vt:lpstr>
      <vt:lpstr>1. CÔNG VIỆC CHÍNH CỦA NHÀ QUẢN TRỊ CSDL</vt:lpstr>
      <vt:lpstr>1. CÔNG VIỆC CHÍNH CỦA NHÀ QUẢN TRỊ CSDL</vt:lpstr>
      <vt:lpstr>1. CÔNG VIỆC CHÍNH CỦA NHÀ QUẢN TRỊ CSDL</vt:lpstr>
      <vt:lpstr>1. CÔNG VIỆC CHÍNH CỦA NHÀ QUẢN TRỊ CSDL</vt:lpstr>
      <vt:lpstr>1. CÔNG VIỆC CHÍNH CỦA NHÀ QUẢN TRỊ CSDL</vt:lpstr>
      <vt:lpstr>2. Yêu cầu của nghề quản trị csdl</vt:lpstr>
      <vt:lpstr>2. Yêu cầu của nghề quản trị csdl</vt:lpstr>
      <vt:lpstr>2. Yêu cầu của nghề quản trị csdl</vt:lpstr>
      <vt:lpstr>kỹ năng cần thiết, vai trò và trách nhiệm</vt:lpstr>
      <vt:lpstr>3. Nhu cầu nhân lực và triển vọng phát triển</vt:lpstr>
      <vt:lpstr>3. Nhu cầu nhân lực và triển vọng phát triển</vt:lpstr>
      <vt:lpstr>4. thực hành tìm hiểu một số ngành nghề liên quan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Nghề quản trị cơ sở dữ liệu</dc:title>
  <dc:creator>Thanh Loan Tran</dc:creator>
  <cp:lastModifiedBy>hung pgd</cp:lastModifiedBy>
  <cp:revision>13</cp:revision>
  <dcterms:created xsi:type="dcterms:W3CDTF">2023-07-13T08:42:15Z</dcterms:created>
  <dcterms:modified xsi:type="dcterms:W3CDTF">2024-06-10T09:49:50Z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