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8" r:id="rId4"/>
    <p:sldId id="333" r:id="rId5"/>
    <p:sldId id="261" r:id="rId6"/>
    <p:sldId id="321" r:id="rId7"/>
    <p:sldId id="322" r:id="rId8"/>
    <p:sldId id="323" r:id="rId9"/>
    <p:sldId id="324" r:id="rId10"/>
    <p:sldId id="325" r:id="rId11"/>
    <p:sldId id="326" r:id="rId12"/>
    <p:sldId id="328" r:id="rId13"/>
    <p:sldId id="327" r:id="rId14"/>
    <p:sldId id="329" r:id="rId15"/>
    <p:sldId id="330" r:id="rId16"/>
    <p:sldId id="331" r:id="rId17"/>
    <p:sldId id="332" r:id="rId18"/>
    <p:sldId id="334" r:id="rId19"/>
    <p:sldId id="313" r:id="rId20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252"/>
    <a:srgbClr val="F4750C"/>
    <a:srgbClr val="FBEA11"/>
    <a:srgbClr val="41634A"/>
    <a:srgbClr val="3DC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46" d="100"/>
          <a:sy n="46" d="100"/>
        </p:scale>
        <p:origin x="56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2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24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6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6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3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9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3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5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4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9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4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7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0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2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4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4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0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2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8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1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2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8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1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2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3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5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1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3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9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6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3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0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5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3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2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4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6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2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0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4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3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2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4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8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7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2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0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7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3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8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4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0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0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8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2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3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4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3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7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7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3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4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6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3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5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7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8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7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7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0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9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3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3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1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3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2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4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9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8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4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8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4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1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1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5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2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4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5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6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3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8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8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5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1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55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theme" Target="../theme/theme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804" r:id="rId8"/>
    <p:sldLayoutId id="2147483803" r:id="rId9"/>
    <p:sldLayoutId id="2147483802" r:id="rId10"/>
    <p:sldLayoutId id="2147483801" r:id="rId11"/>
    <p:sldLayoutId id="2147483800" r:id="rId12"/>
    <p:sldLayoutId id="2147483799" r:id="rId13"/>
    <p:sldLayoutId id="2147483798" r:id="rId14"/>
    <p:sldLayoutId id="2147483797" r:id="rId15"/>
    <p:sldLayoutId id="2147483796" r:id="rId16"/>
    <p:sldLayoutId id="2147483795" r:id="rId17"/>
    <p:sldLayoutId id="2147483794" r:id="rId18"/>
    <p:sldLayoutId id="2147483793" r:id="rId19"/>
    <p:sldLayoutId id="2147483792" r:id="rId20"/>
    <p:sldLayoutId id="2147483791" r:id="rId21"/>
    <p:sldLayoutId id="2147483790" r:id="rId22"/>
    <p:sldLayoutId id="2147483789" r:id="rId23"/>
    <p:sldLayoutId id="2147483788" r:id="rId24"/>
    <p:sldLayoutId id="2147483787" r:id="rId25"/>
    <p:sldLayoutId id="2147483786" r:id="rId26"/>
    <p:sldLayoutId id="2147483785" r:id="rId27"/>
    <p:sldLayoutId id="2147483784" r:id="rId28"/>
    <p:sldLayoutId id="2147483783" r:id="rId29"/>
    <p:sldLayoutId id="2147483782" r:id="rId30"/>
    <p:sldLayoutId id="2147483781" r:id="rId31"/>
    <p:sldLayoutId id="2147483780" r:id="rId32"/>
    <p:sldLayoutId id="2147483779" r:id="rId33"/>
    <p:sldLayoutId id="2147483778" r:id="rId34"/>
    <p:sldLayoutId id="2147483777" r:id="rId35"/>
    <p:sldLayoutId id="2147483776" r:id="rId36"/>
    <p:sldLayoutId id="2147483775" r:id="rId37"/>
    <p:sldLayoutId id="2147483774" r:id="rId38"/>
    <p:sldLayoutId id="2147483773" r:id="rId39"/>
    <p:sldLayoutId id="2147483772" r:id="rId40"/>
    <p:sldLayoutId id="2147483771" r:id="rId41"/>
    <p:sldLayoutId id="2147483770" r:id="rId42"/>
    <p:sldLayoutId id="2147483769" r:id="rId43"/>
    <p:sldLayoutId id="2147483768" r:id="rId44"/>
    <p:sldLayoutId id="2147483767" r:id="rId45"/>
    <p:sldLayoutId id="2147483766" r:id="rId46"/>
    <p:sldLayoutId id="2147483765" r:id="rId47"/>
    <p:sldLayoutId id="2147483764" r:id="rId48"/>
    <p:sldLayoutId id="2147483763" r:id="rId49"/>
    <p:sldLayoutId id="2147483762" r:id="rId50"/>
    <p:sldLayoutId id="2147483761" r:id="rId51"/>
    <p:sldLayoutId id="2147483760" r:id="rId52"/>
    <p:sldLayoutId id="2147483759" r:id="rId53"/>
    <p:sldLayoutId id="2147483758" r:id="rId54"/>
    <p:sldLayoutId id="2147483757" r:id="rId55"/>
    <p:sldLayoutId id="2147483756" r:id="rId56"/>
    <p:sldLayoutId id="2147483755" r:id="rId57"/>
    <p:sldLayoutId id="2147483754" r:id="rId58"/>
    <p:sldLayoutId id="2147483753" r:id="rId59"/>
    <p:sldLayoutId id="2147483752" r:id="rId60"/>
    <p:sldLayoutId id="2147483751" r:id="rId61"/>
    <p:sldLayoutId id="2147483750" r:id="rId62"/>
    <p:sldLayoutId id="2147483749" r:id="rId63"/>
    <p:sldLayoutId id="2147483748" r:id="rId64"/>
    <p:sldLayoutId id="2147483747" r:id="rId65"/>
    <p:sldLayoutId id="2147483746" r:id="rId66"/>
    <p:sldLayoutId id="2147483745" r:id="rId67"/>
    <p:sldLayoutId id="2147483744" r:id="rId68"/>
    <p:sldLayoutId id="2147483743" r:id="rId69"/>
    <p:sldLayoutId id="2147483742" r:id="rId70"/>
    <p:sldLayoutId id="2147483741" r:id="rId71"/>
    <p:sldLayoutId id="2147483740" r:id="rId72"/>
    <p:sldLayoutId id="2147483739" r:id="rId73"/>
    <p:sldLayoutId id="2147483738" r:id="rId74"/>
    <p:sldLayoutId id="2147483737" r:id="rId75"/>
    <p:sldLayoutId id="2147483736" r:id="rId76"/>
    <p:sldLayoutId id="2147483735" r:id="rId77"/>
    <p:sldLayoutId id="2147483734" r:id="rId78"/>
    <p:sldLayoutId id="2147483733" r:id="rId79"/>
    <p:sldLayoutId id="2147483732" r:id="rId80"/>
    <p:sldLayoutId id="2147483731" r:id="rId81"/>
    <p:sldLayoutId id="2147483730" r:id="rId82"/>
    <p:sldLayoutId id="2147483729" r:id="rId83"/>
    <p:sldLayoutId id="2147483728" r:id="rId84"/>
    <p:sldLayoutId id="2147483727" r:id="rId85"/>
    <p:sldLayoutId id="2147483726" r:id="rId86"/>
    <p:sldLayoutId id="2147483725" r:id="rId87"/>
    <p:sldLayoutId id="2147483724" r:id="rId88"/>
    <p:sldLayoutId id="2147483723" r:id="rId89"/>
    <p:sldLayoutId id="2147483722" r:id="rId90"/>
    <p:sldLayoutId id="2147483721" r:id="rId91"/>
    <p:sldLayoutId id="2147483720" r:id="rId92"/>
    <p:sldLayoutId id="2147483719" r:id="rId93"/>
    <p:sldLayoutId id="2147483718" r:id="rId94"/>
    <p:sldLayoutId id="2147483717" r:id="rId95"/>
    <p:sldLayoutId id="2147483716" r:id="rId96"/>
    <p:sldLayoutId id="2147483715" r:id="rId97"/>
    <p:sldLayoutId id="2147483714" r:id="rId98"/>
    <p:sldLayoutId id="2147483713" r:id="rId99"/>
    <p:sldLayoutId id="2147483712" r:id="rId100"/>
    <p:sldLayoutId id="2147483711" r:id="rId101"/>
    <p:sldLayoutId id="2147483710" r:id="rId102"/>
    <p:sldLayoutId id="2147483709" r:id="rId103"/>
    <p:sldLayoutId id="2147483708" r:id="rId104"/>
    <p:sldLayoutId id="2147483707" r:id="rId105"/>
    <p:sldLayoutId id="2147483706" r:id="rId106"/>
    <p:sldLayoutId id="2147483705" r:id="rId107"/>
    <p:sldLayoutId id="2147483704" r:id="rId108"/>
    <p:sldLayoutId id="2147483703" r:id="rId109"/>
    <p:sldLayoutId id="2147483702" r:id="rId110"/>
    <p:sldLayoutId id="2147483701" r:id="rId111"/>
    <p:sldLayoutId id="2147483700" r:id="rId112"/>
    <p:sldLayoutId id="2147483699" r:id="rId113"/>
    <p:sldLayoutId id="2147483698" r:id="rId114"/>
    <p:sldLayoutId id="2147483697" r:id="rId115"/>
    <p:sldLayoutId id="2147483696" r:id="rId116"/>
    <p:sldLayoutId id="2147483695" r:id="rId117"/>
    <p:sldLayoutId id="2147483694" r:id="rId118"/>
    <p:sldLayoutId id="2147483693" r:id="rId119"/>
    <p:sldLayoutId id="2147483692" r:id="rId120"/>
    <p:sldLayoutId id="2147483691" r:id="rId121"/>
    <p:sldLayoutId id="2147483690" r:id="rId122"/>
    <p:sldLayoutId id="2147483689" r:id="rId123"/>
    <p:sldLayoutId id="2147483688" r:id="rId124"/>
    <p:sldLayoutId id="2147483687" r:id="rId125"/>
    <p:sldLayoutId id="2147483686" r:id="rId126"/>
    <p:sldLayoutId id="2147483685" r:id="rId127"/>
    <p:sldLayoutId id="2147483684" r:id="rId128"/>
    <p:sldLayoutId id="2147483683" r:id="rId129"/>
    <p:sldLayoutId id="2147483682" r:id="rId130"/>
    <p:sldLayoutId id="2147483681" r:id="rId131"/>
    <p:sldLayoutId id="2147483680" r:id="rId132"/>
    <p:sldLayoutId id="2147483679" r:id="rId133"/>
    <p:sldLayoutId id="2147483678" r:id="rId134"/>
    <p:sldLayoutId id="2147483677" r:id="rId135"/>
    <p:sldLayoutId id="2147483676" r:id="rId136"/>
    <p:sldLayoutId id="2147483675" r:id="rId137"/>
    <p:sldLayoutId id="2147483674" r:id="rId138"/>
    <p:sldLayoutId id="2147483673" r:id="rId139"/>
    <p:sldLayoutId id="2147483672" r:id="rId140"/>
    <p:sldLayoutId id="2147483671" r:id="rId141"/>
    <p:sldLayoutId id="2147483670" r:id="rId142"/>
    <p:sldLayoutId id="2147483669" r:id="rId143"/>
    <p:sldLayoutId id="2147483668" r:id="rId144"/>
    <p:sldLayoutId id="2147483667" r:id="rId145"/>
    <p:sldLayoutId id="2147483666" r:id="rId146"/>
    <p:sldLayoutId id="2147483665" r:id="rId147"/>
    <p:sldLayoutId id="2147483664" r:id="rId148"/>
    <p:sldLayoutId id="2147483663" r:id="rId149"/>
    <p:sldLayoutId id="2147483662" r:id="rId150"/>
    <p:sldLayoutId id="2147483661" r:id="rId151"/>
    <p:sldLayoutId id="2147483660" r:id="rId152"/>
    <p:sldLayoutId id="2147483656" r:id="rId153"/>
    <p:sldLayoutId id="2147483657" r:id="rId154"/>
    <p:sldLayoutId id="2147483658" r:id="rId155"/>
    <p:sldLayoutId id="2147483659" r:id="rId15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4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0.bin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3.wmf"/><Relationship Id="rId5" Type="http://schemas.openxmlformats.org/officeDocument/2006/relationships/image" Target="../media/image18.png"/><Relationship Id="rId15" Type="http://schemas.openxmlformats.org/officeDocument/2006/relationships/image" Target="file:///C:\Program%20Files\Inknoe%20ClassPoint\Images\short_answer_without%20result_default.png" TargetMode="External"/><Relationship Id="rId10" Type="http://schemas.openxmlformats.org/officeDocument/2006/relationships/oleObject" Target="../embeddings/oleObject9.bin"/><Relationship Id="rId4" Type="http://schemas.openxmlformats.org/officeDocument/2006/relationships/slide" Target="slide18.xml"/><Relationship Id="rId9" Type="http://schemas.openxmlformats.org/officeDocument/2006/relationships/image" Target="../media/image22.wmf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8.wmf"/><Relationship Id="rId3" Type="http://schemas.openxmlformats.org/officeDocument/2006/relationships/slideLayout" Target="../slideLayouts/slideLayout7.xml"/><Relationship Id="rId7" Type="http://schemas.openxmlformats.org/officeDocument/2006/relationships/image" Target="file:///C:\Program%20Files\Inknoe%20ClassPoint\Images\short_answer_without%20result_default.png" TargetMode="External"/><Relationship Id="rId12" Type="http://schemas.openxmlformats.org/officeDocument/2006/relationships/oleObject" Target="../embeddings/oleObject13.bin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11" Type="http://schemas.openxmlformats.org/officeDocument/2006/relationships/image" Target="../media/image27.wmf"/><Relationship Id="rId5" Type="http://schemas.openxmlformats.org/officeDocument/2006/relationships/image" Target="../media/image18.png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2.bin"/><Relationship Id="rId4" Type="http://schemas.openxmlformats.org/officeDocument/2006/relationships/slide" Target="slide18.xml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20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33.wmf"/><Relationship Id="rId2" Type="http://schemas.openxmlformats.org/officeDocument/2006/relationships/tags" Target="../tags/tag7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0.wmf"/><Relationship Id="rId5" Type="http://schemas.openxmlformats.org/officeDocument/2006/relationships/image" Target="../media/image18.png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24.wmf"/><Relationship Id="rId4" Type="http://schemas.openxmlformats.org/officeDocument/2006/relationships/slide" Target="slide18.xml"/><Relationship Id="rId9" Type="http://schemas.openxmlformats.org/officeDocument/2006/relationships/image" Target="file:///C:\Program%20Files\Inknoe%20ClassPoint\Images\short_answer_without%20result_default.png" TargetMode="External"/><Relationship Id="rId1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7.wmf"/><Relationship Id="rId1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4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39.wmf"/><Relationship Id="rId2" Type="http://schemas.openxmlformats.org/officeDocument/2006/relationships/tags" Target="../tags/tag8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6.wmf"/><Relationship Id="rId5" Type="http://schemas.openxmlformats.org/officeDocument/2006/relationships/image" Target="../media/image18.png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23.bin"/><Relationship Id="rId19" Type="http://schemas.openxmlformats.org/officeDocument/2006/relationships/image" Target="file:///C:\Program%20Files\Inknoe%20ClassPoint\Images\short_answer_without%20result_default.png" TargetMode="External"/><Relationship Id="rId4" Type="http://schemas.openxmlformats.org/officeDocument/2006/relationships/slide" Target="slide18.xml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4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20.bin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1.wmf"/><Relationship Id="rId5" Type="http://schemas.openxmlformats.org/officeDocument/2006/relationships/image" Target="../media/image18.png"/><Relationship Id="rId10" Type="http://schemas.openxmlformats.org/officeDocument/2006/relationships/oleObject" Target="../embeddings/oleObject28.bin"/><Relationship Id="rId4" Type="http://schemas.openxmlformats.org/officeDocument/2006/relationships/slide" Target="slide18.xml"/><Relationship Id="rId9" Type="http://schemas.openxmlformats.org/officeDocument/2006/relationships/image" Target="file:///C:\Program%20Files\Inknoe%20ClassPoint\Images\short_answer_without%20result_default.pn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image" Target="../media/image45.png"/><Relationship Id="rId5" Type="http://schemas.openxmlformats.org/officeDocument/2006/relationships/slide" Target="slide10.xml"/><Relationship Id="rId10" Type="http://schemas.openxmlformats.org/officeDocument/2006/relationships/slide" Target="slide15.xml"/><Relationship Id="rId4" Type="http://schemas.openxmlformats.org/officeDocument/2006/relationships/slide" Target="slide8.xml"/><Relationship Id="rId9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7.wmf"/><Relationship Id="rId3" Type="http://schemas.openxmlformats.org/officeDocument/2006/relationships/image" Target="../media/image10.png"/><Relationship Id="rId21" Type="http://schemas.openxmlformats.org/officeDocument/2006/relationships/oleObject" Target="../embeddings/oleObject6.bin"/><Relationship Id="rId7" Type="http://schemas.openxmlformats.org/officeDocument/2006/relationships/image" Target="../media/image14.png"/><Relationship Id="rId12" Type="http://schemas.openxmlformats.org/officeDocument/2006/relationships/image" Target="../media/image4.wmf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wmf"/><Relationship Id="rId20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17.png"/><Relationship Id="rId19" Type="http://schemas.openxmlformats.org/officeDocument/2006/relationships/oleObject" Target="../embeddings/oleObject5.bin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5.wmf"/><Relationship Id="rId22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file:///C:\Program%20Files\Inknoe%20ClassPoint\Images\multiple_choice_without%20result_default.pn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file:///C:\Program%20Files\Inknoe%20ClassPoint\Images\multiple_choice_without%20result_default.pn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file:///C:\Program%20Files\Inknoe%20ClassPoint\Images\multiple_choice_without%20result_default.pn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354508"/>
            <a:ext cx="18288000" cy="2932492"/>
            <a:chOff x="0" y="0"/>
            <a:chExt cx="186375649" cy="28497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2049951"/>
            <a:ext cx="5122926" cy="822960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6024015-499A-A4BE-E59F-D01CE0C8EAB2}"/>
              </a:ext>
            </a:extLst>
          </p:cNvPr>
          <p:cNvSpPr txBox="1"/>
          <p:nvPr/>
        </p:nvSpPr>
        <p:spPr>
          <a:xfrm>
            <a:off x="4343400" y="563613"/>
            <a:ext cx="13792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</a:t>
            </a:r>
            <a:endParaRPr lang="en-US" sz="8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QUÝ THẦY CÔ VÀ CÁC 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348160" y="4324349"/>
            <a:ext cx="10272712" cy="1624014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538441" y="8002906"/>
            <a:ext cx="1460183" cy="16002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949179" y="2739566"/>
            <a:ext cx="7289955" cy="5349012"/>
            <a:chOff x="9949179" y="2739566"/>
            <a:chExt cx="7289955" cy="5349012"/>
          </a:xfrm>
        </p:grpSpPr>
        <p:sp>
          <p:nvSpPr>
            <p:cNvPr id="55" name="TextBox 54"/>
            <p:cNvSpPr txBox="1"/>
            <p:nvPr/>
          </p:nvSpPr>
          <p:spPr>
            <a:xfrm>
              <a:off x="15205549" y="7380692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887202" y="6297470"/>
              <a:ext cx="48768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454642" y="7592870"/>
              <a:ext cx="4876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0451677" y="6297470"/>
              <a:ext cx="1435525" cy="129540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5320948" y="6297470"/>
              <a:ext cx="1435525" cy="1295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1887202" y="3337726"/>
              <a:ext cx="0" cy="2959743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0451677" y="3337726"/>
              <a:ext cx="1435525" cy="425514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11887201" y="3337726"/>
              <a:ext cx="4876801" cy="29557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1887200" y="3337724"/>
              <a:ext cx="3444242" cy="42511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0462169" y="6293444"/>
              <a:ext cx="6301831" cy="1303451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11884236" y="6315305"/>
              <a:ext cx="3429185" cy="1273538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1399352" y="5774874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949179" y="723490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684174" y="5939502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680217" y="273956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238061" y="6827208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339866"/>
              </p:ext>
            </p:extLst>
          </p:nvPr>
        </p:nvGraphicFramePr>
        <p:xfrm>
          <a:off x="6728200" y="3974358"/>
          <a:ext cx="837540" cy="585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name="Equation" r:id="rId6" imgW="253800" imgH="177480" progId="Equation.DSMT4">
                  <p:embed/>
                </p:oleObj>
              </mc:Choice>
              <mc:Fallback>
                <p:oleObj name="Equation" r:id="rId6" imgW="253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28200" y="3974358"/>
                        <a:ext cx="837540" cy="585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281808" y="5219700"/>
            <a:ext cx="6319392" cy="1508760"/>
            <a:chOff x="3281808" y="5219700"/>
            <a:chExt cx="6319392" cy="1508760"/>
          </a:xfrm>
        </p:grpSpPr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300671"/>
                </p:ext>
              </p:extLst>
            </p:nvPr>
          </p:nvGraphicFramePr>
          <p:xfrm>
            <a:off x="4069872" y="5219700"/>
            <a:ext cx="5531328" cy="1508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5" name="Equation" r:id="rId8" imgW="1676160" imgH="457200" progId="Equation.DSMT4">
                    <p:embed/>
                  </p:oleObj>
                </mc:Choice>
                <mc:Fallback>
                  <p:oleObj name="Equation" r:id="rId8" imgW="167616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069872" y="5219700"/>
                          <a:ext cx="5531328" cy="15087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Hộp Văn bản 10">
              <a:extLst>
                <a:ext uri="{FF2B5EF4-FFF2-40B4-BE49-F238E27FC236}">
                  <a16:creationId xmlns:a16="http://schemas.microsoft.com/office/drawing/2014/main" id="{ABA5970C-B8C7-F267-EE21-AF99752741BA}"/>
                </a:ext>
              </a:extLst>
            </p:cNvPr>
            <p:cNvSpPr txBox="1"/>
            <p:nvPr/>
          </p:nvSpPr>
          <p:spPr>
            <a:xfrm>
              <a:off x="3281808" y="5598276"/>
              <a:ext cx="13902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828799" y="1398732"/>
            <a:ext cx="16169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S.ABCD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M, N, P, Q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SA, SB, SC, SD.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AF9A1E56-0EDC-66C1-5923-68120512FF45}"/>
              </a:ext>
            </a:extLst>
          </p:cNvPr>
          <p:cNvSpPr/>
          <p:nvPr/>
        </p:nvSpPr>
        <p:spPr>
          <a:xfrm>
            <a:off x="1828800" y="342900"/>
            <a:ext cx="2712720" cy="990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90800" y="3695700"/>
            <a:ext cx="5308600" cy="1143000"/>
            <a:chOff x="6197600" y="3585369"/>
            <a:chExt cx="5308600" cy="114300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1796457"/>
                </p:ext>
              </p:extLst>
            </p:nvPr>
          </p:nvGraphicFramePr>
          <p:xfrm>
            <a:off x="6197600" y="3695700"/>
            <a:ext cx="3813175" cy="922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6" name="Equation" r:id="rId10" imgW="1155600" imgH="279360" progId="Equation.DSMT4">
                    <p:embed/>
                  </p:oleObj>
                </mc:Choice>
                <mc:Fallback>
                  <p:oleObj name="Equation" r:id="rId10" imgW="115560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197600" y="3695700"/>
                          <a:ext cx="3813175" cy="922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10134600" y="3585369"/>
              <a:ext cx="1371600" cy="11430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711730"/>
              </p:ext>
            </p:extLst>
          </p:nvPr>
        </p:nvGraphicFramePr>
        <p:xfrm>
          <a:off x="6972116" y="3974358"/>
          <a:ext cx="376596" cy="585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Equation" r:id="rId12" imgW="114120" imgH="177480" progId="Equation.DSMT4">
                  <p:embed/>
                </p:oleObj>
              </mc:Choice>
              <mc:Fallback>
                <p:oleObj name="Equation" r:id="rId12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72116" y="3974358"/>
                        <a:ext cx="376596" cy="585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btnInknoeActivit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78" y="8606452"/>
            <a:ext cx="3050604" cy="78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8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348160" y="4324349"/>
            <a:ext cx="10272712" cy="1624014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828799" y="1398732"/>
            <a:ext cx="16169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S.ABCD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M, N, P, Q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SA, SB, SC, SD.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AF9A1E56-0EDC-66C1-5923-68120512FF45}"/>
              </a:ext>
            </a:extLst>
          </p:cNvPr>
          <p:cNvSpPr/>
          <p:nvPr/>
        </p:nvSpPr>
        <p:spPr>
          <a:xfrm>
            <a:off x="1828800" y="342900"/>
            <a:ext cx="2712720" cy="990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414091" y="7910498"/>
            <a:ext cx="1460183" cy="1600200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 flipH="1" flipV="1">
            <a:off x="11899476" y="3381173"/>
            <a:ext cx="1699352" cy="356399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9949179" y="2739566"/>
            <a:ext cx="7289955" cy="5349012"/>
            <a:chOff x="9949179" y="2739566"/>
            <a:chExt cx="7289955" cy="5349012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887202" y="6297470"/>
              <a:ext cx="48768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454642" y="7592870"/>
              <a:ext cx="4876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0451677" y="6297470"/>
              <a:ext cx="1435525" cy="129540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5320948" y="6297470"/>
              <a:ext cx="1435525" cy="1295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1887202" y="3337726"/>
              <a:ext cx="0" cy="2959743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0451677" y="3337726"/>
              <a:ext cx="1435525" cy="425514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11887201" y="3337726"/>
              <a:ext cx="4876801" cy="29557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1887200" y="3337724"/>
              <a:ext cx="3444242" cy="42511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0462169" y="6293444"/>
              <a:ext cx="6301831" cy="1303451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11884236" y="6315305"/>
              <a:ext cx="3429185" cy="1273538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1399352" y="5774874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949179" y="7234900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205549" y="7380692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684174" y="5939502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680217" y="273956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238061" y="6827208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4" name="btnInknoeActivit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78" y="8606452"/>
            <a:ext cx="3050604" cy="785485"/>
          </a:xfrm>
          <a:prstGeom prst="rect">
            <a:avLst/>
          </a:prstGeom>
        </p:spPr>
      </p:pic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675002"/>
              </p:ext>
            </p:extLst>
          </p:nvPr>
        </p:nvGraphicFramePr>
        <p:xfrm>
          <a:off x="4042993" y="5223455"/>
          <a:ext cx="5613400" cy="217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" name="Equation" r:id="rId8" imgW="1701720" imgH="660240" progId="Equation.DSMT4">
                  <p:embed/>
                </p:oleObj>
              </mc:Choice>
              <mc:Fallback>
                <p:oleObj name="Equation" r:id="rId8" imgW="1701720" imgH="660240" progId="Equation.DSMT4">
                  <p:embed/>
                  <p:pic>
                    <p:nvPicPr>
                      <p:cNvPr id="66" name="Object 6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42993" y="5223455"/>
                        <a:ext cx="5613400" cy="2179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3281808" y="5598276"/>
            <a:ext cx="1390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3280636" y="3695700"/>
            <a:ext cx="4711700" cy="1143000"/>
            <a:chOff x="6369224" y="3585369"/>
            <a:chExt cx="4711700" cy="1143000"/>
          </a:xfrm>
        </p:grpSpPr>
        <p:graphicFrame>
          <p:nvGraphicFramePr>
            <p:cNvPr id="70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3676500"/>
                </p:ext>
              </p:extLst>
            </p:nvPr>
          </p:nvGraphicFramePr>
          <p:xfrm>
            <a:off x="6369224" y="3734329"/>
            <a:ext cx="3184525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2" name="Equation" r:id="rId10" imgW="965160" imgH="253800" progId="Equation.DSMT4">
                    <p:embed/>
                  </p:oleObj>
                </mc:Choice>
                <mc:Fallback>
                  <p:oleObj name="Equation" r:id="rId10" imgW="965160" imgH="253800" progId="Equation.DSMT4">
                    <p:embed/>
                    <p:pic>
                      <p:nvPicPr>
                        <p:cNvPr id="70" name="Object 69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369224" y="3734329"/>
                          <a:ext cx="3184525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Rectangle 70"/>
            <p:cNvSpPr/>
            <p:nvPr/>
          </p:nvSpPr>
          <p:spPr>
            <a:xfrm>
              <a:off x="9709324" y="3585369"/>
              <a:ext cx="1371600" cy="11430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13671"/>
              </p:ext>
            </p:extLst>
          </p:nvPr>
        </p:nvGraphicFramePr>
        <p:xfrm>
          <a:off x="6869974" y="3974835"/>
          <a:ext cx="795337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" name="Equation" r:id="rId12" imgW="241200" imgH="177480" progId="Equation.DSMT4">
                  <p:embed/>
                </p:oleObj>
              </mc:Choice>
              <mc:Fallback>
                <p:oleObj name="Equation" r:id="rId12" imgW="241200" imgH="177480" progId="Equation.DSMT4">
                  <p:embed/>
                  <p:pic>
                    <p:nvPicPr>
                      <p:cNvPr id="72" name="Object 7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69974" y="3974835"/>
                        <a:ext cx="795337" cy="58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622524"/>
              </p:ext>
            </p:extLst>
          </p:nvPr>
        </p:nvGraphicFramePr>
        <p:xfrm>
          <a:off x="7056620" y="3954280"/>
          <a:ext cx="376596" cy="585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4" name="Equation" r:id="rId14" imgW="114120" imgH="177480" progId="Equation.DSMT4">
                  <p:embed/>
                </p:oleObj>
              </mc:Choice>
              <mc:Fallback>
                <p:oleObj name="Equation" r:id="rId14" imgW="114120" imgH="1774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56620" y="3954280"/>
                        <a:ext cx="376596" cy="585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187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348160" y="4324349"/>
            <a:ext cx="10272712" cy="1624014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828799" y="1398732"/>
            <a:ext cx="16169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S.ABCD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M, N, P, Q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SA, SB, SC, SD.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AF9A1E56-0EDC-66C1-5923-68120512FF45}"/>
              </a:ext>
            </a:extLst>
          </p:cNvPr>
          <p:cNvSpPr/>
          <p:nvPr/>
        </p:nvSpPr>
        <p:spPr>
          <a:xfrm>
            <a:off x="1828800" y="342900"/>
            <a:ext cx="2712720" cy="990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538442" y="8292263"/>
            <a:ext cx="1286926" cy="141032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63813" y="3695700"/>
            <a:ext cx="7265987" cy="1143000"/>
            <a:chOff x="5256213" y="3585369"/>
            <a:chExt cx="7265987" cy="114300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9499137"/>
                </p:ext>
              </p:extLst>
            </p:nvPr>
          </p:nvGraphicFramePr>
          <p:xfrm>
            <a:off x="5256213" y="3694907"/>
            <a:ext cx="5695950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95" name="Equation" r:id="rId6" imgW="1726920" imgH="279360" progId="Equation.DSMT4">
                    <p:embed/>
                  </p:oleObj>
                </mc:Choice>
                <mc:Fallback>
                  <p:oleObj name="Equation" r:id="rId6" imgW="1726920" imgH="27936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256213" y="3694907"/>
                          <a:ext cx="5695950" cy="923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11150600" y="3585369"/>
              <a:ext cx="1371600" cy="11430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44" name="Straight Connector 43"/>
          <p:cNvCxnSpPr/>
          <p:nvPr/>
        </p:nvCxnSpPr>
        <p:spPr>
          <a:xfrm flipV="1">
            <a:off x="14326531" y="5098556"/>
            <a:ext cx="717762" cy="6298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2605893" y="5080721"/>
            <a:ext cx="2438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1873883" y="5098556"/>
            <a:ext cx="706778" cy="59577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1841612" y="5746256"/>
            <a:ext cx="24849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1995959" y="4638798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362395" y="5366352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007097" y="5608278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vi-VN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983070" y="4483106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vi-VN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630363" y="2970617"/>
            <a:ext cx="7289955" cy="5349012"/>
            <a:chOff x="10630363" y="2970617"/>
            <a:chExt cx="7289955" cy="5349012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568386" y="6528521"/>
              <a:ext cx="48768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135826" y="7823921"/>
              <a:ext cx="4876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1132861" y="6528521"/>
              <a:ext cx="1435525" cy="129540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6002132" y="6528521"/>
              <a:ext cx="1435525" cy="1295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2568386" y="3568777"/>
              <a:ext cx="0" cy="2959743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1132861" y="3568777"/>
              <a:ext cx="1435525" cy="425514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12568385" y="3568777"/>
              <a:ext cx="4876801" cy="29557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2568384" y="3568775"/>
              <a:ext cx="3444242" cy="42511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1143353" y="6524495"/>
              <a:ext cx="6301831" cy="1303451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12565420" y="6546356"/>
              <a:ext cx="3429185" cy="1273538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12580660" y="3612224"/>
              <a:ext cx="1699352" cy="3563996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2080536" y="6005925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630363" y="7465951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886733" y="7611743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365358" y="6170553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2361401" y="2970617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919245" y="7058259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4" name="btnInknoeActivit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78" y="8606452"/>
            <a:ext cx="3050604" cy="785485"/>
          </a:xfrm>
          <a:prstGeom prst="rect">
            <a:avLst/>
          </a:prstGeom>
        </p:spPr>
      </p:pic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157874"/>
              </p:ext>
            </p:extLst>
          </p:nvPr>
        </p:nvGraphicFramePr>
        <p:xfrm>
          <a:off x="8686800" y="3995738"/>
          <a:ext cx="8810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6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65" name="Object 6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86800" y="3995738"/>
                        <a:ext cx="8810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988247"/>
              </p:ext>
            </p:extLst>
          </p:nvPr>
        </p:nvGraphicFramePr>
        <p:xfrm>
          <a:off x="3219450" y="5038725"/>
          <a:ext cx="7164388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7" name="Equation" r:id="rId12" imgW="2171520" imgH="457200" progId="Equation.DSMT4">
                  <p:embed/>
                </p:oleObj>
              </mc:Choice>
              <mc:Fallback>
                <p:oleObj name="Equation" r:id="rId12" imgW="2171520" imgH="457200" progId="Equation.DSMT4">
                  <p:embed/>
                  <p:pic>
                    <p:nvPicPr>
                      <p:cNvPr id="66" name="Object 6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19450" y="5038725"/>
                        <a:ext cx="7164388" cy="150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2514600" y="5371581"/>
            <a:ext cx="1390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634837"/>
              </p:ext>
            </p:extLst>
          </p:nvPr>
        </p:nvGraphicFramePr>
        <p:xfrm>
          <a:off x="1886668" y="6513441"/>
          <a:ext cx="88407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8" name="Equation" r:id="rId14" imgW="2679480" imgH="279360" progId="Equation.DSMT4">
                  <p:embed/>
                </p:oleObj>
              </mc:Choice>
              <mc:Fallback>
                <p:oleObj name="Equation" r:id="rId14" imgW="2679480" imgH="2793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86668" y="6513441"/>
                        <a:ext cx="8840788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383340"/>
              </p:ext>
            </p:extLst>
          </p:nvPr>
        </p:nvGraphicFramePr>
        <p:xfrm>
          <a:off x="7010400" y="7558289"/>
          <a:ext cx="1340064" cy="544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9" name="Equation" r:id="rId16" imgW="406080" imgH="164880" progId="Equation.DSMT4">
                  <p:embed/>
                </p:oleObj>
              </mc:Choice>
              <mc:Fallback>
                <p:oleObj name="Equation" r:id="rId16" imgW="406080" imgH="1648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010400" y="7558289"/>
                        <a:ext cx="1340064" cy="544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258546"/>
              </p:ext>
            </p:extLst>
          </p:nvPr>
        </p:nvGraphicFramePr>
        <p:xfrm>
          <a:off x="8966503" y="3978196"/>
          <a:ext cx="376596" cy="585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" name="Equation" r:id="rId18" imgW="114120" imgH="177480" progId="Equation.DSMT4">
                  <p:embed/>
                </p:oleObj>
              </mc:Choice>
              <mc:Fallback>
                <p:oleObj name="Equation" r:id="rId18" imgW="114120" imgH="17748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966503" y="3978196"/>
                        <a:ext cx="376596" cy="585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05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348160" y="4324349"/>
            <a:ext cx="10272712" cy="1624014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828799" y="1398732"/>
            <a:ext cx="16169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S.ABCD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M, N, P, Q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SA, SB, SC, SD.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AF9A1E56-0EDC-66C1-5923-68120512FF45}"/>
              </a:ext>
            </a:extLst>
          </p:cNvPr>
          <p:cNvSpPr/>
          <p:nvPr/>
        </p:nvSpPr>
        <p:spPr>
          <a:xfrm>
            <a:off x="1828800" y="342900"/>
            <a:ext cx="2712720" cy="990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538441" y="8043481"/>
            <a:ext cx="1292359" cy="141628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9400" y="3695700"/>
            <a:ext cx="5638800" cy="1143000"/>
            <a:chOff x="6008688" y="3585369"/>
            <a:chExt cx="5638800" cy="114300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4106128"/>
                </p:ext>
              </p:extLst>
            </p:nvPr>
          </p:nvGraphicFramePr>
          <p:xfrm>
            <a:off x="6008688" y="3694907"/>
            <a:ext cx="4191000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9" name="Equation" r:id="rId6" imgW="1269720" imgH="279360" progId="Equation.DSMT4">
                    <p:embed/>
                  </p:oleObj>
                </mc:Choice>
                <mc:Fallback>
                  <p:oleObj name="Equation" r:id="rId6" imgW="1269720" imgH="27936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008688" y="3694907"/>
                          <a:ext cx="4191000" cy="923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10275888" y="3585369"/>
              <a:ext cx="1371600" cy="11430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949179" y="2739566"/>
            <a:ext cx="7289955" cy="5349012"/>
            <a:chOff x="9949179" y="2739566"/>
            <a:chExt cx="7289955" cy="5349012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1887202" y="6297470"/>
              <a:ext cx="48768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454642" y="7592870"/>
              <a:ext cx="4876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0451677" y="6297470"/>
              <a:ext cx="1435525" cy="129540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5320948" y="6297470"/>
              <a:ext cx="1435525" cy="1295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1887202" y="3337726"/>
              <a:ext cx="0" cy="2959743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0451677" y="3337726"/>
              <a:ext cx="1435525" cy="425514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11887201" y="3337726"/>
              <a:ext cx="4876801" cy="29557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1887200" y="3337724"/>
              <a:ext cx="3444242" cy="42511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0462169" y="6293444"/>
              <a:ext cx="6301831" cy="1303451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11884236" y="6315305"/>
              <a:ext cx="3429185" cy="1273538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11899476" y="3381173"/>
              <a:ext cx="1699352" cy="3563996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13645347" y="4867505"/>
              <a:ext cx="717762" cy="62986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1924709" y="4849670"/>
              <a:ext cx="24384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1192699" y="4867505"/>
              <a:ext cx="706778" cy="595778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160428" y="5515205"/>
              <a:ext cx="248491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1399352" y="5774874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949179" y="7173286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205549" y="7380692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684174" y="5939502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680217" y="273956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1314775" y="4407747"/>
              <a:ext cx="612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681211" y="5135301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3325913" y="5377227"/>
              <a:ext cx="497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301886" y="4252055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238061" y="6827208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730441"/>
              </p:ext>
            </p:extLst>
          </p:nvPr>
        </p:nvGraphicFramePr>
        <p:xfrm>
          <a:off x="7273925" y="3933825"/>
          <a:ext cx="9652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0" name="Equation" r:id="rId8" imgW="291960" imgH="203040" progId="Equation.DSMT4">
                  <p:embed/>
                </p:oleObj>
              </mc:Choice>
              <mc:Fallback>
                <p:oleObj name="Equation" r:id="rId8" imgW="291960" imgH="203040" progId="Equation.DSMT4">
                  <p:embed/>
                  <p:pic>
                    <p:nvPicPr>
                      <p:cNvPr id="65" name="Object 6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73925" y="3933825"/>
                        <a:ext cx="965200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85124"/>
              </p:ext>
            </p:extLst>
          </p:nvPr>
        </p:nvGraphicFramePr>
        <p:xfrm>
          <a:off x="3495675" y="4993207"/>
          <a:ext cx="64103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" name="Equation" r:id="rId10" imgW="1942920" imgH="253800" progId="Equation.DSMT4">
                  <p:embed/>
                </p:oleObj>
              </mc:Choice>
              <mc:Fallback>
                <p:oleObj name="Equation" r:id="rId10" imgW="1942920" imgH="253800" progId="Equation.DSMT4">
                  <p:embed/>
                  <p:pic>
                    <p:nvPicPr>
                      <p:cNvPr id="66" name="Object 6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95675" y="4993207"/>
                        <a:ext cx="6410325" cy="83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2819400" y="4991100"/>
            <a:ext cx="1390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206937"/>
              </p:ext>
            </p:extLst>
          </p:nvPr>
        </p:nvGraphicFramePr>
        <p:xfrm>
          <a:off x="2855129" y="6013969"/>
          <a:ext cx="6578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2" name="Equation" r:id="rId12" imgW="1993680" imgH="279360" progId="Equation.DSMT4">
                  <p:embed/>
                </p:oleObj>
              </mc:Choice>
              <mc:Fallback>
                <p:oleObj name="Equation" r:id="rId12" imgW="1993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55129" y="6013969"/>
                        <a:ext cx="6578600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774625"/>
              </p:ext>
            </p:extLst>
          </p:nvPr>
        </p:nvGraphicFramePr>
        <p:xfrm>
          <a:off x="3557588" y="6822007"/>
          <a:ext cx="6196012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" name="Equation" r:id="rId14" imgW="1879560" imgH="507960" progId="Equation.DSMT4">
                  <p:embed/>
                </p:oleObj>
              </mc:Choice>
              <mc:Fallback>
                <p:oleObj name="Equation" r:id="rId14" imgW="18795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57588" y="6822007"/>
                        <a:ext cx="6196012" cy="167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2819400" y="7208357"/>
            <a:ext cx="1390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985728"/>
              </p:ext>
            </p:extLst>
          </p:nvPr>
        </p:nvGraphicFramePr>
        <p:xfrm>
          <a:off x="2855129" y="8538250"/>
          <a:ext cx="4609440" cy="92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4" name="Equation" r:id="rId16" imgW="1396800" imgH="279360" progId="Equation.DSMT4">
                  <p:embed/>
                </p:oleObj>
              </mc:Choice>
              <mc:Fallback>
                <p:oleObj name="Equation" r:id="rId16" imgW="1396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855129" y="8538250"/>
                        <a:ext cx="4609440" cy="92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btnInknoeActivit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r:link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78" y="8606452"/>
            <a:ext cx="3050604" cy="785485"/>
          </a:xfrm>
          <a:prstGeom prst="rect">
            <a:avLst/>
          </a:prstGeom>
        </p:spPr>
      </p:pic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939525"/>
              </p:ext>
            </p:extLst>
          </p:nvPr>
        </p:nvGraphicFramePr>
        <p:xfrm>
          <a:off x="7620000" y="3893070"/>
          <a:ext cx="376596" cy="585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5" name="Equation" r:id="rId20" imgW="114120" imgH="177480" progId="Equation.DSMT4">
                  <p:embed/>
                </p:oleObj>
              </mc:Choice>
              <mc:Fallback>
                <p:oleObj name="Equation" r:id="rId20" imgW="114120" imgH="17748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620000" y="3893070"/>
                        <a:ext cx="376596" cy="585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164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348160" y="4324349"/>
            <a:ext cx="10272712" cy="1624014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828799" y="1398732"/>
            <a:ext cx="16169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S.ABCD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M, N, P, Q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SA, SB, SC, SD.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AF9A1E56-0EDC-66C1-5923-68120512FF45}"/>
              </a:ext>
            </a:extLst>
          </p:cNvPr>
          <p:cNvSpPr/>
          <p:nvPr/>
        </p:nvSpPr>
        <p:spPr>
          <a:xfrm>
            <a:off x="1828800" y="342900"/>
            <a:ext cx="2712720" cy="990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764000" y="8342308"/>
            <a:ext cx="1234624" cy="135301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95638" y="3695700"/>
            <a:ext cx="4957762" cy="1143000"/>
            <a:chOff x="6384926" y="3585369"/>
            <a:chExt cx="4957762" cy="114300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3045388"/>
                </p:ext>
              </p:extLst>
            </p:nvPr>
          </p:nvGraphicFramePr>
          <p:xfrm>
            <a:off x="6384926" y="3736182"/>
            <a:ext cx="3435350" cy="839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6" name="Equation" r:id="rId6" imgW="1041120" imgH="253800" progId="Equation.DSMT4">
                    <p:embed/>
                  </p:oleObj>
                </mc:Choice>
                <mc:Fallback>
                  <p:oleObj name="Equation" r:id="rId6" imgW="1041120" imgH="25380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384926" y="3736182"/>
                          <a:ext cx="3435350" cy="839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9971088" y="3585369"/>
              <a:ext cx="1371600" cy="11430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11887202" y="6297470"/>
            <a:ext cx="48768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454642" y="7592870"/>
            <a:ext cx="487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0451677" y="6297470"/>
            <a:ext cx="1435525" cy="12954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5320948" y="6297470"/>
            <a:ext cx="1435525" cy="1295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1887202" y="3337726"/>
            <a:ext cx="0" cy="295974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0451677" y="3337726"/>
            <a:ext cx="1435525" cy="4255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11887201" y="3337726"/>
            <a:ext cx="4876801" cy="29557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1887200" y="3337724"/>
            <a:ext cx="3444242" cy="42511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462169" y="6293444"/>
            <a:ext cx="6301831" cy="130345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11884236" y="6315305"/>
            <a:ext cx="3429185" cy="127353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11899476" y="3381173"/>
            <a:ext cx="1699352" cy="356399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3645347" y="4867505"/>
            <a:ext cx="717762" cy="6298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1924709" y="4849670"/>
            <a:ext cx="2438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1192699" y="4867505"/>
            <a:ext cx="706778" cy="59577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1160428" y="5515205"/>
            <a:ext cx="24849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1399352" y="5774874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949179" y="7173286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205549" y="7380692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684174" y="5939502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680217" y="27395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314775" y="4407747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681211" y="5135301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3325913" y="5377227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vi-VN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301886" y="4252055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vi-VN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238061" y="6827208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btnInknoeActivit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78" y="8606452"/>
            <a:ext cx="3050604" cy="785485"/>
          </a:xfrm>
          <a:prstGeom prst="rect">
            <a:avLst/>
          </a:prstGeom>
        </p:spPr>
      </p:pic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4713"/>
              </p:ext>
            </p:extLst>
          </p:nvPr>
        </p:nvGraphicFramePr>
        <p:xfrm>
          <a:off x="6975475" y="3975100"/>
          <a:ext cx="881063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Equation" r:id="rId10" imgW="266400" imgH="177480" progId="Equation.DSMT4">
                  <p:embed/>
                </p:oleObj>
              </mc:Choice>
              <mc:Fallback>
                <p:oleObj name="Equation" r:id="rId10" imgW="266400" imgH="177480" progId="Equation.DSMT4">
                  <p:embed/>
                  <p:pic>
                    <p:nvPicPr>
                      <p:cNvPr id="65" name="Object 6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75475" y="3975100"/>
                        <a:ext cx="881063" cy="58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2819400" y="5185708"/>
            <a:ext cx="6908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BD.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371483"/>
              </p:ext>
            </p:extLst>
          </p:nvPr>
        </p:nvGraphicFramePr>
        <p:xfrm>
          <a:off x="7239000" y="3954280"/>
          <a:ext cx="376596" cy="585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" name="Equation" r:id="rId12" imgW="114120" imgH="177480" progId="Equation.DSMT4">
                  <p:embed/>
                </p:oleObj>
              </mc:Choice>
              <mc:Fallback>
                <p:oleObj name="Equation" r:id="rId12" imgW="114120" imgH="17748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39000" y="3954280"/>
                        <a:ext cx="376596" cy="585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399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348160" y="4324349"/>
            <a:ext cx="10272712" cy="1624014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AF9A1E56-0EDC-66C1-5923-68120512FF45}"/>
              </a:ext>
            </a:extLst>
          </p:cNvPr>
          <p:cNvSpPr/>
          <p:nvPr/>
        </p:nvSpPr>
        <p:spPr>
          <a:xfrm>
            <a:off x="1805818" y="1004929"/>
            <a:ext cx="6858000" cy="990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7.22 SGK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705100"/>
            <a:ext cx="157734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1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348160" y="4324349"/>
            <a:ext cx="10272712" cy="1624014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AF9A1E56-0EDC-66C1-5923-68120512FF45}"/>
              </a:ext>
            </a:extLst>
          </p:cNvPr>
          <p:cNvSpPr/>
          <p:nvPr/>
        </p:nvSpPr>
        <p:spPr>
          <a:xfrm>
            <a:off x="1805818" y="1004929"/>
            <a:ext cx="6858000" cy="990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7.23 SGK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857501"/>
            <a:ext cx="13973175" cy="20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2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348160" y="4324349"/>
            <a:ext cx="10272712" cy="1624014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AF9A1E56-0EDC-66C1-5923-68120512FF45}"/>
              </a:ext>
            </a:extLst>
          </p:cNvPr>
          <p:cNvSpPr/>
          <p:nvPr/>
        </p:nvSpPr>
        <p:spPr>
          <a:xfrm>
            <a:off x="4114800" y="800100"/>
            <a:ext cx="10538582" cy="990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 NHÓM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981201" y="2400300"/>
            <a:ext cx="1569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20cm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20cm.</a:t>
            </a:r>
          </a:p>
        </p:txBody>
      </p:sp>
      <p:sp>
        <p:nvSpPr>
          <p:cNvPr id="27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981201" y="4945428"/>
            <a:ext cx="1569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3,4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20cm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20cm.</a:t>
            </a:r>
          </a:p>
        </p:txBody>
      </p:sp>
    </p:spTree>
    <p:extLst>
      <p:ext uri="{BB962C8B-B14F-4D97-AF65-F5344CB8AC3E}">
        <p14:creationId xmlns:p14="http://schemas.microsoft.com/office/powerpoint/2010/main" val="20077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800000">
            <a:off x="-10886" y="0"/>
            <a:ext cx="18288000" cy="1028700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49965"/>
              </p:ext>
            </p:extLst>
          </p:nvPr>
        </p:nvGraphicFramePr>
        <p:xfrm>
          <a:off x="457200" y="1485900"/>
          <a:ext cx="17221200" cy="8466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240">
                  <a:extLst>
                    <a:ext uri="{9D8B030D-6E8A-4147-A177-3AD203B41FA5}">
                      <a16:colId xmlns:a16="http://schemas.microsoft.com/office/drawing/2014/main" val="1548671440"/>
                    </a:ext>
                  </a:extLst>
                </a:gridCol>
                <a:gridCol w="3444240">
                  <a:extLst>
                    <a:ext uri="{9D8B030D-6E8A-4147-A177-3AD203B41FA5}">
                      <a16:colId xmlns:a16="http://schemas.microsoft.com/office/drawing/2014/main" val="454414125"/>
                    </a:ext>
                  </a:extLst>
                </a:gridCol>
                <a:gridCol w="3444240">
                  <a:extLst>
                    <a:ext uri="{9D8B030D-6E8A-4147-A177-3AD203B41FA5}">
                      <a16:colId xmlns:a16="http://schemas.microsoft.com/office/drawing/2014/main" val="507541263"/>
                    </a:ext>
                  </a:extLst>
                </a:gridCol>
                <a:gridCol w="3444240">
                  <a:extLst>
                    <a:ext uri="{9D8B030D-6E8A-4147-A177-3AD203B41FA5}">
                      <a16:colId xmlns:a16="http://schemas.microsoft.com/office/drawing/2014/main" val="1015935576"/>
                    </a:ext>
                  </a:extLst>
                </a:gridCol>
                <a:gridCol w="3444240">
                  <a:extLst>
                    <a:ext uri="{9D8B030D-6E8A-4147-A177-3AD203B41FA5}">
                      <a16:colId xmlns:a16="http://schemas.microsoft.com/office/drawing/2014/main" val="16109387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</a:rPr>
                        <a:t>NHÓM 1</a:t>
                      </a:r>
                      <a:endParaRPr lang="vi-VN" sz="4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</a:rPr>
                        <a:t>NHÓM</a:t>
                      </a:r>
                      <a:r>
                        <a:rPr lang="en-US" sz="4000" b="1" baseline="0" dirty="0" smtClean="0">
                          <a:latin typeface="+mj-lt"/>
                        </a:rPr>
                        <a:t> 2</a:t>
                      </a:r>
                      <a:endParaRPr lang="vi-VN" sz="4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</a:rPr>
                        <a:t>NHÓM</a:t>
                      </a:r>
                      <a:r>
                        <a:rPr lang="en-US" sz="4000" b="1" baseline="0" dirty="0" smtClean="0">
                          <a:latin typeface="+mj-lt"/>
                        </a:rPr>
                        <a:t> 3</a:t>
                      </a:r>
                      <a:endParaRPr lang="vi-VN" sz="4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+mj-lt"/>
                        </a:rPr>
                        <a:t>NHÓM</a:t>
                      </a:r>
                      <a:r>
                        <a:rPr lang="en-US" sz="4000" b="1" baseline="0" dirty="0" smtClean="0">
                          <a:latin typeface="+mj-lt"/>
                        </a:rPr>
                        <a:t> 4</a:t>
                      </a:r>
                      <a:endParaRPr lang="vi-VN" sz="4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00082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552846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21906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483256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4a</a:t>
                      </a:r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309956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4b</a:t>
                      </a:r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077599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4c</a:t>
                      </a:r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01221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4d</a:t>
                      </a:r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051706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4e</a:t>
                      </a:r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724536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4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ĐIỂM</a:t>
                      </a:r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1033918"/>
                  </a:ext>
                </a:extLst>
              </a:tr>
            </a:tbl>
          </a:graphicData>
        </a:graphic>
      </p:graphicFrame>
      <p:sp>
        <p:nvSpPr>
          <p:cNvPr id="13" name="Multiply 12"/>
          <p:cNvSpPr/>
          <p:nvPr/>
        </p:nvSpPr>
        <p:spPr>
          <a:xfrm>
            <a:off x="4953000" y="2362200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10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5334000" y="2437151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Multiply 13"/>
          <p:cNvSpPr/>
          <p:nvPr/>
        </p:nvSpPr>
        <p:spPr>
          <a:xfrm>
            <a:off x="4953000" y="3239749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14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5334000" y="33147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Multiply 15"/>
          <p:cNvSpPr/>
          <p:nvPr/>
        </p:nvSpPr>
        <p:spPr>
          <a:xfrm>
            <a:off x="4953000" y="4056713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7" name="Picture 16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5334000" y="4131664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Multiply 17"/>
          <p:cNvSpPr/>
          <p:nvPr/>
        </p:nvSpPr>
        <p:spPr>
          <a:xfrm>
            <a:off x="4953000" y="4934262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9" name="Picture 18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5334000" y="50092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Multiply 19"/>
          <p:cNvSpPr/>
          <p:nvPr/>
        </p:nvSpPr>
        <p:spPr>
          <a:xfrm>
            <a:off x="4953000" y="5767465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1" name="Picture 20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5334000" y="5842416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Multiply 21"/>
          <p:cNvSpPr/>
          <p:nvPr/>
        </p:nvSpPr>
        <p:spPr>
          <a:xfrm>
            <a:off x="4953000" y="6645014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3" name="Picture 22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5334000" y="6719965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Multiply 23"/>
          <p:cNvSpPr/>
          <p:nvPr/>
        </p:nvSpPr>
        <p:spPr>
          <a:xfrm>
            <a:off x="4953000" y="7391400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5" name="Picture 24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5334000" y="7466351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Multiply 25"/>
          <p:cNvSpPr/>
          <p:nvPr/>
        </p:nvSpPr>
        <p:spPr>
          <a:xfrm>
            <a:off x="4953000" y="8268949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7" name="Picture 26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5334000" y="83439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Multiply 27"/>
          <p:cNvSpPr/>
          <p:nvPr/>
        </p:nvSpPr>
        <p:spPr>
          <a:xfrm>
            <a:off x="8458200" y="2362200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9" name="Picture 28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8839200" y="2437151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Multiply 29"/>
          <p:cNvSpPr/>
          <p:nvPr/>
        </p:nvSpPr>
        <p:spPr>
          <a:xfrm>
            <a:off x="8458200" y="3239749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1" name="Picture 30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8839200" y="33147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Multiply 31"/>
          <p:cNvSpPr/>
          <p:nvPr/>
        </p:nvSpPr>
        <p:spPr>
          <a:xfrm>
            <a:off x="8458200" y="4056713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3" name="Picture 32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8839200" y="4131664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Multiply 33"/>
          <p:cNvSpPr/>
          <p:nvPr/>
        </p:nvSpPr>
        <p:spPr>
          <a:xfrm>
            <a:off x="8458200" y="4934262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8839200" y="50092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Multiply 35"/>
          <p:cNvSpPr/>
          <p:nvPr/>
        </p:nvSpPr>
        <p:spPr>
          <a:xfrm>
            <a:off x="8458200" y="5767465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7" name="Picture 36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8839200" y="5842416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Multiply 37"/>
          <p:cNvSpPr/>
          <p:nvPr/>
        </p:nvSpPr>
        <p:spPr>
          <a:xfrm>
            <a:off x="8458200" y="6645014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9" name="Picture 38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8839200" y="6719965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Multiply 39"/>
          <p:cNvSpPr/>
          <p:nvPr/>
        </p:nvSpPr>
        <p:spPr>
          <a:xfrm>
            <a:off x="8458200" y="7391400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1" name="Picture 40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8839200" y="7466351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Multiply 41"/>
          <p:cNvSpPr/>
          <p:nvPr/>
        </p:nvSpPr>
        <p:spPr>
          <a:xfrm>
            <a:off x="8458200" y="8268949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3" name="Picture 42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8839200" y="83439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Multiply 43"/>
          <p:cNvSpPr/>
          <p:nvPr/>
        </p:nvSpPr>
        <p:spPr>
          <a:xfrm>
            <a:off x="12001500" y="2362200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5" name="Picture 44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12382500" y="2437151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Multiply 45"/>
          <p:cNvSpPr/>
          <p:nvPr/>
        </p:nvSpPr>
        <p:spPr>
          <a:xfrm>
            <a:off x="12001500" y="3239749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7" name="Picture 46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12382500" y="33147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Multiply 47"/>
          <p:cNvSpPr/>
          <p:nvPr/>
        </p:nvSpPr>
        <p:spPr>
          <a:xfrm>
            <a:off x="12001500" y="4056713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9" name="Picture 48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12382500" y="4131664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Multiply 49"/>
          <p:cNvSpPr/>
          <p:nvPr/>
        </p:nvSpPr>
        <p:spPr>
          <a:xfrm>
            <a:off x="12001500" y="4934262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1" name="Picture 50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12382500" y="50092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Multiply 51"/>
          <p:cNvSpPr/>
          <p:nvPr/>
        </p:nvSpPr>
        <p:spPr>
          <a:xfrm>
            <a:off x="12001500" y="5767465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3" name="Picture 52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12382500" y="5842416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Multiply 53"/>
          <p:cNvSpPr/>
          <p:nvPr/>
        </p:nvSpPr>
        <p:spPr>
          <a:xfrm>
            <a:off x="12001500" y="6645014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5" name="Picture 54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12382500" y="6719965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Multiply 55"/>
          <p:cNvSpPr/>
          <p:nvPr/>
        </p:nvSpPr>
        <p:spPr>
          <a:xfrm>
            <a:off x="12001500" y="7391400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7" name="Picture 56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12382500" y="7466351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Multiply 57"/>
          <p:cNvSpPr/>
          <p:nvPr/>
        </p:nvSpPr>
        <p:spPr>
          <a:xfrm>
            <a:off x="12001500" y="8268949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9" name="Picture 58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12382500" y="83439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0" name="Multiply 59"/>
          <p:cNvSpPr/>
          <p:nvPr/>
        </p:nvSpPr>
        <p:spPr>
          <a:xfrm>
            <a:off x="15468600" y="2362200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1" name="Picture 60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15849600" y="2437151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Multiply 61"/>
          <p:cNvSpPr/>
          <p:nvPr/>
        </p:nvSpPr>
        <p:spPr>
          <a:xfrm>
            <a:off x="15468600" y="3239749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15849600" y="33147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4" name="Multiply 63"/>
          <p:cNvSpPr/>
          <p:nvPr/>
        </p:nvSpPr>
        <p:spPr>
          <a:xfrm>
            <a:off x="15468600" y="4056713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5" name="Picture 64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15849600" y="4131664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Multiply 65"/>
          <p:cNvSpPr/>
          <p:nvPr/>
        </p:nvSpPr>
        <p:spPr>
          <a:xfrm>
            <a:off x="15468600" y="4934262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7" name="Picture 66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15849600" y="50092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8" name="Multiply 67"/>
          <p:cNvSpPr/>
          <p:nvPr/>
        </p:nvSpPr>
        <p:spPr>
          <a:xfrm>
            <a:off x="15468600" y="5767465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9" name="Picture 68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15849600" y="5842416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Multiply 69"/>
          <p:cNvSpPr/>
          <p:nvPr/>
        </p:nvSpPr>
        <p:spPr>
          <a:xfrm>
            <a:off x="15468600" y="6645014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1" name="Picture 70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15849600" y="6719965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2" name="Multiply 71"/>
          <p:cNvSpPr/>
          <p:nvPr/>
        </p:nvSpPr>
        <p:spPr>
          <a:xfrm>
            <a:off x="15468600" y="7391400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3" name="Picture 72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15849600" y="7466351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4" name="Multiply 73"/>
          <p:cNvSpPr/>
          <p:nvPr/>
        </p:nvSpPr>
        <p:spPr>
          <a:xfrm>
            <a:off x="15468600" y="8268949"/>
            <a:ext cx="762000" cy="76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5" name="Picture 74" descr="C:\Users\asus\Downloads\tải xuốn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986" r="33079" b="23264"/>
          <a:stretch/>
        </p:blipFill>
        <p:spPr bwMode="auto">
          <a:xfrm>
            <a:off x="15849600" y="83439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7-Point Star 4"/>
          <p:cNvSpPr/>
          <p:nvPr/>
        </p:nvSpPr>
        <p:spPr>
          <a:xfrm>
            <a:off x="838200" y="2566555"/>
            <a:ext cx="304800" cy="290946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7-Point Star 75">
            <a:hlinkClick r:id="rId3" action="ppaction://hlinksldjump"/>
          </p:cNvPr>
          <p:cNvSpPr/>
          <p:nvPr/>
        </p:nvSpPr>
        <p:spPr>
          <a:xfrm>
            <a:off x="838200" y="3475276"/>
            <a:ext cx="304800" cy="290946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7-Point Star 76">
            <a:hlinkClick r:id="rId4" action="ppaction://hlinksldjump"/>
          </p:cNvPr>
          <p:cNvSpPr/>
          <p:nvPr/>
        </p:nvSpPr>
        <p:spPr>
          <a:xfrm>
            <a:off x="824346" y="4328726"/>
            <a:ext cx="304800" cy="290946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7-Point Star 77">
            <a:hlinkClick r:id="rId5" action="ppaction://hlinksldjump"/>
          </p:cNvPr>
          <p:cNvSpPr/>
          <p:nvPr/>
        </p:nvSpPr>
        <p:spPr>
          <a:xfrm>
            <a:off x="838200" y="5167345"/>
            <a:ext cx="304800" cy="290946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7-Point Star 78">
            <a:hlinkClick r:id="rId6" action="ppaction://hlinksldjump"/>
          </p:cNvPr>
          <p:cNvSpPr/>
          <p:nvPr/>
        </p:nvSpPr>
        <p:spPr>
          <a:xfrm>
            <a:off x="838200" y="6917392"/>
            <a:ext cx="304800" cy="290946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7-Point Star 79">
            <a:hlinkClick r:id="rId7" action="ppaction://hlinksldjump"/>
          </p:cNvPr>
          <p:cNvSpPr/>
          <p:nvPr/>
        </p:nvSpPr>
        <p:spPr>
          <a:xfrm>
            <a:off x="838200" y="6002992"/>
            <a:ext cx="304800" cy="290946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7-Point Star 80">
            <a:hlinkClick r:id="rId8" action="ppaction://hlinksldjump"/>
          </p:cNvPr>
          <p:cNvSpPr/>
          <p:nvPr/>
        </p:nvSpPr>
        <p:spPr>
          <a:xfrm>
            <a:off x="831273" y="7663778"/>
            <a:ext cx="304800" cy="290946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7-Point Star 81">
            <a:hlinkClick r:id="rId9" action="ppaction://hlinksldjump"/>
          </p:cNvPr>
          <p:cNvSpPr/>
          <p:nvPr/>
        </p:nvSpPr>
        <p:spPr>
          <a:xfrm>
            <a:off x="838200" y="8449340"/>
            <a:ext cx="304800" cy="290946"/>
          </a:xfrm>
          <a:prstGeom prst="star7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4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id="{279FA870-9E7F-6F64-F893-D289C789F01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6992600" y="15441"/>
            <a:ext cx="992610" cy="12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4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"/>
                            </p:stCondLst>
                            <p:childTnLst>
                              <p:par>
                                <p:cTn id="2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500"/>
                            </p:stCondLst>
                            <p:childTnLst>
                              <p:par>
                                <p:cTn id="3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58" grpId="0" animBg="1"/>
      <p:bldP spid="60" grpId="0" animBg="1"/>
      <p:bldP spid="62" grpId="0" animBg="1"/>
      <p:bldP spid="64" grpId="0" animBg="1"/>
      <p:bldP spid="66" grpId="0" animBg="1"/>
      <p:bldP spid="68" grpId="0" animBg="1"/>
      <p:bldP spid="70" grpId="0" animBg="1"/>
      <p:bldP spid="72" grpId="0" animBg="1"/>
      <p:bldP spid="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800000">
            <a:off x="-1" y="7886699"/>
            <a:ext cx="18288000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86732" y="2019300"/>
            <a:ext cx="3950455" cy="814526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79FA870-9E7F-6F64-F893-D289C789F0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864321" y="2761362"/>
            <a:ext cx="3991356" cy="512533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4EDB2B6-B546-062A-9CEE-9674A860358D}"/>
              </a:ext>
            </a:extLst>
          </p:cNvPr>
          <p:cNvSpPr txBox="1"/>
          <p:nvPr/>
        </p:nvSpPr>
        <p:spPr>
          <a:xfrm>
            <a:off x="3363723" y="2766309"/>
            <a:ext cx="11560549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</a:t>
            </a:r>
          </a:p>
        </p:txBody>
      </p:sp>
    </p:spTree>
    <p:extLst>
      <p:ext uri="{BB962C8B-B14F-4D97-AF65-F5344CB8AC3E}">
        <p14:creationId xmlns:p14="http://schemas.microsoft.com/office/powerpoint/2010/main" val="223419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866900"/>
            <a:chOff x="0" y="0"/>
            <a:chExt cx="186375649" cy="28497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54528" y="2057400"/>
            <a:ext cx="2633472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65" y="4504708"/>
            <a:ext cx="3443120" cy="5848186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BA16ED0-48EE-4D84-EB73-B258702619C8}"/>
              </a:ext>
            </a:extLst>
          </p:cNvPr>
          <p:cNvSpPr txBox="1"/>
          <p:nvPr/>
        </p:nvSpPr>
        <p:spPr>
          <a:xfrm>
            <a:off x="1981200" y="2400300"/>
            <a:ext cx="14097000" cy="1880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26: KHOẢNG CÁCH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12">
            <a:extLst>
              <a:ext uri="{FF2B5EF4-FFF2-40B4-BE49-F238E27FC236}">
                <a16:creationId xmlns:a16="http://schemas.microsoft.com/office/drawing/2014/main" id="{ABA16ED0-48EE-4D84-EB73-B258702619C8}"/>
              </a:ext>
            </a:extLst>
          </p:cNvPr>
          <p:cNvSpPr txBox="1"/>
          <p:nvPr/>
        </p:nvSpPr>
        <p:spPr>
          <a:xfrm>
            <a:off x="2286000" y="3925184"/>
            <a:ext cx="14097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/>
          <a:srcRect l="3390" t="2378" r="8475" b="12133"/>
          <a:stretch/>
        </p:blipFill>
        <p:spPr>
          <a:xfrm>
            <a:off x="10324640" y="6963128"/>
            <a:ext cx="2029850" cy="238117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4"/>
          <a:srcRect l="22386" t="20931" r="40758" b="35609"/>
          <a:stretch/>
        </p:blipFill>
        <p:spPr>
          <a:xfrm>
            <a:off x="7175534" y="7424782"/>
            <a:ext cx="2051556" cy="146540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5"/>
          <a:srcRect l="16340" t="19769" r="34168" b="28079"/>
          <a:stretch/>
        </p:blipFill>
        <p:spPr>
          <a:xfrm>
            <a:off x="14002270" y="4895770"/>
            <a:ext cx="2794781" cy="175848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6"/>
          <a:srcRect l="15224" t="27880" r="39496" b="32137"/>
          <a:stretch/>
        </p:blipFill>
        <p:spPr>
          <a:xfrm>
            <a:off x="3448698" y="4802613"/>
            <a:ext cx="2520470" cy="134816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7"/>
          <a:srcRect l="16157" t="20228" r="34351" b="27620"/>
          <a:stretch/>
        </p:blipFill>
        <p:spPr>
          <a:xfrm>
            <a:off x="8292449" y="140684"/>
            <a:ext cx="2754928" cy="175848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8"/>
          <a:srcRect l="17679" t="17686" r="35093" b="29206"/>
          <a:stretch/>
        </p:blipFill>
        <p:spPr>
          <a:xfrm>
            <a:off x="14478000" y="856296"/>
            <a:ext cx="2628904" cy="179072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9"/>
          <a:srcRect l="12573" t="27921" r="73054" b="64169"/>
          <a:stretch/>
        </p:blipFill>
        <p:spPr>
          <a:xfrm>
            <a:off x="3216531" y="2613269"/>
            <a:ext cx="2270020" cy="756673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-5400000">
            <a:off x="-5252300" y="4638021"/>
            <a:ext cx="11786907" cy="1765694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826877" y="7641410"/>
            <a:ext cx="1553980" cy="2150837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FF3BB10-C78A-7B8C-4521-3000E99F6A33}"/>
              </a:ext>
            </a:extLst>
          </p:cNvPr>
          <p:cNvSpPr txBox="1"/>
          <p:nvPr/>
        </p:nvSpPr>
        <p:spPr>
          <a:xfrm>
            <a:off x="1637895" y="142545"/>
            <a:ext cx="4502520" cy="830997"/>
          </a:xfrm>
          <a:prstGeom prst="rect">
            <a:avLst/>
          </a:prstGeom>
          <a:noFill/>
          <a:ln w="104775" cmpd="thickThin">
            <a:solidFill>
              <a:schemeClr val="tx1">
                <a:alpha val="82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558731" y="3795835"/>
            <a:ext cx="4384525" cy="1097434"/>
            <a:chOff x="7390103" y="4042321"/>
            <a:chExt cx="6843579" cy="894550"/>
          </a:xfrm>
        </p:grpSpPr>
        <p:sp>
          <p:nvSpPr>
            <p:cNvPr id="13" name="Rectangle 12"/>
            <p:cNvSpPr/>
            <p:nvPr/>
          </p:nvSpPr>
          <p:spPr>
            <a:xfrm>
              <a:off x="8000999" y="4229100"/>
              <a:ext cx="5573909" cy="526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36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KHOẢNG CÁCH</a:t>
              </a:r>
              <a:endParaRPr lang="vi-VN" sz="36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7390103" y="4042321"/>
              <a:ext cx="6843579" cy="894550"/>
            </a:xfrm>
            <a:prstGeom prst="ellipse">
              <a:avLst/>
            </a:prstGeom>
            <a:noFill/>
            <a:ln w="104775" cmpd="thickThin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5193347" y="2857500"/>
            <a:ext cx="2286000" cy="1371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943257" y="3086640"/>
            <a:ext cx="2879066" cy="1371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PHẲNG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085924" y="6174409"/>
            <a:ext cx="3124201" cy="13716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Curved Connector 24"/>
          <p:cNvCxnSpPr>
            <a:endCxn id="19" idx="2"/>
          </p:cNvCxnSpPr>
          <p:nvPr/>
        </p:nvCxnSpPr>
        <p:spPr>
          <a:xfrm rot="16200000" flipH="1">
            <a:off x="5227006" y="4001290"/>
            <a:ext cx="2925691" cy="2792145"/>
          </a:xfrm>
          <a:prstGeom prst="curvedConnector2">
            <a:avLst/>
          </a:prstGeom>
          <a:ln w="57150">
            <a:solidFill>
              <a:srgbClr val="E8525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18" idx="5"/>
          </p:cNvCxnSpPr>
          <p:nvPr/>
        </p:nvCxnSpPr>
        <p:spPr>
          <a:xfrm rot="5400000">
            <a:off x="11486996" y="3980504"/>
            <a:ext cx="2636829" cy="3190569"/>
          </a:xfrm>
          <a:prstGeom prst="curvedConnector2">
            <a:avLst/>
          </a:prstGeom>
          <a:ln w="571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8" idx="0"/>
            <a:endCxn id="18" idx="0"/>
          </p:cNvCxnSpPr>
          <p:nvPr/>
        </p:nvCxnSpPr>
        <p:spPr>
          <a:xfrm rot="16200000" flipH="1">
            <a:off x="9744998" y="-551151"/>
            <a:ext cx="229140" cy="7046443"/>
          </a:xfrm>
          <a:prstGeom prst="curvedConnector3">
            <a:avLst>
              <a:gd name="adj1" fmla="val -425662"/>
            </a:avLst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740151"/>
              </p:ext>
            </p:extLst>
          </p:nvPr>
        </p:nvGraphicFramePr>
        <p:xfrm>
          <a:off x="14784848" y="2678451"/>
          <a:ext cx="2514240" cy="111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" name="Equation" r:id="rId11" imgW="1257120" imgH="558720" progId="Equation.DSMT4">
                  <p:embed/>
                </p:oleObj>
              </mc:Choice>
              <mc:Fallback>
                <p:oleObj name="Equation" r:id="rId11" imgW="125712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784848" y="2678451"/>
                        <a:ext cx="2514240" cy="1117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79720"/>
              </p:ext>
            </p:extLst>
          </p:nvPr>
        </p:nvGraphicFramePr>
        <p:xfrm>
          <a:off x="10086204" y="621930"/>
          <a:ext cx="220968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" name="Equation" r:id="rId13" imgW="1104840" imgH="279360" progId="Equation.DSMT4">
                  <p:embed/>
                </p:oleObj>
              </mc:Choice>
              <mc:Fallback>
                <p:oleObj name="Equation" r:id="rId13" imgW="1104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086204" y="621930"/>
                        <a:ext cx="2209680" cy="558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466958"/>
              </p:ext>
            </p:extLst>
          </p:nvPr>
        </p:nvGraphicFramePr>
        <p:xfrm>
          <a:off x="3910104" y="6178090"/>
          <a:ext cx="198072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" name="Equation" r:id="rId15" imgW="990360" imgH="253800" progId="Equation.DSMT4">
                  <p:embed/>
                </p:oleObj>
              </mc:Choice>
              <mc:Fallback>
                <p:oleObj name="Equation" r:id="rId15" imgW="990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10104" y="6178090"/>
                        <a:ext cx="1980720" cy="50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094495"/>
              </p:ext>
            </p:extLst>
          </p:nvPr>
        </p:nvGraphicFramePr>
        <p:xfrm>
          <a:off x="14237655" y="6685690"/>
          <a:ext cx="208224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" name="Equation" r:id="rId17" imgW="1041120" imgH="279360" progId="Equation.DSMT4">
                  <p:embed/>
                </p:oleObj>
              </mc:Choice>
              <mc:Fallback>
                <p:oleObj name="Equation" r:id="rId17" imgW="10411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237655" y="6685690"/>
                        <a:ext cx="2082240" cy="558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426820"/>
              </p:ext>
            </p:extLst>
          </p:nvPr>
        </p:nvGraphicFramePr>
        <p:xfrm>
          <a:off x="6781632" y="8890188"/>
          <a:ext cx="314928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" name="Equation" r:id="rId19" imgW="1574640" imgH="253800" progId="Equation.DSMT4">
                  <p:embed/>
                </p:oleObj>
              </mc:Choice>
              <mc:Fallback>
                <p:oleObj name="Equation" r:id="rId19" imgW="1574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781632" y="8890188"/>
                        <a:ext cx="3149280" cy="50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763836"/>
              </p:ext>
            </p:extLst>
          </p:nvPr>
        </p:nvGraphicFramePr>
        <p:xfrm>
          <a:off x="11990167" y="8034019"/>
          <a:ext cx="177768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" name="Equation" r:id="rId21" imgW="888840" imgH="253800" progId="Equation.DSMT4">
                  <p:embed/>
                </p:oleObj>
              </mc:Choice>
              <mc:Fallback>
                <p:oleObj name="Equation" r:id="rId21" imgW="888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990167" y="8034019"/>
                        <a:ext cx="1777680" cy="50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348160" y="4324349"/>
            <a:ext cx="10272712" cy="1624014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AF9A1E56-0EDC-66C1-5923-68120512FF45}"/>
              </a:ext>
            </a:extLst>
          </p:cNvPr>
          <p:cNvSpPr/>
          <p:nvPr/>
        </p:nvSpPr>
        <p:spPr>
          <a:xfrm>
            <a:off x="4191000" y="2705100"/>
            <a:ext cx="10820400" cy="1752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TẬP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84161" y="8312824"/>
            <a:ext cx="146018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7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348160" y="4324349"/>
            <a:ext cx="10272712" cy="1624014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4718850" y="422701"/>
            <a:ext cx="12730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AF9A1E56-0EDC-66C1-5923-68120512FF45}"/>
              </a:ext>
            </a:extLst>
          </p:cNvPr>
          <p:cNvSpPr/>
          <p:nvPr/>
        </p:nvSpPr>
        <p:spPr>
          <a:xfrm>
            <a:off x="1828800" y="342900"/>
            <a:ext cx="2712720" cy="990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840273" y="8382884"/>
            <a:ext cx="1170439" cy="1282672"/>
          </a:xfrm>
          <a:prstGeom prst="rect">
            <a:avLst/>
          </a:prstGeom>
        </p:spPr>
      </p:pic>
      <p:sp>
        <p:nvSpPr>
          <p:cNvPr id="9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828801" y="1485900"/>
            <a:ext cx="16185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844040" y="3084850"/>
            <a:ext cx="161698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859280" y="5360908"/>
            <a:ext cx="161850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859280" y="7636966"/>
            <a:ext cx="16185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(P) song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(P).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1651" y="9157381"/>
            <a:ext cx="2219546" cy="57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348160" y="4324349"/>
            <a:ext cx="10272712" cy="1624014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4718850" y="422701"/>
            <a:ext cx="5263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AF9A1E56-0EDC-66C1-5923-68120512FF45}"/>
              </a:ext>
            </a:extLst>
          </p:cNvPr>
          <p:cNvSpPr/>
          <p:nvPr/>
        </p:nvSpPr>
        <p:spPr>
          <a:xfrm>
            <a:off x="1828800" y="342900"/>
            <a:ext cx="2712720" cy="990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833934" y="8346226"/>
            <a:ext cx="1179931" cy="1293074"/>
          </a:xfrm>
          <a:prstGeom prst="rect">
            <a:avLst/>
          </a:prstGeom>
        </p:spPr>
      </p:pic>
      <p:sp>
        <p:nvSpPr>
          <p:cNvPr id="9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828801" y="1485900"/>
            <a:ext cx="16185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844040" y="3084850"/>
            <a:ext cx="161698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859280" y="5360908"/>
            <a:ext cx="161850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859280" y="7636966"/>
            <a:ext cx="16185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(P) song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(P).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348160" y="4324349"/>
            <a:ext cx="10272712" cy="1624014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4718850" y="422701"/>
            <a:ext cx="12730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AF9A1E56-0EDC-66C1-5923-68120512FF45}"/>
              </a:ext>
            </a:extLst>
          </p:cNvPr>
          <p:cNvSpPr/>
          <p:nvPr/>
        </p:nvSpPr>
        <p:spPr>
          <a:xfrm>
            <a:off x="1828800" y="342900"/>
            <a:ext cx="2712720" cy="990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38442" y="7976591"/>
            <a:ext cx="1460183" cy="1600200"/>
          </a:xfrm>
          <a:prstGeom prst="rect">
            <a:avLst/>
          </a:prstGeom>
        </p:spPr>
      </p:pic>
      <p:sp>
        <p:nvSpPr>
          <p:cNvPr id="9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828800" y="1544597"/>
            <a:ext cx="16185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828800" y="3158935"/>
            <a:ext cx="16169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828800" y="4778991"/>
            <a:ext cx="16185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828800" y="6393329"/>
            <a:ext cx="16185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0" y="8541424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1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348160" y="4324349"/>
            <a:ext cx="10272712" cy="1624014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4718850" y="422701"/>
            <a:ext cx="12730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ệnh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AF9A1E56-0EDC-66C1-5923-68120512FF45}"/>
              </a:ext>
            </a:extLst>
          </p:cNvPr>
          <p:cNvSpPr/>
          <p:nvPr/>
        </p:nvSpPr>
        <p:spPr>
          <a:xfrm>
            <a:off x="1828800" y="342900"/>
            <a:ext cx="2712720" cy="990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84161" y="8312824"/>
            <a:ext cx="1460183" cy="1600200"/>
          </a:xfrm>
          <a:prstGeom prst="rect">
            <a:avLst/>
          </a:prstGeom>
        </p:spPr>
      </p:pic>
      <p:sp>
        <p:nvSpPr>
          <p:cNvPr id="9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828800" y="1544597"/>
            <a:ext cx="16185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828800" y="3158935"/>
            <a:ext cx="16169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828800" y="4778991"/>
            <a:ext cx="16185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828800" y="6393329"/>
            <a:ext cx="16185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420601" y="3924300"/>
            <a:ext cx="4800600" cy="5580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sz="3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906000" y="5976676"/>
            <a:ext cx="7848600" cy="7160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endParaRPr lang="vi-VN" sz="3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513652" y="7238386"/>
            <a:ext cx="4800600" cy="5580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vi-VN" sz="3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25835" y="3108018"/>
            <a:ext cx="16218509" cy="5153889"/>
            <a:chOff x="1773393" y="3013486"/>
            <a:chExt cx="16218509" cy="5153889"/>
          </a:xfrm>
        </p:grpSpPr>
        <p:sp>
          <p:nvSpPr>
            <p:cNvPr id="17" name="Rectangle 16"/>
            <p:cNvSpPr/>
            <p:nvPr/>
          </p:nvSpPr>
          <p:spPr>
            <a:xfrm>
              <a:off x="1773393" y="3013486"/>
              <a:ext cx="16218509" cy="515388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1133" t="22997" r="30583" b="24377"/>
            <a:stretch/>
          </p:blipFill>
          <p:spPr>
            <a:xfrm>
              <a:off x="6530432" y="3383310"/>
              <a:ext cx="6781800" cy="411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579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6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348160" y="4324349"/>
            <a:ext cx="10272712" cy="1624014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4718850" y="422701"/>
            <a:ext cx="12730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AF9A1E56-0EDC-66C1-5923-68120512FF45}"/>
              </a:ext>
            </a:extLst>
          </p:cNvPr>
          <p:cNvSpPr/>
          <p:nvPr/>
        </p:nvSpPr>
        <p:spPr>
          <a:xfrm>
            <a:off x="1828800" y="342900"/>
            <a:ext cx="2712720" cy="990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03806" y="7886700"/>
            <a:ext cx="1460183" cy="1600200"/>
          </a:xfrm>
          <a:prstGeom prst="rect">
            <a:avLst/>
          </a:prstGeom>
        </p:spPr>
      </p:pic>
      <p:sp>
        <p:nvSpPr>
          <p:cNvPr id="9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828800" y="1837223"/>
            <a:ext cx="16185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828800" y="3042836"/>
            <a:ext cx="16169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828800" y="4245234"/>
            <a:ext cx="16185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1828800" y="5447632"/>
            <a:ext cx="16185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0" y="8541424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2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261856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true,&quot;TimerValue&quot;:&quot;01:00&quot;,&quot;HasAutoStart&quot;:false,&quot;HasCorrectAnswers&quot;:true,&quot;McqAnswers&quot;:[&quot;C&quot;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true,&quot;TimerValue&quot;:&quot;01:00&quot;,&quot;HasAutoStart&quot;:false,&quot;HasCorrectAnswers&quot;:true,&quot;McqAnswers&quot;:[&quot;A&quot;],&quot;ActivityId&quot;:&quot;&quot;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true,&quot;TimerValue&quot;:&quot;01:00&quot;,&quot;HasAutoStart&quot;:false,&quot;HasCorrectAnswers&quot;:true,&quot;McqAnswers&quot;:[&quot;D&quot;],&quot;ActivityId&quot;:&quot;&quot;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true,&quot;HasMinimizeMode&quot;:true,&quot;TimerValue&quot;:&quot;03:00&quot;,&quot;HasAutoStart&quot;:false,&quot;HasCorrectAnswers&quot;:false,&quot;McqAnswers&quot;:[],&quot;ActivityId&quot;:&quot;&quot;,&quot;IaMcqCompetition&quot;:false,&quot;IsAnonymous&quot;:true,&quot;AutoAdvance&quot;:false,&quot;IsCompetition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true,&quot;HasMinimizeMode&quot;:true,&quot;TimerValue&quot;:&quot;03:00&quot;,&quot;HasAutoStart&quot;:false,&quot;HasCorrectAnswers&quot;:false,&quot;McqAnswers&quot;:[],&quot;ActivityId&quot;:&quot;&quot;,&quot;IaMcqCompetition&quot;:false,&quot;IsAnonymous&quot;:true,&quot;AutoAdvance&quot;:false,&quot;IsCompetitionMode&quot;:fals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true,&quot;HasMinimizeMode&quot;:true,&quot;TimerValue&quot;:&quot;03:00&quot;,&quot;HasAutoStart&quot;:false,&quot;HasCorrectAnswers&quot;:false,&quot;McqAnswers&quot;:[],&quot;ActivityId&quot;:&quot;&quot;,&quot;IaMcqCompetition&quot;:false,&quot;IsAnonymous&quot;:true,&quot;AutoAdvance&quot;:false,&quot;IsCompetitionMode&quot;:fals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true,&quot;HasMinimizeMode&quot;:true,&quot;TimerValue&quot;:&quot;03:00&quot;,&quot;HasAutoStart&quot;:false,&quot;HasCorrectAnswers&quot;:false,&quot;McqAnswers&quot;:[],&quot;ActivityId&quot;:&quot;&quot;,&quot;IaMcqCompetition&quot;:false,&quot;IsAnonymous&quot;:true,&quot;AutoAdvance&quot;:false,&quot;IsCompetitionMode&quot;:fals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true,&quot;HasMinimizeMode&quot;:true,&quot;TimerValue&quot;:&quot;03:00&quot;,&quot;HasAutoStart&quot;:false,&quot;HasCorrectAnswers&quot;:false,&quot;McqAnswers&quot;:[],&quot;ActivityId&quot;:&quot;&quot;,&quot;IaMcqCompetition&quot;:false,&quot;IsAnonymous&quot;:tru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1138</Words>
  <Application>Microsoft Office PowerPoint</Application>
  <PresentationFormat>Custom</PresentationFormat>
  <Paragraphs>120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Arial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Brown Simple Minimalist Botanical Plants Classroom Rules Education Presentation</dc:title>
  <dc:creator>Lê Thảo</dc:creator>
  <cp:lastModifiedBy>asus</cp:lastModifiedBy>
  <cp:revision>79</cp:revision>
  <dcterms:created xsi:type="dcterms:W3CDTF">2006-08-16T00:00:00Z</dcterms:created>
  <dcterms:modified xsi:type="dcterms:W3CDTF">2024-02-24T00:46:10Z</dcterms:modified>
  <dc:identifier>DAFOzm4C4JQ</dc:identifier>
</cp:coreProperties>
</file>