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0" r:id="rId7"/>
    <p:sldId id="263" r:id="rId8"/>
    <p:sldId id="262" r:id="rId9"/>
    <p:sldId id="314" r:id="rId10"/>
    <p:sldId id="315" r:id="rId11"/>
    <p:sldId id="316" r:id="rId12"/>
    <p:sldId id="317" r:id="rId13"/>
    <p:sldId id="264" r:id="rId14"/>
    <p:sldId id="265" r:id="rId15"/>
    <p:sldId id="266" r:id="rId16"/>
    <p:sldId id="318" r:id="rId17"/>
    <p:sldId id="319" r:id="rId18"/>
    <p:sldId id="320" r:id="rId19"/>
    <p:sldId id="313" r:id="rId20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252"/>
    <a:srgbClr val="F4750C"/>
    <a:srgbClr val="FBEA11"/>
    <a:srgbClr val="41634A"/>
    <a:srgbClr val="3DC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4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1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2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3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1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3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9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6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6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9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0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5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3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2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4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1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3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6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0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2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8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4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9" r:id="rId8"/>
    <p:sldLayoutId id="2147483688" r:id="rId9"/>
    <p:sldLayoutId id="2147483687" r:id="rId10"/>
    <p:sldLayoutId id="2147483686" r:id="rId11"/>
    <p:sldLayoutId id="2147483685" r:id="rId12"/>
    <p:sldLayoutId id="2147483684" r:id="rId13"/>
    <p:sldLayoutId id="2147483683" r:id="rId14"/>
    <p:sldLayoutId id="2147483682" r:id="rId15"/>
    <p:sldLayoutId id="2147483681" r:id="rId16"/>
    <p:sldLayoutId id="2147483680" r:id="rId17"/>
    <p:sldLayoutId id="2147483679" r:id="rId18"/>
    <p:sldLayoutId id="2147483678" r:id="rId19"/>
    <p:sldLayoutId id="2147483677" r:id="rId20"/>
    <p:sldLayoutId id="2147483676" r:id="rId21"/>
    <p:sldLayoutId id="2147483675" r:id="rId22"/>
    <p:sldLayoutId id="2147483674" r:id="rId23"/>
    <p:sldLayoutId id="2147483673" r:id="rId24"/>
    <p:sldLayoutId id="2147483672" r:id="rId25"/>
    <p:sldLayoutId id="2147483671" r:id="rId26"/>
    <p:sldLayoutId id="2147483670" r:id="rId27"/>
    <p:sldLayoutId id="2147483669" r:id="rId28"/>
    <p:sldLayoutId id="2147483668" r:id="rId29"/>
    <p:sldLayoutId id="2147483667" r:id="rId30"/>
    <p:sldLayoutId id="2147483666" r:id="rId31"/>
    <p:sldLayoutId id="2147483665" r:id="rId32"/>
    <p:sldLayoutId id="2147483664" r:id="rId33"/>
    <p:sldLayoutId id="2147483663" r:id="rId34"/>
    <p:sldLayoutId id="2147483662" r:id="rId35"/>
    <p:sldLayoutId id="2147483661" r:id="rId36"/>
    <p:sldLayoutId id="2147483660" r:id="rId37"/>
    <p:sldLayoutId id="2147483656" r:id="rId38"/>
    <p:sldLayoutId id="2147483657" r:id="rId39"/>
    <p:sldLayoutId id="2147483658" r:id="rId40"/>
    <p:sldLayoutId id="2147483659" r:id="rId4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file:///C:\Program%20Files\Inknoe%20ClassPoint\Images\image_upload_without%20result_default.png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354508"/>
            <a:ext cx="18288000" cy="2932492"/>
            <a:chOff x="0" y="0"/>
            <a:chExt cx="186375649" cy="2849762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2049951"/>
            <a:ext cx="5122926" cy="8229600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6024015-499A-A4BE-E59F-D01CE0C8EAB2}"/>
              </a:ext>
            </a:extLst>
          </p:cNvPr>
          <p:cNvSpPr txBox="1"/>
          <p:nvPr/>
        </p:nvSpPr>
        <p:spPr>
          <a:xfrm>
            <a:off x="5943600" y="2607239"/>
            <a:ext cx="109728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4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76600" y="2296915"/>
            <a:ext cx="14630400" cy="2819401"/>
            <a:chOff x="0" y="0"/>
            <a:chExt cx="119687773" cy="6028343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19542994" cy="60138657"/>
            </a:xfrm>
            <a:custGeom>
              <a:avLst/>
              <a:gdLst/>
              <a:ahLst/>
              <a:cxnLst/>
              <a:rect l="l" t="t" r="r" b="b"/>
              <a:pathLst>
                <a:path w="119542994" h="60138657">
                  <a:moveTo>
                    <a:pt x="0" y="0"/>
                  </a:moveTo>
                  <a:lnTo>
                    <a:pt x="119542994" y="0"/>
                  </a:lnTo>
                  <a:lnTo>
                    <a:pt x="119542994" y="60138657"/>
                  </a:lnTo>
                  <a:lnTo>
                    <a:pt x="0" y="60138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19687777" cy="60283434"/>
            </a:xfrm>
            <a:custGeom>
              <a:avLst/>
              <a:gdLst/>
              <a:ahLst/>
              <a:cxnLst/>
              <a:rect l="l" t="t" r="r" b="b"/>
              <a:pathLst>
                <a:path w="119687777" h="60283434">
                  <a:moveTo>
                    <a:pt x="119542992" y="60138655"/>
                  </a:moveTo>
                  <a:lnTo>
                    <a:pt x="119687777" y="60138655"/>
                  </a:lnTo>
                  <a:lnTo>
                    <a:pt x="119687777" y="60283434"/>
                  </a:lnTo>
                  <a:lnTo>
                    <a:pt x="119542992" y="60283434"/>
                  </a:lnTo>
                  <a:lnTo>
                    <a:pt x="119542992" y="6013865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0138655"/>
                  </a:lnTo>
                  <a:lnTo>
                    <a:pt x="0" y="60138655"/>
                  </a:lnTo>
                  <a:lnTo>
                    <a:pt x="0" y="144780"/>
                  </a:lnTo>
                  <a:close/>
                  <a:moveTo>
                    <a:pt x="0" y="60138655"/>
                  </a:moveTo>
                  <a:lnTo>
                    <a:pt x="144780" y="60138655"/>
                  </a:lnTo>
                  <a:lnTo>
                    <a:pt x="144780" y="60283434"/>
                  </a:lnTo>
                  <a:lnTo>
                    <a:pt x="0" y="60283434"/>
                  </a:lnTo>
                  <a:lnTo>
                    <a:pt x="0" y="60138655"/>
                  </a:lnTo>
                  <a:close/>
                  <a:moveTo>
                    <a:pt x="119542992" y="144780"/>
                  </a:moveTo>
                  <a:lnTo>
                    <a:pt x="119687777" y="144780"/>
                  </a:lnTo>
                  <a:lnTo>
                    <a:pt x="119687777" y="60138655"/>
                  </a:lnTo>
                  <a:lnTo>
                    <a:pt x="119542992" y="60138655"/>
                  </a:lnTo>
                  <a:lnTo>
                    <a:pt x="119542992" y="144780"/>
                  </a:lnTo>
                  <a:close/>
                  <a:moveTo>
                    <a:pt x="144780" y="60138655"/>
                  </a:moveTo>
                  <a:lnTo>
                    <a:pt x="119542992" y="60138655"/>
                  </a:lnTo>
                  <a:lnTo>
                    <a:pt x="119542992" y="60283434"/>
                  </a:lnTo>
                  <a:lnTo>
                    <a:pt x="144780" y="60283434"/>
                  </a:lnTo>
                  <a:lnTo>
                    <a:pt x="144780" y="60138655"/>
                  </a:lnTo>
                  <a:close/>
                  <a:moveTo>
                    <a:pt x="119542992" y="0"/>
                  </a:moveTo>
                  <a:lnTo>
                    <a:pt x="119687777" y="0"/>
                  </a:lnTo>
                  <a:lnTo>
                    <a:pt x="119687777" y="144780"/>
                  </a:lnTo>
                  <a:lnTo>
                    <a:pt x="119542992" y="144780"/>
                  </a:lnTo>
                  <a:lnTo>
                    <a:pt x="1195429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9542992" y="0"/>
                  </a:lnTo>
                  <a:lnTo>
                    <a:pt x="1195429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8200" y="4838700"/>
            <a:ext cx="3657600" cy="3593592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8222D45-EF62-CDC3-AF39-7FBA68A98F53}"/>
              </a:ext>
            </a:extLst>
          </p:cNvPr>
          <p:cNvSpPr txBox="1"/>
          <p:nvPr/>
        </p:nvSpPr>
        <p:spPr>
          <a:xfrm>
            <a:off x="7696200" y="956915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 LUẬN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009900"/>
            <a:ext cx="13947397" cy="127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2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3906295" y="3882482"/>
            <a:ext cx="10272712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BA5970C-B8C7-F267-EE21-AF99752741BA}"/>
              </a:ext>
            </a:extLst>
          </p:cNvPr>
          <p:cNvSpPr txBox="1"/>
          <p:nvPr/>
        </p:nvSpPr>
        <p:spPr>
          <a:xfrm>
            <a:off x="2743200" y="647700"/>
            <a:ext cx="14590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Khoảng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phẳng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song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phẳng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song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63800" y="6896942"/>
            <a:ext cx="2850065" cy="31233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244" y="2552700"/>
            <a:ext cx="10402971" cy="350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1731" y="2552700"/>
            <a:ext cx="4767263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0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4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76600" y="2296915"/>
            <a:ext cx="14630400" cy="6732785"/>
            <a:chOff x="0" y="0"/>
            <a:chExt cx="119687773" cy="6028343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19542994" cy="60138657"/>
            </a:xfrm>
            <a:custGeom>
              <a:avLst/>
              <a:gdLst/>
              <a:ahLst/>
              <a:cxnLst/>
              <a:rect l="l" t="t" r="r" b="b"/>
              <a:pathLst>
                <a:path w="119542994" h="60138657">
                  <a:moveTo>
                    <a:pt x="0" y="0"/>
                  </a:moveTo>
                  <a:lnTo>
                    <a:pt x="119542994" y="0"/>
                  </a:lnTo>
                  <a:lnTo>
                    <a:pt x="119542994" y="60138657"/>
                  </a:lnTo>
                  <a:lnTo>
                    <a:pt x="0" y="60138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19687777" cy="60283434"/>
            </a:xfrm>
            <a:custGeom>
              <a:avLst/>
              <a:gdLst/>
              <a:ahLst/>
              <a:cxnLst/>
              <a:rect l="l" t="t" r="r" b="b"/>
              <a:pathLst>
                <a:path w="119687777" h="60283434">
                  <a:moveTo>
                    <a:pt x="119542992" y="60138655"/>
                  </a:moveTo>
                  <a:lnTo>
                    <a:pt x="119687777" y="60138655"/>
                  </a:lnTo>
                  <a:lnTo>
                    <a:pt x="119687777" y="60283434"/>
                  </a:lnTo>
                  <a:lnTo>
                    <a:pt x="119542992" y="60283434"/>
                  </a:lnTo>
                  <a:lnTo>
                    <a:pt x="119542992" y="6013865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0138655"/>
                  </a:lnTo>
                  <a:lnTo>
                    <a:pt x="0" y="60138655"/>
                  </a:lnTo>
                  <a:lnTo>
                    <a:pt x="0" y="144780"/>
                  </a:lnTo>
                  <a:close/>
                  <a:moveTo>
                    <a:pt x="0" y="60138655"/>
                  </a:moveTo>
                  <a:lnTo>
                    <a:pt x="144780" y="60138655"/>
                  </a:lnTo>
                  <a:lnTo>
                    <a:pt x="144780" y="60283434"/>
                  </a:lnTo>
                  <a:lnTo>
                    <a:pt x="0" y="60283434"/>
                  </a:lnTo>
                  <a:lnTo>
                    <a:pt x="0" y="60138655"/>
                  </a:lnTo>
                  <a:close/>
                  <a:moveTo>
                    <a:pt x="119542992" y="144780"/>
                  </a:moveTo>
                  <a:lnTo>
                    <a:pt x="119687777" y="144780"/>
                  </a:lnTo>
                  <a:lnTo>
                    <a:pt x="119687777" y="60138655"/>
                  </a:lnTo>
                  <a:lnTo>
                    <a:pt x="119542992" y="60138655"/>
                  </a:lnTo>
                  <a:lnTo>
                    <a:pt x="119542992" y="144780"/>
                  </a:lnTo>
                  <a:close/>
                  <a:moveTo>
                    <a:pt x="144780" y="60138655"/>
                  </a:moveTo>
                  <a:lnTo>
                    <a:pt x="119542992" y="60138655"/>
                  </a:lnTo>
                  <a:lnTo>
                    <a:pt x="119542992" y="60283434"/>
                  </a:lnTo>
                  <a:lnTo>
                    <a:pt x="144780" y="60283434"/>
                  </a:lnTo>
                  <a:lnTo>
                    <a:pt x="144780" y="60138655"/>
                  </a:lnTo>
                  <a:close/>
                  <a:moveTo>
                    <a:pt x="119542992" y="0"/>
                  </a:moveTo>
                  <a:lnTo>
                    <a:pt x="119687777" y="0"/>
                  </a:lnTo>
                  <a:lnTo>
                    <a:pt x="119687777" y="144780"/>
                  </a:lnTo>
                  <a:lnTo>
                    <a:pt x="119542992" y="144780"/>
                  </a:lnTo>
                  <a:lnTo>
                    <a:pt x="1195429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9542992" y="0"/>
                  </a:lnTo>
                  <a:lnTo>
                    <a:pt x="1195429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8200" y="4838700"/>
            <a:ext cx="3657600" cy="3593592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8222D45-EF62-CDC3-AF39-7FBA68A98F53}"/>
              </a:ext>
            </a:extLst>
          </p:cNvPr>
          <p:cNvSpPr txBox="1"/>
          <p:nvPr/>
        </p:nvSpPr>
        <p:spPr>
          <a:xfrm>
            <a:off x="7696200" y="956915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 LUẬN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476500"/>
            <a:ext cx="10363200" cy="3935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6945029"/>
            <a:ext cx="13910511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8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230600" y="7716786"/>
            <a:ext cx="1747746" cy="25702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800100"/>
            <a:ext cx="16956454" cy="129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2705100"/>
            <a:ext cx="6553200" cy="5436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881274" y="4266995"/>
            <a:ext cx="11786907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621000" y="4902330"/>
            <a:ext cx="2667000" cy="5498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028700"/>
            <a:ext cx="12209929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4686300"/>
            <a:ext cx="5257800" cy="47209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87" y="4038239"/>
            <a:ext cx="4862513" cy="62439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47700"/>
            <a:ext cx="16687800" cy="32466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4051355"/>
            <a:ext cx="8458200" cy="54203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3906295" y="3882482"/>
            <a:ext cx="10272712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BA5970C-B8C7-F267-EE21-AF99752741BA}"/>
              </a:ext>
            </a:extLst>
          </p:cNvPr>
          <p:cNvSpPr txBox="1"/>
          <p:nvPr/>
        </p:nvSpPr>
        <p:spPr>
          <a:xfrm>
            <a:off x="2743200" y="647700"/>
            <a:ext cx="14590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63800" y="6515100"/>
            <a:ext cx="2850065" cy="31233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357" y="1667249"/>
            <a:ext cx="10703243" cy="5082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2600" y="2066800"/>
            <a:ext cx="4496385" cy="3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7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4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1485901"/>
            <a:ext cx="17221200" cy="7543800"/>
            <a:chOff x="0" y="0"/>
            <a:chExt cx="119687773" cy="6028343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19542994" cy="60138657"/>
            </a:xfrm>
            <a:custGeom>
              <a:avLst/>
              <a:gdLst/>
              <a:ahLst/>
              <a:cxnLst/>
              <a:rect l="l" t="t" r="r" b="b"/>
              <a:pathLst>
                <a:path w="119542994" h="60138657">
                  <a:moveTo>
                    <a:pt x="0" y="0"/>
                  </a:moveTo>
                  <a:lnTo>
                    <a:pt x="119542994" y="0"/>
                  </a:lnTo>
                  <a:lnTo>
                    <a:pt x="119542994" y="60138657"/>
                  </a:lnTo>
                  <a:lnTo>
                    <a:pt x="0" y="60138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19687777" cy="60283434"/>
            </a:xfrm>
            <a:custGeom>
              <a:avLst/>
              <a:gdLst/>
              <a:ahLst/>
              <a:cxnLst/>
              <a:rect l="l" t="t" r="r" b="b"/>
              <a:pathLst>
                <a:path w="119687777" h="60283434">
                  <a:moveTo>
                    <a:pt x="119542992" y="60138655"/>
                  </a:moveTo>
                  <a:lnTo>
                    <a:pt x="119687777" y="60138655"/>
                  </a:lnTo>
                  <a:lnTo>
                    <a:pt x="119687777" y="60283434"/>
                  </a:lnTo>
                  <a:lnTo>
                    <a:pt x="119542992" y="60283434"/>
                  </a:lnTo>
                  <a:lnTo>
                    <a:pt x="119542992" y="6013865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0138655"/>
                  </a:lnTo>
                  <a:lnTo>
                    <a:pt x="0" y="60138655"/>
                  </a:lnTo>
                  <a:lnTo>
                    <a:pt x="0" y="144780"/>
                  </a:lnTo>
                  <a:close/>
                  <a:moveTo>
                    <a:pt x="0" y="60138655"/>
                  </a:moveTo>
                  <a:lnTo>
                    <a:pt x="144780" y="60138655"/>
                  </a:lnTo>
                  <a:lnTo>
                    <a:pt x="144780" y="60283434"/>
                  </a:lnTo>
                  <a:lnTo>
                    <a:pt x="0" y="60283434"/>
                  </a:lnTo>
                  <a:lnTo>
                    <a:pt x="0" y="60138655"/>
                  </a:lnTo>
                  <a:close/>
                  <a:moveTo>
                    <a:pt x="119542992" y="144780"/>
                  </a:moveTo>
                  <a:lnTo>
                    <a:pt x="119687777" y="144780"/>
                  </a:lnTo>
                  <a:lnTo>
                    <a:pt x="119687777" y="60138655"/>
                  </a:lnTo>
                  <a:lnTo>
                    <a:pt x="119542992" y="60138655"/>
                  </a:lnTo>
                  <a:lnTo>
                    <a:pt x="119542992" y="144780"/>
                  </a:lnTo>
                  <a:close/>
                  <a:moveTo>
                    <a:pt x="144780" y="60138655"/>
                  </a:moveTo>
                  <a:lnTo>
                    <a:pt x="119542992" y="60138655"/>
                  </a:lnTo>
                  <a:lnTo>
                    <a:pt x="119542992" y="60283434"/>
                  </a:lnTo>
                  <a:lnTo>
                    <a:pt x="144780" y="60283434"/>
                  </a:lnTo>
                  <a:lnTo>
                    <a:pt x="144780" y="60138655"/>
                  </a:lnTo>
                  <a:close/>
                  <a:moveTo>
                    <a:pt x="119542992" y="0"/>
                  </a:moveTo>
                  <a:lnTo>
                    <a:pt x="119687777" y="0"/>
                  </a:lnTo>
                  <a:lnTo>
                    <a:pt x="119687777" y="144780"/>
                  </a:lnTo>
                  <a:lnTo>
                    <a:pt x="119542992" y="144780"/>
                  </a:lnTo>
                  <a:lnTo>
                    <a:pt x="1195429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9542992" y="0"/>
                  </a:lnTo>
                  <a:lnTo>
                    <a:pt x="1195429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600" y="7048500"/>
            <a:ext cx="2882027" cy="2831592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8222D45-EF62-CDC3-AF39-7FBA68A98F53}"/>
              </a:ext>
            </a:extLst>
          </p:cNvPr>
          <p:cNvSpPr txBox="1"/>
          <p:nvPr/>
        </p:nvSpPr>
        <p:spPr>
          <a:xfrm>
            <a:off x="6248400" y="43536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 LUẬN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019301"/>
            <a:ext cx="10744200" cy="39619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6800" y="2042411"/>
            <a:ext cx="4495800" cy="543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4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800100"/>
            <a:ext cx="17221200" cy="8686800"/>
            <a:chOff x="0" y="0"/>
            <a:chExt cx="119687773" cy="6028343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19542994" cy="60138657"/>
            </a:xfrm>
            <a:custGeom>
              <a:avLst/>
              <a:gdLst/>
              <a:ahLst/>
              <a:cxnLst/>
              <a:rect l="l" t="t" r="r" b="b"/>
              <a:pathLst>
                <a:path w="119542994" h="60138657">
                  <a:moveTo>
                    <a:pt x="0" y="0"/>
                  </a:moveTo>
                  <a:lnTo>
                    <a:pt x="119542994" y="0"/>
                  </a:lnTo>
                  <a:lnTo>
                    <a:pt x="119542994" y="60138657"/>
                  </a:lnTo>
                  <a:lnTo>
                    <a:pt x="0" y="60138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19687777" cy="60283434"/>
            </a:xfrm>
            <a:custGeom>
              <a:avLst/>
              <a:gdLst/>
              <a:ahLst/>
              <a:cxnLst/>
              <a:rect l="l" t="t" r="r" b="b"/>
              <a:pathLst>
                <a:path w="119687777" h="60283434">
                  <a:moveTo>
                    <a:pt x="119542992" y="60138655"/>
                  </a:moveTo>
                  <a:lnTo>
                    <a:pt x="119687777" y="60138655"/>
                  </a:lnTo>
                  <a:lnTo>
                    <a:pt x="119687777" y="60283434"/>
                  </a:lnTo>
                  <a:lnTo>
                    <a:pt x="119542992" y="60283434"/>
                  </a:lnTo>
                  <a:lnTo>
                    <a:pt x="119542992" y="6013865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0138655"/>
                  </a:lnTo>
                  <a:lnTo>
                    <a:pt x="0" y="60138655"/>
                  </a:lnTo>
                  <a:lnTo>
                    <a:pt x="0" y="144780"/>
                  </a:lnTo>
                  <a:close/>
                  <a:moveTo>
                    <a:pt x="0" y="60138655"/>
                  </a:moveTo>
                  <a:lnTo>
                    <a:pt x="144780" y="60138655"/>
                  </a:lnTo>
                  <a:lnTo>
                    <a:pt x="144780" y="60283434"/>
                  </a:lnTo>
                  <a:lnTo>
                    <a:pt x="0" y="60283434"/>
                  </a:lnTo>
                  <a:lnTo>
                    <a:pt x="0" y="60138655"/>
                  </a:lnTo>
                  <a:close/>
                  <a:moveTo>
                    <a:pt x="119542992" y="144780"/>
                  </a:moveTo>
                  <a:lnTo>
                    <a:pt x="119687777" y="144780"/>
                  </a:lnTo>
                  <a:lnTo>
                    <a:pt x="119687777" y="60138655"/>
                  </a:lnTo>
                  <a:lnTo>
                    <a:pt x="119542992" y="60138655"/>
                  </a:lnTo>
                  <a:lnTo>
                    <a:pt x="119542992" y="144780"/>
                  </a:lnTo>
                  <a:close/>
                  <a:moveTo>
                    <a:pt x="144780" y="60138655"/>
                  </a:moveTo>
                  <a:lnTo>
                    <a:pt x="119542992" y="60138655"/>
                  </a:lnTo>
                  <a:lnTo>
                    <a:pt x="119542992" y="60283434"/>
                  </a:lnTo>
                  <a:lnTo>
                    <a:pt x="144780" y="60283434"/>
                  </a:lnTo>
                  <a:lnTo>
                    <a:pt x="144780" y="60138655"/>
                  </a:lnTo>
                  <a:close/>
                  <a:moveTo>
                    <a:pt x="119542992" y="0"/>
                  </a:moveTo>
                  <a:lnTo>
                    <a:pt x="119687777" y="0"/>
                  </a:lnTo>
                  <a:lnTo>
                    <a:pt x="119687777" y="144780"/>
                  </a:lnTo>
                  <a:lnTo>
                    <a:pt x="119542992" y="144780"/>
                  </a:lnTo>
                  <a:lnTo>
                    <a:pt x="1195429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9542992" y="0"/>
                  </a:lnTo>
                  <a:lnTo>
                    <a:pt x="1195429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600" y="7048500"/>
            <a:ext cx="2882027" cy="2831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34" y="1066800"/>
            <a:ext cx="16605531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2653" y="5004467"/>
            <a:ext cx="4038600" cy="36477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633" y="3197464"/>
            <a:ext cx="16456167" cy="12602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7000" y="4838700"/>
            <a:ext cx="4114800" cy="380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3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0800000">
            <a:off x="-1" y="7886699"/>
            <a:ext cx="18288000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586732" y="2019300"/>
            <a:ext cx="3950455" cy="814526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79FA870-9E7F-6F64-F893-D289C789F0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864321" y="2761362"/>
            <a:ext cx="3991356" cy="5125337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4EDB2B6-B546-062A-9CEE-9674A860358D}"/>
              </a:ext>
            </a:extLst>
          </p:cNvPr>
          <p:cNvSpPr txBox="1"/>
          <p:nvPr/>
        </p:nvSpPr>
        <p:spPr>
          <a:xfrm>
            <a:off x="3363723" y="2766309"/>
            <a:ext cx="11560549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HẸN GẶP LẠI CÁC EM TRONG TIẾT HỌC SAU</a:t>
            </a:r>
          </a:p>
        </p:txBody>
      </p:sp>
    </p:spTree>
    <p:extLst>
      <p:ext uri="{BB962C8B-B14F-4D97-AF65-F5344CB8AC3E}">
        <p14:creationId xmlns:p14="http://schemas.microsoft.com/office/powerpoint/2010/main" val="223419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881274" y="4266995"/>
            <a:ext cx="11786907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02000" y="7079512"/>
            <a:ext cx="1981200" cy="2742145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FF3BB10-C78A-7B8C-4521-3000E99F6A33}"/>
              </a:ext>
            </a:extLst>
          </p:cNvPr>
          <p:cNvSpPr txBox="1"/>
          <p:nvPr/>
        </p:nvSpPr>
        <p:spPr>
          <a:xfrm>
            <a:off x="7198311" y="262430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52800" y="7043910"/>
            <a:ext cx="126446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Khoảng cách </a:t>
            </a:r>
            <a:r>
              <a:rPr lang="nl-NL" sz="4400" i="1" dirty="0">
                <a:latin typeface="Times New Roman" panose="02020603050405020304" pitchFamily="18" charset="0"/>
                <a:ea typeface="Calibri" panose="020F0502020204030204" pitchFamily="34" charset="0"/>
              </a:rPr>
              <a:t>là khái niệm được dùng trong nhiều lĩnh vực của đời sống. Trong bài học này ta tìm hiểu về khoảng cách giữa điểm, đường thẳng, mặt </a:t>
            </a:r>
            <a:r>
              <a:rPr lang="nl-NL" sz="4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phẳng.</a:t>
            </a:r>
            <a:endParaRPr lang="vi-VN" sz="4400" dirty="0"/>
          </a:p>
        </p:txBody>
      </p:sp>
      <p:pic>
        <p:nvPicPr>
          <p:cNvPr id="16" name="Picture 15"/>
          <p:cNvPicPr/>
          <p:nvPr/>
        </p:nvPicPr>
        <p:blipFill>
          <a:blip r:embed="rId3"/>
          <a:stretch>
            <a:fillRect/>
          </a:stretch>
        </p:blipFill>
        <p:spPr>
          <a:xfrm>
            <a:off x="5257800" y="2552700"/>
            <a:ext cx="12420600" cy="4029767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CB0814A0-54D0-29C8-0009-B8D1DBE6AB59}"/>
              </a:ext>
            </a:extLst>
          </p:cNvPr>
          <p:cNvSpPr txBox="1"/>
          <p:nvPr/>
        </p:nvSpPr>
        <p:spPr>
          <a:xfrm>
            <a:off x="3195822" y="1597675"/>
            <a:ext cx="9910578" cy="2349579"/>
          </a:xfrm>
          <a:prstGeom prst="wedgeRoundRectCallout">
            <a:avLst>
              <a:gd name="adj1" fmla="val 38352"/>
              <a:gd name="adj2" fmla="val 7613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4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4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44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4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4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4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4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4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4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4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866900"/>
            <a:chOff x="0" y="0"/>
            <a:chExt cx="186375649" cy="2849762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654528" y="2057400"/>
            <a:ext cx="2633472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65" y="4504708"/>
            <a:ext cx="3443120" cy="5848186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ABA16ED0-48EE-4D84-EB73-B258702619C8}"/>
              </a:ext>
            </a:extLst>
          </p:cNvPr>
          <p:cNvSpPr txBox="1"/>
          <p:nvPr/>
        </p:nvSpPr>
        <p:spPr>
          <a:xfrm>
            <a:off x="2095500" y="2552699"/>
            <a:ext cx="14097000" cy="1880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26: KHOẢNG CÁCH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4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10200" y="3314700"/>
            <a:ext cx="12316234" cy="6203348"/>
            <a:chOff x="0" y="0"/>
            <a:chExt cx="119687773" cy="6028343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19542994" cy="60138657"/>
            </a:xfrm>
            <a:custGeom>
              <a:avLst/>
              <a:gdLst/>
              <a:ahLst/>
              <a:cxnLst/>
              <a:rect l="l" t="t" r="r" b="b"/>
              <a:pathLst>
                <a:path w="119542994" h="60138657">
                  <a:moveTo>
                    <a:pt x="0" y="0"/>
                  </a:moveTo>
                  <a:lnTo>
                    <a:pt x="119542994" y="0"/>
                  </a:lnTo>
                  <a:lnTo>
                    <a:pt x="119542994" y="60138657"/>
                  </a:lnTo>
                  <a:lnTo>
                    <a:pt x="0" y="60138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19687777" cy="60283434"/>
            </a:xfrm>
            <a:custGeom>
              <a:avLst/>
              <a:gdLst/>
              <a:ahLst/>
              <a:cxnLst/>
              <a:rect l="l" t="t" r="r" b="b"/>
              <a:pathLst>
                <a:path w="119687777" h="60283434">
                  <a:moveTo>
                    <a:pt x="119542992" y="60138655"/>
                  </a:moveTo>
                  <a:lnTo>
                    <a:pt x="119687777" y="60138655"/>
                  </a:lnTo>
                  <a:lnTo>
                    <a:pt x="119687777" y="60283434"/>
                  </a:lnTo>
                  <a:lnTo>
                    <a:pt x="119542992" y="60283434"/>
                  </a:lnTo>
                  <a:lnTo>
                    <a:pt x="119542992" y="6013865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0138655"/>
                  </a:lnTo>
                  <a:lnTo>
                    <a:pt x="0" y="60138655"/>
                  </a:lnTo>
                  <a:lnTo>
                    <a:pt x="0" y="144780"/>
                  </a:lnTo>
                  <a:close/>
                  <a:moveTo>
                    <a:pt x="0" y="60138655"/>
                  </a:moveTo>
                  <a:lnTo>
                    <a:pt x="144780" y="60138655"/>
                  </a:lnTo>
                  <a:lnTo>
                    <a:pt x="144780" y="60283434"/>
                  </a:lnTo>
                  <a:lnTo>
                    <a:pt x="0" y="60283434"/>
                  </a:lnTo>
                  <a:lnTo>
                    <a:pt x="0" y="60138655"/>
                  </a:lnTo>
                  <a:close/>
                  <a:moveTo>
                    <a:pt x="119542992" y="144780"/>
                  </a:moveTo>
                  <a:lnTo>
                    <a:pt x="119687777" y="144780"/>
                  </a:lnTo>
                  <a:lnTo>
                    <a:pt x="119687777" y="60138655"/>
                  </a:lnTo>
                  <a:lnTo>
                    <a:pt x="119542992" y="60138655"/>
                  </a:lnTo>
                  <a:lnTo>
                    <a:pt x="119542992" y="144780"/>
                  </a:lnTo>
                  <a:close/>
                  <a:moveTo>
                    <a:pt x="144780" y="60138655"/>
                  </a:moveTo>
                  <a:lnTo>
                    <a:pt x="119542992" y="60138655"/>
                  </a:lnTo>
                  <a:lnTo>
                    <a:pt x="119542992" y="60283434"/>
                  </a:lnTo>
                  <a:lnTo>
                    <a:pt x="144780" y="60283434"/>
                  </a:lnTo>
                  <a:lnTo>
                    <a:pt x="144780" y="60138655"/>
                  </a:lnTo>
                  <a:close/>
                  <a:moveTo>
                    <a:pt x="119542992" y="0"/>
                  </a:moveTo>
                  <a:lnTo>
                    <a:pt x="119687777" y="0"/>
                  </a:lnTo>
                  <a:lnTo>
                    <a:pt x="119687777" y="144780"/>
                  </a:lnTo>
                  <a:lnTo>
                    <a:pt x="119542992" y="144780"/>
                  </a:lnTo>
                  <a:lnTo>
                    <a:pt x="1195429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9542992" y="0"/>
                  </a:lnTo>
                  <a:lnTo>
                    <a:pt x="1195429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28700"/>
            <a:ext cx="5213902" cy="7216474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0FA9436-E03E-1B1B-3264-BAE9E911732C}"/>
              </a:ext>
            </a:extLst>
          </p:cNvPr>
          <p:cNvSpPr txBox="1"/>
          <p:nvPr/>
        </p:nvSpPr>
        <p:spPr>
          <a:xfrm>
            <a:off x="7010400" y="1201698"/>
            <a:ext cx="929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1040A81-CCC0-2D60-FCDC-18178E17CE43}"/>
              </a:ext>
            </a:extLst>
          </p:cNvPr>
          <p:cNvSpPr txBox="1"/>
          <p:nvPr/>
        </p:nvSpPr>
        <p:spPr>
          <a:xfrm>
            <a:off x="5562600" y="35433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4163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2733768-9DD6-4A90-65BF-EB4044B95532}"/>
              </a:ext>
            </a:extLst>
          </p:cNvPr>
          <p:cNvSpPr txBox="1"/>
          <p:nvPr/>
        </p:nvSpPr>
        <p:spPr>
          <a:xfrm>
            <a:off x="5562600" y="50673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4163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85188DE-668C-4421-DB49-F4E37FA90DCE}"/>
              </a:ext>
            </a:extLst>
          </p:cNvPr>
          <p:cNvSpPr txBox="1"/>
          <p:nvPr/>
        </p:nvSpPr>
        <p:spPr>
          <a:xfrm>
            <a:off x="5562600" y="7130538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4163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9706BAA-4F1A-74FF-E7BC-C7F2FC5807D5}"/>
              </a:ext>
            </a:extLst>
          </p:cNvPr>
          <p:cNvSpPr txBox="1"/>
          <p:nvPr/>
        </p:nvSpPr>
        <p:spPr>
          <a:xfrm>
            <a:off x="6858000" y="3680932"/>
            <a:ext cx="1043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Khoảng</a:t>
            </a:r>
            <a:r>
              <a:rPr lang="es-E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s-E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s-E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s-E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s-E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s-E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s-E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s-E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s-E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s-E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s-E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s-E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s-E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C336120F-C7D5-7443-8F94-F3DBD8DDBB6A}"/>
              </a:ext>
            </a:extLst>
          </p:cNvPr>
          <p:cNvSpPr txBox="1"/>
          <p:nvPr/>
        </p:nvSpPr>
        <p:spPr>
          <a:xfrm>
            <a:off x="6891336" y="5188623"/>
            <a:ext cx="104060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Khoảng</a:t>
            </a:r>
            <a:r>
              <a:rPr lang="es-E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s-E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s-E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s-E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s-E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s-E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s-E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s-E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s-E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song</a:t>
            </a:r>
            <a:r>
              <a:rPr lang="es-E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song</a:t>
            </a:r>
            <a:r>
              <a:rPr lang="es-E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s-E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s-E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s-E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s-E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s-E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song</a:t>
            </a:r>
            <a:r>
              <a:rPr lang="es-E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5674CBF-B449-DB73-B9C6-8FEB0B74C8B5}"/>
              </a:ext>
            </a:extLst>
          </p:cNvPr>
          <p:cNvSpPr txBox="1"/>
          <p:nvPr/>
        </p:nvSpPr>
        <p:spPr>
          <a:xfrm>
            <a:off x="6858000" y="7268170"/>
            <a:ext cx="1043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Khoảng </a:t>
            </a:r>
            <a:r>
              <a:rPr lang="vi-VN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 giữa hai đường thẳng chéo nhau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3906295" y="3882482"/>
            <a:ext cx="10272712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BA5970C-B8C7-F267-EE21-AF99752741BA}"/>
              </a:ext>
            </a:extLst>
          </p:cNvPr>
          <p:cNvSpPr txBox="1"/>
          <p:nvPr/>
        </p:nvSpPr>
        <p:spPr>
          <a:xfrm>
            <a:off x="2743200" y="647700"/>
            <a:ext cx="14590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AF9A1E56-0EDC-66C1-5923-68120512FF45}"/>
              </a:ext>
            </a:extLst>
          </p:cNvPr>
          <p:cNvSpPr/>
          <p:nvPr/>
        </p:nvSpPr>
        <p:spPr>
          <a:xfrm>
            <a:off x="3126980" y="2339118"/>
            <a:ext cx="1600200" cy="990600"/>
          </a:xfrm>
          <a:prstGeom prst="roundRect">
            <a:avLst/>
          </a:prstGeom>
          <a:solidFill>
            <a:srgbClr val="3DCF97"/>
          </a:solidFill>
          <a:ln>
            <a:solidFill>
              <a:srgbClr val="3DC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740" y="3504339"/>
            <a:ext cx="14221690" cy="53729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75552" y="8115300"/>
            <a:ext cx="1738313" cy="190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4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76600" y="2171699"/>
            <a:ext cx="14630400" cy="7086601"/>
            <a:chOff x="0" y="0"/>
            <a:chExt cx="119687773" cy="6028343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19542994" cy="60138657"/>
            </a:xfrm>
            <a:custGeom>
              <a:avLst/>
              <a:gdLst/>
              <a:ahLst/>
              <a:cxnLst/>
              <a:rect l="l" t="t" r="r" b="b"/>
              <a:pathLst>
                <a:path w="119542994" h="60138657">
                  <a:moveTo>
                    <a:pt x="0" y="0"/>
                  </a:moveTo>
                  <a:lnTo>
                    <a:pt x="119542994" y="0"/>
                  </a:lnTo>
                  <a:lnTo>
                    <a:pt x="119542994" y="60138657"/>
                  </a:lnTo>
                  <a:lnTo>
                    <a:pt x="0" y="60138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19687777" cy="60283434"/>
            </a:xfrm>
            <a:custGeom>
              <a:avLst/>
              <a:gdLst/>
              <a:ahLst/>
              <a:cxnLst/>
              <a:rect l="l" t="t" r="r" b="b"/>
              <a:pathLst>
                <a:path w="119687777" h="60283434">
                  <a:moveTo>
                    <a:pt x="119542992" y="60138655"/>
                  </a:moveTo>
                  <a:lnTo>
                    <a:pt x="119687777" y="60138655"/>
                  </a:lnTo>
                  <a:lnTo>
                    <a:pt x="119687777" y="60283434"/>
                  </a:lnTo>
                  <a:lnTo>
                    <a:pt x="119542992" y="60283434"/>
                  </a:lnTo>
                  <a:lnTo>
                    <a:pt x="119542992" y="6013865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0138655"/>
                  </a:lnTo>
                  <a:lnTo>
                    <a:pt x="0" y="60138655"/>
                  </a:lnTo>
                  <a:lnTo>
                    <a:pt x="0" y="144780"/>
                  </a:lnTo>
                  <a:close/>
                  <a:moveTo>
                    <a:pt x="0" y="60138655"/>
                  </a:moveTo>
                  <a:lnTo>
                    <a:pt x="144780" y="60138655"/>
                  </a:lnTo>
                  <a:lnTo>
                    <a:pt x="144780" y="60283434"/>
                  </a:lnTo>
                  <a:lnTo>
                    <a:pt x="0" y="60283434"/>
                  </a:lnTo>
                  <a:lnTo>
                    <a:pt x="0" y="60138655"/>
                  </a:lnTo>
                  <a:close/>
                  <a:moveTo>
                    <a:pt x="119542992" y="144780"/>
                  </a:moveTo>
                  <a:lnTo>
                    <a:pt x="119687777" y="144780"/>
                  </a:lnTo>
                  <a:lnTo>
                    <a:pt x="119687777" y="60138655"/>
                  </a:lnTo>
                  <a:lnTo>
                    <a:pt x="119542992" y="60138655"/>
                  </a:lnTo>
                  <a:lnTo>
                    <a:pt x="119542992" y="144780"/>
                  </a:lnTo>
                  <a:close/>
                  <a:moveTo>
                    <a:pt x="144780" y="60138655"/>
                  </a:moveTo>
                  <a:lnTo>
                    <a:pt x="119542992" y="60138655"/>
                  </a:lnTo>
                  <a:lnTo>
                    <a:pt x="119542992" y="60283434"/>
                  </a:lnTo>
                  <a:lnTo>
                    <a:pt x="144780" y="60283434"/>
                  </a:lnTo>
                  <a:lnTo>
                    <a:pt x="144780" y="60138655"/>
                  </a:lnTo>
                  <a:close/>
                  <a:moveTo>
                    <a:pt x="119542992" y="0"/>
                  </a:moveTo>
                  <a:lnTo>
                    <a:pt x="119687777" y="0"/>
                  </a:lnTo>
                  <a:lnTo>
                    <a:pt x="119687777" y="144780"/>
                  </a:lnTo>
                  <a:lnTo>
                    <a:pt x="119542992" y="144780"/>
                  </a:lnTo>
                  <a:lnTo>
                    <a:pt x="1195429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9542992" y="0"/>
                  </a:lnTo>
                  <a:lnTo>
                    <a:pt x="1195429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3400" y="3450044"/>
            <a:ext cx="4214615" cy="4140859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8222D45-EF62-CDC3-AF39-7FBA68A98F53}"/>
              </a:ext>
            </a:extLst>
          </p:cNvPr>
          <p:cNvSpPr txBox="1"/>
          <p:nvPr/>
        </p:nvSpPr>
        <p:spPr>
          <a:xfrm>
            <a:off x="7696200" y="956915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953" y="2644187"/>
            <a:ext cx="14187693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5390174"/>
            <a:ext cx="11727852" cy="704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6461661"/>
            <a:ext cx="13701843" cy="9459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1249" y="7886700"/>
            <a:ext cx="13756094" cy="9675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3875339" y="3894388"/>
            <a:ext cx="10296525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621000" y="5764274"/>
            <a:ext cx="2667000" cy="4532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723900"/>
            <a:ext cx="13997354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977" y="3390900"/>
            <a:ext cx="7239000" cy="6204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747034" y="4245945"/>
            <a:ext cx="11786907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2476" y="3619500"/>
            <a:ext cx="2662619" cy="4723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571500"/>
            <a:ext cx="11125200" cy="47181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5289613"/>
            <a:ext cx="4724400" cy="4796639"/>
          </a:xfrm>
          <a:prstGeom prst="rect">
            <a:avLst/>
          </a:prstGeom>
        </p:spPr>
      </p:pic>
      <p:pic>
        <p:nvPicPr>
          <p:cNvPr id="14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1023" y="9029700"/>
            <a:ext cx="2219546" cy="571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3906295" y="3882482"/>
            <a:ext cx="10272712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BA5970C-B8C7-F267-EE21-AF99752741BA}"/>
              </a:ext>
            </a:extLst>
          </p:cNvPr>
          <p:cNvSpPr txBox="1"/>
          <p:nvPr/>
        </p:nvSpPr>
        <p:spPr>
          <a:xfrm>
            <a:off x="2743200" y="647700"/>
            <a:ext cx="14590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63800" y="6896942"/>
            <a:ext cx="2850065" cy="31233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513" y="2857500"/>
            <a:ext cx="9667941" cy="3603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1274" y="2854377"/>
            <a:ext cx="5827588" cy="36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3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2510286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true,&quot;HasMinimizeMode&quot;:true,&quot;TimerValue&quot;:&quot;02:00&quot;,&quot;HasAutoStart&quot;:false,&quot;HasCorrectAnswers&quot;:false,&quot;McqAnswers&quot;:[],&quot;ActivityId&quot;:&quot;ima20240221011909407256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201</Words>
  <Application>Microsoft Office PowerPoint</Application>
  <PresentationFormat>Custom</PresentationFormat>
  <Paragraphs>22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Brown Simple Minimalist Botanical Plants Classroom Rules Education Presentation</dc:title>
  <dc:creator>Lê Thảo</dc:creator>
  <cp:lastModifiedBy>asus</cp:lastModifiedBy>
  <cp:revision>18</cp:revision>
  <dcterms:created xsi:type="dcterms:W3CDTF">2006-08-16T00:00:00Z</dcterms:created>
  <dcterms:modified xsi:type="dcterms:W3CDTF">2024-02-21T03:24:52Z</dcterms:modified>
  <dc:identifier>DAFOzm4C4JQ</dc:identifier>
</cp:coreProperties>
</file>