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2" r:id="rId3"/>
  </p:sldMasterIdLst>
  <p:notesMasterIdLst>
    <p:notesMasterId r:id="rId28"/>
  </p:notesMasterIdLst>
  <p:sldIdLst>
    <p:sldId id="2007577230" r:id="rId4"/>
    <p:sldId id="2007577231" r:id="rId5"/>
    <p:sldId id="2007577232" r:id="rId6"/>
    <p:sldId id="2007577233" r:id="rId7"/>
    <p:sldId id="2007577234" r:id="rId8"/>
    <p:sldId id="2007577235" r:id="rId9"/>
    <p:sldId id="2007577236" r:id="rId10"/>
    <p:sldId id="2007577237" r:id="rId11"/>
    <p:sldId id="2007577238" r:id="rId12"/>
    <p:sldId id="2007577239" r:id="rId13"/>
    <p:sldId id="2007577240" r:id="rId14"/>
    <p:sldId id="2007577241" r:id="rId15"/>
    <p:sldId id="2007577242" r:id="rId16"/>
    <p:sldId id="2007577252" r:id="rId17"/>
    <p:sldId id="2007577243" r:id="rId18"/>
    <p:sldId id="2007577244" r:id="rId19"/>
    <p:sldId id="2007577246" r:id="rId20"/>
    <p:sldId id="2007577245" r:id="rId21"/>
    <p:sldId id="2007577247" r:id="rId22"/>
    <p:sldId id="2007577248" r:id="rId23"/>
    <p:sldId id="2007577249" r:id="rId24"/>
    <p:sldId id="2007577250" r:id="rId25"/>
    <p:sldId id="2007577251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B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354" y="63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1A640-60DB-4F7B-A9DD-2280E5E3A45B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085B8-C076-4183-8A0D-60679E94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883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54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2422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1448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623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2"/>
          </p:nvPr>
        </p:nvSpPr>
        <p:spPr>
          <a:xfrm>
            <a:off x="1311633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>
            <a:off x="1311633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3" hasCustomPrompt="1"/>
          </p:nvPr>
        </p:nvSpPr>
        <p:spPr>
          <a:xfrm>
            <a:off x="1311633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4"/>
          </p:nvPr>
        </p:nvSpPr>
        <p:spPr>
          <a:xfrm>
            <a:off x="4635367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5"/>
          </p:nvPr>
        </p:nvSpPr>
        <p:spPr>
          <a:xfrm>
            <a:off x="4635367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6" hasCustomPrompt="1"/>
          </p:nvPr>
        </p:nvSpPr>
        <p:spPr>
          <a:xfrm>
            <a:off x="4635367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7"/>
          </p:nvPr>
        </p:nvSpPr>
        <p:spPr>
          <a:xfrm>
            <a:off x="7959100" y="2835028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8"/>
          </p:nvPr>
        </p:nvSpPr>
        <p:spPr>
          <a:xfrm>
            <a:off x="7959100" y="3370231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9" hasCustomPrompt="1"/>
          </p:nvPr>
        </p:nvSpPr>
        <p:spPr>
          <a:xfrm>
            <a:off x="7959100" y="1889233"/>
            <a:ext cx="2921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" name="Google Shape;193;p13"/>
          <p:cNvGrpSpPr/>
          <p:nvPr/>
        </p:nvGrpSpPr>
        <p:grpSpPr>
          <a:xfrm>
            <a:off x="7326735" y="4308596"/>
            <a:ext cx="3577477" cy="1411097"/>
            <a:chOff x="4432311" y="2548350"/>
            <a:chExt cx="4488305" cy="1770363"/>
          </a:xfrm>
        </p:grpSpPr>
        <p:sp>
          <p:nvSpPr>
            <p:cNvPr id="194" name="Google Shape;194;p13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" name="Google Shape;196;p1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97" name="Google Shape;197;p1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" name="Google Shape;201;p1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432067" y="2023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7843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995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016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7502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6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9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83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3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77" name="Google Shape;77;p4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" name="Google Shape;88;p4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89" name="Google Shape;89;p4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7" name="Google Shape;97;p4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8" name="Google Shape;98;p4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06" name="Google Shape;106;p4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4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299200" y="1575767"/>
            <a:ext cx="994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10880064" y="5923777"/>
            <a:ext cx="207200" cy="207200"/>
            <a:chOff x="1666623" y="2623621"/>
            <a:chExt cx="155400" cy="155400"/>
          </a:xfrm>
        </p:grpSpPr>
        <p:sp>
          <p:nvSpPr>
            <p:cNvPr id="110" name="Google Shape;110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273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08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19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1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60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45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14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14" name="Google Shape;114;p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17" name="Google Shape;117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" name="Google Shape;125;p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" name="Google Shape;134;p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35" name="Google Shape;135;p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43" name="Google Shape;143;p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 idx="2"/>
          </p:nvPr>
        </p:nvSpPr>
        <p:spPr>
          <a:xfrm>
            <a:off x="2384967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1"/>
          </p:nvPr>
        </p:nvSpPr>
        <p:spPr>
          <a:xfrm>
            <a:off x="2384967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 idx="3"/>
          </p:nvPr>
        </p:nvSpPr>
        <p:spPr>
          <a:xfrm>
            <a:off x="6648900" y="3459499"/>
            <a:ext cx="3436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subTitle" idx="4"/>
          </p:nvPr>
        </p:nvSpPr>
        <p:spPr>
          <a:xfrm>
            <a:off x="6648900" y="3988951"/>
            <a:ext cx="3436000" cy="13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1801197" y="5953811"/>
            <a:ext cx="207200" cy="207200"/>
            <a:chOff x="1666623" y="2623621"/>
            <a:chExt cx="155400" cy="155400"/>
          </a:xfrm>
        </p:grpSpPr>
        <p:sp>
          <p:nvSpPr>
            <p:cNvPr id="150" name="Google Shape;150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" name="Google Shape;152;p5"/>
          <p:cNvGrpSpPr/>
          <p:nvPr/>
        </p:nvGrpSpPr>
        <p:grpSpPr>
          <a:xfrm>
            <a:off x="10702897" y="785077"/>
            <a:ext cx="207200" cy="207200"/>
            <a:chOff x="1666623" y="2623621"/>
            <a:chExt cx="155400" cy="155400"/>
          </a:xfrm>
        </p:grpSpPr>
        <p:sp>
          <p:nvSpPr>
            <p:cNvPr id="153" name="Google Shape;153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" name="Google Shape;155;p5"/>
          <p:cNvGrpSpPr/>
          <p:nvPr/>
        </p:nvGrpSpPr>
        <p:grpSpPr>
          <a:xfrm flipH="1">
            <a:off x="1200375" y="5414815"/>
            <a:ext cx="600812" cy="658788"/>
            <a:chOff x="1584644" y="2497374"/>
            <a:chExt cx="450609" cy="494091"/>
          </a:xfrm>
        </p:grpSpPr>
        <p:sp>
          <p:nvSpPr>
            <p:cNvPr id="156" name="Google Shape;156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5"/>
          <p:cNvGrpSpPr/>
          <p:nvPr/>
        </p:nvGrpSpPr>
        <p:grpSpPr>
          <a:xfrm flipH="1">
            <a:off x="10791509" y="912982"/>
            <a:ext cx="600812" cy="658788"/>
            <a:chOff x="1584644" y="2497374"/>
            <a:chExt cx="450609" cy="494091"/>
          </a:xfrm>
        </p:grpSpPr>
        <p:sp>
          <p:nvSpPr>
            <p:cNvPr id="159" name="Google Shape;159;p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942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8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47" name="Google Shape;247;p8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9" name="Google Shape;249;p8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50" name="Google Shape;250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8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8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8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8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" name="Google Shape;267;p8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268" name="Google Shape;268;p8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8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8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8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8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8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8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276" name="Google Shape;276;p8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2680213" y="1947064"/>
            <a:ext cx="7118000" cy="30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78" name="Google Shape;278;p8"/>
          <p:cNvGrpSpPr/>
          <p:nvPr/>
        </p:nvGrpSpPr>
        <p:grpSpPr>
          <a:xfrm>
            <a:off x="2084797" y="1058811"/>
            <a:ext cx="207200" cy="207200"/>
            <a:chOff x="1666623" y="2623621"/>
            <a:chExt cx="155400" cy="155400"/>
          </a:xfrm>
        </p:grpSpPr>
        <p:sp>
          <p:nvSpPr>
            <p:cNvPr id="279" name="Google Shape;279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8"/>
          <p:cNvGrpSpPr/>
          <p:nvPr/>
        </p:nvGrpSpPr>
        <p:grpSpPr>
          <a:xfrm rot="-4953182" flipH="1">
            <a:off x="1351456" y="1069964"/>
            <a:ext cx="600773" cy="658744"/>
            <a:chOff x="1584644" y="2497374"/>
            <a:chExt cx="450609" cy="494091"/>
          </a:xfrm>
        </p:grpSpPr>
        <p:sp>
          <p:nvSpPr>
            <p:cNvPr id="282" name="Google Shape;282;p8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10883297" y="5804811"/>
            <a:ext cx="207200" cy="207200"/>
            <a:chOff x="1666623" y="2623621"/>
            <a:chExt cx="155400" cy="155400"/>
          </a:xfrm>
        </p:grpSpPr>
        <p:sp>
          <p:nvSpPr>
            <p:cNvPr id="285" name="Google Shape;285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4138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6971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5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3"/>
        </a:solidFill>
        <a:effectLst/>
      </p:bgPr>
    </p:bg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30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095" name="Google Shape;1095;p30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6" name="Google Shape;1106;p30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107" name="Google Shape;1107;p30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30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30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5" name="Google Shape;1115;p30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116" name="Google Shape;1116;p30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124" name="Google Shape;1124;p30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125" name="Google Shape;1125;p30"/>
          <p:cNvSpPr txBox="1">
            <a:spLocks noGrp="1"/>
          </p:cNvSpPr>
          <p:nvPr>
            <p:ph type="title" hasCustomPrompt="1"/>
          </p:nvPr>
        </p:nvSpPr>
        <p:spPr>
          <a:xfrm>
            <a:off x="2858699" y="9016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1"/>
          </p:nvPr>
        </p:nvSpPr>
        <p:spPr>
          <a:xfrm>
            <a:off x="3725899" y="1825436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title" idx="2" hasCustomPrompt="1"/>
          </p:nvPr>
        </p:nvSpPr>
        <p:spPr>
          <a:xfrm>
            <a:off x="2858699" y="2702267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3"/>
          </p:nvPr>
        </p:nvSpPr>
        <p:spPr>
          <a:xfrm>
            <a:off x="3725899" y="3632792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title" idx="4" hasCustomPrompt="1"/>
          </p:nvPr>
        </p:nvSpPr>
        <p:spPr>
          <a:xfrm>
            <a:off x="2858699" y="4503000"/>
            <a:ext cx="6835600" cy="9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5"/>
          </p:nvPr>
        </p:nvSpPr>
        <p:spPr>
          <a:xfrm>
            <a:off x="3725899" y="5433519"/>
            <a:ext cx="5101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32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3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748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659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70" r:id="rId7"/>
    <p:sldLayoutId id="214748380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1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5" r:id="rId5"/>
    <p:sldLayoutId id="2147483706" r:id="rId6"/>
    <p:sldLayoutId id="2147483707" r:id="rId7"/>
    <p:sldLayoutId id="214748370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87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3F2182-AAF3-4F0A-BCDD-E54E33DAA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8607774-F536-43A1-9B35-B4899D7052A7}"/>
              </a:ext>
            </a:extLst>
          </p:cNvPr>
          <p:cNvSpPr/>
          <p:nvPr/>
        </p:nvSpPr>
        <p:spPr>
          <a:xfrm>
            <a:off x="1324708" y="1633214"/>
            <a:ext cx="9542584" cy="42049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8F75562-DE50-4156-B3C0-A1E7336BC6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6" t="-1" r="316" b="68387"/>
          <a:stretch/>
        </p:blipFill>
        <p:spPr>
          <a:xfrm>
            <a:off x="10751129" y="-35038"/>
            <a:ext cx="1440873" cy="42081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4971F3-AF69-41C8-B16A-A00F7EED7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8216" r="33076" b="80788"/>
          <a:stretch/>
        </p:blipFill>
        <p:spPr>
          <a:xfrm flipH="1" flipV="1">
            <a:off x="7020233" y="4801413"/>
            <a:ext cx="5171767" cy="2063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E4F7235-C130-4316-8452-CDC2E29AA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r="33076" b="80788"/>
          <a:stretch/>
        </p:blipFill>
        <p:spPr>
          <a:xfrm>
            <a:off x="-355532" y="2"/>
            <a:ext cx="7185823" cy="1771151"/>
          </a:xfrm>
          <a:prstGeom prst="rect">
            <a:avLst/>
          </a:prstGeom>
        </p:spPr>
      </p:pic>
      <p:sp>
        <p:nvSpPr>
          <p:cNvPr id="19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600946" y="3957523"/>
            <a:ext cx="2011247" cy="201124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DF890F2-8D13-44FB-8718-534AEBB3C8F1}"/>
              </a:ext>
            </a:extLst>
          </p:cNvPr>
          <p:cNvSpPr/>
          <p:nvPr/>
        </p:nvSpPr>
        <p:spPr>
          <a:xfrm>
            <a:off x="1710814" y="1952626"/>
            <a:ext cx="8819535" cy="3455668"/>
          </a:xfrm>
          <a:prstGeom prst="rect">
            <a:avLst/>
          </a:prstGeom>
          <a:noFill/>
          <a:ln w="38100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319009" y="4567806"/>
            <a:ext cx="645963" cy="775487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4905746" y="4262323"/>
            <a:ext cx="1417783" cy="1575872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578606CD-2AB8-456A-93B9-4FD25D980205}"/>
              </a:ext>
            </a:extLst>
          </p:cNvPr>
          <p:cNvSpPr/>
          <p:nvPr/>
        </p:nvSpPr>
        <p:spPr>
          <a:xfrm>
            <a:off x="5058146" y="4414723"/>
            <a:ext cx="1136593" cy="1141751"/>
          </a:xfrm>
          <a:prstGeom prst="ellipse">
            <a:avLst/>
          </a:prstGeom>
          <a:noFill/>
          <a:ln w="47625" cap="rnd">
            <a:solidFill>
              <a:srgbClr val="EF6838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189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881B5-2C7E-344C-9820-BC97FC33677C}"/>
              </a:ext>
            </a:extLst>
          </p:cNvPr>
          <p:cNvSpPr txBox="1"/>
          <p:nvPr/>
        </p:nvSpPr>
        <p:spPr>
          <a:xfrm>
            <a:off x="3850106" y="-12994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endParaRPr lang="en-VN" dirty="0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2E739-A128-D347-B1FF-CADFEEBA84DC}"/>
              </a:ext>
            </a:extLst>
          </p:cNvPr>
          <p:cNvSpPr txBox="1"/>
          <p:nvPr/>
        </p:nvSpPr>
        <p:spPr>
          <a:xfrm>
            <a:off x="2946400" y="2006252"/>
            <a:ext cx="693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V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4935" y="504373"/>
            <a:ext cx="9560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/>
              <a:t>CHÀO MỪNG QUÝ THẦY CÔ VỀ DỰ GIỜ LỚP </a:t>
            </a:r>
            <a:r>
              <a:rPr lang="en-US" sz="3500" b="1" dirty="0" smtClean="0"/>
              <a:t>10A8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429055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5" grpId="0" animBg="1"/>
      <p:bldP spid="11" grpId="0" animBg="1"/>
      <p:bldP spid="13" grpId="0" animBg="1"/>
      <p:bldP spid="16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4" y="104502"/>
            <a:ext cx="9744891" cy="4715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3424241" y="4778086"/>
            <a:ext cx="5534296" cy="7694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Chùa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" y="0"/>
            <a:ext cx="6796716" cy="5413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6833372" y="1818977"/>
            <a:ext cx="5210584" cy="193899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QUỐC SƠN 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(CHỮ</a:t>
            </a:r>
            <a:r>
              <a:rPr kumimoji="0" lang="en-US" sz="4000" b="1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HÁN)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326" y="561703"/>
            <a:ext cx="10354491" cy="1136468"/>
          </a:xfrm>
        </p:spPr>
        <p:txBody>
          <a:bodyPr/>
          <a:lstStyle/>
          <a:p>
            <a:r>
              <a:rPr lang="en-US" dirty="0" smtClean="0"/>
              <a:t>CHỦ ĐỀ 6: MỘT SỐ NỀN VĂN MINH </a:t>
            </a:r>
            <a:br>
              <a:rPr lang="en-US" dirty="0" smtClean="0"/>
            </a:br>
            <a:r>
              <a:rPr lang="en-US" dirty="0" err="1" smtClean="0"/>
              <a:t>TRÊN</a:t>
            </a:r>
            <a:r>
              <a:rPr lang="en-US" dirty="0" smtClean="0"/>
              <a:t> ĐẤT NƯỚC VIỆT NAM (TRƯỚC NĂM 1858)-TT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69668" y="1804822"/>
            <a:ext cx="12192001" cy="175432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 SỞ HÌNH THÀNH VÀ QUÁ TRÌNH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PHÁT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 CỦA VĂN MINH ĐẠI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69667" y="3872656"/>
            <a:ext cx="12192001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0" y="132776"/>
            <a:ext cx="11882846" cy="50783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	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Long)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1000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-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A4085-2D38-3903-EBF9-F805F63C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" y="0"/>
            <a:ext cx="5139222" cy="54733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5199017" y="0"/>
            <a:ext cx="6740434" cy="55092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1070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1076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miếu-trường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297104" y="5689827"/>
            <a:ext cx="10172083" cy="7694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MIẾU QUỐC TỬ GIÁM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4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0" y="581687"/>
            <a:ext cx="12192001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Lang-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CE430F-D2F3-2C33-616C-9AF909B9B5C6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oundRect">
            <a:avLst/>
          </a:prstGeom>
          <a:solidFill>
            <a:schemeClr val="tx1">
              <a:lumMod val="9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 –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E05A165-095F-8C07-E37D-3D07B8D9010D}"/>
              </a:ext>
            </a:extLst>
          </p:cNvPr>
          <p:cNvSpPr/>
          <p:nvPr/>
        </p:nvSpPr>
        <p:spPr>
          <a:xfrm>
            <a:off x="0" y="1195753"/>
            <a:ext cx="4056186" cy="1078522"/>
          </a:xfrm>
          <a:prstGeom prst="homePlate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84A4BC1-86F3-25D4-DBB1-66D087E77BAC}"/>
              </a:ext>
            </a:extLst>
          </p:cNvPr>
          <p:cNvSpPr/>
          <p:nvPr/>
        </p:nvSpPr>
        <p:spPr>
          <a:xfrm flipH="1">
            <a:off x="8135816" y="1195753"/>
            <a:ext cx="4056186" cy="1078522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BB193-4F0D-B30B-6DE4-15D49163C002}"/>
              </a:ext>
            </a:extLst>
          </p:cNvPr>
          <p:cNvSpPr txBox="1"/>
          <p:nvPr/>
        </p:nvSpPr>
        <p:spPr>
          <a:xfrm>
            <a:off x="211016" y="2474893"/>
            <a:ext cx="5345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 là những giá trị vật chất, tinh thần do người Việt sáng tạo nên.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40023-3995-7FBC-E577-B806763F7CF6}"/>
              </a:ext>
            </a:extLst>
          </p:cNvPr>
          <p:cNvSpPr txBox="1"/>
          <p:nvPr/>
        </p:nvSpPr>
        <p:spPr>
          <a:xfrm>
            <a:off x="6236678" y="2508734"/>
            <a:ext cx="5345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7F57E8-070A-235E-F2E7-4072A506CBE9}"/>
              </a:ext>
            </a:extLst>
          </p:cNvPr>
          <p:cNvSpPr txBox="1"/>
          <p:nvPr/>
        </p:nvSpPr>
        <p:spPr>
          <a:xfrm>
            <a:off x="6260125" y="4181540"/>
            <a:ext cx="5697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Lang-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832859A-9020-D1C0-C4D7-405C9AF0B518}"/>
              </a:ext>
            </a:extLst>
          </p:cNvPr>
          <p:cNvSpPr/>
          <p:nvPr/>
        </p:nvSpPr>
        <p:spPr>
          <a:xfrm>
            <a:off x="5931878" y="1078523"/>
            <a:ext cx="328246" cy="452510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5B8449-A0C1-F021-BD59-F399BD988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8" b="10242"/>
          <a:stretch/>
        </p:blipFill>
        <p:spPr bwMode="auto">
          <a:xfrm>
            <a:off x="-164124" y="3629618"/>
            <a:ext cx="6260124" cy="19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56754" y="130628"/>
            <a:ext cx="11704320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hien thang bach d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967" y="776959"/>
            <a:ext cx="8325893" cy="46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43693" y="211573"/>
            <a:ext cx="11704320" cy="64633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287386" y="982187"/>
            <a:ext cx="11704320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Lang-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287386" y="2212340"/>
            <a:ext cx="11704320" cy="120032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287386" y="3442493"/>
            <a:ext cx="11704320" cy="175432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56754" y="130628"/>
            <a:ext cx="11704320" cy="286232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Lang-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1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7"/>
          <a:stretch/>
        </p:blipFill>
        <p:spPr>
          <a:xfrm>
            <a:off x="0" y="0"/>
            <a:ext cx="6557553" cy="5538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5995851" y="1907551"/>
            <a:ext cx="5534296" cy="101566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Uẩn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50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43693" y="211573"/>
            <a:ext cx="11704320" cy="341632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noProof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43693" y="211573"/>
            <a:ext cx="11704320" cy="397031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1010,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Uẩn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43693" y="211573"/>
            <a:ext cx="11704320" cy="397031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5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143693" y="211573"/>
            <a:ext cx="11704320" cy="397031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- XV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noProof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kumimoji="0" lang="en-US" sz="3600" i="0" u="none" strike="noStrike" kern="120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AB3D50F-2731-3D40-84E8-BE36ACAFAA8F}"/>
              </a:ext>
            </a:extLst>
          </p:cNvPr>
          <p:cNvCxnSpPr>
            <a:cxnSpLocks/>
            <a:stCxn id="42" idx="3"/>
            <a:endCxn id="24" idx="1"/>
          </p:cNvCxnSpPr>
          <p:nvPr/>
        </p:nvCxnSpPr>
        <p:spPr>
          <a:xfrm flipV="1">
            <a:off x="3481525" y="4987761"/>
            <a:ext cx="2944120" cy="200864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Terminator 5">
            <a:extLst>
              <a:ext uri="{FF2B5EF4-FFF2-40B4-BE49-F238E27FC236}">
                <a16:creationId xmlns:a16="http://schemas.microsoft.com/office/drawing/2014/main" id="{647786F0-7649-9C4C-9836-32786DE5D11D}"/>
              </a:ext>
            </a:extLst>
          </p:cNvPr>
          <p:cNvSpPr/>
          <p:nvPr/>
        </p:nvSpPr>
        <p:spPr>
          <a:xfrm>
            <a:off x="68920" y="922882"/>
            <a:ext cx="3479027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Lý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6585845" y="759083"/>
            <a:ext cx="5606155" cy="958259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a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 Quý Ly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415348" y="2017241"/>
            <a:ext cx="5734051" cy="928256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    b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Lý Công Uẩn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6425645" y="3371781"/>
            <a:ext cx="5734051" cy="1016831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   c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Trần Cảnh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Flowchart: Terminator 23"/>
          <p:cNvSpPr/>
          <p:nvPr/>
        </p:nvSpPr>
        <p:spPr>
          <a:xfrm>
            <a:off x="6425645" y="4531590"/>
            <a:ext cx="5734051" cy="912343"/>
          </a:xfrm>
          <a:prstGeom prst="flowChartTerminator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Freeform 454">
            <a:extLst>
              <a:ext uri="{FF2B5EF4-FFF2-40B4-BE49-F238E27FC236}">
                <a16:creationId xmlns:a16="http://schemas.microsoft.com/office/drawing/2014/main" id="{81834525-887B-5D4F-A477-73847DAFCBCA}"/>
              </a:ext>
            </a:extLst>
          </p:cNvPr>
          <p:cNvSpPr/>
          <p:nvPr/>
        </p:nvSpPr>
        <p:spPr>
          <a:xfrm rot="18951538">
            <a:off x="6591451" y="1050145"/>
            <a:ext cx="519421" cy="503764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Freeform 454">
            <a:extLst>
              <a:ext uri="{FF2B5EF4-FFF2-40B4-BE49-F238E27FC236}">
                <a16:creationId xmlns:a16="http://schemas.microsoft.com/office/drawing/2014/main" id="{FCC44A11-141B-F743-97FE-14F28603B59D}"/>
              </a:ext>
            </a:extLst>
          </p:cNvPr>
          <p:cNvSpPr/>
          <p:nvPr/>
        </p:nvSpPr>
        <p:spPr>
          <a:xfrm rot="18936151">
            <a:off x="6600332" y="226748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Freeform 454">
            <a:extLst>
              <a:ext uri="{FF2B5EF4-FFF2-40B4-BE49-F238E27FC236}">
                <a16:creationId xmlns:a16="http://schemas.microsoft.com/office/drawing/2014/main" id="{53E58832-50E2-FE49-87A2-F777D46A45A8}"/>
              </a:ext>
            </a:extLst>
          </p:cNvPr>
          <p:cNvSpPr/>
          <p:nvPr/>
        </p:nvSpPr>
        <p:spPr>
          <a:xfrm rot="18987690">
            <a:off x="6406390" y="3555959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22487" y="3484453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8" name="Straight Connector 27"/>
          <p:cNvCxnSpPr>
            <a:cxnSpLocks/>
            <a:stCxn id="6" idx="3"/>
            <a:endCxn id="23" idx="1"/>
          </p:cNvCxnSpPr>
          <p:nvPr/>
        </p:nvCxnSpPr>
        <p:spPr>
          <a:xfrm>
            <a:off x="3487544" y="2619041"/>
            <a:ext cx="2938101" cy="1261155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8" idx="3"/>
            <a:endCxn id="20" idx="1"/>
          </p:cNvCxnSpPr>
          <p:nvPr/>
        </p:nvCxnSpPr>
        <p:spPr>
          <a:xfrm flipV="1">
            <a:off x="3481526" y="1238213"/>
            <a:ext cx="3104321" cy="2752807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2546026" y="-27788"/>
            <a:ext cx="8583061" cy="701743"/>
            <a:chOff x="690729" y="-149907"/>
            <a:chExt cx="6369966" cy="701743"/>
          </a:xfrm>
        </p:grpSpPr>
        <p:sp>
          <p:nvSpPr>
            <p:cNvPr id="35" name="TextBox 34"/>
            <p:cNvSpPr txBox="1"/>
            <p:nvPr/>
          </p:nvSpPr>
          <p:spPr>
            <a:xfrm>
              <a:off x="690729" y="-149907"/>
              <a:ext cx="6369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  <p:sp>
          <p:nvSpPr>
            <p:cNvPr id="36" name="Freeform 454"/>
            <p:cNvSpPr/>
            <p:nvPr/>
          </p:nvSpPr>
          <p:spPr>
            <a:xfrm>
              <a:off x="2068223" y="-64780"/>
              <a:ext cx="394835" cy="616616"/>
            </a:xfrm>
            <a:custGeom>
              <a:avLst/>
              <a:gdLst/>
              <a:ahLst/>
              <a:cxnLst/>
              <a:rect l="l" t="t" r="r" b="b"/>
              <a:pathLst>
                <a:path w="394835" h="394810">
                  <a:moveTo>
                    <a:pt x="369912" y="134"/>
                  </a:moveTo>
                  <a:cubicBezTo>
                    <a:pt x="376861" y="697"/>
                    <a:pt x="382776" y="3045"/>
                    <a:pt x="387659" y="7177"/>
                  </a:cubicBezTo>
                  <a:cubicBezTo>
                    <a:pt x="395923" y="16943"/>
                    <a:pt x="397050" y="30840"/>
                    <a:pt x="391040" y="48870"/>
                  </a:cubicBezTo>
                  <a:cubicBezTo>
                    <a:pt x="385030" y="66899"/>
                    <a:pt x="374889" y="83051"/>
                    <a:pt x="360615" y="97324"/>
                  </a:cubicBezTo>
                  <a:lnTo>
                    <a:pt x="315260" y="142679"/>
                  </a:lnTo>
                  <a:lnTo>
                    <a:pt x="360334" y="338750"/>
                  </a:lnTo>
                  <a:cubicBezTo>
                    <a:pt x="361273" y="342318"/>
                    <a:pt x="360146" y="345417"/>
                    <a:pt x="356953" y="348046"/>
                  </a:cubicBezTo>
                  <a:lnTo>
                    <a:pt x="320894" y="375090"/>
                  </a:lnTo>
                  <a:cubicBezTo>
                    <a:pt x="319580" y="376217"/>
                    <a:pt x="317795" y="376781"/>
                    <a:pt x="315542" y="376781"/>
                  </a:cubicBezTo>
                  <a:cubicBezTo>
                    <a:pt x="314791" y="376781"/>
                    <a:pt x="314133" y="376687"/>
                    <a:pt x="313570" y="376499"/>
                  </a:cubicBezTo>
                  <a:cubicBezTo>
                    <a:pt x="310752" y="375936"/>
                    <a:pt x="308780" y="374433"/>
                    <a:pt x="307654" y="371992"/>
                  </a:cubicBezTo>
                  <a:lnTo>
                    <a:pt x="229056" y="228883"/>
                  </a:lnTo>
                  <a:lnTo>
                    <a:pt x="156093" y="301846"/>
                  </a:lnTo>
                  <a:lnTo>
                    <a:pt x="171024" y="356498"/>
                  </a:lnTo>
                  <a:cubicBezTo>
                    <a:pt x="171963" y="359690"/>
                    <a:pt x="171211" y="362601"/>
                    <a:pt x="168770" y="365231"/>
                  </a:cubicBezTo>
                  <a:lnTo>
                    <a:pt x="141726" y="392275"/>
                  </a:lnTo>
                  <a:cubicBezTo>
                    <a:pt x="140036" y="393965"/>
                    <a:pt x="137876" y="394810"/>
                    <a:pt x="135247" y="394810"/>
                  </a:cubicBezTo>
                  <a:lnTo>
                    <a:pt x="134683" y="394810"/>
                  </a:lnTo>
                  <a:cubicBezTo>
                    <a:pt x="131866" y="394435"/>
                    <a:pt x="129613" y="393214"/>
                    <a:pt x="127922" y="391148"/>
                  </a:cubicBezTo>
                  <a:lnTo>
                    <a:pt x="74679" y="320157"/>
                  </a:lnTo>
                  <a:lnTo>
                    <a:pt x="3688" y="266914"/>
                  </a:lnTo>
                  <a:cubicBezTo>
                    <a:pt x="1622" y="265599"/>
                    <a:pt x="402" y="263439"/>
                    <a:pt x="26" y="260434"/>
                  </a:cubicBezTo>
                  <a:cubicBezTo>
                    <a:pt x="-162" y="257993"/>
                    <a:pt x="684" y="255645"/>
                    <a:pt x="2561" y="253392"/>
                  </a:cubicBezTo>
                  <a:lnTo>
                    <a:pt x="29606" y="226066"/>
                  </a:lnTo>
                  <a:cubicBezTo>
                    <a:pt x="31296" y="224375"/>
                    <a:pt x="33455" y="223530"/>
                    <a:pt x="36085" y="223530"/>
                  </a:cubicBezTo>
                  <a:cubicBezTo>
                    <a:pt x="37212" y="223530"/>
                    <a:pt x="37963" y="223624"/>
                    <a:pt x="38339" y="223812"/>
                  </a:cubicBezTo>
                  <a:lnTo>
                    <a:pt x="92990" y="238743"/>
                  </a:lnTo>
                  <a:lnTo>
                    <a:pt x="165953" y="165780"/>
                  </a:lnTo>
                  <a:lnTo>
                    <a:pt x="22844" y="87182"/>
                  </a:lnTo>
                  <a:cubicBezTo>
                    <a:pt x="20215" y="85680"/>
                    <a:pt x="18619" y="83426"/>
                    <a:pt x="18055" y="80421"/>
                  </a:cubicBezTo>
                  <a:cubicBezTo>
                    <a:pt x="17680" y="77417"/>
                    <a:pt x="18525" y="74881"/>
                    <a:pt x="20591" y="72815"/>
                  </a:cubicBezTo>
                  <a:lnTo>
                    <a:pt x="56650" y="36756"/>
                  </a:lnTo>
                  <a:cubicBezTo>
                    <a:pt x="59279" y="34315"/>
                    <a:pt x="62096" y="33563"/>
                    <a:pt x="65101" y="34503"/>
                  </a:cubicBezTo>
                  <a:lnTo>
                    <a:pt x="252439" y="79294"/>
                  </a:lnTo>
                  <a:lnTo>
                    <a:pt x="297512" y="34221"/>
                  </a:lnTo>
                  <a:cubicBezTo>
                    <a:pt x="311785" y="19947"/>
                    <a:pt x="327937" y="9806"/>
                    <a:pt x="345967" y="3796"/>
                  </a:cubicBezTo>
                  <a:cubicBezTo>
                    <a:pt x="354981" y="791"/>
                    <a:pt x="362963" y="-430"/>
                    <a:pt x="369912" y="13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Freeform 417"/>
            <p:cNvSpPr/>
            <p:nvPr/>
          </p:nvSpPr>
          <p:spPr>
            <a:xfrm>
              <a:off x="3219526" y="-38953"/>
              <a:ext cx="647527" cy="479585"/>
            </a:xfrm>
            <a:custGeom>
              <a:avLst/>
              <a:gdLst/>
              <a:ahLst/>
              <a:cxnLst/>
              <a:rect l="l" t="t" r="r" b="b"/>
              <a:pathLst>
                <a:path w="540884" h="396648">
                  <a:moveTo>
                    <a:pt x="216354" y="0"/>
                  </a:moveTo>
                  <a:cubicBezTo>
                    <a:pt x="246027" y="0"/>
                    <a:pt x="272931" y="8263"/>
                    <a:pt x="297064" y="24791"/>
                  </a:cubicBezTo>
                  <a:cubicBezTo>
                    <a:pt x="321198" y="41317"/>
                    <a:pt x="338804" y="62915"/>
                    <a:pt x="349885" y="89584"/>
                  </a:cubicBezTo>
                  <a:cubicBezTo>
                    <a:pt x="363031" y="77940"/>
                    <a:pt x="378619" y="72118"/>
                    <a:pt x="396649" y="72118"/>
                  </a:cubicBezTo>
                  <a:cubicBezTo>
                    <a:pt x="416556" y="72118"/>
                    <a:pt x="433553" y="79161"/>
                    <a:pt x="447638" y="93246"/>
                  </a:cubicBezTo>
                  <a:cubicBezTo>
                    <a:pt x="461724" y="107332"/>
                    <a:pt x="468767" y="124328"/>
                    <a:pt x="468767" y="144236"/>
                  </a:cubicBezTo>
                  <a:cubicBezTo>
                    <a:pt x="468767" y="158321"/>
                    <a:pt x="464916" y="171280"/>
                    <a:pt x="457217" y="183112"/>
                  </a:cubicBezTo>
                  <a:cubicBezTo>
                    <a:pt x="481444" y="188746"/>
                    <a:pt x="501445" y="201376"/>
                    <a:pt x="517220" y="221002"/>
                  </a:cubicBezTo>
                  <a:cubicBezTo>
                    <a:pt x="532996" y="240628"/>
                    <a:pt x="540884" y="263117"/>
                    <a:pt x="540884" y="288471"/>
                  </a:cubicBezTo>
                  <a:cubicBezTo>
                    <a:pt x="540884" y="318333"/>
                    <a:pt x="530320" y="343827"/>
                    <a:pt x="509192" y="364956"/>
                  </a:cubicBezTo>
                  <a:cubicBezTo>
                    <a:pt x="488064" y="386084"/>
                    <a:pt x="462569" y="396648"/>
                    <a:pt x="432708" y="396648"/>
                  </a:cubicBezTo>
                  <a:lnTo>
                    <a:pt x="126207" y="396648"/>
                  </a:lnTo>
                  <a:cubicBezTo>
                    <a:pt x="91463" y="396648"/>
                    <a:pt x="61742" y="384300"/>
                    <a:pt x="37045" y="359603"/>
                  </a:cubicBezTo>
                  <a:cubicBezTo>
                    <a:pt x="12349" y="334907"/>
                    <a:pt x="0" y="305186"/>
                    <a:pt x="0" y="270442"/>
                  </a:cubicBezTo>
                  <a:cubicBezTo>
                    <a:pt x="0" y="245651"/>
                    <a:pt x="6668" y="222974"/>
                    <a:pt x="20002" y="202409"/>
                  </a:cubicBezTo>
                  <a:cubicBezTo>
                    <a:pt x="33336" y="181844"/>
                    <a:pt x="50896" y="166491"/>
                    <a:pt x="72682" y="156349"/>
                  </a:cubicBezTo>
                  <a:cubicBezTo>
                    <a:pt x="72306" y="151091"/>
                    <a:pt x="72118" y="147053"/>
                    <a:pt x="72118" y="144236"/>
                  </a:cubicBezTo>
                  <a:cubicBezTo>
                    <a:pt x="72118" y="104420"/>
                    <a:pt x="86204" y="70428"/>
                    <a:pt x="114375" y="42256"/>
                  </a:cubicBezTo>
                  <a:cubicBezTo>
                    <a:pt x="142546" y="14086"/>
                    <a:pt x="176539" y="0"/>
                    <a:pt x="216354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8" name="Freeform 417"/>
          <p:cNvSpPr/>
          <p:nvPr/>
        </p:nvSpPr>
        <p:spPr>
          <a:xfrm>
            <a:off x="10978401" y="74807"/>
            <a:ext cx="957225" cy="585464"/>
          </a:xfrm>
          <a:custGeom>
            <a:avLst/>
            <a:gdLst/>
            <a:ahLst/>
            <a:cxnLst/>
            <a:rect l="l" t="t" r="r" b="b"/>
            <a:pathLst>
              <a:path w="540884" h="396648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" name="Freeform 454">
            <a:extLst>
              <a:ext uri="{FF2B5EF4-FFF2-40B4-BE49-F238E27FC236}">
                <a16:creationId xmlns:a16="http://schemas.microsoft.com/office/drawing/2014/main" id="{F8030C32-AC59-664E-B4F0-CC1765A060C3}"/>
              </a:ext>
            </a:extLst>
          </p:cNvPr>
          <p:cNvSpPr/>
          <p:nvPr/>
        </p:nvSpPr>
        <p:spPr>
          <a:xfrm rot="18963719">
            <a:off x="746062" y="168305"/>
            <a:ext cx="704479" cy="685900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Freeform 454">
            <a:extLst>
              <a:ext uri="{FF2B5EF4-FFF2-40B4-BE49-F238E27FC236}">
                <a16:creationId xmlns:a16="http://schemas.microsoft.com/office/drawing/2014/main" id="{1ECE47ED-94C4-6443-919A-AA744FFC5CEA}"/>
              </a:ext>
            </a:extLst>
          </p:cNvPr>
          <p:cNvSpPr/>
          <p:nvPr/>
        </p:nvSpPr>
        <p:spPr>
          <a:xfrm rot="18795937">
            <a:off x="6298295" y="4717957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BD5B4C0-4842-7B42-9B6C-5A9D50E74914}"/>
              </a:ext>
            </a:extLst>
          </p:cNvPr>
          <p:cNvCxnSpPr>
            <a:cxnSpLocks/>
            <a:stCxn id="39" idx="3"/>
            <a:endCxn id="22" idx="1"/>
          </p:cNvCxnSpPr>
          <p:nvPr/>
        </p:nvCxnSpPr>
        <p:spPr>
          <a:xfrm>
            <a:off x="3547947" y="1429448"/>
            <a:ext cx="2867401" cy="1051921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Terminator 5"/>
          <p:cNvSpPr/>
          <p:nvPr/>
        </p:nvSpPr>
        <p:spPr>
          <a:xfrm>
            <a:off x="8517" y="2112475"/>
            <a:ext cx="3479027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Freeform 454">
            <a:extLst>
              <a:ext uri="{FF2B5EF4-FFF2-40B4-BE49-F238E27FC236}">
                <a16:creationId xmlns:a16="http://schemas.microsoft.com/office/drawing/2014/main" id="{B9F8BE58-0736-4645-85C0-4324E02BEB68}"/>
              </a:ext>
            </a:extLst>
          </p:cNvPr>
          <p:cNvSpPr/>
          <p:nvPr/>
        </p:nvSpPr>
        <p:spPr>
          <a:xfrm rot="18923414">
            <a:off x="2993658" y="3733679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Freeform 454">
            <a:extLst>
              <a:ext uri="{FF2B5EF4-FFF2-40B4-BE49-F238E27FC236}">
                <a16:creationId xmlns:a16="http://schemas.microsoft.com/office/drawing/2014/main" id="{6B620506-142C-8A4D-A891-2A1C8A5978C2}"/>
              </a:ext>
            </a:extLst>
          </p:cNvPr>
          <p:cNvSpPr/>
          <p:nvPr/>
        </p:nvSpPr>
        <p:spPr>
          <a:xfrm rot="19043455">
            <a:off x="3061008" y="2345902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1" name="Freeform 454">
            <a:extLst>
              <a:ext uri="{FF2B5EF4-FFF2-40B4-BE49-F238E27FC236}">
                <a16:creationId xmlns:a16="http://schemas.microsoft.com/office/drawing/2014/main" id="{A40E5B6D-94B4-C648-AF3E-A90C9582F930}"/>
              </a:ext>
            </a:extLst>
          </p:cNvPr>
          <p:cNvSpPr/>
          <p:nvPr/>
        </p:nvSpPr>
        <p:spPr>
          <a:xfrm rot="19031143">
            <a:off x="3200330" y="1133585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Flowchart: Terminator 7">
            <a:extLst>
              <a:ext uri="{FF2B5EF4-FFF2-40B4-BE49-F238E27FC236}">
                <a16:creationId xmlns:a16="http://schemas.microsoft.com/office/drawing/2014/main" id="{B9BF313C-B514-444A-A7BC-AF4927FCB59E}"/>
              </a:ext>
            </a:extLst>
          </p:cNvPr>
          <p:cNvSpPr/>
          <p:nvPr/>
        </p:nvSpPr>
        <p:spPr>
          <a:xfrm>
            <a:off x="22487" y="4682059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 sơ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Freeform 454">
            <a:extLst>
              <a:ext uri="{FF2B5EF4-FFF2-40B4-BE49-F238E27FC236}">
                <a16:creationId xmlns:a16="http://schemas.microsoft.com/office/drawing/2014/main" id="{8B5F63E9-0C72-0B40-93D6-452697D659AD}"/>
              </a:ext>
            </a:extLst>
          </p:cNvPr>
          <p:cNvSpPr/>
          <p:nvPr/>
        </p:nvSpPr>
        <p:spPr>
          <a:xfrm rot="18923414">
            <a:off x="2895999" y="496882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318F03-655B-448F-B208-2D82D5849159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3547947" y="6163956"/>
            <a:ext cx="3072016" cy="169205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Terminator 23">
            <a:extLst>
              <a:ext uri="{FF2B5EF4-FFF2-40B4-BE49-F238E27FC236}">
                <a16:creationId xmlns:a16="http://schemas.microsoft.com/office/drawing/2014/main" id="{E62234BB-B0E4-1ADF-5960-8E37DA8D35C5}"/>
              </a:ext>
            </a:extLst>
          </p:cNvPr>
          <p:cNvSpPr/>
          <p:nvPr/>
        </p:nvSpPr>
        <p:spPr>
          <a:xfrm>
            <a:off x="6619963" y="5597551"/>
            <a:ext cx="5606155" cy="1144536"/>
          </a:xfrm>
          <a:prstGeom prst="flowChartTerminator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Nguyễn Ánh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Freeform 454">
            <a:extLst>
              <a:ext uri="{FF2B5EF4-FFF2-40B4-BE49-F238E27FC236}">
                <a16:creationId xmlns:a16="http://schemas.microsoft.com/office/drawing/2014/main" id="{E0C22395-3D18-A910-7418-F8E85026372D}"/>
              </a:ext>
            </a:extLst>
          </p:cNvPr>
          <p:cNvSpPr/>
          <p:nvPr/>
        </p:nvSpPr>
        <p:spPr>
          <a:xfrm rot="18795937">
            <a:off x="6499543" y="5977303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Flowchart: Terminator 7">
            <a:extLst>
              <a:ext uri="{FF2B5EF4-FFF2-40B4-BE49-F238E27FC236}">
                <a16:creationId xmlns:a16="http://schemas.microsoft.com/office/drawing/2014/main" id="{F6FE116A-FC1C-77AA-2C55-DC3EEF604D18}"/>
              </a:ext>
            </a:extLst>
          </p:cNvPr>
          <p:cNvSpPr/>
          <p:nvPr/>
        </p:nvSpPr>
        <p:spPr>
          <a:xfrm>
            <a:off x="88909" y="5826595"/>
            <a:ext cx="3459039" cy="1013132"/>
          </a:xfrm>
          <a:prstGeom prst="flowChartTermina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Freeform 454">
            <a:extLst>
              <a:ext uri="{FF2B5EF4-FFF2-40B4-BE49-F238E27FC236}">
                <a16:creationId xmlns:a16="http://schemas.microsoft.com/office/drawing/2014/main" id="{F6A69F52-8376-ED64-C26F-B3C5C7310D19}"/>
              </a:ext>
            </a:extLst>
          </p:cNvPr>
          <p:cNvSpPr/>
          <p:nvPr/>
        </p:nvSpPr>
        <p:spPr>
          <a:xfrm rot="18923414">
            <a:off x="2962420" y="6113359"/>
            <a:ext cx="519421" cy="521452"/>
          </a:xfrm>
          <a:custGeom>
            <a:avLst/>
            <a:gdLst/>
            <a:ahLst/>
            <a:cxnLst/>
            <a:rect l="l" t="t" r="r" b="b"/>
            <a:pathLst>
              <a:path w="394835" h="39481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0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27826 0.1620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28372 0.191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29306 -0.392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-19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32099E-6 L 0.28368 -0.0296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9.87654E-7 L 0.28767 -0.0219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43" grpId="0" animBg="1"/>
      <p:bldP spid="44" grpId="0" animBg="1"/>
      <p:bldP spid="56" grpId="0" animBg="1"/>
      <p:bldP spid="56" grpId="1" animBg="1"/>
      <p:bldP spid="60" grpId="0" animBg="1"/>
      <p:bldP spid="60" grpId="1" animBg="1"/>
      <p:bldP spid="61" grpId="0" animBg="1"/>
      <p:bldP spid="61" grpId="1" animBg="1"/>
      <p:bldP spid="55" grpId="0" animBg="1"/>
      <p:bldP spid="55" grpId="1" animBg="1"/>
      <p:bldP spid="32" grpId="0" animBg="1"/>
      <p:bldP spid="34" grpId="0" animBg="1"/>
      <p:bldP spid="3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0617" y="1815274"/>
            <a:ext cx="5751200" cy="110796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60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-1"/>
            <a:ext cx="6544491" cy="57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1" y="0"/>
            <a:ext cx="5238750" cy="6124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5358221" y="2104386"/>
            <a:ext cx="5534296" cy="101566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2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2"/>
            <a:ext cx="5915025" cy="44238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5995851" y="1999884"/>
            <a:ext cx="5534296" cy="101566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5597933"/>
            <a:ext cx="11872367" cy="1511200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000000"/>
                </a:solidFill>
              </a:rPr>
              <a:t>Trống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đồng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đền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Hùng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</a:rPr>
              <a:t>(</a:t>
            </a:r>
            <a:r>
              <a:rPr lang="en-US" sz="4000" b="1" dirty="0" err="1" smtClean="0">
                <a:solidFill>
                  <a:srgbClr val="000000"/>
                </a:solidFill>
              </a:rPr>
              <a:t>Phú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Thọ</a:t>
            </a:r>
            <a:r>
              <a:rPr lang="en-US" sz="4000" b="1" dirty="0" smtClean="0">
                <a:solidFill>
                  <a:srgbClr val="000000"/>
                </a:solidFill>
              </a:rPr>
              <a:t>)</a:t>
            </a:r>
            <a:endParaRPr lang="en-US" sz="40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398E8-784E-C24B-87BC-70247B63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" y="122461"/>
            <a:ext cx="5149351" cy="5499894"/>
          </a:xfrm>
          <a:prstGeom prst="roundRect">
            <a:avLst>
              <a:gd name="adj" fmla="val 11263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51399-87EB-32D2-E6AB-F5B3B177E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367" y="0"/>
            <a:ext cx="6096001" cy="562235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93F0B-653C-A591-3823-D39CB1FF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0"/>
            <a:ext cx="11470639" cy="5821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0296" y="3731623"/>
            <a:ext cx="7432766" cy="2090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6788333" y="1818977"/>
            <a:ext cx="5255623" cy="193899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PHÍA NAM HOÀNG THÀNH THĂNG LONG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17119"/>
            <a:ext cx="6657704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A5C05-4B52-33BA-67EE-F13F46490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7"/>
            <a:ext cx="5910470" cy="4432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A4085-2D38-3903-EBF9-F805F63C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70" y="0"/>
            <a:ext cx="5910469" cy="4462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8E4DA-0A7E-5440-B3DC-CD38C22FD9B6}"/>
              </a:ext>
            </a:extLst>
          </p:cNvPr>
          <p:cNvSpPr/>
          <p:nvPr/>
        </p:nvSpPr>
        <p:spPr>
          <a:xfrm>
            <a:off x="913928" y="4679633"/>
            <a:ext cx="9993084" cy="7694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MIẾU QUỐC TỬ GIÁM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91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475</Words>
  <Application>Microsoft Office PowerPoint</Application>
  <PresentationFormat>Widescreen</PresentationFormat>
  <Paragraphs>75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Anaheim</vt:lpstr>
      <vt:lpstr>Antic</vt:lpstr>
      <vt:lpstr>Arial</vt:lpstr>
      <vt:lpstr>Calibri</vt:lpstr>
      <vt:lpstr>等线</vt:lpstr>
      <vt:lpstr>Londrina Solid</vt:lpstr>
      <vt:lpstr>Montserrat</vt:lpstr>
      <vt:lpstr>Montserrat Medium</vt:lpstr>
      <vt:lpstr>Neucha</vt:lpstr>
      <vt:lpstr>Times New Roman</vt:lpstr>
      <vt:lpstr>Wingdings</vt:lpstr>
      <vt:lpstr>Kawaii Scrapbook for College by Slidesgo</vt:lpstr>
      <vt:lpstr>1_Lawn and Garden Month by Slidesgo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6: MỘT SỐ NỀN VĂN MINH  TRÊN ĐẤT NƯỚC VIỆT NAM (TRƯỚC NĂM 1858)-TT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Hướng Nguyễn</dc:creator>
  <cp:lastModifiedBy>Admin</cp:lastModifiedBy>
  <cp:revision>36</cp:revision>
  <dcterms:created xsi:type="dcterms:W3CDTF">2022-10-28T13:13:59Z</dcterms:created>
  <dcterms:modified xsi:type="dcterms:W3CDTF">2024-03-05T08:07:38Z</dcterms:modified>
</cp:coreProperties>
</file>