
<file path=[Content_Types].xml><?xml version="1.0" encoding="utf-8"?>
<Types xmlns="http://schemas.openxmlformats.org/package/2006/content-types">
  <Default Extension="mp3" ContentType="audio/unknown"/>
  <Default Extension="png" ContentType="image/png"/>
  <Default Extension="jfif" ContentType="image/jpe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774" r:id="rId2"/>
  </p:sldMasterIdLst>
  <p:notesMasterIdLst>
    <p:notesMasterId r:id="rId29"/>
  </p:notesMasterIdLst>
  <p:sldIdLst>
    <p:sldId id="368" r:id="rId3"/>
    <p:sldId id="386" r:id="rId4"/>
    <p:sldId id="409" r:id="rId5"/>
    <p:sldId id="350" r:id="rId6"/>
    <p:sldId id="351" r:id="rId7"/>
    <p:sldId id="354" r:id="rId8"/>
    <p:sldId id="410" r:id="rId9"/>
    <p:sldId id="394" r:id="rId10"/>
    <p:sldId id="395" r:id="rId11"/>
    <p:sldId id="396" r:id="rId12"/>
    <p:sldId id="412" r:id="rId13"/>
    <p:sldId id="413" r:id="rId14"/>
    <p:sldId id="414" r:id="rId15"/>
    <p:sldId id="415" r:id="rId16"/>
    <p:sldId id="416" r:id="rId17"/>
    <p:sldId id="402" r:id="rId18"/>
    <p:sldId id="417" r:id="rId19"/>
    <p:sldId id="418" r:id="rId20"/>
    <p:sldId id="419" r:id="rId21"/>
    <p:sldId id="420" r:id="rId22"/>
    <p:sldId id="421" r:id="rId23"/>
    <p:sldId id="405" r:id="rId24"/>
    <p:sldId id="422" r:id="rId25"/>
    <p:sldId id="344" r:id="rId26"/>
    <p:sldId id="369" r:id="rId27"/>
    <p:sldId id="341" r:id="rId28"/>
  </p:sldIdLst>
  <p:sldSz cx="9144000" cy="5145088"/>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00CC"/>
    <a:srgbClr val="F8FFB1"/>
    <a:srgbClr val="00FFFF"/>
    <a:srgbClr val="DDEAD6"/>
    <a:srgbClr val="000066"/>
    <a:srgbClr val="FF0000"/>
    <a:srgbClr val="96BE80"/>
    <a:srgbClr val="C6DCBA"/>
    <a:srgbClr val="123E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735" autoAdjust="0"/>
    <p:restoredTop sz="83630" autoAdjust="0"/>
  </p:normalViewPr>
  <p:slideViewPr>
    <p:cSldViewPr>
      <p:cViewPr>
        <p:scale>
          <a:sx n="100" d="100"/>
          <a:sy n="100" d="100"/>
        </p:scale>
        <p:origin x="-126" y="-72"/>
      </p:cViewPr>
      <p:guideLst>
        <p:guide orient="horz" pos="1621"/>
        <p:guide pos="2880"/>
      </p:guideLst>
    </p:cSldViewPr>
  </p:slideViewPr>
  <p:notesTextViewPr>
    <p:cViewPr>
      <p:scale>
        <a:sx n="100" d="100"/>
        <a:sy n="100" d="100"/>
      </p:scale>
      <p:origin x="0" y="0"/>
    </p:cViewPr>
  </p:notesTextViewPr>
  <p:sorterViewPr>
    <p:cViewPr>
      <p:scale>
        <a:sx n="174" d="100"/>
        <a:sy n="17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8A863E-D442-44F9-9BD6-E000583DFCBC}" type="datetimeFigureOut">
              <a:rPr lang="zh-CN" altLang="en-US" smtClean="0"/>
              <a:pPr/>
              <a:t>2025/9/25</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9AA98F-6474-4A59-A3C8-82662F366263}" type="slidenum">
              <a:rPr lang="zh-CN" altLang="en-US" smtClean="0"/>
              <a:pPr/>
              <a:t>‹#›</a:t>
            </a:fld>
            <a:endParaRPr lang="zh-CN" altLang="en-US"/>
          </a:p>
        </p:txBody>
      </p:sp>
    </p:spTree>
    <p:extLst>
      <p:ext uri="{BB962C8B-B14F-4D97-AF65-F5344CB8AC3E}">
        <p14:creationId xmlns:p14="http://schemas.microsoft.com/office/powerpoint/2010/main" val="1625757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g898feb88a6_0_306: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3" name="Google Shape;1763;g898feb88a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2102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DEEA3F9-1A77-466D-8385-3E2FBC0B7C50}" type="slidenum">
              <a:rPr lang="en-US" altLang="en-US" smtClean="0"/>
              <a:pPr/>
              <a:t>5</a:t>
            </a:fld>
            <a:endParaRPr lang="en-US" altLang="en-US"/>
          </a:p>
        </p:txBody>
      </p:sp>
    </p:spTree>
    <p:extLst>
      <p:ext uri="{BB962C8B-B14F-4D97-AF65-F5344CB8AC3E}">
        <p14:creationId xmlns:p14="http://schemas.microsoft.com/office/powerpoint/2010/main" val="143465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726e4c8ca_0_19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726e4c8c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1180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726e4c8ca_0_19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726e4c8c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112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726e4c8ca_0_19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0726e4c8ca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6047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05c5cdbc9e_0_2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05c5cdbc9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05c5cdbc9e_0_1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05c5cdbc9e_0_1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032"/>
            <a:ext cx="6858000" cy="1791253"/>
          </a:xfrm>
        </p:spPr>
        <p:txBody>
          <a:bodyPr anchor="b"/>
          <a:lstStyle>
            <a:lvl1pPr algn="ctr">
              <a:defRPr sz="4501"/>
            </a:lvl1pPr>
          </a:lstStyle>
          <a:p>
            <a:r>
              <a:rPr lang="en-US"/>
              <a:t>Click to edit Master title style</a:t>
            </a:r>
            <a:endParaRPr lang="en-GB"/>
          </a:p>
        </p:txBody>
      </p:sp>
      <p:sp>
        <p:nvSpPr>
          <p:cNvPr id="3" name="Subtitle 2"/>
          <p:cNvSpPr>
            <a:spLocks noGrp="1"/>
          </p:cNvSpPr>
          <p:nvPr>
            <p:ph type="subTitle" idx="1"/>
          </p:nvPr>
        </p:nvSpPr>
        <p:spPr>
          <a:xfrm>
            <a:off x="1143000" y="2702363"/>
            <a:ext cx="6858000" cy="1242205"/>
          </a:xfrm>
        </p:spPr>
        <p:txBody>
          <a:bodyPr/>
          <a:lstStyle>
            <a:lvl1pPr marL="0" indent="0" algn="ctr">
              <a:buNone/>
              <a:defRPr sz="1800"/>
            </a:lvl1pPr>
            <a:lvl2pPr marL="342991" indent="0" algn="ctr">
              <a:buNone/>
              <a:defRPr sz="1500"/>
            </a:lvl2pPr>
            <a:lvl3pPr marL="685983" indent="0" algn="ctr">
              <a:buNone/>
              <a:defRPr sz="1350"/>
            </a:lvl3pPr>
            <a:lvl4pPr marL="1028974" indent="0" algn="ctr">
              <a:buNone/>
              <a:defRPr sz="1200"/>
            </a:lvl4pPr>
            <a:lvl5pPr marL="1371966" indent="0" algn="ctr">
              <a:buNone/>
              <a:defRPr sz="1200"/>
            </a:lvl5pPr>
            <a:lvl6pPr marL="1714957" indent="0" algn="ctr">
              <a:buNone/>
              <a:defRPr sz="1200"/>
            </a:lvl6pPr>
            <a:lvl7pPr marL="2057949" indent="0" algn="ctr">
              <a:buNone/>
              <a:defRPr sz="1200"/>
            </a:lvl7pPr>
            <a:lvl8pPr marL="2400940" indent="0" algn="ctr">
              <a:buNone/>
              <a:defRPr sz="1200"/>
            </a:lvl8pPr>
            <a:lvl9pPr marL="2743932"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defTabSz="685983">
              <a:defRPr/>
            </a:pPr>
            <a:fld id="{812C2390-52E8-4565-956E-601D085DAC1F}" type="datetimeFigureOut">
              <a:rPr lang="en-GB" smtClean="0"/>
              <a:pPr defTabSz="685983">
                <a:defRPr/>
              </a:pPr>
              <a:t>25/09/2025</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defTabSz="685983">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defTabSz="685983">
              <a:defRPr/>
            </a:pPr>
            <a:fld id="{D8354F81-B5C0-4468-A639-C6473D688B4E}" type="slidenum">
              <a:rPr lang="en-GB" smtClean="0"/>
              <a:pPr defTabSz="685983">
                <a:defRPr/>
              </a:pPr>
              <a:t>‹#›</a:t>
            </a:fld>
            <a:endParaRPr lang="en-GB"/>
          </a:p>
        </p:txBody>
      </p:sp>
    </p:spTree>
    <p:extLst>
      <p:ext uri="{BB962C8B-B14F-4D97-AF65-F5344CB8AC3E}">
        <p14:creationId xmlns:p14="http://schemas.microsoft.com/office/powerpoint/2010/main" val="3583209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p:spPr>
        <p:txBody>
          <a:bodyPr anchor="b"/>
          <a:lstStyle>
            <a:lvl1pPr>
              <a:defRPr sz="2401"/>
            </a:lvl1pPr>
          </a:lstStyle>
          <a:p>
            <a:r>
              <a:rPr lang="en-US"/>
              <a:t>Click to edit Master title style</a:t>
            </a:r>
            <a:endParaRPr lang="en-GB"/>
          </a:p>
        </p:txBody>
      </p:sp>
      <p:sp>
        <p:nvSpPr>
          <p:cNvPr id="3" name="Picture Placeholder 2"/>
          <p:cNvSpPr>
            <a:spLocks noGrp="1"/>
          </p:cNvSpPr>
          <p:nvPr>
            <p:ph type="pic" idx="1"/>
          </p:nvPr>
        </p:nvSpPr>
        <p:spPr>
          <a:xfrm>
            <a:off x="3887391" y="740799"/>
            <a:ext cx="4629150" cy="3656347"/>
          </a:xfrm>
        </p:spPr>
        <p:txBody>
          <a:bodyPr rtlCol="0">
            <a:normAutofit/>
          </a:bodyPr>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pPr lvl="0"/>
            <a:endParaRPr lang="en-GB" noProof="0"/>
          </a:p>
        </p:txBody>
      </p:sp>
      <p:sp>
        <p:nvSpPr>
          <p:cNvPr id="4" name="Text Placeholder 3"/>
          <p:cNvSpPr>
            <a:spLocks noGrp="1"/>
          </p:cNvSpPr>
          <p:nvPr>
            <p:ph type="body" sz="half" idx="2"/>
          </p:nvPr>
        </p:nvSpPr>
        <p:spPr>
          <a:xfrm>
            <a:off x="629841" y="1543526"/>
            <a:ext cx="2949178" cy="2859574"/>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defTabSz="685983">
              <a:defRPr/>
            </a:pPr>
            <a:fld id="{8559D845-4B41-4B6E-BB59-B4FB2C16D5B7}" type="datetimeFigureOut">
              <a:rPr lang="en-GB" smtClean="0"/>
              <a:pPr defTabSz="685983">
                <a:defRPr/>
              </a:pPr>
              <a:t>25/09/2025</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defTabSz="685983">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defTabSz="685983">
              <a:defRPr/>
            </a:pPr>
            <a:fld id="{4197E3FF-F906-4486-B87D-11DD96C97CE3}" type="slidenum">
              <a:rPr lang="en-GB" smtClean="0"/>
              <a:pPr defTabSz="685983">
                <a:defRPr/>
              </a:pPr>
              <a:t>‹#›</a:t>
            </a:fld>
            <a:endParaRPr lang="en-GB"/>
          </a:p>
        </p:txBody>
      </p:sp>
    </p:spTree>
    <p:extLst>
      <p:ext uri="{BB962C8B-B14F-4D97-AF65-F5344CB8AC3E}">
        <p14:creationId xmlns:p14="http://schemas.microsoft.com/office/powerpoint/2010/main" val="1364815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defTabSz="685983">
              <a:defRPr/>
            </a:pPr>
            <a:fld id="{AD79DE48-B1FD-4846-94EE-22A5223EEDC7}" type="datetimeFigureOut">
              <a:rPr lang="en-GB" smtClean="0"/>
              <a:pPr defTabSz="685983">
                <a:defRPr/>
              </a:pPr>
              <a:t>25/09/2025</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defTabSz="685983">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defTabSz="685983">
              <a:defRPr/>
            </a:pPr>
            <a:fld id="{DC10CDAD-1087-4208-BCF4-DF600C50BE5A}" type="slidenum">
              <a:rPr lang="en-GB" smtClean="0"/>
              <a:pPr defTabSz="685983">
                <a:defRPr/>
              </a:pPr>
              <a:t>‹#›</a:t>
            </a:fld>
            <a:endParaRPr lang="en-GB"/>
          </a:p>
        </p:txBody>
      </p:sp>
    </p:spTree>
    <p:extLst>
      <p:ext uri="{BB962C8B-B14F-4D97-AF65-F5344CB8AC3E}">
        <p14:creationId xmlns:p14="http://schemas.microsoft.com/office/powerpoint/2010/main" val="2450101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28"/>
            <a:ext cx="1971675" cy="436022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273928"/>
            <a:ext cx="5800725" cy="43602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defTabSz="685983">
              <a:defRPr/>
            </a:pPr>
            <a:fld id="{4998CC50-F2EB-48E0-B7C8-9BA2682375A3}" type="datetimeFigureOut">
              <a:rPr lang="en-GB" smtClean="0"/>
              <a:pPr defTabSz="685983">
                <a:defRPr/>
              </a:pPr>
              <a:t>25/09/2025</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defTabSz="685983">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defTabSz="685983">
              <a:defRPr/>
            </a:pPr>
            <a:fld id="{5CAE13BB-DB79-4C19-AB2C-596F7C8A67EB}" type="slidenum">
              <a:rPr lang="en-GB" smtClean="0"/>
              <a:pPr defTabSz="685983">
                <a:defRPr/>
              </a:pPr>
              <a:t>‹#›</a:t>
            </a:fld>
            <a:endParaRPr lang="en-GB"/>
          </a:p>
        </p:txBody>
      </p:sp>
    </p:spTree>
    <p:extLst>
      <p:ext uri="{BB962C8B-B14F-4D97-AF65-F5344CB8AC3E}">
        <p14:creationId xmlns:p14="http://schemas.microsoft.com/office/powerpoint/2010/main" val="485014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032"/>
            <a:ext cx="6858000" cy="1791253"/>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2363"/>
            <a:ext cx="6858000"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01D2CDEE-B44F-40D0-A94B-71A458232A0D}"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89192986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032"/>
            <a:ext cx="6858000" cy="1791253"/>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2363"/>
            <a:ext cx="6858000"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01D2CDEE-B44F-40D0-A94B-71A458232A0D}"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389335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032"/>
            <a:ext cx="6858000" cy="1791253"/>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2363"/>
            <a:ext cx="6858000"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01D2CDEE-B44F-40D0-A94B-71A458232A0D}"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34379214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032"/>
            <a:ext cx="6858000" cy="1791253"/>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2363"/>
            <a:ext cx="6858000"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01D2CDEE-B44F-40D0-A94B-71A458232A0D}"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1232241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2032"/>
            <a:ext cx="6858000" cy="1791253"/>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2363"/>
            <a:ext cx="6858000"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01D2CDEE-B44F-40D0-A94B-71A458232A0D}"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0255206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91257EB9-0E1B-4384-A04B-006BE92E21A6}"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18122083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91257EB9-0E1B-4384-A04B-006BE92E21A6}"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210356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defTabSz="685983">
              <a:defRPr/>
            </a:pPr>
            <a:fld id="{889C76A2-D200-4290-BF40-8E15CA0596A3}" type="datetimeFigureOut">
              <a:rPr lang="en-GB" smtClean="0"/>
              <a:pPr defTabSz="685983">
                <a:defRPr/>
              </a:pPr>
              <a:t>25/09/2025</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defTabSz="685983">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defTabSz="685983">
              <a:defRPr/>
            </a:pPr>
            <a:fld id="{46C9AC9B-9BF8-4B8A-8FF4-16C5C02ECE3D}" type="slidenum">
              <a:rPr lang="en-GB" smtClean="0"/>
              <a:pPr defTabSz="685983">
                <a:defRPr/>
              </a:pPr>
              <a:t>‹#›</a:t>
            </a:fld>
            <a:endParaRPr lang="en-GB"/>
          </a:p>
        </p:txBody>
      </p:sp>
    </p:spTree>
    <p:extLst>
      <p:ext uri="{BB962C8B-B14F-4D97-AF65-F5344CB8AC3E}">
        <p14:creationId xmlns:p14="http://schemas.microsoft.com/office/powerpoint/2010/main" val="1886300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91257EB9-0E1B-4384-A04B-006BE92E21A6}"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181468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91257EB9-0E1B-4384-A04B-006BE92E21A6}"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92108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91257EB9-0E1B-4384-A04B-006BE92E21A6}"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5220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91257EB9-0E1B-4384-A04B-006BE92E21A6}"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665913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91257EB9-0E1B-4384-A04B-006BE92E21A6}"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6109370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91257EB9-0E1B-4384-A04B-006BE92E21A6}"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668130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91257EB9-0E1B-4384-A04B-006BE92E21A6}"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721878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91257EB9-0E1B-4384-A04B-006BE92E21A6}"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936247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4021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3160"/>
            <a:ext cx="7886700" cy="112548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D7D8E925-3072-4103-A984-60049798CBED}"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70947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642"/>
            <a:ext cx="3886200" cy="3264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642"/>
            <a:ext cx="3886200" cy="3264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685983" fontAlgn="base">
              <a:spcBef>
                <a:spcPct val="0"/>
              </a:spcBef>
              <a:spcAft>
                <a:spcPct val="0"/>
              </a:spcAft>
            </a:pPr>
            <a:fld id="{86BDAFB1-17C0-4101-A698-C4F48E3BF680}"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654080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defTabSz="685983">
              <a:defRPr/>
            </a:pPr>
            <a:fld id="{889C76A2-D200-4290-BF40-8E15CA0596A3}" type="datetimeFigureOut">
              <a:rPr lang="en-GB" smtClean="0"/>
              <a:pPr defTabSz="685983">
                <a:defRPr/>
              </a:pPr>
              <a:t>25/09/2025</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defTabSz="685983">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defTabSz="685983">
              <a:defRPr/>
            </a:pPr>
            <a:fld id="{46C9AC9B-9BF8-4B8A-8FF4-16C5C02ECE3D}" type="slidenum">
              <a:rPr lang="en-GB" smtClean="0"/>
              <a:pPr defTabSz="685983">
                <a:defRPr/>
              </a:pPr>
              <a:t>‹#›</a:t>
            </a:fld>
            <a:endParaRPr lang="en-GB"/>
          </a:p>
        </p:txBody>
      </p:sp>
    </p:spTree>
    <p:extLst>
      <p:ext uri="{BB962C8B-B14F-4D97-AF65-F5344CB8AC3E}">
        <p14:creationId xmlns:p14="http://schemas.microsoft.com/office/powerpoint/2010/main" val="3059778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929"/>
            <a:ext cx="7886700" cy="994479"/>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1261"/>
            <a:ext cx="3868340"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9386"/>
            <a:ext cx="3868340" cy="27642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1261"/>
            <a:ext cx="3887391"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9386"/>
            <a:ext cx="3887391" cy="27642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8" name="Footer Placeholder 7"/>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9" name="Slide Number Placeholder 8"/>
          <p:cNvSpPr>
            <a:spLocks noGrp="1"/>
          </p:cNvSpPr>
          <p:nvPr>
            <p:ph type="sldNum" sz="quarter" idx="12"/>
          </p:nvPr>
        </p:nvSpPr>
        <p:spPr/>
        <p:txBody>
          <a:bodyPr/>
          <a:lstStyle/>
          <a:p>
            <a:pPr defTabSz="685983" fontAlgn="base">
              <a:spcBef>
                <a:spcPct val="0"/>
              </a:spcBef>
              <a:spcAft>
                <a:spcPct val="0"/>
              </a:spcAft>
            </a:pPr>
            <a:fld id="{9905B381-3D88-4064-A967-3A975BDE3A4C}"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7818019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4" name="Footer Placeholder 3"/>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5" name="Slide Number Placeholder 4"/>
          <p:cNvSpPr>
            <a:spLocks noGrp="1"/>
          </p:cNvSpPr>
          <p:nvPr>
            <p:ph type="sldNum" sz="quarter" idx="12"/>
          </p:nvPr>
        </p:nvSpPr>
        <p:spPr/>
        <p:txBody>
          <a:bodyPr/>
          <a:lstStyle/>
          <a:p>
            <a:pPr defTabSz="685983" fontAlgn="base">
              <a:spcBef>
                <a:spcPct val="0"/>
              </a:spcBef>
              <a:spcAft>
                <a:spcPct val="0"/>
              </a:spcAft>
            </a:pPr>
            <a:fld id="{C08A34DC-4DD5-41C1-A161-69E979DF2560}"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30062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685983" fontAlgn="base">
              <a:spcBef>
                <a:spcPct val="0"/>
              </a:spcBef>
              <a:spcAft>
                <a:spcPct val="0"/>
              </a:spcAft>
            </a:pPr>
            <a:fld id="{3BB545AD-A82C-4FB7-A1EF-4E8FA743B045}"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6006923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685983" fontAlgn="base">
              <a:spcBef>
                <a:spcPct val="0"/>
              </a:spcBef>
              <a:spcAft>
                <a:spcPct val="0"/>
              </a:spcAft>
            </a:pPr>
            <a:fld id="{3BB545AD-A82C-4FB7-A1EF-4E8FA743B045}"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294254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685983" fontAlgn="base">
              <a:spcBef>
                <a:spcPct val="0"/>
              </a:spcBef>
              <a:spcAft>
                <a:spcPct val="0"/>
              </a:spcAft>
            </a:pPr>
            <a:fld id="{3BB545AD-A82C-4FB7-A1EF-4E8FA743B045}"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74352364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685983" fontAlgn="base">
              <a:spcBef>
                <a:spcPct val="0"/>
              </a:spcBef>
              <a:spcAft>
                <a:spcPct val="0"/>
              </a:spcAft>
            </a:pPr>
            <a:fld id="{3BB545AD-A82C-4FB7-A1EF-4E8FA743B045}"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233560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685983" fontAlgn="base">
              <a:spcBef>
                <a:spcPct val="0"/>
              </a:spcBef>
              <a:spcAft>
                <a:spcPct val="0"/>
              </a:spcAft>
            </a:pPr>
            <a:fld id="{3BB545AD-A82C-4FB7-A1EF-4E8FA743B045}"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0453964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685983" fontAlgn="base">
              <a:spcBef>
                <a:spcPct val="0"/>
              </a:spcBef>
              <a:spcAft>
                <a:spcPct val="0"/>
              </a:spcAft>
            </a:pPr>
            <a:fld id="{3BB545AD-A82C-4FB7-A1EF-4E8FA743B045}"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819838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685983" fontAlgn="base">
              <a:spcBef>
                <a:spcPct val="0"/>
              </a:spcBef>
              <a:spcAft>
                <a:spcPct val="0"/>
              </a:spcAft>
            </a:pPr>
            <a:fld id="{3BB545AD-A82C-4FB7-A1EF-4E8FA743B045}"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386519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3" name="Footer Placeholder 2"/>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4" name="Slide Number Placeholder 3"/>
          <p:cNvSpPr>
            <a:spLocks noGrp="1"/>
          </p:cNvSpPr>
          <p:nvPr>
            <p:ph type="sldNum" sz="quarter" idx="12"/>
          </p:nvPr>
        </p:nvSpPr>
        <p:spPr/>
        <p:txBody>
          <a:bodyPr/>
          <a:lstStyle/>
          <a:p>
            <a:pPr defTabSz="685983" fontAlgn="base">
              <a:spcBef>
                <a:spcPct val="0"/>
              </a:spcBef>
              <a:spcAft>
                <a:spcPct val="0"/>
              </a:spcAft>
            </a:pPr>
            <a:fld id="{3BB545AD-A82C-4FB7-A1EF-4E8FA743B045}"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1283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700"/>
            <a:ext cx="7886700" cy="2140213"/>
          </a:xfrm>
        </p:spPr>
        <p:txBody>
          <a:bodyPr anchor="b"/>
          <a:lstStyle>
            <a:lvl1pPr>
              <a:defRPr sz="4501"/>
            </a:lvl1pPr>
          </a:lstStyle>
          <a:p>
            <a:r>
              <a:rPr lang="en-US"/>
              <a:t>Click to edit Master title style</a:t>
            </a:r>
            <a:endParaRPr lang="en-GB"/>
          </a:p>
        </p:txBody>
      </p:sp>
      <p:sp>
        <p:nvSpPr>
          <p:cNvPr id="3" name="Text Placeholder 2"/>
          <p:cNvSpPr>
            <a:spLocks noGrp="1"/>
          </p:cNvSpPr>
          <p:nvPr>
            <p:ph type="body" idx="1"/>
          </p:nvPr>
        </p:nvSpPr>
        <p:spPr>
          <a:xfrm>
            <a:off x="623887" y="3443161"/>
            <a:ext cx="7886700" cy="1125488"/>
          </a:xfrm>
        </p:spPr>
        <p:txBody>
          <a:bodyPr/>
          <a:lstStyle>
            <a:lvl1pPr marL="0" indent="0">
              <a:buNone/>
              <a:defRPr sz="1800">
                <a:solidFill>
                  <a:schemeClr val="tx1">
                    <a:tint val="75000"/>
                  </a:schemeClr>
                </a:solidFill>
              </a:defRPr>
            </a:lvl1pPr>
            <a:lvl2pPr marL="342991" indent="0">
              <a:buNone/>
              <a:defRPr sz="1500">
                <a:solidFill>
                  <a:schemeClr val="tx1">
                    <a:tint val="75000"/>
                  </a:schemeClr>
                </a:solidFill>
              </a:defRPr>
            </a:lvl2pPr>
            <a:lvl3pPr marL="685983" indent="0">
              <a:buNone/>
              <a:defRPr sz="1350">
                <a:solidFill>
                  <a:schemeClr val="tx1">
                    <a:tint val="75000"/>
                  </a:schemeClr>
                </a:solidFill>
              </a:defRPr>
            </a:lvl3pPr>
            <a:lvl4pPr marL="1028974" indent="0">
              <a:buNone/>
              <a:defRPr sz="1200">
                <a:solidFill>
                  <a:schemeClr val="tx1">
                    <a:tint val="75000"/>
                  </a:schemeClr>
                </a:solidFill>
              </a:defRPr>
            </a:lvl4pPr>
            <a:lvl5pPr marL="1371966" indent="0">
              <a:buNone/>
              <a:defRPr sz="1200">
                <a:solidFill>
                  <a:schemeClr val="tx1">
                    <a:tint val="75000"/>
                  </a:schemeClr>
                </a:solidFill>
              </a:defRPr>
            </a:lvl5pPr>
            <a:lvl6pPr marL="1714957" indent="0">
              <a:buNone/>
              <a:defRPr sz="1200">
                <a:solidFill>
                  <a:schemeClr val="tx1">
                    <a:tint val="75000"/>
                  </a:schemeClr>
                </a:solidFill>
              </a:defRPr>
            </a:lvl6pPr>
            <a:lvl7pPr marL="2057949" indent="0">
              <a:buNone/>
              <a:defRPr sz="1200">
                <a:solidFill>
                  <a:schemeClr val="tx1">
                    <a:tint val="75000"/>
                  </a:schemeClr>
                </a:solidFill>
              </a:defRPr>
            </a:lvl7pPr>
            <a:lvl8pPr marL="2400940" indent="0">
              <a:buNone/>
              <a:defRPr sz="1200">
                <a:solidFill>
                  <a:schemeClr val="tx1">
                    <a:tint val="75000"/>
                  </a:schemeClr>
                </a:solidFill>
              </a:defRPr>
            </a:lvl8pPr>
            <a:lvl9pPr marL="27439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defTabSz="685983">
              <a:defRPr/>
            </a:pPr>
            <a:fld id="{E668AC82-3240-4E7D-B3EC-B2863BA3D679}" type="datetimeFigureOut">
              <a:rPr lang="en-GB" smtClean="0"/>
              <a:pPr defTabSz="685983">
                <a:defRPr/>
              </a:pPr>
              <a:t>25/09/2025</a:t>
            </a:fld>
            <a:endParaRPr lang="en-GB"/>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defTabSz="685983">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defTabSz="685983">
              <a:defRPr/>
            </a:pPr>
            <a:fld id="{D235547F-4F0A-4D8B-8179-141912DD942D}" type="slidenum">
              <a:rPr lang="en-GB" smtClean="0"/>
              <a:pPr defTabSz="685983">
                <a:defRPr/>
              </a:pPr>
              <a:t>‹#›</a:t>
            </a:fld>
            <a:endParaRPr lang="en-GB"/>
          </a:p>
        </p:txBody>
      </p:sp>
    </p:spTree>
    <p:extLst>
      <p:ext uri="{BB962C8B-B14F-4D97-AF65-F5344CB8AC3E}">
        <p14:creationId xmlns:p14="http://schemas.microsoft.com/office/powerpoint/2010/main" val="1154498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798"/>
            <a:ext cx="4629150" cy="3656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685983" fontAlgn="base">
              <a:spcBef>
                <a:spcPct val="0"/>
              </a:spcBef>
              <a:spcAft>
                <a:spcPct val="0"/>
              </a:spcAft>
            </a:pPr>
            <a:fld id="{7665D65C-FF09-4549-87D6-C2EB0777F7E1}"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7684686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798"/>
            <a:ext cx="4629150" cy="365634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6" name="Footer Placeholder 5"/>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7" name="Slide Number Placeholder 6"/>
          <p:cNvSpPr>
            <a:spLocks noGrp="1"/>
          </p:cNvSpPr>
          <p:nvPr>
            <p:ph type="sldNum" sz="quarter" idx="12"/>
          </p:nvPr>
        </p:nvSpPr>
        <p:spPr/>
        <p:txBody>
          <a:bodyPr/>
          <a:lstStyle/>
          <a:p>
            <a:pPr defTabSz="685983" fontAlgn="base">
              <a:spcBef>
                <a:spcPct val="0"/>
              </a:spcBef>
              <a:spcAft>
                <a:spcPct val="0"/>
              </a:spcAft>
            </a:pPr>
            <a:fld id="{F5988B10-A9BD-4E63-BE82-AA3FB014E01B}"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393579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A973BB44-E0D1-485D-ABCD-660D61974E85}"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68662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928"/>
            <a:ext cx="1971675" cy="436022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928"/>
            <a:ext cx="5800725" cy="43602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11"/>
          </p:nvPr>
        </p:nvSpPr>
        <p:spPr/>
        <p:txBody>
          <a:bodyPr/>
          <a:lstStyle/>
          <a:p>
            <a:pPr algn="ct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12"/>
          </p:nvPr>
        </p:nvSpPr>
        <p:spPr/>
        <p:txBody>
          <a:bodyPr/>
          <a:lstStyle/>
          <a:p>
            <a:pPr defTabSz="685983" fontAlgn="base">
              <a:spcBef>
                <a:spcPct val="0"/>
              </a:spcBef>
              <a:spcAft>
                <a:spcPct val="0"/>
              </a:spcAft>
            </a:pPr>
            <a:fld id="{07F88807-791C-4860-9AE9-CA8C38FD4D5E}"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6123175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076375186"/>
      </p:ext>
    </p:extLst>
  </p:cSld>
  <p:clrMapOvr>
    <a:masterClrMapping/>
  </p:clrMapOvr>
  <p:transition>
    <p:random/>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717813124"/>
      </p:ext>
    </p:extLst>
  </p:cSld>
  <p:clrMapOvr>
    <a:masterClrMapping/>
  </p:clrMapOvr>
  <p:transition>
    <p:random/>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532318407"/>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4279367671"/>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639739734"/>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262789052"/>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642"/>
            <a:ext cx="3886200" cy="3264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642"/>
            <a:ext cx="3886200" cy="3264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defTabSz="685983">
              <a:defRPr/>
            </a:pPr>
            <a:fld id="{C718C3FE-701C-4AD0-AF85-2C9C2A4A4FFD}" type="datetimeFigureOut">
              <a:rPr lang="en-GB" smtClean="0"/>
              <a:pPr defTabSz="685983">
                <a:defRPr/>
              </a:pPr>
              <a:t>25/09/2025</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defTabSz="685983">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defTabSz="685983">
              <a:defRPr/>
            </a:pPr>
            <a:fld id="{CA5BF29B-E299-4470-AE38-781C224C0DBA}" type="slidenum">
              <a:rPr lang="en-GB" smtClean="0"/>
              <a:pPr defTabSz="685983">
                <a:defRPr/>
              </a:pPr>
              <a:t>‹#›</a:t>
            </a:fld>
            <a:endParaRPr lang="en-GB"/>
          </a:p>
        </p:txBody>
      </p:sp>
    </p:spTree>
    <p:extLst>
      <p:ext uri="{BB962C8B-B14F-4D97-AF65-F5344CB8AC3E}">
        <p14:creationId xmlns:p14="http://schemas.microsoft.com/office/powerpoint/2010/main" val="20976535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944812047"/>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4053608043"/>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836622906"/>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779159738"/>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732971626"/>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4052975108"/>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163219837"/>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219433103"/>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507469559"/>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400186718"/>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930"/>
            <a:ext cx="7886700" cy="994479"/>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1261"/>
            <a:ext cx="3868340" cy="618125"/>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9386"/>
            <a:ext cx="3868340" cy="2764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1" y="1261261"/>
            <a:ext cx="3887391" cy="618125"/>
          </a:xfrm>
        </p:spPr>
        <p:txBody>
          <a:bodyPr anchor="b"/>
          <a:lstStyle>
            <a:lvl1pPr marL="0" indent="0">
              <a:buNone/>
              <a:defRPr sz="18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9386"/>
            <a:ext cx="3887391" cy="2764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defTabSz="685983">
              <a:defRPr/>
            </a:pPr>
            <a:fld id="{8CF5DBDB-78C4-4D41-A9B0-12154163D511}" type="datetimeFigureOut">
              <a:rPr lang="en-GB" smtClean="0"/>
              <a:pPr defTabSz="685983">
                <a:defRPr/>
              </a:pPr>
              <a:t>25/09/2025</a:t>
            </a:fld>
            <a:endParaRPr lang="en-GB"/>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defTabSz="685983">
              <a:defRPr/>
            </a:pPr>
            <a:endParaRPr lang="en-GB"/>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defTabSz="685983">
              <a:defRPr/>
            </a:pPr>
            <a:fld id="{02C58C92-F97C-46D4-A885-02A127D8DC84}" type="slidenum">
              <a:rPr lang="en-GB" smtClean="0"/>
              <a:pPr defTabSz="685983">
                <a:defRPr/>
              </a:pPr>
              <a:t>‹#›</a:t>
            </a:fld>
            <a:endParaRPr lang="en-GB"/>
          </a:p>
        </p:txBody>
      </p:sp>
    </p:spTree>
    <p:extLst>
      <p:ext uri="{BB962C8B-B14F-4D97-AF65-F5344CB8AC3E}">
        <p14:creationId xmlns:p14="http://schemas.microsoft.com/office/powerpoint/2010/main" val="21667978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544720462"/>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059256126"/>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3374071483"/>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868165253"/>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2556860819"/>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592960687"/>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585726208"/>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8735"/>
            <a:ext cx="2133600" cy="273929"/>
          </a:xfrm>
          <a:prstGeom prst="rect">
            <a:avLst/>
          </a:prstGeom>
        </p:spPr>
        <p:txBody>
          <a:bodyPr/>
          <a:lstStyle/>
          <a:p>
            <a:endParaRPr lang="zh-CN" altLang="en-US"/>
          </a:p>
        </p:txBody>
      </p:sp>
      <p:sp>
        <p:nvSpPr>
          <p:cNvPr id="5" name="页脚占位符 4"/>
          <p:cNvSpPr>
            <a:spLocks noGrp="1"/>
          </p:cNvSpPr>
          <p:nvPr>
            <p:ph type="ftr" sz="quarter" idx="11"/>
          </p:nvPr>
        </p:nvSpPr>
        <p:spPr>
          <a:xfrm>
            <a:off x="3124200" y="4768735"/>
            <a:ext cx="2895600" cy="273929"/>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586119" y="4788104"/>
            <a:ext cx="410853" cy="273929"/>
          </a:xfrm>
          <a:prstGeom prst="rect">
            <a:avLst/>
          </a:prstGeom>
        </p:spPr>
        <p:txBody>
          <a:bodyPr/>
          <a:lstStyle/>
          <a:p>
            <a:fld id="{ECB62A96-75BD-4D1B-A9DE-49026C62D5F2}" type="slidenum">
              <a:rPr lang="zh-CN" altLang="en-US" smtClean="0"/>
              <a:pPr/>
              <a:t>‹#›</a:t>
            </a:fld>
            <a:endParaRPr lang="zh-CN" altLang="en-US"/>
          </a:p>
        </p:txBody>
      </p:sp>
    </p:spTree>
    <p:extLst>
      <p:ext uri="{BB962C8B-B14F-4D97-AF65-F5344CB8AC3E}">
        <p14:creationId xmlns:p14="http://schemas.microsoft.com/office/powerpoint/2010/main" val="17023021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749686"/>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298273"/>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defTabSz="685983">
              <a:defRPr/>
            </a:pPr>
            <a:fld id="{B56B2239-8CC0-4F0E-9021-DABBB93AB185}" type="datetimeFigureOut">
              <a:rPr lang="en-GB" smtClean="0"/>
              <a:pPr defTabSz="685983">
                <a:defRPr/>
              </a:pPr>
              <a:t>25/09/2025</a:t>
            </a:fld>
            <a:endParaRPr lang="en-GB"/>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defTabSz="685983">
              <a:defRPr/>
            </a:pPr>
            <a:endParaRPr lang="en-GB"/>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defTabSz="685983">
              <a:defRPr/>
            </a:pPr>
            <a:fld id="{E03553C6-10EA-4608-8D77-FD516F221D94}" type="slidenum">
              <a:rPr lang="en-GB" smtClean="0"/>
              <a:pPr defTabSz="685983">
                <a:defRPr/>
              </a:pPr>
              <a:t>‹#›</a:t>
            </a:fld>
            <a:endParaRPr lang="en-GB"/>
          </a:p>
        </p:txBody>
      </p:sp>
    </p:spTree>
    <p:extLst>
      <p:ext uri="{BB962C8B-B14F-4D97-AF65-F5344CB8AC3E}">
        <p14:creationId xmlns:p14="http://schemas.microsoft.com/office/powerpoint/2010/main" val="36912500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993194"/>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1251631"/>
      </p:ext>
    </p:extLst>
  </p:cSld>
  <p:clrMapOvr>
    <a:masterClrMapping/>
  </p:clrMapOvr>
  <mc:AlternateContent xmlns:mc="http://schemas.openxmlformats.org/markup-compatibility/2006" xmlns:p14="http://schemas.microsoft.com/office/powerpoint/2010/main">
    <mc:Choice Requires="p14">
      <p:transition spd="slow" p14:dur="1100" advTm="35000">
        <p14:prism/>
      </p:transition>
    </mc:Choice>
    <mc:Fallback xmlns="">
      <p:transition spd="slow" advTm="35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134" name="Google Shape;134;p3"/>
          <p:cNvSpPr/>
          <p:nvPr/>
        </p:nvSpPr>
        <p:spPr>
          <a:xfrm>
            <a:off x="395925" y="291414"/>
            <a:ext cx="8336062" cy="4789760"/>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5" name="Google Shape;135;p3"/>
          <p:cNvGrpSpPr/>
          <p:nvPr/>
        </p:nvGrpSpPr>
        <p:grpSpPr>
          <a:xfrm>
            <a:off x="395895" y="219588"/>
            <a:ext cx="8518865" cy="4789760"/>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8" name="Google Shape;158;p3"/>
          <p:cNvSpPr/>
          <p:nvPr/>
        </p:nvSpPr>
        <p:spPr>
          <a:xfrm>
            <a:off x="546318" y="942230"/>
            <a:ext cx="79378" cy="132004"/>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3"/>
          <p:cNvSpPr/>
          <p:nvPr/>
        </p:nvSpPr>
        <p:spPr>
          <a:xfrm>
            <a:off x="281026" y="966888"/>
            <a:ext cx="324527" cy="82685"/>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3"/>
          <p:cNvSpPr/>
          <p:nvPr/>
        </p:nvSpPr>
        <p:spPr>
          <a:xfrm>
            <a:off x="304707" y="104954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3"/>
          <p:cNvSpPr/>
          <p:nvPr/>
        </p:nvSpPr>
        <p:spPr>
          <a:xfrm>
            <a:off x="605522" y="100759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3"/>
          <p:cNvSpPr/>
          <p:nvPr/>
        </p:nvSpPr>
        <p:spPr>
          <a:xfrm>
            <a:off x="546318" y="1298642"/>
            <a:ext cx="79378" cy="133210"/>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3"/>
          <p:cNvSpPr/>
          <p:nvPr/>
        </p:nvSpPr>
        <p:spPr>
          <a:xfrm>
            <a:off x="281026" y="1324539"/>
            <a:ext cx="324527" cy="81413"/>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3"/>
          <p:cNvSpPr/>
          <p:nvPr/>
        </p:nvSpPr>
        <p:spPr>
          <a:xfrm>
            <a:off x="304707" y="1405920"/>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3"/>
          <p:cNvSpPr/>
          <p:nvPr/>
        </p:nvSpPr>
        <p:spPr>
          <a:xfrm>
            <a:off x="605522" y="136521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3"/>
          <p:cNvSpPr/>
          <p:nvPr/>
        </p:nvSpPr>
        <p:spPr>
          <a:xfrm>
            <a:off x="282217" y="1335629"/>
            <a:ext cx="323337" cy="7032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3"/>
          <p:cNvSpPr/>
          <p:nvPr/>
        </p:nvSpPr>
        <p:spPr>
          <a:xfrm>
            <a:off x="546318" y="1656260"/>
            <a:ext cx="79378" cy="131971"/>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3"/>
          <p:cNvSpPr/>
          <p:nvPr/>
        </p:nvSpPr>
        <p:spPr>
          <a:xfrm>
            <a:off x="281026" y="1680920"/>
            <a:ext cx="324527" cy="82652"/>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3"/>
          <p:cNvSpPr/>
          <p:nvPr/>
        </p:nvSpPr>
        <p:spPr>
          <a:xfrm>
            <a:off x="304707" y="1762300"/>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3"/>
          <p:cNvSpPr/>
          <p:nvPr/>
        </p:nvSpPr>
        <p:spPr>
          <a:xfrm>
            <a:off x="605522" y="172162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3"/>
          <p:cNvSpPr/>
          <p:nvPr/>
        </p:nvSpPr>
        <p:spPr>
          <a:xfrm>
            <a:off x="282217" y="1692010"/>
            <a:ext cx="323337" cy="71563"/>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3"/>
          <p:cNvSpPr/>
          <p:nvPr/>
        </p:nvSpPr>
        <p:spPr>
          <a:xfrm>
            <a:off x="546318" y="2012640"/>
            <a:ext cx="79378" cy="13324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3"/>
          <p:cNvSpPr/>
          <p:nvPr/>
        </p:nvSpPr>
        <p:spPr>
          <a:xfrm>
            <a:off x="281026" y="2038539"/>
            <a:ext cx="324527" cy="81446"/>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3"/>
          <p:cNvSpPr/>
          <p:nvPr/>
        </p:nvSpPr>
        <p:spPr>
          <a:xfrm>
            <a:off x="304707" y="211995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3"/>
          <p:cNvSpPr/>
          <p:nvPr/>
        </p:nvSpPr>
        <p:spPr>
          <a:xfrm>
            <a:off x="605522" y="2078006"/>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3"/>
          <p:cNvSpPr/>
          <p:nvPr/>
        </p:nvSpPr>
        <p:spPr>
          <a:xfrm>
            <a:off x="282217" y="2049660"/>
            <a:ext cx="323337" cy="7032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3"/>
          <p:cNvSpPr/>
          <p:nvPr/>
        </p:nvSpPr>
        <p:spPr>
          <a:xfrm>
            <a:off x="546318" y="2370292"/>
            <a:ext cx="79378" cy="131971"/>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3"/>
          <p:cNvSpPr/>
          <p:nvPr/>
        </p:nvSpPr>
        <p:spPr>
          <a:xfrm>
            <a:off x="281026" y="2394951"/>
            <a:ext cx="324527" cy="81413"/>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3"/>
          <p:cNvSpPr/>
          <p:nvPr/>
        </p:nvSpPr>
        <p:spPr>
          <a:xfrm>
            <a:off x="304707" y="247633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3"/>
          <p:cNvSpPr/>
          <p:nvPr/>
        </p:nvSpPr>
        <p:spPr>
          <a:xfrm>
            <a:off x="605522" y="243562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3"/>
          <p:cNvSpPr/>
          <p:nvPr/>
        </p:nvSpPr>
        <p:spPr>
          <a:xfrm>
            <a:off x="282217" y="2406040"/>
            <a:ext cx="323337" cy="7032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3"/>
          <p:cNvSpPr/>
          <p:nvPr/>
        </p:nvSpPr>
        <p:spPr>
          <a:xfrm>
            <a:off x="546318" y="2726671"/>
            <a:ext cx="79378" cy="131971"/>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3"/>
          <p:cNvSpPr/>
          <p:nvPr/>
        </p:nvSpPr>
        <p:spPr>
          <a:xfrm>
            <a:off x="281026" y="2752569"/>
            <a:ext cx="324527" cy="81413"/>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3"/>
          <p:cNvSpPr/>
          <p:nvPr/>
        </p:nvSpPr>
        <p:spPr>
          <a:xfrm>
            <a:off x="304707" y="2833950"/>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3"/>
          <p:cNvSpPr/>
          <p:nvPr/>
        </p:nvSpPr>
        <p:spPr>
          <a:xfrm>
            <a:off x="605522" y="2792036"/>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3"/>
          <p:cNvSpPr/>
          <p:nvPr/>
        </p:nvSpPr>
        <p:spPr>
          <a:xfrm>
            <a:off x="282217" y="2762420"/>
            <a:ext cx="323337" cy="71563"/>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
          <p:cNvSpPr/>
          <p:nvPr/>
        </p:nvSpPr>
        <p:spPr>
          <a:xfrm>
            <a:off x="546318" y="3084291"/>
            <a:ext cx="79378" cy="132004"/>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3"/>
          <p:cNvSpPr/>
          <p:nvPr/>
        </p:nvSpPr>
        <p:spPr>
          <a:xfrm>
            <a:off x="281026" y="3108949"/>
            <a:ext cx="324527" cy="81446"/>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3"/>
          <p:cNvSpPr/>
          <p:nvPr/>
        </p:nvSpPr>
        <p:spPr>
          <a:xfrm>
            <a:off x="304707" y="319036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3"/>
          <p:cNvSpPr/>
          <p:nvPr/>
        </p:nvSpPr>
        <p:spPr>
          <a:xfrm>
            <a:off x="605522" y="314965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3"/>
          <p:cNvSpPr/>
          <p:nvPr/>
        </p:nvSpPr>
        <p:spPr>
          <a:xfrm>
            <a:off x="282217" y="3120071"/>
            <a:ext cx="323337" cy="7032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3"/>
          <p:cNvSpPr/>
          <p:nvPr/>
        </p:nvSpPr>
        <p:spPr>
          <a:xfrm>
            <a:off x="546318" y="3440703"/>
            <a:ext cx="79378" cy="131971"/>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3"/>
          <p:cNvSpPr/>
          <p:nvPr/>
        </p:nvSpPr>
        <p:spPr>
          <a:xfrm>
            <a:off x="281026" y="3466569"/>
            <a:ext cx="324527" cy="81446"/>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3"/>
          <p:cNvSpPr/>
          <p:nvPr/>
        </p:nvSpPr>
        <p:spPr>
          <a:xfrm>
            <a:off x="304707" y="354798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3"/>
          <p:cNvSpPr/>
          <p:nvPr/>
        </p:nvSpPr>
        <p:spPr>
          <a:xfrm>
            <a:off x="605522" y="350603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3"/>
          <p:cNvSpPr/>
          <p:nvPr/>
        </p:nvSpPr>
        <p:spPr>
          <a:xfrm>
            <a:off x="282217" y="3476452"/>
            <a:ext cx="323337" cy="71563"/>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3"/>
          <p:cNvSpPr/>
          <p:nvPr/>
        </p:nvSpPr>
        <p:spPr>
          <a:xfrm>
            <a:off x="546318" y="3797082"/>
            <a:ext cx="79378" cy="133210"/>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3"/>
          <p:cNvSpPr/>
          <p:nvPr/>
        </p:nvSpPr>
        <p:spPr>
          <a:xfrm>
            <a:off x="281026" y="3822981"/>
            <a:ext cx="324527" cy="81413"/>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3"/>
          <p:cNvSpPr/>
          <p:nvPr/>
        </p:nvSpPr>
        <p:spPr>
          <a:xfrm>
            <a:off x="304707" y="3904360"/>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3"/>
          <p:cNvSpPr/>
          <p:nvPr/>
        </p:nvSpPr>
        <p:spPr>
          <a:xfrm>
            <a:off x="605522" y="3863687"/>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3"/>
          <p:cNvSpPr/>
          <p:nvPr/>
        </p:nvSpPr>
        <p:spPr>
          <a:xfrm>
            <a:off x="282217" y="3834069"/>
            <a:ext cx="323337" cy="7032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3"/>
          <p:cNvSpPr/>
          <p:nvPr/>
        </p:nvSpPr>
        <p:spPr>
          <a:xfrm>
            <a:off x="546318" y="4154701"/>
            <a:ext cx="79378" cy="132004"/>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
          <p:cNvSpPr/>
          <p:nvPr/>
        </p:nvSpPr>
        <p:spPr>
          <a:xfrm>
            <a:off x="281026" y="4179360"/>
            <a:ext cx="324527" cy="82652"/>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
          <p:cNvSpPr/>
          <p:nvPr/>
        </p:nvSpPr>
        <p:spPr>
          <a:xfrm>
            <a:off x="304707" y="4261980"/>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3"/>
          <p:cNvSpPr/>
          <p:nvPr/>
        </p:nvSpPr>
        <p:spPr>
          <a:xfrm>
            <a:off x="605522" y="422006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3"/>
          <p:cNvSpPr/>
          <p:nvPr/>
        </p:nvSpPr>
        <p:spPr>
          <a:xfrm>
            <a:off x="282217" y="4190481"/>
            <a:ext cx="323337" cy="7153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3"/>
          <p:cNvSpPr/>
          <p:nvPr/>
        </p:nvSpPr>
        <p:spPr>
          <a:xfrm>
            <a:off x="282217" y="978010"/>
            <a:ext cx="323337" cy="71563"/>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3"/>
          <p:cNvSpPr txBox="1">
            <a:spLocks noGrp="1"/>
          </p:cNvSpPr>
          <p:nvPr>
            <p:ph type="title"/>
          </p:nvPr>
        </p:nvSpPr>
        <p:spPr>
          <a:xfrm>
            <a:off x="2497874" y="2157258"/>
            <a:ext cx="3968100" cy="656303"/>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122796"/>
            <a:ext cx="1032600" cy="656303"/>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3145820"/>
            <a:ext cx="4496700" cy="656303"/>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grpSp>
        <p:nvGrpSpPr>
          <p:cNvPr id="211" name="Google Shape;211;p3"/>
          <p:cNvGrpSpPr/>
          <p:nvPr/>
        </p:nvGrpSpPr>
        <p:grpSpPr>
          <a:xfrm>
            <a:off x="1030176" y="1581839"/>
            <a:ext cx="444275" cy="398648"/>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4" name="Google Shape;214;p3"/>
          <p:cNvGrpSpPr/>
          <p:nvPr/>
        </p:nvGrpSpPr>
        <p:grpSpPr>
          <a:xfrm>
            <a:off x="7353451" y="3956497"/>
            <a:ext cx="291375" cy="281462"/>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5" name="Google Shape;225;p3"/>
          <p:cNvGrpSpPr/>
          <p:nvPr/>
        </p:nvGrpSpPr>
        <p:grpSpPr>
          <a:xfrm>
            <a:off x="7510401" y="1254827"/>
            <a:ext cx="166675" cy="16862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8" name="Google Shape;228;p3"/>
          <p:cNvSpPr/>
          <p:nvPr/>
        </p:nvSpPr>
        <p:spPr>
          <a:xfrm>
            <a:off x="1531351" y="3018007"/>
            <a:ext cx="119125" cy="81225"/>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3"/>
          <p:cNvSpPr/>
          <p:nvPr/>
        </p:nvSpPr>
        <p:spPr>
          <a:xfrm>
            <a:off x="8069225" y="2709225"/>
            <a:ext cx="87000" cy="619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30" name="Google Shape;230;p3"/>
          <p:cNvGrpSpPr/>
          <p:nvPr/>
        </p:nvGrpSpPr>
        <p:grpSpPr>
          <a:xfrm>
            <a:off x="1168976" y="4066256"/>
            <a:ext cx="166675" cy="16862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1786999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134" name="Google Shape;134;p3"/>
          <p:cNvSpPr/>
          <p:nvPr/>
        </p:nvSpPr>
        <p:spPr>
          <a:xfrm>
            <a:off x="395925" y="291414"/>
            <a:ext cx="8336062" cy="4789760"/>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5" name="Google Shape;135;p3"/>
          <p:cNvGrpSpPr/>
          <p:nvPr/>
        </p:nvGrpSpPr>
        <p:grpSpPr>
          <a:xfrm>
            <a:off x="395895" y="219588"/>
            <a:ext cx="8518865" cy="4789760"/>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8" name="Google Shape;158;p3"/>
          <p:cNvSpPr/>
          <p:nvPr/>
        </p:nvSpPr>
        <p:spPr>
          <a:xfrm>
            <a:off x="546318" y="942230"/>
            <a:ext cx="79378" cy="132004"/>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3"/>
          <p:cNvSpPr/>
          <p:nvPr/>
        </p:nvSpPr>
        <p:spPr>
          <a:xfrm>
            <a:off x="281026" y="966888"/>
            <a:ext cx="324527" cy="82685"/>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3"/>
          <p:cNvSpPr/>
          <p:nvPr/>
        </p:nvSpPr>
        <p:spPr>
          <a:xfrm>
            <a:off x="304707" y="104954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3"/>
          <p:cNvSpPr/>
          <p:nvPr/>
        </p:nvSpPr>
        <p:spPr>
          <a:xfrm>
            <a:off x="605522" y="100759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3"/>
          <p:cNvSpPr/>
          <p:nvPr/>
        </p:nvSpPr>
        <p:spPr>
          <a:xfrm>
            <a:off x="546318" y="1298642"/>
            <a:ext cx="79378" cy="133210"/>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3"/>
          <p:cNvSpPr/>
          <p:nvPr/>
        </p:nvSpPr>
        <p:spPr>
          <a:xfrm>
            <a:off x="281026" y="1324539"/>
            <a:ext cx="324527" cy="81413"/>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3"/>
          <p:cNvSpPr/>
          <p:nvPr/>
        </p:nvSpPr>
        <p:spPr>
          <a:xfrm>
            <a:off x="304707" y="1405920"/>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3"/>
          <p:cNvSpPr/>
          <p:nvPr/>
        </p:nvSpPr>
        <p:spPr>
          <a:xfrm>
            <a:off x="605522" y="136521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3"/>
          <p:cNvSpPr/>
          <p:nvPr/>
        </p:nvSpPr>
        <p:spPr>
          <a:xfrm>
            <a:off x="282217" y="1335629"/>
            <a:ext cx="323337" cy="7032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3"/>
          <p:cNvSpPr/>
          <p:nvPr/>
        </p:nvSpPr>
        <p:spPr>
          <a:xfrm>
            <a:off x="546318" y="1656260"/>
            <a:ext cx="79378" cy="131971"/>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3"/>
          <p:cNvSpPr/>
          <p:nvPr/>
        </p:nvSpPr>
        <p:spPr>
          <a:xfrm>
            <a:off x="281026" y="1680920"/>
            <a:ext cx="324527" cy="82652"/>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3"/>
          <p:cNvSpPr/>
          <p:nvPr/>
        </p:nvSpPr>
        <p:spPr>
          <a:xfrm>
            <a:off x="304707" y="1762300"/>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3"/>
          <p:cNvSpPr/>
          <p:nvPr/>
        </p:nvSpPr>
        <p:spPr>
          <a:xfrm>
            <a:off x="605522" y="172162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3"/>
          <p:cNvSpPr/>
          <p:nvPr/>
        </p:nvSpPr>
        <p:spPr>
          <a:xfrm>
            <a:off x="282217" y="1692010"/>
            <a:ext cx="323337" cy="71563"/>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3"/>
          <p:cNvSpPr/>
          <p:nvPr/>
        </p:nvSpPr>
        <p:spPr>
          <a:xfrm>
            <a:off x="546318" y="2012640"/>
            <a:ext cx="79378" cy="13324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3"/>
          <p:cNvSpPr/>
          <p:nvPr/>
        </p:nvSpPr>
        <p:spPr>
          <a:xfrm>
            <a:off x="281026" y="2038539"/>
            <a:ext cx="324527" cy="81446"/>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3"/>
          <p:cNvSpPr/>
          <p:nvPr/>
        </p:nvSpPr>
        <p:spPr>
          <a:xfrm>
            <a:off x="304707" y="211995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3"/>
          <p:cNvSpPr/>
          <p:nvPr/>
        </p:nvSpPr>
        <p:spPr>
          <a:xfrm>
            <a:off x="605522" y="2078006"/>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3"/>
          <p:cNvSpPr/>
          <p:nvPr/>
        </p:nvSpPr>
        <p:spPr>
          <a:xfrm>
            <a:off x="282217" y="2049660"/>
            <a:ext cx="323337" cy="7032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3"/>
          <p:cNvSpPr/>
          <p:nvPr/>
        </p:nvSpPr>
        <p:spPr>
          <a:xfrm>
            <a:off x="546318" y="2370292"/>
            <a:ext cx="79378" cy="131971"/>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3"/>
          <p:cNvSpPr/>
          <p:nvPr/>
        </p:nvSpPr>
        <p:spPr>
          <a:xfrm>
            <a:off x="281026" y="2394951"/>
            <a:ext cx="324527" cy="81413"/>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3"/>
          <p:cNvSpPr/>
          <p:nvPr/>
        </p:nvSpPr>
        <p:spPr>
          <a:xfrm>
            <a:off x="304707" y="247633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3"/>
          <p:cNvSpPr/>
          <p:nvPr/>
        </p:nvSpPr>
        <p:spPr>
          <a:xfrm>
            <a:off x="605522" y="243562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3"/>
          <p:cNvSpPr/>
          <p:nvPr/>
        </p:nvSpPr>
        <p:spPr>
          <a:xfrm>
            <a:off x="282217" y="2406040"/>
            <a:ext cx="323337" cy="7032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3"/>
          <p:cNvSpPr/>
          <p:nvPr/>
        </p:nvSpPr>
        <p:spPr>
          <a:xfrm>
            <a:off x="546318" y="2726671"/>
            <a:ext cx="79378" cy="131971"/>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3"/>
          <p:cNvSpPr/>
          <p:nvPr/>
        </p:nvSpPr>
        <p:spPr>
          <a:xfrm>
            <a:off x="281026" y="2752569"/>
            <a:ext cx="324527" cy="81413"/>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3"/>
          <p:cNvSpPr/>
          <p:nvPr/>
        </p:nvSpPr>
        <p:spPr>
          <a:xfrm>
            <a:off x="304707" y="2833950"/>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3"/>
          <p:cNvSpPr/>
          <p:nvPr/>
        </p:nvSpPr>
        <p:spPr>
          <a:xfrm>
            <a:off x="605522" y="2792036"/>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3"/>
          <p:cNvSpPr/>
          <p:nvPr/>
        </p:nvSpPr>
        <p:spPr>
          <a:xfrm>
            <a:off x="282217" y="2762420"/>
            <a:ext cx="323337" cy="71563"/>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
          <p:cNvSpPr/>
          <p:nvPr/>
        </p:nvSpPr>
        <p:spPr>
          <a:xfrm>
            <a:off x="546318" y="3084291"/>
            <a:ext cx="79378" cy="132004"/>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3"/>
          <p:cNvSpPr/>
          <p:nvPr/>
        </p:nvSpPr>
        <p:spPr>
          <a:xfrm>
            <a:off x="281026" y="3108949"/>
            <a:ext cx="324527" cy="81446"/>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3"/>
          <p:cNvSpPr/>
          <p:nvPr/>
        </p:nvSpPr>
        <p:spPr>
          <a:xfrm>
            <a:off x="304707" y="319036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3"/>
          <p:cNvSpPr/>
          <p:nvPr/>
        </p:nvSpPr>
        <p:spPr>
          <a:xfrm>
            <a:off x="605522" y="314965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3"/>
          <p:cNvSpPr/>
          <p:nvPr/>
        </p:nvSpPr>
        <p:spPr>
          <a:xfrm>
            <a:off x="282217" y="3120071"/>
            <a:ext cx="323337" cy="7032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3"/>
          <p:cNvSpPr/>
          <p:nvPr/>
        </p:nvSpPr>
        <p:spPr>
          <a:xfrm>
            <a:off x="546318" y="3440703"/>
            <a:ext cx="79378" cy="131971"/>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3"/>
          <p:cNvSpPr/>
          <p:nvPr/>
        </p:nvSpPr>
        <p:spPr>
          <a:xfrm>
            <a:off x="281026" y="3466569"/>
            <a:ext cx="324527" cy="81446"/>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3"/>
          <p:cNvSpPr/>
          <p:nvPr/>
        </p:nvSpPr>
        <p:spPr>
          <a:xfrm>
            <a:off x="304707" y="354798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3"/>
          <p:cNvSpPr/>
          <p:nvPr/>
        </p:nvSpPr>
        <p:spPr>
          <a:xfrm>
            <a:off x="605522" y="350603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3"/>
          <p:cNvSpPr/>
          <p:nvPr/>
        </p:nvSpPr>
        <p:spPr>
          <a:xfrm>
            <a:off x="282217" y="3476452"/>
            <a:ext cx="323337" cy="71563"/>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3"/>
          <p:cNvSpPr/>
          <p:nvPr/>
        </p:nvSpPr>
        <p:spPr>
          <a:xfrm>
            <a:off x="546318" y="3797082"/>
            <a:ext cx="79378" cy="133210"/>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3"/>
          <p:cNvSpPr/>
          <p:nvPr/>
        </p:nvSpPr>
        <p:spPr>
          <a:xfrm>
            <a:off x="281026" y="3822981"/>
            <a:ext cx="324527" cy="81413"/>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3"/>
          <p:cNvSpPr/>
          <p:nvPr/>
        </p:nvSpPr>
        <p:spPr>
          <a:xfrm>
            <a:off x="304707" y="3904360"/>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3"/>
          <p:cNvSpPr/>
          <p:nvPr/>
        </p:nvSpPr>
        <p:spPr>
          <a:xfrm>
            <a:off x="605522" y="3863687"/>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3"/>
          <p:cNvSpPr/>
          <p:nvPr/>
        </p:nvSpPr>
        <p:spPr>
          <a:xfrm>
            <a:off x="282217" y="3834069"/>
            <a:ext cx="323337" cy="7032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3"/>
          <p:cNvSpPr/>
          <p:nvPr/>
        </p:nvSpPr>
        <p:spPr>
          <a:xfrm>
            <a:off x="546318" y="4154701"/>
            <a:ext cx="79378" cy="132004"/>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
          <p:cNvSpPr/>
          <p:nvPr/>
        </p:nvSpPr>
        <p:spPr>
          <a:xfrm>
            <a:off x="281026" y="4179360"/>
            <a:ext cx="324527" cy="82652"/>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
          <p:cNvSpPr/>
          <p:nvPr/>
        </p:nvSpPr>
        <p:spPr>
          <a:xfrm>
            <a:off x="304707" y="4261980"/>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3"/>
          <p:cNvSpPr/>
          <p:nvPr/>
        </p:nvSpPr>
        <p:spPr>
          <a:xfrm>
            <a:off x="605522" y="422006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3"/>
          <p:cNvSpPr/>
          <p:nvPr/>
        </p:nvSpPr>
        <p:spPr>
          <a:xfrm>
            <a:off x="282217" y="4190481"/>
            <a:ext cx="323337" cy="7153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3"/>
          <p:cNvSpPr/>
          <p:nvPr/>
        </p:nvSpPr>
        <p:spPr>
          <a:xfrm>
            <a:off x="282217" y="978010"/>
            <a:ext cx="323337" cy="71563"/>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3"/>
          <p:cNvSpPr txBox="1">
            <a:spLocks noGrp="1"/>
          </p:cNvSpPr>
          <p:nvPr>
            <p:ph type="title"/>
          </p:nvPr>
        </p:nvSpPr>
        <p:spPr>
          <a:xfrm>
            <a:off x="2497874" y="2157258"/>
            <a:ext cx="3968100" cy="656303"/>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122796"/>
            <a:ext cx="1032600" cy="656303"/>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3145820"/>
            <a:ext cx="4496700" cy="656303"/>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grpSp>
        <p:nvGrpSpPr>
          <p:cNvPr id="211" name="Google Shape;211;p3"/>
          <p:cNvGrpSpPr/>
          <p:nvPr/>
        </p:nvGrpSpPr>
        <p:grpSpPr>
          <a:xfrm>
            <a:off x="1030176" y="1581839"/>
            <a:ext cx="444275" cy="398648"/>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4" name="Google Shape;214;p3"/>
          <p:cNvGrpSpPr/>
          <p:nvPr/>
        </p:nvGrpSpPr>
        <p:grpSpPr>
          <a:xfrm>
            <a:off x="7353451" y="3956497"/>
            <a:ext cx="291375" cy="281462"/>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5" name="Google Shape;225;p3"/>
          <p:cNvGrpSpPr/>
          <p:nvPr/>
        </p:nvGrpSpPr>
        <p:grpSpPr>
          <a:xfrm>
            <a:off x="7510401" y="1254827"/>
            <a:ext cx="166675" cy="16862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8" name="Google Shape;228;p3"/>
          <p:cNvSpPr/>
          <p:nvPr/>
        </p:nvSpPr>
        <p:spPr>
          <a:xfrm>
            <a:off x="1531351" y="3018007"/>
            <a:ext cx="119125" cy="81225"/>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3"/>
          <p:cNvSpPr/>
          <p:nvPr/>
        </p:nvSpPr>
        <p:spPr>
          <a:xfrm>
            <a:off x="8069225" y="2709225"/>
            <a:ext cx="87000" cy="619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30" name="Google Shape;230;p3"/>
          <p:cNvGrpSpPr/>
          <p:nvPr/>
        </p:nvGrpSpPr>
        <p:grpSpPr>
          <a:xfrm>
            <a:off x="1168976" y="4066256"/>
            <a:ext cx="166675" cy="16862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4050359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134" name="Google Shape;134;p3"/>
          <p:cNvSpPr/>
          <p:nvPr/>
        </p:nvSpPr>
        <p:spPr>
          <a:xfrm>
            <a:off x="395925" y="291414"/>
            <a:ext cx="8336062" cy="4789760"/>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5" name="Google Shape;135;p3"/>
          <p:cNvGrpSpPr/>
          <p:nvPr/>
        </p:nvGrpSpPr>
        <p:grpSpPr>
          <a:xfrm>
            <a:off x="395895" y="219588"/>
            <a:ext cx="8518865" cy="4789760"/>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8" name="Google Shape;158;p3"/>
          <p:cNvSpPr/>
          <p:nvPr/>
        </p:nvSpPr>
        <p:spPr>
          <a:xfrm>
            <a:off x="546318" y="942230"/>
            <a:ext cx="79378" cy="132004"/>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3"/>
          <p:cNvSpPr/>
          <p:nvPr/>
        </p:nvSpPr>
        <p:spPr>
          <a:xfrm>
            <a:off x="281026" y="966888"/>
            <a:ext cx="324527" cy="82685"/>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3"/>
          <p:cNvSpPr/>
          <p:nvPr/>
        </p:nvSpPr>
        <p:spPr>
          <a:xfrm>
            <a:off x="304707" y="104954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3"/>
          <p:cNvSpPr/>
          <p:nvPr/>
        </p:nvSpPr>
        <p:spPr>
          <a:xfrm>
            <a:off x="605522" y="100759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3"/>
          <p:cNvSpPr/>
          <p:nvPr/>
        </p:nvSpPr>
        <p:spPr>
          <a:xfrm>
            <a:off x="546318" y="1298642"/>
            <a:ext cx="79378" cy="133210"/>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3"/>
          <p:cNvSpPr/>
          <p:nvPr/>
        </p:nvSpPr>
        <p:spPr>
          <a:xfrm>
            <a:off x="281026" y="1324539"/>
            <a:ext cx="324527" cy="81413"/>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3"/>
          <p:cNvSpPr/>
          <p:nvPr/>
        </p:nvSpPr>
        <p:spPr>
          <a:xfrm>
            <a:off x="304707" y="1405920"/>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3"/>
          <p:cNvSpPr/>
          <p:nvPr/>
        </p:nvSpPr>
        <p:spPr>
          <a:xfrm>
            <a:off x="605522" y="136521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3"/>
          <p:cNvSpPr/>
          <p:nvPr/>
        </p:nvSpPr>
        <p:spPr>
          <a:xfrm>
            <a:off x="282217" y="1335629"/>
            <a:ext cx="323337" cy="7032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3"/>
          <p:cNvSpPr/>
          <p:nvPr/>
        </p:nvSpPr>
        <p:spPr>
          <a:xfrm>
            <a:off x="546318" y="1656260"/>
            <a:ext cx="79378" cy="131971"/>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3"/>
          <p:cNvSpPr/>
          <p:nvPr/>
        </p:nvSpPr>
        <p:spPr>
          <a:xfrm>
            <a:off x="281026" y="1680920"/>
            <a:ext cx="324527" cy="82652"/>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3"/>
          <p:cNvSpPr/>
          <p:nvPr/>
        </p:nvSpPr>
        <p:spPr>
          <a:xfrm>
            <a:off x="304707" y="1762300"/>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3"/>
          <p:cNvSpPr/>
          <p:nvPr/>
        </p:nvSpPr>
        <p:spPr>
          <a:xfrm>
            <a:off x="605522" y="172162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3"/>
          <p:cNvSpPr/>
          <p:nvPr/>
        </p:nvSpPr>
        <p:spPr>
          <a:xfrm>
            <a:off x="282217" y="1692010"/>
            <a:ext cx="323337" cy="71563"/>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3"/>
          <p:cNvSpPr/>
          <p:nvPr/>
        </p:nvSpPr>
        <p:spPr>
          <a:xfrm>
            <a:off x="546318" y="2012640"/>
            <a:ext cx="79378" cy="13324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3"/>
          <p:cNvSpPr/>
          <p:nvPr/>
        </p:nvSpPr>
        <p:spPr>
          <a:xfrm>
            <a:off x="281026" y="2038539"/>
            <a:ext cx="324527" cy="81446"/>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3"/>
          <p:cNvSpPr/>
          <p:nvPr/>
        </p:nvSpPr>
        <p:spPr>
          <a:xfrm>
            <a:off x="304707" y="211995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3"/>
          <p:cNvSpPr/>
          <p:nvPr/>
        </p:nvSpPr>
        <p:spPr>
          <a:xfrm>
            <a:off x="605522" y="2078006"/>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3"/>
          <p:cNvSpPr/>
          <p:nvPr/>
        </p:nvSpPr>
        <p:spPr>
          <a:xfrm>
            <a:off x="282217" y="2049660"/>
            <a:ext cx="323337" cy="7032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3"/>
          <p:cNvSpPr/>
          <p:nvPr/>
        </p:nvSpPr>
        <p:spPr>
          <a:xfrm>
            <a:off x="546318" y="2370292"/>
            <a:ext cx="79378" cy="131971"/>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3"/>
          <p:cNvSpPr/>
          <p:nvPr/>
        </p:nvSpPr>
        <p:spPr>
          <a:xfrm>
            <a:off x="281026" y="2394951"/>
            <a:ext cx="324527" cy="81413"/>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3"/>
          <p:cNvSpPr/>
          <p:nvPr/>
        </p:nvSpPr>
        <p:spPr>
          <a:xfrm>
            <a:off x="304707" y="247633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3"/>
          <p:cNvSpPr/>
          <p:nvPr/>
        </p:nvSpPr>
        <p:spPr>
          <a:xfrm>
            <a:off x="605522" y="243562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3"/>
          <p:cNvSpPr/>
          <p:nvPr/>
        </p:nvSpPr>
        <p:spPr>
          <a:xfrm>
            <a:off x="282217" y="2406040"/>
            <a:ext cx="323337" cy="7032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3"/>
          <p:cNvSpPr/>
          <p:nvPr/>
        </p:nvSpPr>
        <p:spPr>
          <a:xfrm>
            <a:off x="546318" y="2726671"/>
            <a:ext cx="79378" cy="131971"/>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3"/>
          <p:cNvSpPr/>
          <p:nvPr/>
        </p:nvSpPr>
        <p:spPr>
          <a:xfrm>
            <a:off x="281026" y="2752569"/>
            <a:ext cx="324527" cy="81413"/>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3"/>
          <p:cNvSpPr/>
          <p:nvPr/>
        </p:nvSpPr>
        <p:spPr>
          <a:xfrm>
            <a:off x="304707" y="2833950"/>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3"/>
          <p:cNvSpPr/>
          <p:nvPr/>
        </p:nvSpPr>
        <p:spPr>
          <a:xfrm>
            <a:off x="605522" y="2792036"/>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3"/>
          <p:cNvSpPr/>
          <p:nvPr/>
        </p:nvSpPr>
        <p:spPr>
          <a:xfrm>
            <a:off x="282217" y="2762420"/>
            <a:ext cx="323337" cy="71563"/>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
          <p:cNvSpPr/>
          <p:nvPr/>
        </p:nvSpPr>
        <p:spPr>
          <a:xfrm>
            <a:off x="546318" y="3084291"/>
            <a:ext cx="79378" cy="132004"/>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3"/>
          <p:cNvSpPr/>
          <p:nvPr/>
        </p:nvSpPr>
        <p:spPr>
          <a:xfrm>
            <a:off x="281026" y="3108949"/>
            <a:ext cx="324527" cy="81446"/>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3"/>
          <p:cNvSpPr/>
          <p:nvPr/>
        </p:nvSpPr>
        <p:spPr>
          <a:xfrm>
            <a:off x="304707" y="319036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3"/>
          <p:cNvSpPr/>
          <p:nvPr/>
        </p:nvSpPr>
        <p:spPr>
          <a:xfrm>
            <a:off x="605522" y="314965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3"/>
          <p:cNvSpPr/>
          <p:nvPr/>
        </p:nvSpPr>
        <p:spPr>
          <a:xfrm>
            <a:off x="282217" y="3120071"/>
            <a:ext cx="323337" cy="7032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3"/>
          <p:cNvSpPr/>
          <p:nvPr/>
        </p:nvSpPr>
        <p:spPr>
          <a:xfrm>
            <a:off x="546318" y="3440703"/>
            <a:ext cx="79378" cy="131971"/>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3"/>
          <p:cNvSpPr/>
          <p:nvPr/>
        </p:nvSpPr>
        <p:spPr>
          <a:xfrm>
            <a:off x="281026" y="3466569"/>
            <a:ext cx="324527" cy="81446"/>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3"/>
          <p:cNvSpPr/>
          <p:nvPr/>
        </p:nvSpPr>
        <p:spPr>
          <a:xfrm>
            <a:off x="304707" y="354798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3"/>
          <p:cNvSpPr/>
          <p:nvPr/>
        </p:nvSpPr>
        <p:spPr>
          <a:xfrm>
            <a:off x="605522" y="350603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3"/>
          <p:cNvSpPr/>
          <p:nvPr/>
        </p:nvSpPr>
        <p:spPr>
          <a:xfrm>
            <a:off x="282217" y="3476452"/>
            <a:ext cx="323337" cy="71563"/>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3"/>
          <p:cNvSpPr/>
          <p:nvPr/>
        </p:nvSpPr>
        <p:spPr>
          <a:xfrm>
            <a:off x="546318" y="3797082"/>
            <a:ext cx="79378" cy="133210"/>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3"/>
          <p:cNvSpPr/>
          <p:nvPr/>
        </p:nvSpPr>
        <p:spPr>
          <a:xfrm>
            <a:off x="281026" y="3822981"/>
            <a:ext cx="324527" cy="81413"/>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3"/>
          <p:cNvSpPr/>
          <p:nvPr/>
        </p:nvSpPr>
        <p:spPr>
          <a:xfrm>
            <a:off x="304707" y="3904360"/>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3"/>
          <p:cNvSpPr/>
          <p:nvPr/>
        </p:nvSpPr>
        <p:spPr>
          <a:xfrm>
            <a:off x="605522" y="3863687"/>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3"/>
          <p:cNvSpPr/>
          <p:nvPr/>
        </p:nvSpPr>
        <p:spPr>
          <a:xfrm>
            <a:off x="282217" y="3834069"/>
            <a:ext cx="323337" cy="7032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3"/>
          <p:cNvSpPr/>
          <p:nvPr/>
        </p:nvSpPr>
        <p:spPr>
          <a:xfrm>
            <a:off x="546318" y="4154701"/>
            <a:ext cx="79378" cy="132004"/>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
          <p:cNvSpPr/>
          <p:nvPr/>
        </p:nvSpPr>
        <p:spPr>
          <a:xfrm>
            <a:off x="281026" y="4179360"/>
            <a:ext cx="324527" cy="82652"/>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
          <p:cNvSpPr/>
          <p:nvPr/>
        </p:nvSpPr>
        <p:spPr>
          <a:xfrm>
            <a:off x="304707" y="4261980"/>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3"/>
          <p:cNvSpPr/>
          <p:nvPr/>
        </p:nvSpPr>
        <p:spPr>
          <a:xfrm>
            <a:off x="605522" y="422006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3"/>
          <p:cNvSpPr/>
          <p:nvPr/>
        </p:nvSpPr>
        <p:spPr>
          <a:xfrm>
            <a:off x="282217" y="4190481"/>
            <a:ext cx="323337" cy="7153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3"/>
          <p:cNvSpPr/>
          <p:nvPr/>
        </p:nvSpPr>
        <p:spPr>
          <a:xfrm>
            <a:off x="282217" y="978010"/>
            <a:ext cx="323337" cy="71563"/>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3"/>
          <p:cNvSpPr txBox="1">
            <a:spLocks noGrp="1"/>
          </p:cNvSpPr>
          <p:nvPr>
            <p:ph type="title"/>
          </p:nvPr>
        </p:nvSpPr>
        <p:spPr>
          <a:xfrm>
            <a:off x="2497874" y="2157258"/>
            <a:ext cx="3968100" cy="656303"/>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122796"/>
            <a:ext cx="1032600" cy="656303"/>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3145820"/>
            <a:ext cx="4496700" cy="656303"/>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grpSp>
        <p:nvGrpSpPr>
          <p:cNvPr id="211" name="Google Shape;211;p3"/>
          <p:cNvGrpSpPr/>
          <p:nvPr/>
        </p:nvGrpSpPr>
        <p:grpSpPr>
          <a:xfrm>
            <a:off x="1030176" y="1581839"/>
            <a:ext cx="444275" cy="398648"/>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4" name="Google Shape;214;p3"/>
          <p:cNvGrpSpPr/>
          <p:nvPr/>
        </p:nvGrpSpPr>
        <p:grpSpPr>
          <a:xfrm>
            <a:off x="7353451" y="3956497"/>
            <a:ext cx="291375" cy="281462"/>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5" name="Google Shape;225;p3"/>
          <p:cNvGrpSpPr/>
          <p:nvPr/>
        </p:nvGrpSpPr>
        <p:grpSpPr>
          <a:xfrm>
            <a:off x="7510401" y="1254827"/>
            <a:ext cx="166675" cy="16862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8" name="Google Shape;228;p3"/>
          <p:cNvSpPr/>
          <p:nvPr/>
        </p:nvSpPr>
        <p:spPr>
          <a:xfrm>
            <a:off x="1531351" y="3018007"/>
            <a:ext cx="119125" cy="81225"/>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3"/>
          <p:cNvSpPr/>
          <p:nvPr/>
        </p:nvSpPr>
        <p:spPr>
          <a:xfrm>
            <a:off x="8069225" y="2709225"/>
            <a:ext cx="87000" cy="619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30" name="Google Shape;230;p3"/>
          <p:cNvGrpSpPr/>
          <p:nvPr/>
        </p:nvGrpSpPr>
        <p:grpSpPr>
          <a:xfrm>
            <a:off x="1168976" y="4066256"/>
            <a:ext cx="166675" cy="16862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7969062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134" name="Google Shape;134;p3"/>
          <p:cNvSpPr/>
          <p:nvPr/>
        </p:nvSpPr>
        <p:spPr>
          <a:xfrm>
            <a:off x="395925" y="291414"/>
            <a:ext cx="8336062" cy="4789760"/>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5" name="Google Shape;135;p3"/>
          <p:cNvGrpSpPr/>
          <p:nvPr/>
        </p:nvGrpSpPr>
        <p:grpSpPr>
          <a:xfrm>
            <a:off x="395895" y="219588"/>
            <a:ext cx="8518865" cy="4789760"/>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8" name="Google Shape;158;p3"/>
          <p:cNvSpPr/>
          <p:nvPr/>
        </p:nvSpPr>
        <p:spPr>
          <a:xfrm>
            <a:off x="546318" y="942230"/>
            <a:ext cx="79378" cy="132004"/>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3"/>
          <p:cNvSpPr/>
          <p:nvPr/>
        </p:nvSpPr>
        <p:spPr>
          <a:xfrm>
            <a:off x="281026" y="966888"/>
            <a:ext cx="324527" cy="82685"/>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3"/>
          <p:cNvSpPr/>
          <p:nvPr/>
        </p:nvSpPr>
        <p:spPr>
          <a:xfrm>
            <a:off x="304707" y="104954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3"/>
          <p:cNvSpPr/>
          <p:nvPr/>
        </p:nvSpPr>
        <p:spPr>
          <a:xfrm>
            <a:off x="605522" y="100759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3"/>
          <p:cNvSpPr/>
          <p:nvPr/>
        </p:nvSpPr>
        <p:spPr>
          <a:xfrm>
            <a:off x="546318" y="1298642"/>
            <a:ext cx="79378" cy="133210"/>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3"/>
          <p:cNvSpPr/>
          <p:nvPr/>
        </p:nvSpPr>
        <p:spPr>
          <a:xfrm>
            <a:off x="281026" y="1324539"/>
            <a:ext cx="324527" cy="81413"/>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3"/>
          <p:cNvSpPr/>
          <p:nvPr/>
        </p:nvSpPr>
        <p:spPr>
          <a:xfrm>
            <a:off x="304707" y="1405920"/>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3"/>
          <p:cNvSpPr/>
          <p:nvPr/>
        </p:nvSpPr>
        <p:spPr>
          <a:xfrm>
            <a:off x="605522" y="136521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3"/>
          <p:cNvSpPr/>
          <p:nvPr/>
        </p:nvSpPr>
        <p:spPr>
          <a:xfrm>
            <a:off x="282217" y="1335629"/>
            <a:ext cx="323337" cy="7032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3"/>
          <p:cNvSpPr/>
          <p:nvPr/>
        </p:nvSpPr>
        <p:spPr>
          <a:xfrm>
            <a:off x="546318" y="1656260"/>
            <a:ext cx="79378" cy="131971"/>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3"/>
          <p:cNvSpPr/>
          <p:nvPr/>
        </p:nvSpPr>
        <p:spPr>
          <a:xfrm>
            <a:off x="281026" y="1680920"/>
            <a:ext cx="324527" cy="82652"/>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3"/>
          <p:cNvSpPr/>
          <p:nvPr/>
        </p:nvSpPr>
        <p:spPr>
          <a:xfrm>
            <a:off x="304707" y="1762300"/>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3"/>
          <p:cNvSpPr/>
          <p:nvPr/>
        </p:nvSpPr>
        <p:spPr>
          <a:xfrm>
            <a:off x="605522" y="172162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3"/>
          <p:cNvSpPr/>
          <p:nvPr/>
        </p:nvSpPr>
        <p:spPr>
          <a:xfrm>
            <a:off x="282217" y="1692010"/>
            <a:ext cx="323337" cy="71563"/>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3"/>
          <p:cNvSpPr/>
          <p:nvPr/>
        </p:nvSpPr>
        <p:spPr>
          <a:xfrm>
            <a:off x="546318" y="2012640"/>
            <a:ext cx="79378" cy="13324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3"/>
          <p:cNvSpPr/>
          <p:nvPr/>
        </p:nvSpPr>
        <p:spPr>
          <a:xfrm>
            <a:off x="281026" y="2038539"/>
            <a:ext cx="324527" cy="81446"/>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3"/>
          <p:cNvSpPr/>
          <p:nvPr/>
        </p:nvSpPr>
        <p:spPr>
          <a:xfrm>
            <a:off x="304707" y="211995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3"/>
          <p:cNvSpPr/>
          <p:nvPr/>
        </p:nvSpPr>
        <p:spPr>
          <a:xfrm>
            <a:off x="605522" y="2078006"/>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3"/>
          <p:cNvSpPr/>
          <p:nvPr/>
        </p:nvSpPr>
        <p:spPr>
          <a:xfrm>
            <a:off x="282217" y="2049660"/>
            <a:ext cx="323337" cy="7032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3"/>
          <p:cNvSpPr/>
          <p:nvPr/>
        </p:nvSpPr>
        <p:spPr>
          <a:xfrm>
            <a:off x="546318" y="2370292"/>
            <a:ext cx="79378" cy="131971"/>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3"/>
          <p:cNvSpPr/>
          <p:nvPr/>
        </p:nvSpPr>
        <p:spPr>
          <a:xfrm>
            <a:off x="281026" y="2394951"/>
            <a:ext cx="324527" cy="81413"/>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3"/>
          <p:cNvSpPr/>
          <p:nvPr/>
        </p:nvSpPr>
        <p:spPr>
          <a:xfrm>
            <a:off x="304707" y="247633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3"/>
          <p:cNvSpPr/>
          <p:nvPr/>
        </p:nvSpPr>
        <p:spPr>
          <a:xfrm>
            <a:off x="605522" y="243562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3"/>
          <p:cNvSpPr/>
          <p:nvPr/>
        </p:nvSpPr>
        <p:spPr>
          <a:xfrm>
            <a:off x="282217" y="2406040"/>
            <a:ext cx="323337" cy="7032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3"/>
          <p:cNvSpPr/>
          <p:nvPr/>
        </p:nvSpPr>
        <p:spPr>
          <a:xfrm>
            <a:off x="546318" y="2726671"/>
            <a:ext cx="79378" cy="131971"/>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3"/>
          <p:cNvSpPr/>
          <p:nvPr/>
        </p:nvSpPr>
        <p:spPr>
          <a:xfrm>
            <a:off x="281026" y="2752569"/>
            <a:ext cx="324527" cy="81413"/>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3"/>
          <p:cNvSpPr/>
          <p:nvPr/>
        </p:nvSpPr>
        <p:spPr>
          <a:xfrm>
            <a:off x="304707" y="2833950"/>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3"/>
          <p:cNvSpPr/>
          <p:nvPr/>
        </p:nvSpPr>
        <p:spPr>
          <a:xfrm>
            <a:off x="605522" y="2792036"/>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3"/>
          <p:cNvSpPr/>
          <p:nvPr/>
        </p:nvSpPr>
        <p:spPr>
          <a:xfrm>
            <a:off x="282217" y="2762420"/>
            <a:ext cx="323337" cy="71563"/>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
          <p:cNvSpPr/>
          <p:nvPr/>
        </p:nvSpPr>
        <p:spPr>
          <a:xfrm>
            <a:off x="546318" y="3084291"/>
            <a:ext cx="79378" cy="132004"/>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3"/>
          <p:cNvSpPr/>
          <p:nvPr/>
        </p:nvSpPr>
        <p:spPr>
          <a:xfrm>
            <a:off x="281026" y="3108949"/>
            <a:ext cx="324527" cy="81446"/>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3"/>
          <p:cNvSpPr/>
          <p:nvPr/>
        </p:nvSpPr>
        <p:spPr>
          <a:xfrm>
            <a:off x="304707" y="319036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3"/>
          <p:cNvSpPr/>
          <p:nvPr/>
        </p:nvSpPr>
        <p:spPr>
          <a:xfrm>
            <a:off x="605522" y="314965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3"/>
          <p:cNvSpPr/>
          <p:nvPr/>
        </p:nvSpPr>
        <p:spPr>
          <a:xfrm>
            <a:off x="282217" y="3120071"/>
            <a:ext cx="323337" cy="7032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3"/>
          <p:cNvSpPr/>
          <p:nvPr/>
        </p:nvSpPr>
        <p:spPr>
          <a:xfrm>
            <a:off x="546318" y="3440703"/>
            <a:ext cx="79378" cy="131971"/>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3"/>
          <p:cNvSpPr/>
          <p:nvPr/>
        </p:nvSpPr>
        <p:spPr>
          <a:xfrm>
            <a:off x="281026" y="3466569"/>
            <a:ext cx="324527" cy="81446"/>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3"/>
          <p:cNvSpPr/>
          <p:nvPr/>
        </p:nvSpPr>
        <p:spPr>
          <a:xfrm>
            <a:off x="304707" y="354798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3"/>
          <p:cNvSpPr/>
          <p:nvPr/>
        </p:nvSpPr>
        <p:spPr>
          <a:xfrm>
            <a:off x="605522" y="350603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3"/>
          <p:cNvSpPr/>
          <p:nvPr/>
        </p:nvSpPr>
        <p:spPr>
          <a:xfrm>
            <a:off x="282217" y="3476452"/>
            <a:ext cx="323337" cy="71563"/>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3"/>
          <p:cNvSpPr/>
          <p:nvPr/>
        </p:nvSpPr>
        <p:spPr>
          <a:xfrm>
            <a:off x="546318" y="3797082"/>
            <a:ext cx="79378" cy="133210"/>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3"/>
          <p:cNvSpPr/>
          <p:nvPr/>
        </p:nvSpPr>
        <p:spPr>
          <a:xfrm>
            <a:off x="281026" y="3822981"/>
            <a:ext cx="324527" cy="81413"/>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3"/>
          <p:cNvSpPr/>
          <p:nvPr/>
        </p:nvSpPr>
        <p:spPr>
          <a:xfrm>
            <a:off x="304707" y="3904360"/>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3"/>
          <p:cNvSpPr/>
          <p:nvPr/>
        </p:nvSpPr>
        <p:spPr>
          <a:xfrm>
            <a:off x="605522" y="3863687"/>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3"/>
          <p:cNvSpPr/>
          <p:nvPr/>
        </p:nvSpPr>
        <p:spPr>
          <a:xfrm>
            <a:off x="282217" y="3834069"/>
            <a:ext cx="323337" cy="7032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3"/>
          <p:cNvSpPr/>
          <p:nvPr/>
        </p:nvSpPr>
        <p:spPr>
          <a:xfrm>
            <a:off x="546318" y="4154701"/>
            <a:ext cx="79378" cy="132004"/>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
          <p:cNvSpPr/>
          <p:nvPr/>
        </p:nvSpPr>
        <p:spPr>
          <a:xfrm>
            <a:off x="281026" y="4179360"/>
            <a:ext cx="324527" cy="82652"/>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
          <p:cNvSpPr/>
          <p:nvPr/>
        </p:nvSpPr>
        <p:spPr>
          <a:xfrm>
            <a:off x="304707" y="4261980"/>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3"/>
          <p:cNvSpPr/>
          <p:nvPr/>
        </p:nvSpPr>
        <p:spPr>
          <a:xfrm>
            <a:off x="605522" y="422006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3"/>
          <p:cNvSpPr/>
          <p:nvPr/>
        </p:nvSpPr>
        <p:spPr>
          <a:xfrm>
            <a:off x="282217" y="4190481"/>
            <a:ext cx="323337" cy="7153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3"/>
          <p:cNvSpPr/>
          <p:nvPr/>
        </p:nvSpPr>
        <p:spPr>
          <a:xfrm>
            <a:off x="282217" y="978010"/>
            <a:ext cx="323337" cy="71563"/>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3"/>
          <p:cNvSpPr txBox="1">
            <a:spLocks noGrp="1"/>
          </p:cNvSpPr>
          <p:nvPr>
            <p:ph type="title"/>
          </p:nvPr>
        </p:nvSpPr>
        <p:spPr>
          <a:xfrm>
            <a:off x="2497874" y="2157258"/>
            <a:ext cx="3968100" cy="656303"/>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122796"/>
            <a:ext cx="1032600" cy="656303"/>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3145820"/>
            <a:ext cx="4496700" cy="656303"/>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grpSp>
        <p:nvGrpSpPr>
          <p:cNvPr id="211" name="Google Shape;211;p3"/>
          <p:cNvGrpSpPr/>
          <p:nvPr/>
        </p:nvGrpSpPr>
        <p:grpSpPr>
          <a:xfrm>
            <a:off x="1030176" y="1581839"/>
            <a:ext cx="444275" cy="398648"/>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4" name="Google Shape;214;p3"/>
          <p:cNvGrpSpPr/>
          <p:nvPr/>
        </p:nvGrpSpPr>
        <p:grpSpPr>
          <a:xfrm>
            <a:off x="7353451" y="3956497"/>
            <a:ext cx="291375" cy="281462"/>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5" name="Google Shape;225;p3"/>
          <p:cNvGrpSpPr/>
          <p:nvPr/>
        </p:nvGrpSpPr>
        <p:grpSpPr>
          <a:xfrm>
            <a:off x="7510401" y="1254827"/>
            <a:ext cx="166675" cy="16862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8" name="Google Shape;228;p3"/>
          <p:cNvSpPr/>
          <p:nvPr/>
        </p:nvSpPr>
        <p:spPr>
          <a:xfrm>
            <a:off x="1531351" y="3018007"/>
            <a:ext cx="119125" cy="81225"/>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3"/>
          <p:cNvSpPr/>
          <p:nvPr/>
        </p:nvSpPr>
        <p:spPr>
          <a:xfrm>
            <a:off x="8069225" y="2709225"/>
            <a:ext cx="87000" cy="619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30" name="Google Shape;230;p3"/>
          <p:cNvGrpSpPr/>
          <p:nvPr/>
        </p:nvGrpSpPr>
        <p:grpSpPr>
          <a:xfrm>
            <a:off x="1168976" y="4066256"/>
            <a:ext cx="166675" cy="16862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3990572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134" name="Google Shape;134;p3"/>
          <p:cNvSpPr/>
          <p:nvPr/>
        </p:nvSpPr>
        <p:spPr>
          <a:xfrm>
            <a:off x="395925" y="291414"/>
            <a:ext cx="8336062" cy="4789760"/>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5" name="Google Shape;135;p3"/>
          <p:cNvGrpSpPr/>
          <p:nvPr/>
        </p:nvGrpSpPr>
        <p:grpSpPr>
          <a:xfrm>
            <a:off x="395895" y="219588"/>
            <a:ext cx="8518865" cy="4789760"/>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8" name="Google Shape;158;p3"/>
          <p:cNvSpPr/>
          <p:nvPr/>
        </p:nvSpPr>
        <p:spPr>
          <a:xfrm>
            <a:off x="546318" y="942230"/>
            <a:ext cx="79378" cy="132004"/>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9" name="Google Shape;159;p3"/>
          <p:cNvSpPr/>
          <p:nvPr/>
        </p:nvSpPr>
        <p:spPr>
          <a:xfrm>
            <a:off x="281026" y="966888"/>
            <a:ext cx="324527" cy="82685"/>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0" name="Google Shape;160;p3"/>
          <p:cNvSpPr/>
          <p:nvPr/>
        </p:nvSpPr>
        <p:spPr>
          <a:xfrm>
            <a:off x="304707" y="104954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1" name="Google Shape;161;p3"/>
          <p:cNvSpPr/>
          <p:nvPr/>
        </p:nvSpPr>
        <p:spPr>
          <a:xfrm>
            <a:off x="605522" y="100759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2" name="Google Shape;162;p3"/>
          <p:cNvSpPr/>
          <p:nvPr/>
        </p:nvSpPr>
        <p:spPr>
          <a:xfrm>
            <a:off x="546318" y="1298642"/>
            <a:ext cx="79378" cy="133210"/>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3" name="Google Shape;163;p3"/>
          <p:cNvSpPr/>
          <p:nvPr/>
        </p:nvSpPr>
        <p:spPr>
          <a:xfrm>
            <a:off x="281026" y="1324539"/>
            <a:ext cx="324527" cy="81413"/>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3"/>
          <p:cNvSpPr/>
          <p:nvPr/>
        </p:nvSpPr>
        <p:spPr>
          <a:xfrm>
            <a:off x="304707" y="1405920"/>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5" name="Google Shape;165;p3"/>
          <p:cNvSpPr/>
          <p:nvPr/>
        </p:nvSpPr>
        <p:spPr>
          <a:xfrm>
            <a:off x="605522" y="136521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6" name="Google Shape;166;p3"/>
          <p:cNvSpPr/>
          <p:nvPr/>
        </p:nvSpPr>
        <p:spPr>
          <a:xfrm>
            <a:off x="282217" y="1335629"/>
            <a:ext cx="323337" cy="70324"/>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3"/>
          <p:cNvSpPr/>
          <p:nvPr/>
        </p:nvSpPr>
        <p:spPr>
          <a:xfrm>
            <a:off x="546318" y="1656260"/>
            <a:ext cx="79378" cy="131971"/>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3"/>
          <p:cNvSpPr/>
          <p:nvPr/>
        </p:nvSpPr>
        <p:spPr>
          <a:xfrm>
            <a:off x="281026" y="1680920"/>
            <a:ext cx="324527" cy="82652"/>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3"/>
          <p:cNvSpPr/>
          <p:nvPr/>
        </p:nvSpPr>
        <p:spPr>
          <a:xfrm>
            <a:off x="304707" y="1762300"/>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0" name="Google Shape;170;p3"/>
          <p:cNvSpPr/>
          <p:nvPr/>
        </p:nvSpPr>
        <p:spPr>
          <a:xfrm>
            <a:off x="605522" y="172162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1" name="Google Shape;171;p3"/>
          <p:cNvSpPr/>
          <p:nvPr/>
        </p:nvSpPr>
        <p:spPr>
          <a:xfrm>
            <a:off x="282217" y="1692010"/>
            <a:ext cx="323337" cy="71563"/>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2" name="Google Shape;172;p3"/>
          <p:cNvSpPr/>
          <p:nvPr/>
        </p:nvSpPr>
        <p:spPr>
          <a:xfrm>
            <a:off x="546318" y="2012640"/>
            <a:ext cx="79378" cy="13324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3" name="Google Shape;173;p3"/>
          <p:cNvSpPr/>
          <p:nvPr/>
        </p:nvSpPr>
        <p:spPr>
          <a:xfrm>
            <a:off x="281026" y="2038539"/>
            <a:ext cx="324527" cy="81446"/>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3"/>
          <p:cNvSpPr/>
          <p:nvPr/>
        </p:nvSpPr>
        <p:spPr>
          <a:xfrm>
            <a:off x="304707" y="211995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3"/>
          <p:cNvSpPr/>
          <p:nvPr/>
        </p:nvSpPr>
        <p:spPr>
          <a:xfrm>
            <a:off x="605522" y="2078006"/>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3"/>
          <p:cNvSpPr/>
          <p:nvPr/>
        </p:nvSpPr>
        <p:spPr>
          <a:xfrm>
            <a:off x="282217" y="2049660"/>
            <a:ext cx="323337" cy="70324"/>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3"/>
          <p:cNvSpPr/>
          <p:nvPr/>
        </p:nvSpPr>
        <p:spPr>
          <a:xfrm>
            <a:off x="546318" y="2370292"/>
            <a:ext cx="79378" cy="131971"/>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3"/>
          <p:cNvSpPr/>
          <p:nvPr/>
        </p:nvSpPr>
        <p:spPr>
          <a:xfrm>
            <a:off x="281026" y="2394951"/>
            <a:ext cx="324527" cy="81413"/>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3"/>
          <p:cNvSpPr/>
          <p:nvPr/>
        </p:nvSpPr>
        <p:spPr>
          <a:xfrm>
            <a:off x="304707" y="247633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3"/>
          <p:cNvSpPr/>
          <p:nvPr/>
        </p:nvSpPr>
        <p:spPr>
          <a:xfrm>
            <a:off x="605522" y="2435624"/>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3"/>
          <p:cNvSpPr/>
          <p:nvPr/>
        </p:nvSpPr>
        <p:spPr>
          <a:xfrm>
            <a:off x="282217" y="2406040"/>
            <a:ext cx="323337" cy="70324"/>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3"/>
          <p:cNvSpPr/>
          <p:nvPr/>
        </p:nvSpPr>
        <p:spPr>
          <a:xfrm>
            <a:off x="546318" y="2726671"/>
            <a:ext cx="79378" cy="131971"/>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3"/>
          <p:cNvSpPr/>
          <p:nvPr/>
        </p:nvSpPr>
        <p:spPr>
          <a:xfrm>
            <a:off x="281026" y="2752569"/>
            <a:ext cx="324527" cy="81413"/>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3"/>
          <p:cNvSpPr/>
          <p:nvPr/>
        </p:nvSpPr>
        <p:spPr>
          <a:xfrm>
            <a:off x="304707" y="2833950"/>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3"/>
          <p:cNvSpPr/>
          <p:nvPr/>
        </p:nvSpPr>
        <p:spPr>
          <a:xfrm>
            <a:off x="605522" y="2792036"/>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3"/>
          <p:cNvSpPr/>
          <p:nvPr/>
        </p:nvSpPr>
        <p:spPr>
          <a:xfrm>
            <a:off x="282217" y="2762420"/>
            <a:ext cx="323337" cy="71563"/>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
          <p:cNvSpPr/>
          <p:nvPr/>
        </p:nvSpPr>
        <p:spPr>
          <a:xfrm>
            <a:off x="546318" y="3084291"/>
            <a:ext cx="79378" cy="132004"/>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3"/>
          <p:cNvSpPr/>
          <p:nvPr/>
        </p:nvSpPr>
        <p:spPr>
          <a:xfrm>
            <a:off x="281026" y="3108949"/>
            <a:ext cx="324527" cy="81446"/>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3"/>
          <p:cNvSpPr/>
          <p:nvPr/>
        </p:nvSpPr>
        <p:spPr>
          <a:xfrm>
            <a:off x="304707" y="319036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3"/>
          <p:cNvSpPr/>
          <p:nvPr/>
        </p:nvSpPr>
        <p:spPr>
          <a:xfrm>
            <a:off x="605522" y="314965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3"/>
          <p:cNvSpPr/>
          <p:nvPr/>
        </p:nvSpPr>
        <p:spPr>
          <a:xfrm>
            <a:off x="282217" y="3120071"/>
            <a:ext cx="323337" cy="70324"/>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3"/>
          <p:cNvSpPr/>
          <p:nvPr/>
        </p:nvSpPr>
        <p:spPr>
          <a:xfrm>
            <a:off x="546318" y="3440703"/>
            <a:ext cx="79378" cy="131971"/>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3"/>
          <p:cNvSpPr/>
          <p:nvPr/>
        </p:nvSpPr>
        <p:spPr>
          <a:xfrm>
            <a:off x="281026" y="3466569"/>
            <a:ext cx="324527" cy="81446"/>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3"/>
          <p:cNvSpPr/>
          <p:nvPr/>
        </p:nvSpPr>
        <p:spPr>
          <a:xfrm>
            <a:off x="304707" y="3547982"/>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3"/>
          <p:cNvSpPr/>
          <p:nvPr/>
        </p:nvSpPr>
        <p:spPr>
          <a:xfrm>
            <a:off x="605522" y="3506035"/>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3"/>
          <p:cNvSpPr/>
          <p:nvPr/>
        </p:nvSpPr>
        <p:spPr>
          <a:xfrm>
            <a:off x="282217" y="3476452"/>
            <a:ext cx="323337" cy="71563"/>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3"/>
          <p:cNvSpPr/>
          <p:nvPr/>
        </p:nvSpPr>
        <p:spPr>
          <a:xfrm>
            <a:off x="546318" y="3797082"/>
            <a:ext cx="79378" cy="133210"/>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3"/>
          <p:cNvSpPr/>
          <p:nvPr/>
        </p:nvSpPr>
        <p:spPr>
          <a:xfrm>
            <a:off x="281026" y="3822981"/>
            <a:ext cx="324527" cy="81413"/>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3"/>
          <p:cNvSpPr/>
          <p:nvPr/>
        </p:nvSpPr>
        <p:spPr>
          <a:xfrm>
            <a:off x="304707" y="3904360"/>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3"/>
          <p:cNvSpPr/>
          <p:nvPr/>
        </p:nvSpPr>
        <p:spPr>
          <a:xfrm>
            <a:off x="605522" y="3863687"/>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3"/>
          <p:cNvSpPr/>
          <p:nvPr/>
        </p:nvSpPr>
        <p:spPr>
          <a:xfrm>
            <a:off x="282217" y="3834069"/>
            <a:ext cx="323337" cy="70324"/>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3"/>
          <p:cNvSpPr/>
          <p:nvPr/>
        </p:nvSpPr>
        <p:spPr>
          <a:xfrm>
            <a:off x="546318" y="4154701"/>
            <a:ext cx="79378" cy="132004"/>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
          <p:cNvSpPr/>
          <p:nvPr/>
        </p:nvSpPr>
        <p:spPr>
          <a:xfrm>
            <a:off x="281026" y="4179360"/>
            <a:ext cx="324527" cy="82652"/>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
          <p:cNvSpPr/>
          <p:nvPr/>
        </p:nvSpPr>
        <p:spPr>
          <a:xfrm>
            <a:off x="304707" y="4261980"/>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3"/>
          <p:cNvSpPr/>
          <p:nvPr/>
        </p:nvSpPr>
        <p:spPr>
          <a:xfrm>
            <a:off x="605522" y="4220066"/>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3"/>
          <p:cNvSpPr/>
          <p:nvPr/>
        </p:nvSpPr>
        <p:spPr>
          <a:xfrm>
            <a:off x="282217" y="4190481"/>
            <a:ext cx="323337" cy="7153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3"/>
          <p:cNvSpPr/>
          <p:nvPr/>
        </p:nvSpPr>
        <p:spPr>
          <a:xfrm>
            <a:off x="282217" y="978010"/>
            <a:ext cx="323337" cy="71563"/>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3"/>
          <p:cNvSpPr txBox="1">
            <a:spLocks noGrp="1"/>
          </p:cNvSpPr>
          <p:nvPr>
            <p:ph type="title"/>
          </p:nvPr>
        </p:nvSpPr>
        <p:spPr>
          <a:xfrm>
            <a:off x="2497874" y="2157258"/>
            <a:ext cx="3968100" cy="656303"/>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209" name="Google Shape;209;p3"/>
          <p:cNvSpPr txBox="1">
            <a:spLocks noGrp="1"/>
          </p:cNvSpPr>
          <p:nvPr>
            <p:ph type="title" idx="2" hasCustomPrompt="1"/>
          </p:nvPr>
        </p:nvSpPr>
        <p:spPr>
          <a:xfrm>
            <a:off x="3965650" y="1122796"/>
            <a:ext cx="1032600" cy="656303"/>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3145820"/>
            <a:ext cx="4496700" cy="656303"/>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grpSp>
        <p:nvGrpSpPr>
          <p:cNvPr id="211" name="Google Shape;211;p3"/>
          <p:cNvGrpSpPr/>
          <p:nvPr/>
        </p:nvGrpSpPr>
        <p:grpSpPr>
          <a:xfrm>
            <a:off x="1030176" y="1581839"/>
            <a:ext cx="444275" cy="398648"/>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4" name="Google Shape;214;p3"/>
          <p:cNvGrpSpPr/>
          <p:nvPr/>
        </p:nvGrpSpPr>
        <p:grpSpPr>
          <a:xfrm>
            <a:off x="7353451" y="3956497"/>
            <a:ext cx="291375" cy="281462"/>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5" name="Google Shape;225;p3"/>
          <p:cNvGrpSpPr/>
          <p:nvPr/>
        </p:nvGrpSpPr>
        <p:grpSpPr>
          <a:xfrm>
            <a:off x="7510401" y="1254827"/>
            <a:ext cx="166675" cy="16862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8" name="Google Shape;228;p3"/>
          <p:cNvSpPr/>
          <p:nvPr/>
        </p:nvSpPr>
        <p:spPr>
          <a:xfrm>
            <a:off x="1531351" y="3018007"/>
            <a:ext cx="119125" cy="81225"/>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3"/>
          <p:cNvSpPr/>
          <p:nvPr/>
        </p:nvSpPr>
        <p:spPr>
          <a:xfrm>
            <a:off x="8069225" y="2709225"/>
            <a:ext cx="87000" cy="61944"/>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30" name="Google Shape;230;p3"/>
          <p:cNvGrpSpPr/>
          <p:nvPr/>
        </p:nvGrpSpPr>
        <p:grpSpPr>
          <a:xfrm>
            <a:off x="1168976" y="4066256"/>
            <a:ext cx="166675" cy="16862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2460380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gradFill>
          <a:gsLst>
            <a:gs pos="0">
              <a:schemeClr val="accent1"/>
            </a:gs>
            <a:gs pos="100000">
              <a:schemeClr val="lt1"/>
            </a:gs>
          </a:gsLst>
          <a:lin ang="5400700" scaled="0"/>
        </a:gradFill>
        <a:effectLst/>
      </p:bgPr>
    </p:bg>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713225" y="3199412"/>
            <a:ext cx="5540400" cy="1401433"/>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300" b="1"/>
            </a:lvl1pPr>
            <a:lvl2pPr lvl="1" algn="ctr" rtl="0">
              <a:spcBef>
                <a:spcPts val="0"/>
              </a:spcBef>
              <a:spcAft>
                <a:spcPts val="0"/>
              </a:spcAft>
              <a:buSzPts val="3600"/>
              <a:buNone/>
              <a:defRPr sz="3600" b="1"/>
            </a:lvl2pPr>
            <a:lvl3pPr lvl="2" algn="ctr" rtl="0">
              <a:spcBef>
                <a:spcPts val="0"/>
              </a:spcBef>
              <a:spcAft>
                <a:spcPts val="0"/>
              </a:spcAft>
              <a:buSzPts val="3600"/>
              <a:buNone/>
              <a:defRPr sz="3600" b="1"/>
            </a:lvl3pPr>
            <a:lvl4pPr lvl="3" algn="ctr" rtl="0">
              <a:spcBef>
                <a:spcPts val="0"/>
              </a:spcBef>
              <a:spcAft>
                <a:spcPts val="0"/>
              </a:spcAft>
              <a:buSzPts val="3600"/>
              <a:buNone/>
              <a:defRPr sz="3600" b="1"/>
            </a:lvl4pPr>
            <a:lvl5pPr lvl="4" algn="ctr" rtl="0">
              <a:spcBef>
                <a:spcPts val="0"/>
              </a:spcBef>
              <a:spcAft>
                <a:spcPts val="0"/>
              </a:spcAft>
              <a:buSzPts val="3600"/>
              <a:buNone/>
              <a:defRPr sz="3600" b="1"/>
            </a:lvl5pPr>
            <a:lvl6pPr lvl="5" algn="ctr" rtl="0">
              <a:spcBef>
                <a:spcPts val="0"/>
              </a:spcBef>
              <a:spcAft>
                <a:spcPts val="0"/>
              </a:spcAft>
              <a:buSzPts val="3600"/>
              <a:buNone/>
              <a:defRPr sz="3600" b="1"/>
            </a:lvl6pPr>
            <a:lvl7pPr lvl="6" algn="ctr" rtl="0">
              <a:spcBef>
                <a:spcPts val="0"/>
              </a:spcBef>
              <a:spcAft>
                <a:spcPts val="0"/>
              </a:spcAft>
              <a:buSzPts val="3600"/>
              <a:buNone/>
              <a:defRPr sz="3600" b="1"/>
            </a:lvl7pPr>
            <a:lvl8pPr lvl="7" algn="ctr" rtl="0">
              <a:spcBef>
                <a:spcPts val="0"/>
              </a:spcBef>
              <a:spcAft>
                <a:spcPts val="0"/>
              </a:spcAft>
              <a:buSzPts val="3600"/>
              <a:buNone/>
              <a:defRPr sz="3600" b="1"/>
            </a:lvl8pPr>
            <a:lvl9pPr lvl="8" algn="ctr" rtl="0">
              <a:spcBef>
                <a:spcPts val="0"/>
              </a:spcBef>
              <a:spcAft>
                <a:spcPts val="0"/>
              </a:spcAft>
              <a:buSzPts val="3600"/>
              <a:buNone/>
              <a:defRPr sz="3600" b="1"/>
            </a:lvl9pPr>
          </a:lstStyle>
          <a:p>
            <a:endParaRPr/>
          </a:p>
        </p:txBody>
      </p:sp>
      <p:sp>
        <p:nvSpPr>
          <p:cNvPr id="57" name="Google Shape;57;p14"/>
          <p:cNvSpPr txBox="1">
            <a:spLocks noGrp="1"/>
          </p:cNvSpPr>
          <p:nvPr>
            <p:ph type="title" idx="2" hasCustomPrompt="1"/>
          </p:nvPr>
        </p:nvSpPr>
        <p:spPr>
          <a:xfrm>
            <a:off x="713225" y="2137011"/>
            <a:ext cx="1786500" cy="1062328"/>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7500" b="1"/>
            </a:lvl1pPr>
            <a:lvl2pPr lvl="1" algn="ctr" rtl="0">
              <a:spcBef>
                <a:spcPts val="0"/>
              </a:spcBef>
              <a:spcAft>
                <a:spcPts val="0"/>
              </a:spcAft>
              <a:buClr>
                <a:schemeClr val="lt1"/>
              </a:buClr>
              <a:buSzPts val="6000"/>
              <a:buNone/>
              <a:defRPr sz="6000" b="1">
                <a:solidFill>
                  <a:schemeClr val="lt1"/>
                </a:solidFill>
              </a:defRPr>
            </a:lvl2pPr>
            <a:lvl3pPr lvl="2" algn="ctr" rtl="0">
              <a:spcBef>
                <a:spcPts val="0"/>
              </a:spcBef>
              <a:spcAft>
                <a:spcPts val="0"/>
              </a:spcAft>
              <a:buClr>
                <a:schemeClr val="lt1"/>
              </a:buClr>
              <a:buSzPts val="6000"/>
              <a:buNone/>
              <a:defRPr sz="6000" b="1">
                <a:solidFill>
                  <a:schemeClr val="lt1"/>
                </a:solidFill>
              </a:defRPr>
            </a:lvl3pPr>
            <a:lvl4pPr lvl="3" algn="ctr" rtl="0">
              <a:spcBef>
                <a:spcPts val="0"/>
              </a:spcBef>
              <a:spcAft>
                <a:spcPts val="0"/>
              </a:spcAft>
              <a:buClr>
                <a:schemeClr val="lt1"/>
              </a:buClr>
              <a:buSzPts val="6000"/>
              <a:buNone/>
              <a:defRPr sz="6000" b="1">
                <a:solidFill>
                  <a:schemeClr val="lt1"/>
                </a:solidFill>
              </a:defRPr>
            </a:lvl4pPr>
            <a:lvl5pPr lvl="4" algn="ctr" rtl="0">
              <a:spcBef>
                <a:spcPts val="0"/>
              </a:spcBef>
              <a:spcAft>
                <a:spcPts val="0"/>
              </a:spcAft>
              <a:buClr>
                <a:schemeClr val="lt1"/>
              </a:buClr>
              <a:buSzPts val="6000"/>
              <a:buNone/>
              <a:defRPr sz="6000" b="1">
                <a:solidFill>
                  <a:schemeClr val="lt1"/>
                </a:solidFill>
              </a:defRPr>
            </a:lvl5pPr>
            <a:lvl6pPr lvl="5" algn="ctr" rtl="0">
              <a:spcBef>
                <a:spcPts val="0"/>
              </a:spcBef>
              <a:spcAft>
                <a:spcPts val="0"/>
              </a:spcAft>
              <a:buClr>
                <a:schemeClr val="lt1"/>
              </a:buClr>
              <a:buSzPts val="6000"/>
              <a:buNone/>
              <a:defRPr sz="6000" b="1">
                <a:solidFill>
                  <a:schemeClr val="lt1"/>
                </a:solidFill>
              </a:defRPr>
            </a:lvl6pPr>
            <a:lvl7pPr lvl="6" algn="ctr" rtl="0">
              <a:spcBef>
                <a:spcPts val="0"/>
              </a:spcBef>
              <a:spcAft>
                <a:spcPts val="0"/>
              </a:spcAft>
              <a:buClr>
                <a:schemeClr val="lt1"/>
              </a:buClr>
              <a:buSzPts val="6000"/>
              <a:buNone/>
              <a:defRPr sz="6000" b="1">
                <a:solidFill>
                  <a:schemeClr val="lt1"/>
                </a:solidFill>
              </a:defRPr>
            </a:lvl7pPr>
            <a:lvl8pPr lvl="7" algn="ctr" rtl="0">
              <a:spcBef>
                <a:spcPts val="0"/>
              </a:spcBef>
              <a:spcAft>
                <a:spcPts val="0"/>
              </a:spcAft>
              <a:buClr>
                <a:schemeClr val="lt1"/>
              </a:buClr>
              <a:buSzPts val="6000"/>
              <a:buNone/>
              <a:defRPr sz="6000" b="1">
                <a:solidFill>
                  <a:schemeClr val="lt1"/>
                </a:solidFill>
              </a:defRPr>
            </a:lvl8pPr>
            <a:lvl9pPr lvl="8" algn="ctr" rtl="0">
              <a:spcBef>
                <a:spcPts val="0"/>
              </a:spcBef>
              <a:spcAft>
                <a:spcPts val="0"/>
              </a:spcAft>
              <a:buClr>
                <a:schemeClr val="lt1"/>
              </a:buClr>
              <a:buSzPts val="6000"/>
              <a:buNone/>
              <a:defRPr sz="6000" b="1">
                <a:solidFill>
                  <a:schemeClr val="lt1"/>
                </a:solidFill>
              </a:defRPr>
            </a:lvl9pPr>
          </a:lstStyle>
          <a:p>
            <a:r>
              <a:t>xx%</a:t>
            </a:r>
          </a:p>
        </p:txBody>
      </p:sp>
    </p:spTree>
    <p:extLst>
      <p:ext uri="{BB962C8B-B14F-4D97-AF65-F5344CB8AC3E}">
        <p14:creationId xmlns:p14="http://schemas.microsoft.com/office/powerpoint/2010/main" val="31206275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gradFill>
          <a:gsLst>
            <a:gs pos="0">
              <a:schemeClr val="accent1"/>
            </a:gs>
            <a:gs pos="100000">
              <a:schemeClr val="lt1"/>
            </a:gs>
          </a:gsLst>
          <a:lin ang="2698631" scaled="0"/>
        </a:gradFill>
        <a:effectLst/>
      </p:bgPr>
    </p:bg>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713225" y="539666"/>
            <a:ext cx="7717500" cy="572877"/>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 name="Google Shape;20;p4"/>
          <p:cNvSpPr txBox="1">
            <a:spLocks noGrp="1"/>
          </p:cNvSpPr>
          <p:nvPr>
            <p:ph type="body" idx="1"/>
          </p:nvPr>
        </p:nvSpPr>
        <p:spPr>
          <a:xfrm>
            <a:off x="713225" y="1216125"/>
            <a:ext cx="3994200" cy="2890492"/>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15000"/>
              </a:lnSpc>
              <a:spcBef>
                <a:spcPts val="1000"/>
              </a:spcBef>
              <a:spcAft>
                <a:spcPts val="0"/>
              </a:spcAft>
              <a:buSzPts val="1400"/>
              <a:buChar char="○"/>
              <a:defRPr sz="1200"/>
            </a:lvl2pPr>
            <a:lvl3pPr marL="1371600" lvl="2" indent="-317500" rtl="0">
              <a:lnSpc>
                <a:spcPct val="115000"/>
              </a:lnSpc>
              <a:spcBef>
                <a:spcPts val="1600"/>
              </a:spcBef>
              <a:spcAft>
                <a:spcPts val="0"/>
              </a:spcAft>
              <a:buSzPts val="1400"/>
              <a:buChar char="■"/>
              <a:defRPr sz="1200"/>
            </a:lvl3pPr>
            <a:lvl4pPr marL="1828800" lvl="3" indent="-317500" rtl="0">
              <a:lnSpc>
                <a:spcPct val="115000"/>
              </a:lnSpc>
              <a:spcBef>
                <a:spcPts val="1600"/>
              </a:spcBef>
              <a:spcAft>
                <a:spcPts val="0"/>
              </a:spcAft>
              <a:buSzPts val="1400"/>
              <a:buChar char="●"/>
              <a:defRPr sz="1200"/>
            </a:lvl4pPr>
            <a:lvl5pPr marL="2286000" lvl="4" indent="-317500" rtl="0">
              <a:lnSpc>
                <a:spcPct val="115000"/>
              </a:lnSpc>
              <a:spcBef>
                <a:spcPts val="1600"/>
              </a:spcBef>
              <a:spcAft>
                <a:spcPts val="0"/>
              </a:spcAft>
              <a:buSzPts val="1400"/>
              <a:buChar char="○"/>
              <a:defRPr sz="1200"/>
            </a:lvl5pPr>
            <a:lvl6pPr marL="2743200" lvl="5" indent="-317500" rtl="0">
              <a:lnSpc>
                <a:spcPct val="115000"/>
              </a:lnSpc>
              <a:spcBef>
                <a:spcPts val="1600"/>
              </a:spcBef>
              <a:spcAft>
                <a:spcPts val="0"/>
              </a:spcAft>
              <a:buSzPts val="1400"/>
              <a:buChar char="■"/>
              <a:defRPr sz="1200"/>
            </a:lvl6pPr>
            <a:lvl7pPr marL="3200400" lvl="6" indent="-317500" rtl="0">
              <a:lnSpc>
                <a:spcPct val="115000"/>
              </a:lnSpc>
              <a:spcBef>
                <a:spcPts val="1600"/>
              </a:spcBef>
              <a:spcAft>
                <a:spcPts val="0"/>
              </a:spcAft>
              <a:buSzPts val="1400"/>
              <a:buChar char="●"/>
              <a:defRPr sz="1200"/>
            </a:lvl7pPr>
            <a:lvl8pPr marL="3657600" lvl="7" indent="-317500" rtl="0">
              <a:lnSpc>
                <a:spcPct val="115000"/>
              </a:lnSpc>
              <a:spcBef>
                <a:spcPts val="1600"/>
              </a:spcBef>
              <a:spcAft>
                <a:spcPts val="0"/>
              </a:spcAft>
              <a:buSzPts val="1400"/>
              <a:buChar char="○"/>
              <a:defRPr sz="1200"/>
            </a:lvl8pPr>
            <a:lvl9pPr marL="4114800" lvl="8" indent="-317500" rtl="0">
              <a:lnSpc>
                <a:spcPct val="115000"/>
              </a:lnSpc>
              <a:spcBef>
                <a:spcPts val="1600"/>
              </a:spcBef>
              <a:spcAft>
                <a:spcPts val="1600"/>
              </a:spcAft>
              <a:buSzPts val="1400"/>
              <a:buChar char="■"/>
              <a:defRPr sz="1200"/>
            </a:lvl9pPr>
          </a:lstStyle>
          <a:p>
            <a:endParaRPr/>
          </a:p>
        </p:txBody>
      </p:sp>
    </p:spTree>
    <p:extLst>
      <p:ext uri="{BB962C8B-B14F-4D97-AF65-F5344CB8AC3E}">
        <p14:creationId xmlns:p14="http://schemas.microsoft.com/office/powerpoint/2010/main" val="32101729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gradFill>
          <a:gsLst>
            <a:gs pos="0">
              <a:schemeClr val="accent1"/>
            </a:gs>
            <a:gs pos="100000">
              <a:schemeClr val="lt1"/>
            </a:gs>
          </a:gsLst>
          <a:lin ang="13500032" scaled="0"/>
        </a:gradFill>
        <a:effectLst/>
      </p:bgPr>
    </p:bg>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713225" y="539666"/>
            <a:ext cx="7717500" cy="572877"/>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 name="Google Shape;63;p16"/>
          <p:cNvSpPr txBox="1">
            <a:spLocks noGrp="1"/>
          </p:cNvSpPr>
          <p:nvPr>
            <p:ph type="body" idx="1"/>
          </p:nvPr>
        </p:nvSpPr>
        <p:spPr>
          <a:xfrm>
            <a:off x="713225" y="1216125"/>
            <a:ext cx="3344400" cy="2890492"/>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15000"/>
              </a:lnSpc>
              <a:spcBef>
                <a:spcPts val="1000"/>
              </a:spcBef>
              <a:spcAft>
                <a:spcPts val="0"/>
              </a:spcAft>
              <a:buSzPts val="1400"/>
              <a:buChar char="○"/>
              <a:defRPr sz="1200"/>
            </a:lvl2pPr>
            <a:lvl3pPr marL="1371600" lvl="2" indent="-317500" rtl="0">
              <a:lnSpc>
                <a:spcPct val="115000"/>
              </a:lnSpc>
              <a:spcBef>
                <a:spcPts val="1600"/>
              </a:spcBef>
              <a:spcAft>
                <a:spcPts val="0"/>
              </a:spcAft>
              <a:buSzPts val="1400"/>
              <a:buChar char="■"/>
              <a:defRPr sz="1200"/>
            </a:lvl3pPr>
            <a:lvl4pPr marL="1828800" lvl="3" indent="-317500" rtl="0">
              <a:lnSpc>
                <a:spcPct val="115000"/>
              </a:lnSpc>
              <a:spcBef>
                <a:spcPts val="1600"/>
              </a:spcBef>
              <a:spcAft>
                <a:spcPts val="0"/>
              </a:spcAft>
              <a:buSzPts val="1400"/>
              <a:buChar char="●"/>
              <a:defRPr sz="1200"/>
            </a:lvl4pPr>
            <a:lvl5pPr marL="2286000" lvl="4" indent="-317500" rtl="0">
              <a:lnSpc>
                <a:spcPct val="115000"/>
              </a:lnSpc>
              <a:spcBef>
                <a:spcPts val="1600"/>
              </a:spcBef>
              <a:spcAft>
                <a:spcPts val="0"/>
              </a:spcAft>
              <a:buSzPts val="1400"/>
              <a:buChar char="○"/>
              <a:defRPr sz="1200"/>
            </a:lvl5pPr>
            <a:lvl6pPr marL="2743200" lvl="5" indent="-317500" rtl="0">
              <a:lnSpc>
                <a:spcPct val="115000"/>
              </a:lnSpc>
              <a:spcBef>
                <a:spcPts val="1600"/>
              </a:spcBef>
              <a:spcAft>
                <a:spcPts val="0"/>
              </a:spcAft>
              <a:buSzPts val="1400"/>
              <a:buChar char="■"/>
              <a:defRPr sz="1200"/>
            </a:lvl6pPr>
            <a:lvl7pPr marL="3200400" lvl="6" indent="-317500" rtl="0">
              <a:lnSpc>
                <a:spcPct val="115000"/>
              </a:lnSpc>
              <a:spcBef>
                <a:spcPts val="1600"/>
              </a:spcBef>
              <a:spcAft>
                <a:spcPts val="0"/>
              </a:spcAft>
              <a:buSzPts val="1400"/>
              <a:buChar char="●"/>
              <a:defRPr sz="1200"/>
            </a:lvl7pPr>
            <a:lvl8pPr marL="3657600" lvl="7" indent="-317500" rtl="0">
              <a:lnSpc>
                <a:spcPct val="115000"/>
              </a:lnSpc>
              <a:spcBef>
                <a:spcPts val="1600"/>
              </a:spcBef>
              <a:spcAft>
                <a:spcPts val="0"/>
              </a:spcAft>
              <a:buSzPts val="1400"/>
              <a:buChar char="○"/>
              <a:defRPr sz="1200"/>
            </a:lvl8pPr>
            <a:lvl9pPr marL="4114800" lvl="8" indent="-317500" rtl="0">
              <a:lnSpc>
                <a:spcPct val="115000"/>
              </a:lnSpc>
              <a:spcBef>
                <a:spcPts val="1600"/>
              </a:spcBef>
              <a:spcAft>
                <a:spcPts val="1600"/>
              </a:spcAft>
              <a:buSzPts val="1400"/>
              <a:buChar char="■"/>
              <a:defRPr sz="1200"/>
            </a:lvl9pPr>
          </a:lstStyle>
          <a:p>
            <a:endParaRPr/>
          </a:p>
        </p:txBody>
      </p:sp>
      <p:sp>
        <p:nvSpPr>
          <p:cNvPr id="64" name="Google Shape;64;p16"/>
          <p:cNvSpPr txBox="1">
            <a:spLocks noGrp="1"/>
          </p:cNvSpPr>
          <p:nvPr>
            <p:ph type="body" idx="2"/>
          </p:nvPr>
        </p:nvSpPr>
        <p:spPr>
          <a:xfrm>
            <a:off x="4097825" y="1717030"/>
            <a:ext cx="3344400" cy="2389638"/>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15000"/>
              </a:lnSpc>
              <a:spcBef>
                <a:spcPts val="1000"/>
              </a:spcBef>
              <a:spcAft>
                <a:spcPts val="0"/>
              </a:spcAft>
              <a:buSzPts val="1400"/>
              <a:buChar char="○"/>
              <a:defRPr sz="1200"/>
            </a:lvl2pPr>
            <a:lvl3pPr marL="1371600" lvl="2" indent="-317500" rtl="0">
              <a:lnSpc>
                <a:spcPct val="115000"/>
              </a:lnSpc>
              <a:spcBef>
                <a:spcPts val="1600"/>
              </a:spcBef>
              <a:spcAft>
                <a:spcPts val="0"/>
              </a:spcAft>
              <a:buSzPts val="1400"/>
              <a:buChar char="■"/>
              <a:defRPr sz="1200"/>
            </a:lvl3pPr>
            <a:lvl4pPr marL="1828800" lvl="3" indent="-317500" rtl="0">
              <a:lnSpc>
                <a:spcPct val="115000"/>
              </a:lnSpc>
              <a:spcBef>
                <a:spcPts val="1600"/>
              </a:spcBef>
              <a:spcAft>
                <a:spcPts val="0"/>
              </a:spcAft>
              <a:buSzPts val="1400"/>
              <a:buChar char="●"/>
              <a:defRPr sz="1200"/>
            </a:lvl4pPr>
            <a:lvl5pPr marL="2286000" lvl="4" indent="-317500" rtl="0">
              <a:lnSpc>
                <a:spcPct val="115000"/>
              </a:lnSpc>
              <a:spcBef>
                <a:spcPts val="1600"/>
              </a:spcBef>
              <a:spcAft>
                <a:spcPts val="0"/>
              </a:spcAft>
              <a:buSzPts val="1400"/>
              <a:buChar char="○"/>
              <a:defRPr sz="1200"/>
            </a:lvl5pPr>
            <a:lvl6pPr marL="2743200" lvl="5" indent="-317500" rtl="0">
              <a:lnSpc>
                <a:spcPct val="115000"/>
              </a:lnSpc>
              <a:spcBef>
                <a:spcPts val="1600"/>
              </a:spcBef>
              <a:spcAft>
                <a:spcPts val="0"/>
              </a:spcAft>
              <a:buSzPts val="1400"/>
              <a:buChar char="■"/>
              <a:defRPr sz="1200"/>
            </a:lvl6pPr>
            <a:lvl7pPr marL="3200400" lvl="6" indent="-317500" rtl="0">
              <a:lnSpc>
                <a:spcPct val="115000"/>
              </a:lnSpc>
              <a:spcBef>
                <a:spcPts val="1600"/>
              </a:spcBef>
              <a:spcAft>
                <a:spcPts val="0"/>
              </a:spcAft>
              <a:buSzPts val="1400"/>
              <a:buChar char="●"/>
              <a:defRPr sz="1200"/>
            </a:lvl7pPr>
            <a:lvl8pPr marL="3657600" lvl="7" indent="-317500" rtl="0">
              <a:lnSpc>
                <a:spcPct val="115000"/>
              </a:lnSpc>
              <a:spcBef>
                <a:spcPts val="1600"/>
              </a:spcBef>
              <a:spcAft>
                <a:spcPts val="0"/>
              </a:spcAft>
              <a:buSzPts val="1400"/>
              <a:buChar char="○"/>
              <a:defRPr sz="1200"/>
            </a:lvl8pPr>
            <a:lvl9pPr marL="4114800" lvl="8" indent="-317500" rtl="0">
              <a:lnSpc>
                <a:spcPct val="115000"/>
              </a:lnSpc>
              <a:spcBef>
                <a:spcPts val="1600"/>
              </a:spcBef>
              <a:spcAft>
                <a:spcPts val="1600"/>
              </a:spcAft>
              <a:buSzPts val="1400"/>
              <a:buChar char="■"/>
              <a:defRPr sz="1200"/>
            </a:lvl9pPr>
          </a:lstStyle>
          <a:p>
            <a:endParaRPr/>
          </a:p>
        </p:txBody>
      </p:sp>
    </p:spTree>
    <p:extLst>
      <p:ext uri="{BB962C8B-B14F-4D97-AF65-F5344CB8AC3E}">
        <p14:creationId xmlns:p14="http://schemas.microsoft.com/office/powerpoint/2010/main" val="1008828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defTabSz="685983">
              <a:defRPr/>
            </a:pPr>
            <a:fld id="{C7785FA0-7831-48F8-B8F5-A4F02B557358}" type="datetimeFigureOut">
              <a:rPr lang="en-GB" smtClean="0"/>
              <a:pPr defTabSz="685983">
                <a:defRPr/>
              </a:pPr>
              <a:t>25/09/2025</a:t>
            </a:fld>
            <a:endParaRPr lang="en-GB"/>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defTabSz="685983">
              <a:defRPr/>
            </a:pPr>
            <a:endParaRPr lang="en-GB"/>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defTabSz="685983">
              <a:defRPr/>
            </a:pPr>
            <a:fld id="{18A10D1D-0EBF-40E0-B683-8BF433AEB466}" type="slidenum">
              <a:rPr lang="en-GB" smtClean="0"/>
              <a:pPr defTabSz="685983">
                <a:defRPr/>
              </a:pPr>
              <a:t>‹#›</a:t>
            </a:fld>
            <a:endParaRPr lang="en-GB"/>
          </a:p>
        </p:txBody>
      </p:sp>
    </p:spTree>
    <p:extLst>
      <p:ext uri="{BB962C8B-B14F-4D97-AF65-F5344CB8AC3E}">
        <p14:creationId xmlns:p14="http://schemas.microsoft.com/office/powerpoint/2010/main" val="37411458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xmlns="" id="{A98CE554-9E49-4CB0-9D93-CB4ED24E69EE}"/>
              </a:ext>
            </a:extLst>
          </p:cNvPr>
          <p:cNvSpPr>
            <a:spLocks noGrp="1"/>
          </p:cNvSpPr>
          <p:nvPr>
            <p:ph type="ftr" sz="quarter"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663627055"/>
      </p:ext>
    </p:extLst>
  </p:cSld>
  <p:clrMapOvr>
    <a:masterClrMapping/>
  </p:clrMapOvr>
  <p:transition>
    <p:split orient="vert"/>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xmlns="" id="{A98CE554-9E49-4CB0-9D93-CB4ED24E69EE}"/>
              </a:ext>
            </a:extLst>
          </p:cNvPr>
          <p:cNvSpPr>
            <a:spLocks noGrp="1"/>
          </p:cNvSpPr>
          <p:nvPr>
            <p:ph type="ftr" sz="quarter"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962813770"/>
      </p:ext>
    </p:extLst>
  </p:cSld>
  <p:clrMapOvr>
    <a:masterClrMapping/>
  </p:clrMapOvr>
  <p:transition>
    <p:split orient="vert"/>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xmlns="" id="{A98CE554-9E49-4CB0-9D93-CB4ED24E69EE}"/>
              </a:ext>
            </a:extLst>
          </p:cNvPr>
          <p:cNvSpPr>
            <a:spLocks noGrp="1"/>
          </p:cNvSpPr>
          <p:nvPr>
            <p:ph type="ftr" sz="quarter"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579759438"/>
      </p:ext>
    </p:extLst>
  </p:cSld>
  <p:clrMapOvr>
    <a:masterClrMapping/>
  </p:clrMapOvr>
  <p:transition>
    <p:split orient="vert"/>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xmlns="" id="{A98CE554-9E49-4CB0-9D93-CB4ED24E69EE}"/>
              </a:ext>
            </a:extLst>
          </p:cNvPr>
          <p:cNvSpPr>
            <a:spLocks noGrp="1"/>
          </p:cNvSpPr>
          <p:nvPr>
            <p:ph type="ftr" sz="quarter"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007518644"/>
      </p:ext>
    </p:extLst>
  </p:cSld>
  <p:clrMapOvr>
    <a:masterClrMapping/>
  </p:clrMapOvr>
  <p:transition>
    <p:split orient="vert"/>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xmlns="" id="{A98CE554-9E49-4CB0-9D93-CB4ED24E69EE}"/>
              </a:ext>
            </a:extLst>
          </p:cNvPr>
          <p:cNvSpPr>
            <a:spLocks noGrp="1"/>
          </p:cNvSpPr>
          <p:nvPr>
            <p:ph type="ftr" sz="quarter"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4137096233"/>
      </p:ext>
    </p:extLst>
  </p:cSld>
  <p:clrMapOvr>
    <a:masterClrMapping/>
  </p:clrMapOvr>
  <p:transition>
    <p:split orient="vert"/>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2229303"/>
      </p:ext>
    </p:extLst>
  </p:cSld>
  <p:clrMapOvr>
    <a:masterClrMapping/>
  </p:clrMapOvr>
  <p:transition>
    <p:split orient="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0480138"/>
      </p:ext>
    </p:extLst>
  </p:cSld>
  <p:clrMapOvr>
    <a:masterClrMapping/>
  </p:clrMapOvr>
  <p:transition>
    <p:split orient="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690110"/>
      </p:ext>
    </p:extLst>
  </p:cSld>
  <p:clrMapOvr>
    <a:masterClrMapping/>
  </p:clrMapOvr>
  <p:transition>
    <p:split orient="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821884"/>
      </p:ext>
    </p:extLst>
  </p:cSld>
  <p:clrMapOvr>
    <a:masterClrMapping/>
  </p:clrMapOvr>
  <p:transition>
    <p:split orient="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27944"/>
      </p:ext>
    </p:extLst>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3006"/>
            <a:ext cx="2949178" cy="1200521"/>
          </a:xfrm>
        </p:spPr>
        <p:txBody>
          <a:bodyPr anchor="b"/>
          <a:lstStyle>
            <a:lvl1pPr>
              <a:defRPr sz="2401"/>
            </a:lvl1pPr>
          </a:lstStyle>
          <a:p>
            <a:r>
              <a:rPr lang="en-US"/>
              <a:t>Click to edit Master title style</a:t>
            </a:r>
            <a:endParaRPr lang="en-GB"/>
          </a:p>
        </p:txBody>
      </p:sp>
      <p:sp>
        <p:nvSpPr>
          <p:cNvPr id="3" name="Content Placeholder 2"/>
          <p:cNvSpPr>
            <a:spLocks noGrp="1"/>
          </p:cNvSpPr>
          <p:nvPr>
            <p:ph idx="1"/>
          </p:nvPr>
        </p:nvSpPr>
        <p:spPr>
          <a:xfrm>
            <a:off x="3887391" y="740799"/>
            <a:ext cx="4629150" cy="3656347"/>
          </a:xfrm>
        </p:spPr>
        <p:txBody>
          <a:bodyPr/>
          <a:lstStyle>
            <a:lvl1pPr>
              <a:defRPr sz="2401"/>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526"/>
            <a:ext cx="2949178" cy="2859574"/>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defTabSz="685983">
              <a:defRPr/>
            </a:pPr>
            <a:fld id="{6DC1B418-8A18-48E5-8695-7405AC4B9734}" type="datetimeFigureOut">
              <a:rPr lang="en-GB" smtClean="0"/>
              <a:pPr defTabSz="685983">
                <a:defRPr/>
              </a:pPr>
              <a:t>25/09/2025</a:t>
            </a:fld>
            <a:endParaRPr lang="en-GB"/>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defTabSz="685983">
              <a:defRPr/>
            </a:pPr>
            <a:endParaRPr lang="en-GB"/>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defTabSz="685983">
              <a:defRPr/>
            </a:pPr>
            <a:fld id="{973DECF5-BD7D-48B2-AAF4-026DDBFAAB47}" type="slidenum">
              <a:rPr lang="en-GB" smtClean="0"/>
              <a:pPr defTabSz="685983">
                <a:defRPr/>
              </a:pPr>
              <a:t>‹#›</a:t>
            </a:fld>
            <a:endParaRPr lang="en-GB"/>
          </a:p>
        </p:txBody>
      </p:sp>
    </p:spTree>
    <p:extLst>
      <p:ext uri="{BB962C8B-B14F-4D97-AF65-F5344CB8AC3E}">
        <p14:creationId xmlns:p14="http://schemas.microsoft.com/office/powerpoint/2010/main" val="2244543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xmlns="" id="{A98CE554-9E49-4CB0-9D93-CB4ED24E69EE}"/>
              </a:ext>
            </a:extLst>
          </p:cNvPr>
          <p:cNvSpPr>
            <a:spLocks noGrp="1"/>
          </p:cNvSpPr>
          <p:nvPr>
            <p:ph type="ftr" sz="quarter"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63391649"/>
      </p:ext>
    </p:extLst>
  </p:cSld>
  <p:clrMapOvr>
    <a:masterClrMapping/>
  </p:clrMapOvr>
  <p:transition>
    <p:split orient="vert"/>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63" Type="http://schemas.openxmlformats.org/officeDocument/2006/relationships/slideLayout" Target="../slideLayouts/slideLayout75.xml"/><Relationship Id="rId68" Type="http://schemas.openxmlformats.org/officeDocument/2006/relationships/slideLayout" Target="../slideLayouts/slideLayout80.xml"/><Relationship Id="rId76" Type="http://schemas.openxmlformats.org/officeDocument/2006/relationships/slideLayout" Target="../slideLayouts/slideLayout88.xml"/><Relationship Id="rId7" Type="http://schemas.openxmlformats.org/officeDocument/2006/relationships/slideLayout" Target="../slideLayouts/slideLayout19.xml"/><Relationship Id="rId71" Type="http://schemas.openxmlformats.org/officeDocument/2006/relationships/slideLayout" Target="../slideLayouts/slideLayout83.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66" Type="http://schemas.openxmlformats.org/officeDocument/2006/relationships/slideLayout" Target="../slideLayouts/slideLayout78.xml"/><Relationship Id="rId74" Type="http://schemas.openxmlformats.org/officeDocument/2006/relationships/slideLayout" Target="../slideLayouts/slideLayout86.xml"/><Relationship Id="rId79" Type="http://schemas.openxmlformats.org/officeDocument/2006/relationships/theme" Target="../theme/theme2.xml"/><Relationship Id="rId5" Type="http://schemas.openxmlformats.org/officeDocument/2006/relationships/slideLayout" Target="../slideLayouts/slideLayout17.xml"/><Relationship Id="rId61" Type="http://schemas.openxmlformats.org/officeDocument/2006/relationships/slideLayout" Target="../slideLayouts/slideLayout73.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slideLayout" Target="../slideLayouts/slideLayout77.xml"/><Relationship Id="rId73" Type="http://schemas.openxmlformats.org/officeDocument/2006/relationships/slideLayout" Target="../slideLayouts/slideLayout85.xml"/><Relationship Id="rId78" Type="http://schemas.openxmlformats.org/officeDocument/2006/relationships/slideLayout" Target="../slideLayouts/slideLayout90.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64" Type="http://schemas.openxmlformats.org/officeDocument/2006/relationships/slideLayout" Target="../slideLayouts/slideLayout76.xml"/><Relationship Id="rId69" Type="http://schemas.openxmlformats.org/officeDocument/2006/relationships/slideLayout" Target="../slideLayouts/slideLayout81.xml"/><Relationship Id="rId77" Type="http://schemas.openxmlformats.org/officeDocument/2006/relationships/slideLayout" Target="../slideLayouts/slideLayout89.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72" Type="http://schemas.openxmlformats.org/officeDocument/2006/relationships/slideLayout" Target="../slideLayouts/slideLayout84.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67" Type="http://schemas.openxmlformats.org/officeDocument/2006/relationships/slideLayout" Target="../slideLayouts/slideLayout79.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slideLayout" Target="../slideLayouts/slideLayout74.xml"/><Relationship Id="rId70" Type="http://schemas.openxmlformats.org/officeDocument/2006/relationships/slideLayout" Target="../slideLayouts/slideLayout82.xml"/><Relationship Id="rId75" Type="http://schemas.openxmlformats.org/officeDocument/2006/relationships/slideLayout" Target="../slideLayouts/slideLayout87.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28650" y="273929"/>
            <a:ext cx="7886700" cy="994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4099" name="Text Placeholder 2"/>
          <p:cNvSpPr>
            <a:spLocks noGrp="1"/>
          </p:cNvSpPr>
          <p:nvPr>
            <p:ph type="body" idx="1"/>
          </p:nvPr>
        </p:nvSpPr>
        <p:spPr bwMode="auto">
          <a:xfrm>
            <a:off x="628650" y="1369642"/>
            <a:ext cx="7886700" cy="326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fontAlgn="auto">
              <a:spcBef>
                <a:spcPts val="0"/>
              </a:spcBef>
              <a:spcAft>
                <a:spcPts val="0"/>
              </a:spcAft>
              <a:defRPr sz="900">
                <a:solidFill>
                  <a:prstClr val="black">
                    <a:tint val="75000"/>
                  </a:prstClr>
                </a:solidFill>
                <a:latin typeface="Calibri"/>
              </a:defRPr>
            </a:lvl1pPr>
          </a:lstStyle>
          <a:p>
            <a:pPr defTabSz="685983">
              <a:defRPr/>
            </a:pPr>
            <a:fld id="{D10F2C41-D146-4299-8CF7-AAADEF542A8B}" type="datetimeFigureOut">
              <a:rPr lang="en-GB" smtClean="0"/>
              <a:pPr defTabSz="685983">
                <a:defRPr/>
              </a:pPr>
              <a:t>25/09/2025</a:t>
            </a:fld>
            <a:endParaRPr lang="en-GB"/>
          </a:p>
        </p:txBody>
      </p:sp>
      <p:sp>
        <p:nvSpPr>
          <p:cNvPr id="5" name="Footer Placeholder 4"/>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fontAlgn="auto">
              <a:spcBef>
                <a:spcPts val="0"/>
              </a:spcBef>
              <a:spcAft>
                <a:spcPts val="0"/>
              </a:spcAft>
              <a:defRPr sz="900">
                <a:solidFill>
                  <a:prstClr val="black">
                    <a:tint val="75000"/>
                  </a:prstClr>
                </a:solidFill>
                <a:latin typeface="Calibri"/>
              </a:defRPr>
            </a:lvl1pPr>
          </a:lstStyle>
          <a:p>
            <a:pPr defTabSz="685983">
              <a:defRPr/>
            </a:pPr>
            <a:endParaRPr lang="en-GB"/>
          </a:p>
        </p:txBody>
      </p:sp>
      <p:sp>
        <p:nvSpPr>
          <p:cNvPr id="6" name="Slide Number Placeholder 5"/>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fontAlgn="auto">
              <a:spcBef>
                <a:spcPts val="0"/>
              </a:spcBef>
              <a:spcAft>
                <a:spcPts val="0"/>
              </a:spcAft>
              <a:defRPr sz="900">
                <a:solidFill>
                  <a:prstClr val="black">
                    <a:tint val="75000"/>
                  </a:prstClr>
                </a:solidFill>
                <a:latin typeface="Calibri"/>
              </a:defRPr>
            </a:lvl1pPr>
          </a:lstStyle>
          <a:p>
            <a:pPr defTabSz="685983">
              <a:defRPr/>
            </a:pPr>
            <a:fld id="{16F86329-3CF8-4C14-BDA1-626E503EBA06}" type="slidenum">
              <a:rPr lang="en-GB" smtClean="0"/>
              <a:pPr defTabSz="685983">
                <a:defRPr/>
              </a:pPr>
              <a:t>‹#›</a:t>
            </a:fld>
            <a:endParaRPr lang="en-GB"/>
          </a:p>
        </p:txBody>
      </p:sp>
    </p:spTree>
    <p:extLst>
      <p:ext uri="{BB962C8B-B14F-4D97-AF65-F5344CB8AC3E}">
        <p14:creationId xmlns:p14="http://schemas.microsoft.com/office/powerpoint/2010/main" val="7802081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82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rtl="0" eaLnBrk="0" fontAlgn="base" hangingPunct="0">
        <a:lnSpc>
          <a:spcPct val="90000"/>
        </a:lnSpc>
        <a:spcBef>
          <a:spcPct val="0"/>
        </a:spcBef>
        <a:spcAft>
          <a:spcPct val="0"/>
        </a:spcAft>
        <a:defRPr sz="3301" kern="1200">
          <a:solidFill>
            <a:schemeClr val="tx1"/>
          </a:solidFill>
          <a:latin typeface="+mj-lt"/>
          <a:ea typeface="+mj-ea"/>
          <a:cs typeface="+mj-cs"/>
        </a:defRPr>
      </a:lvl1pPr>
      <a:lvl2pPr algn="l" rtl="0" eaLnBrk="0" fontAlgn="base" hangingPunct="0">
        <a:lnSpc>
          <a:spcPct val="90000"/>
        </a:lnSpc>
        <a:spcBef>
          <a:spcPct val="0"/>
        </a:spcBef>
        <a:spcAft>
          <a:spcPct val="0"/>
        </a:spcAft>
        <a:defRPr sz="3301">
          <a:solidFill>
            <a:schemeClr val="tx1"/>
          </a:solidFill>
          <a:latin typeface="Calibri Light"/>
        </a:defRPr>
      </a:lvl2pPr>
      <a:lvl3pPr algn="l" rtl="0" eaLnBrk="0" fontAlgn="base" hangingPunct="0">
        <a:lnSpc>
          <a:spcPct val="90000"/>
        </a:lnSpc>
        <a:spcBef>
          <a:spcPct val="0"/>
        </a:spcBef>
        <a:spcAft>
          <a:spcPct val="0"/>
        </a:spcAft>
        <a:defRPr sz="3301">
          <a:solidFill>
            <a:schemeClr val="tx1"/>
          </a:solidFill>
          <a:latin typeface="Calibri Light"/>
        </a:defRPr>
      </a:lvl3pPr>
      <a:lvl4pPr algn="l" rtl="0" eaLnBrk="0" fontAlgn="base" hangingPunct="0">
        <a:lnSpc>
          <a:spcPct val="90000"/>
        </a:lnSpc>
        <a:spcBef>
          <a:spcPct val="0"/>
        </a:spcBef>
        <a:spcAft>
          <a:spcPct val="0"/>
        </a:spcAft>
        <a:defRPr sz="3301">
          <a:solidFill>
            <a:schemeClr val="tx1"/>
          </a:solidFill>
          <a:latin typeface="Calibri Light"/>
        </a:defRPr>
      </a:lvl4pPr>
      <a:lvl5pPr algn="l" rtl="0" eaLnBrk="0" fontAlgn="base" hangingPunct="0">
        <a:lnSpc>
          <a:spcPct val="90000"/>
        </a:lnSpc>
        <a:spcBef>
          <a:spcPct val="0"/>
        </a:spcBef>
        <a:spcAft>
          <a:spcPct val="0"/>
        </a:spcAft>
        <a:defRPr sz="3301">
          <a:solidFill>
            <a:schemeClr val="tx1"/>
          </a:solidFill>
          <a:latin typeface="Calibri Light"/>
        </a:defRPr>
      </a:lvl5pPr>
      <a:lvl6pPr marL="342991" algn="l" rtl="0" fontAlgn="base">
        <a:lnSpc>
          <a:spcPct val="90000"/>
        </a:lnSpc>
        <a:spcBef>
          <a:spcPct val="0"/>
        </a:spcBef>
        <a:spcAft>
          <a:spcPct val="0"/>
        </a:spcAft>
        <a:defRPr sz="3301">
          <a:solidFill>
            <a:schemeClr val="tx1"/>
          </a:solidFill>
          <a:latin typeface="Calibri Light"/>
        </a:defRPr>
      </a:lvl6pPr>
      <a:lvl7pPr marL="685983" algn="l" rtl="0" fontAlgn="base">
        <a:lnSpc>
          <a:spcPct val="90000"/>
        </a:lnSpc>
        <a:spcBef>
          <a:spcPct val="0"/>
        </a:spcBef>
        <a:spcAft>
          <a:spcPct val="0"/>
        </a:spcAft>
        <a:defRPr sz="3301">
          <a:solidFill>
            <a:schemeClr val="tx1"/>
          </a:solidFill>
          <a:latin typeface="Calibri Light"/>
        </a:defRPr>
      </a:lvl7pPr>
      <a:lvl8pPr marL="1028974" algn="l" rtl="0" fontAlgn="base">
        <a:lnSpc>
          <a:spcPct val="90000"/>
        </a:lnSpc>
        <a:spcBef>
          <a:spcPct val="0"/>
        </a:spcBef>
        <a:spcAft>
          <a:spcPct val="0"/>
        </a:spcAft>
        <a:defRPr sz="3301">
          <a:solidFill>
            <a:schemeClr val="tx1"/>
          </a:solidFill>
          <a:latin typeface="Calibri Light"/>
        </a:defRPr>
      </a:lvl8pPr>
      <a:lvl9pPr marL="1371966" algn="l" rtl="0" fontAlgn="base">
        <a:lnSpc>
          <a:spcPct val="90000"/>
        </a:lnSpc>
        <a:spcBef>
          <a:spcPct val="0"/>
        </a:spcBef>
        <a:spcAft>
          <a:spcPct val="0"/>
        </a:spcAft>
        <a:defRPr sz="3301">
          <a:solidFill>
            <a:schemeClr val="tx1"/>
          </a:solidFill>
          <a:latin typeface="Calibri Light"/>
        </a:defRPr>
      </a:lvl9pPr>
    </p:titleStyle>
    <p:bodyStyle>
      <a:lvl1pPr marL="171496" indent="-171496" algn="l" rtl="0" eaLnBrk="0" fontAlgn="base" hangingPunct="0">
        <a:lnSpc>
          <a:spcPct val="90000"/>
        </a:lnSpc>
        <a:spcBef>
          <a:spcPts val="750"/>
        </a:spcBef>
        <a:spcAft>
          <a:spcPct val="0"/>
        </a:spcAft>
        <a:buFont typeface="Arial" pitchFamily="34" charset="0"/>
        <a:buChar char="•"/>
        <a:defRPr sz="2101" kern="1200">
          <a:solidFill>
            <a:schemeClr val="tx1"/>
          </a:solidFill>
          <a:latin typeface="+mn-lt"/>
          <a:ea typeface="+mn-ea"/>
          <a:cs typeface="+mn-cs"/>
        </a:defRPr>
      </a:lvl1pPr>
      <a:lvl2pPr marL="514487" indent="-171496" algn="l" rtl="0" eaLnBrk="0" fontAlgn="base" hangingPunct="0">
        <a:lnSpc>
          <a:spcPct val="90000"/>
        </a:lnSpc>
        <a:spcBef>
          <a:spcPts val="375"/>
        </a:spcBef>
        <a:spcAft>
          <a:spcPct val="0"/>
        </a:spcAft>
        <a:buFont typeface="Arial" pitchFamily="34" charset="0"/>
        <a:buChar char="•"/>
        <a:defRPr sz="1800" kern="1200">
          <a:solidFill>
            <a:schemeClr val="tx1"/>
          </a:solidFill>
          <a:latin typeface="+mn-lt"/>
          <a:ea typeface="+mn-ea"/>
          <a:cs typeface="+mn-cs"/>
        </a:defRPr>
      </a:lvl2pPr>
      <a:lvl3pPr marL="857479" indent="-171496" algn="l"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470" indent="-171496" algn="l"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4pPr>
      <a:lvl5pPr marL="1543461" indent="-171496" algn="l"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929"/>
            <a:ext cx="7886700" cy="99447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642"/>
            <a:ext cx="7886700" cy="326451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983" fontAlgn="base">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pPr algn="ctr" defTabSz="685983" fontAlgn="base">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983" fontAlgn="base">
              <a:spcBef>
                <a:spcPct val="0"/>
              </a:spcBef>
              <a:spcAft>
                <a:spcPct val="0"/>
              </a:spcAft>
            </a:pPr>
            <a:fld id="{F3126CBF-05AE-4D1B-A885-F12C21F73B7D}" type="slidenum">
              <a:rPr lang="en-US" altLang="en-US" smtClean="0">
                <a:solidFill>
                  <a:srgbClr val="000000"/>
                </a:solidFill>
              </a:rPr>
              <a:pPr defTabSz="685983"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096899669"/>
      </p:ext>
    </p:extLst>
  </p:cSld>
  <p:clrMap bg1="lt1" tx1="dk1" bg2="lt2" tx2="dk2" accent1="accent1" accent2="accent2" accent3="accent3" accent4="accent4" accent5="accent5" accent6="accent6" hlink="hlink" folHlink="folHlink"/>
  <p:sldLayoutIdLst>
    <p:sldLayoutId id="2147483775" r:id="rId1"/>
    <p:sldLayoutId id="2147483835" r:id="rId2"/>
    <p:sldLayoutId id="2147483834" r:id="rId3"/>
    <p:sldLayoutId id="2147483832" r:id="rId4"/>
    <p:sldLayoutId id="2147483831" r:id="rId5"/>
    <p:sldLayoutId id="2147483776" r:id="rId6"/>
    <p:sldLayoutId id="2147483820" r:id="rId7"/>
    <p:sldLayoutId id="2147483819" r:id="rId8"/>
    <p:sldLayoutId id="2147483818" r:id="rId9"/>
    <p:sldLayoutId id="2147483817" r:id="rId10"/>
    <p:sldLayoutId id="2147483816" r:id="rId11"/>
    <p:sldLayoutId id="2147483815" r:id="rId12"/>
    <p:sldLayoutId id="2147483814" r:id="rId13"/>
    <p:sldLayoutId id="2147483813" r:id="rId14"/>
    <p:sldLayoutId id="2147483806" r:id="rId15"/>
    <p:sldLayoutId id="2147483777" r:id="rId16"/>
    <p:sldLayoutId id="2147483778" r:id="rId17"/>
    <p:sldLayoutId id="2147483779" r:id="rId18"/>
    <p:sldLayoutId id="2147483780" r:id="rId19"/>
    <p:sldLayoutId id="2147483781" r:id="rId20"/>
    <p:sldLayoutId id="2147483830" r:id="rId21"/>
    <p:sldLayoutId id="2147483829" r:id="rId22"/>
    <p:sldLayoutId id="2147483826" r:id="rId23"/>
    <p:sldLayoutId id="2147483808" r:id="rId24"/>
    <p:sldLayoutId id="2147483804" r:id="rId25"/>
    <p:sldLayoutId id="2147483798" r:id="rId26"/>
    <p:sldLayoutId id="2147483790" r:id="rId27"/>
    <p:sldLayoutId id="2147483782" r:id="rId28"/>
    <p:sldLayoutId id="2147483783" r:id="rId29"/>
    <p:sldLayoutId id="2147483784" r:id="rId30"/>
    <p:sldLayoutId id="2147483785" r:id="rId31"/>
    <p:sldLayoutId id="2147483833" r:id="rId32"/>
    <p:sldLayoutId id="2147483828" r:id="rId33"/>
    <p:sldLayoutId id="2147483825" r:id="rId34"/>
    <p:sldLayoutId id="2147483824" r:id="rId35"/>
    <p:sldLayoutId id="2147483823" r:id="rId36"/>
    <p:sldLayoutId id="2147483822" r:id="rId37"/>
    <p:sldLayoutId id="2147483821" r:id="rId38"/>
    <p:sldLayoutId id="2147483811" r:id="rId39"/>
    <p:sldLayoutId id="2147483810" r:id="rId40"/>
    <p:sldLayoutId id="2147483809" r:id="rId41"/>
    <p:sldLayoutId id="2147483807" r:id="rId42"/>
    <p:sldLayoutId id="2147483803" r:id="rId43"/>
    <p:sldLayoutId id="2147483802" r:id="rId44"/>
    <p:sldLayoutId id="2147483801" r:id="rId45"/>
    <p:sldLayoutId id="2147483799" r:id="rId46"/>
    <p:sldLayoutId id="2147483797" r:id="rId47"/>
    <p:sldLayoutId id="2147483796" r:id="rId48"/>
    <p:sldLayoutId id="2147483795" r:id="rId49"/>
    <p:sldLayoutId id="2147483794" r:id="rId50"/>
    <p:sldLayoutId id="2147483793" r:id="rId51"/>
    <p:sldLayoutId id="2147483789" r:id="rId52"/>
    <p:sldLayoutId id="2147483788" r:id="rId53"/>
    <p:sldLayoutId id="2147483787" r:id="rId54"/>
    <p:sldLayoutId id="2147483708" r:id="rId55"/>
    <p:sldLayoutId id="2147483662" r:id="rId56"/>
    <p:sldLayoutId id="2147483663" r:id="rId57"/>
    <p:sldLayoutId id="2147483664" r:id="rId58"/>
    <p:sldLayoutId id="2147483665" r:id="rId59"/>
    <p:sldLayoutId id="2147483791" r:id="rId60"/>
    <p:sldLayoutId id="2147483812" r:id="rId61"/>
    <p:sldLayoutId id="2147483805" r:id="rId62"/>
    <p:sldLayoutId id="2147483800" r:id="rId63"/>
    <p:sldLayoutId id="2147483792" r:id="rId64"/>
    <p:sldLayoutId id="2147483836" r:id="rId65"/>
    <p:sldLayoutId id="2147483837" r:id="rId66"/>
    <p:sldLayoutId id="2147483839" r:id="rId67"/>
    <p:sldLayoutId id="2147483840" r:id="rId68"/>
    <p:sldLayoutId id="2147483842" r:id="rId69"/>
    <p:sldLayoutId id="2147483843" r:id="rId70"/>
    <p:sldLayoutId id="2147483844" r:id="rId71"/>
    <p:sldLayoutId id="2147483845" r:id="rId72"/>
    <p:sldLayoutId id="2147483846" r:id="rId73"/>
    <p:sldLayoutId id="2147483847" r:id="rId74"/>
    <p:sldLayoutId id="2147483848" r:id="rId75"/>
    <p:sldLayoutId id="2147483849" r:id="rId76"/>
    <p:sldLayoutId id="2147483850" r:id="rId77"/>
    <p:sldLayoutId id="2147483851" r:id="rId7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81.xml"/><Relationship Id="rId4" Type="http://schemas.openxmlformats.org/officeDocument/2006/relationships/image" Target="../media/image14.jfif"/></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8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8.png"/><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fif"/><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7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85.xml"/><Relationship Id="rId5" Type="http://schemas.openxmlformats.org/officeDocument/2006/relationships/image" Target="../media/image29.pn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86.xml"/><Relationship Id="rId5" Type="http://schemas.openxmlformats.org/officeDocument/2006/relationships/image" Target="../media/image29.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87.xml"/><Relationship Id="rId5" Type="http://schemas.openxmlformats.org/officeDocument/2006/relationships/image" Target="../media/image29.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88.xml"/><Relationship Id="rId5" Type="http://schemas.openxmlformats.org/officeDocument/2006/relationships/image" Target="../media/image29.pn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89.xml"/><Relationship Id="rId5" Type="http://schemas.openxmlformats.org/officeDocument/2006/relationships/image" Target="../media/image29.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shorts/cEkLUSAglAY" TargetMode="External"/><Relationship Id="rId2" Type="http://schemas.openxmlformats.org/officeDocument/2006/relationships/image" Target="../media/image8.png"/><Relationship Id="rId1" Type="http://schemas.openxmlformats.org/officeDocument/2006/relationships/slideLayout" Target="../slideLayouts/slideLayout80.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8FFB1"/>
            </a:gs>
            <a:gs pos="50000">
              <a:schemeClr val="bg1"/>
            </a:gs>
            <a:gs pos="100000">
              <a:srgbClr val="F8FFB1">
                <a:alpha val="56000"/>
              </a:srgbClr>
            </a:gs>
          </a:gsLst>
          <a:lin ang="2400000" scaled="0"/>
        </a:gradFill>
        <a:effectLst/>
      </p:bgPr>
    </p:bg>
    <p:spTree>
      <p:nvGrpSpPr>
        <p:cNvPr id="1" name=""/>
        <p:cNvGrpSpPr/>
        <p:nvPr/>
      </p:nvGrpSpPr>
      <p:grpSpPr>
        <a:xfrm>
          <a:off x="0" y="0"/>
          <a:ext cx="0" cy="0"/>
          <a:chOff x="0" y="0"/>
          <a:chExt cx="0" cy="0"/>
        </a:xfrm>
      </p:grpSpPr>
      <p:sp>
        <p:nvSpPr>
          <p:cNvPr id="4" name="WordArt 14"/>
          <p:cNvSpPr>
            <a:spLocks noChangeArrowheads="1" noChangeShapeType="1" noTextEdit="1"/>
          </p:cNvSpPr>
          <p:nvPr/>
        </p:nvSpPr>
        <p:spPr bwMode="auto">
          <a:xfrm>
            <a:off x="1783706" y="-1152525"/>
            <a:ext cx="5410200" cy="1524000"/>
          </a:xfrm>
          <a:prstGeom prst="rect">
            <a:avLst/>
          </a:prstGeom>
        </p:spPr>
        <p:txBody>
          <a:bodyPr wrap="none"/>
          <a:lstStyle/>
          <a:p>
            <a:pPr algn="ctr">
              <a:defRPr/>
            </a:pPr>
            <a:r>
              <a:rPr lang="en-US" sz="4400">
                <a:solidFill>
                  <a:srgbClr val="FF0066"/>
                </a:solidFill>
                <a:effectLst>
                  <a:outerShdw blurRad="38100" dist="38100" dir="2700000" algn="tl">
                    <a:srgbClr val="C0C0C0"/>
                  </a:outerShdw>
                </a:effectLst>
                <a:latin typeface=".VnBahamasBH" pitchFamily="34" charset="0"/>
              </a:rPr>
              <a:t>                    </a:t>
            </a:r>
            <a:r>
              <a:rPr lang="en-US" sz="3600">
                <a:effectLst>
                  <a:outerShdw blurRad="38100" dist="38100" dir="2700000" algn="tl">
                    <a:srgbClr val="C0C0C0"/>
                  </a:outerShdw>
                </a:effectLst>
                <a:latin typeface=".VnCentury SchoolbookH" pitchFamily="34" charset="0"/>
              </a:rPr>
              <a:t> </a:t>
            </a:r>
          </a:p>
        </p:txBody>
      </p:sp>
      <p:sp>
        <p:nvSpPr>
          <p:cNvPr id="5" name="WordArt 11"/>
          <p:cNvSpPr>
            <a:spLocks noChangeArrowheads="1" noChangeShapeType="1" noTextEdit="1"/>
          </p:cNvSpPr>
          <p:nvPr/>
        </p:nvSpPr>
        <p:spPr bwMode="auto">
          <a:xfrm>
            <a:off x="464494" y="1533525"/>
            <a:ext cx="8610600" cy="985838"/>
          </a:xfrm>
          <a:prstGeom prst="rect">
            <a:avLst/>
          </a:prstGeom>
        </p:spPr>
        <p:txBody>
          <a:bodyPr wrap="none" fromWordArt="1">
            <a:prstTxWarp prst="textPlain">
              <a:avLst>
                <a:gd name="adj" fmla="val 50000"/>
              </a:avLst>
            </a:prstTxWarp>
          </a:bodyPr>
          <a:lstStyle/>
          <a:p>
            <a:pPr algn="ctr"/>
            <a:endParaRPr lang="en-US" sz="4000" b="1" kern="10">
              <a:ln w="19050">
                <a:solidFill>
                  <a:srgbClr val="0000FF"/>
                </a:solidFill>
                <a:round/>
                <a:headEnd/>
                <a:tailEnd/>
              </a:ln>
              <a:solidFill>
                <a:srgbClr val="0066CC"/>
              </a:solidFill>
              <a:effectLst>
                <a:outerShdw dist="35921" dir="2700000" algn="ctr" rotWithShape="0">
                  <a:srgbClr val="990000"/>
                </a:outerShdw>
              </a:effectLst>
              <a:latin typeface="Arial"/>
              <a:cs typeface="Arial"/>
            </a:endParaRPr>
          </a:p>
        </p:txBody>
      </p:sp>
      <p:pic>
        <p:nvPicPr>
          <p:cNvPr id="6" name="Picture 13"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4494" y="3174"/>
            <a:ext cx="733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50706" y="-9525"/>
            <a:ext cx="733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SPARKL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375006" y="914400"/>
            <a:ext cx="7334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thuvienvec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5137"/>
            <a:ext cx="3581401"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384350" y="1367634"/>
            <a:ext cx="8208912" cy="1440160"/>
          </a:xfrm>
          <a:prstGeom prst="rect">
            <a:avLst/>
          </a:prstGeom>
          <a:noFill/>
          <a:effectLst>
            <a:reflection blurRad="6350" stA="50000" endA="300" endPos="55000" dir="5400000" sy="-100000" algn="bl" rotWithShape="0"/>
          </a:effectLst>
        </p:spPr>
        <p:txBody>
          <a:bodyPr wrap="square">
            <a:prstTxWarp prst="textArchUp">
              <a:avLst/>
            </a:prstTxWarp>
            <a:spAutoFit/>
          </a:bodyPr>
          <a:lstStyle/>
          <a:p>
            <a:pPr algn="ctr" defTabSz="685983" fontAlgn="base">
              <a:spcBef>
                <a:spcPct val="0"/>
              </a:spcBef>
              <a:spcAft>
                <a:spcPct val="0"/>
              </a:spcAft>
            </a:pPr>
            <a:r>
              <a:rPr lang="en-US" sz="3200" b="1" kern="10" dirty="0">
                <a:ln w="9525" cap="sq">
                  <a:solidFill>
                    <a:srgbClr val="FF0000"/>
                  </a:solidFill>
                  <a:round/>
                  <a:headEnd type="none" w="sm" len="sm"/>
                  <a:tailEnd type="none" w="sm" len="sm"/>
                </a:ln>
                <a:solidFill>
                  <a:srgbClr val="0000FF"/>
                </a:solidFill>
                <a:effectLst>
                  <a:outerShdw dist="107763" dir="18900000" algn="ctr" rotWithShape="0">
                    <a:srgbClr val="C0C0C0">
                      <a:alpha val="50000"/>
                    </a:srgbClr>
                  </a:outerShdw>
                </a:effectLst>
                <a:latin typeface="Times New Roman" panose="02020603050405020304" pitchFamily="18" charset="0"/>
                <a:cs typeface="Times New Roman" panose="02020603050405020304" pitchFamily="18" charset="0"/>
              </a:rPr>
              <a:t>KÍNH CHÀO THẦY CÔ VÀ CÁC EM </a:t>
            </a:r>
          </a:p>
          <a:p>
            <a:pPr algn="ctr" defTabSz="685983" fontAlgn="base">
              <a:spcBef>
                <a:spcPct val="0"/>
              </a:spcBef>
              <a:spcAft>
                <a:spcPct val="0"/>
              </a:spcAft>
            </a:pPr>
            <a:r>
              <a:rPr lang="en-US" sz="3200" b="1" kern="10" dirty="0">
                <a:ln w="9525" cap="sq">
                  <a:solidFill>
                    <a:srgbClr val="FF0000"/>
                  </a:solidFill>
                  <a:round/>
                  <a:headEnd type="none" w="sm" len="sm"/>
                  <a:tailEnd type="none" w="sm" len="sm"/>
                </a:ln>
                <a:solidFill>
                  <a:srgbClr val="0000FF"/>
                </a:solidFill>
                <a:effectLst>
                  <a:outerShdw dist="107763" dir="18900000" algn="ctr" rotWithShape="0">
                    <a:srgbClr val="C0C0C0">
                      <a:alpha val="50000"/>
                    </a:srgbClr>
                  </a:outerShdw>
                </a:effectLst>
                <a:latin typeface="Times New Roman" panose="02020603050405020304" pitchFamily="18" charset="0"/>
                <a:cs typeface="Times New Roman" panose="02020603050405020304" pitchFamily="18" charset="0"/>
              </a:rPr>
              <a:t>HỌC SINH LỚP  8</a:t>
            </a:r>
          </a:p>
        </p:txBody>
      </p:sp>
      <p:sp>
        <p:nvSpPr>
          <p:cNvPr id="16" name="Rectangle 15"/>
          <p:cNvSpPr/>
          <p:nvPr/>
        </p:nvSpPr>
        <p:spPr>
          <a:xfrm>
            <a:off x="2226632" y="3227090"/>
            <a:ext cx="4922216" cy="1569660"/>
          </a:xfrm>
          <a:prstGeom prst="rect">
            <a:avLst/>
          </a:prstGeom>
        </p:spPr>
        <p:txBody>
          <a:bodyPr wrap="square">
            <a:spAutoFit/>
          </a:bodyPr>
          <a:lstStyle/>
          <a:p>
            <a:pPr defTabSz="685983" fontAlgn="base">
              <a:spcBef>
                <a:spcPct val="5000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Môn</a:t>
            </a:r>
            <a:r>
              <a:rPr lang="en-US" altLang="en-US" sz="2400" b="1" dirty="0">
                <a:solidFill>
                  <a:srgbClr val="FF0000"/>
                </a:solidFill>
                <a:latin typeface="Times New Roman" panose="02020603050405020304" pitchFamily="18" charset="0"/>
                <a:cs typeface="Times New Roman" panose="02020603050405020304" pitchFamily="18" charset="0"/>
              </a:rPr>
              <a:t>: 	Tin </a:t>
            </a:r>
            <a:r>
              <a:rPr lang="en-US" altLang="en-US" sz="2400" b="1" dirty="0" err="1">
                <a:solidFill>
                  <a:srgbClr val="FF0000"/>
                </a:solidFill>
                <a:latin typeface="Times New Roman" panose="02020603050405020304" pitchFamily="18" charset="0"/>
                <a:cs typeface="Times New Roman" panose="02020603050405020304" pitchFamily="18" charset="0"/>
              </a:rPr>
              <a:t>học</a:t>
            </a:r>
            <a:endParaRPr lang="en-US" altLang="en-US" sz="2400" b="1" dirty="0">
              <a:solidFill>
                <a:srgbClr val="FF0000"/>
              </a:solidFill>
              <a:latin typeface="Times New Roman" panose="02020603050405020304" pitchFamily="18" charset="0"/>
              <a:cs typeface="Times New Roman" panose="02020603050405020304" pitchFamily="18" charset="0"/>
            </a:endParaRPr>
          </a:p>
          <a:p>
            <a:pPr defTabSz="685983" fontAlgn="base">
              <a:spcBef>
                <a:spcPct val="5000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Giáo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viên</a:t>
            </a:r>
            <a:r>
              <a:rPr lang="en-US" altLang="en-US" sz="2400" b="1" dirty="0">
                <a:solidFill>
                  <a:srgbClr val="FF0000"/>
                </a:solidFill>
                <a:latin typeface="Times New Roman" panose="02020603050405020304" pitchFamily="18" charset="0"/>
                <a:cs typeface="Times New Roman" panose="02020603050405020304" pitchFamily="18" charset="0"/>
              </a:rPr>
              <a:t> : </a:t>
            </a:r>
            <a:r>
              <a:rPr lang="en-US" altLang="en-US" sz="2400" b="1" dirty="0" err="1" smtClean="0">
                <a:solidFill>
                  <a:srgbClr val="FF0000"/>
                </a:solidFill>
                <a:latin typeface="Times New Roman" panose="02020603050405020304" pitchFamily="18" charset="0"/>
                <a:cs typeface="Times New Roman" panose="02020603050405020304" pitchFamily="18" charset="0"/>
              </a:rPr>
              <a:t>Đoàn</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Thị</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Phước</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Nghĩa</a:t>
            </a:r>
            <a:endParaRPr lang="en-US" altLang="en-US" sz="2400" b="1" dirty="0">
              <a:solidFill>
                <a:srgbClr val="FF0000"/>
              </a:solidFill>
              <a:latin typeface="Times New Roman" panose="02020603050405020304" pitchFamily="18" charset="0"/>
              <a:cs typeface="Times New Roman" panose="02020603050405020304" pitchFamily="18" charset="0"/>
            </a:endParaRPr>
          </a:p>
          <a:p>
            <a:pPr defTabSz="685983" fontAlgn="base">
              <a:spcBef>
                <a:spcPct val="50000"/>
              </a:spcBef>
              <a:spcAft>
                <a:spcPct val="0"/>
              </a:spcAft>
            </a:pPr>
            <a:r>
              <a:rPr lang="en-US" altLang="en-US" sz="2400" b="1" dirty="0" err="1">
                <a:solidFill>
                  <a:srgbClr val="FF0000"/>
                </a:solidFill>
                <a:latin typeface="Times New Roman" panose="02020603050405020304" pitchFamily="18" charset="0"/>
                <a:cs typeface="Times New Roman" panose="02020603050405020304" pitchFamily="18" charset="0"/>
              </a:rPr>
              <a:t>Trường</a:t>
            </a:r>
            <a:r>
              <a:rPr lang="en-US" altLang="en-US" sz="2400" b="1" dirty="0">
                <a:solidFill>
                  <a:srgbClr val="FF0000"/>
                </a:solidFill>
                <a:latin typeface="Times New Roman" panose="02020603050405020304" pitchFamily="18" charset="0"/>
                <a:cs typeface="Times New Roman" panose="02020603050405020304" pitchFamily="18" charset="0"/>
              </a:rPr>
              <a:t>:	THCS </a:t>
            </a:r>
            <a:r>
              <a:rPr lang="en-US" altLang="en-US" sz="2400" b="1" dirty="0" err="1" smtClean="0">
                <a:solidFill>
                  <a:srgbClr val="FF0000"/>
                </a:solidFill>
                <a:latin typeface="Times New Roman" panose="02020603050405020304" pitchFamily="18" charset="0"/>
                <a:cs typeface="Times New Roman" panose="02020603050405020304" pitchFamily="18" charset="0"/>
              </a:rPr>
              <a:t>Võ</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Xán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17" name="Picture 5" descr="thuvienvec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5715000" y="452437"/>
            <a:ext cx="3360094"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6779" y="1786881"/>
            <a:ext cx="1607352" cy="120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NguoiThayBeat-VA_47twx.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747347" y="3402320"/>
            <a:ext cx="609600" cy="609600"/>
          </a:xfrm>
          <a:prstGeom prst="rect">
            <a:avLst/>
          </a:prstGeom>
        </p:spPr>
      </p:pic>
    </p:spTree>
    <p:extLst>
      <p:ext uri="{BB962C8B-B14F-4D97-AF65-F5344CB8AC3E}">
        <p14:creationId xmlns:p14="http://schemas.microsoft.com/office/powerpoint/2010/main" val="318613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0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4" name="Freeform: Shape 3">
            <a:extLst>
              <a:ext uri="{FF2B5EF4-FFF2-40B4-BE49-F238E27FC236}">
                <a16:creationId xmlns:a16="http://schemas.microsoft.com/office/drawing/2014/main" xmlns="" id="{D622E287-ECD2-DA12-7C49-45C02A2D5E0B}"/>
              </a:ext>
            </a:extLst>
          </p:cNvPr>
          <p:cNvSpPr/>
          <p:nvPr/>
        </p:nvSpPr>
        <p:spPr>
          <a:xfrm>
            <a:off x="99529" y="402113"/>
            <a:ext cx="3204234" cy="489359"/>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ea typeface="Open Sans" pitchFamily="2" charset="0"/>
                <a:cs typeface="Times New Roman" panose="02020603050405020304" pitchFamily="18" charset="0"/>
              </a:rPr>
              <a:t>Thông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a:latin typeface="Times New Roman" panose="02020603050405020304" pitchFamily="18" charset="0"/>
                <a:ea typeface="Open Sans" pitchFamily="2" charset="0"/>
                <a:cs typeface="Times New Roman" panose="02020603050405020304" pitchFamily="18" charset="0"/>
              </a:rPr>
              <a:t>không</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đáng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smtClean="0">
                <a:latin typeface="Times New Roman" panose="02020603050405020304" pitchFamily="18" charset="0"/>
                <a:ea typeface="Open Sans" pitchFamily="2" charset="0"/>
                <a:cs typeface="Times New Roman" panose="02020603050405020304" pitchFamily="18" charset="0"/>
              </a:rPr>
              <a:t>cậy</a:t>
            </a:r>
            <a:r>
              <a:rPr lang="en-US" sz="2000" kern="1200" dirty="0" smtClean="0">
                <a:latin typeface="Times New Roman" panose="02020603050405020304" pitchFamily="18" charset="0"/>
                <a:ea typeface="Open Sans" pitchFamily="2" charset="0"/>
                <a:cs typeface="Times New Roman" panose="02020603050405020304" pitchFamily="18" charset="0"/>
              </a:rPr>
              <a:t> </a:t>
            </a:r>
            <a:r>
              <a:rPr lang="en-US" sz="2000" kern="1200" dirty="0" err="1" smtClean="0">
                <a:latin typeface="Times New Roman" panose="02020603050405020304" pitchFamily="18" charset="0"/>
                <a:ea typeface="Open Sans" pitchFamily="2" charset="0"/>
                <a:cs typeface="Times New Roman" panose="02020603050405020304" pitchFamily="18" charset="0"/>
              </a:rPr>
              <a:t>có</a:t>
            </a:r>
            <a:r>
              <a:rPr lang="en-US" sz="2000" kern="1200" dirty="0" smtClean="0">
                <a:latin typeface="Times New Roman" panose="02020603050405020304" pitchFamily="18" charset="0"/>
                <a:ea typeface="Open Sans" pitchFamily="2" charset="0"/>
                <a:cs typeface="Times New Roman" panose="02020603050405020304" pitchFamily="18" charset="0"/>
              </a:rPr>
              <a:t> </a:t>
            </a:r>
            <a:r>
              <a:rPr lang="en-US" sz="2000" kern="1200" dirty="0" err="1" smtClean="0">
                <a:latin typeface="Times New Roman" panose="02020603050405020304" pitchFamily="18" charset="0"/>
                <a:ea typeface="Open Sans" pitchFamily="2" charset="0"/>
                <a:cs typeface="Times New Roman" panose="02020603050405020304" pitchFamily="18" charset="0"/>
              </a:rPr>
              <a:t>thể</a:t>
            </a:r>
            <a:r>
              <a:rPr lang="en-US" sz="2000" kern="1200" dirty="0" smtClean="0">
                <a:latin typeface="Times New Roman" panose="02020603050405020304" pitchFamily="18" charset="0"/>
                <a:ea typeface="Open Sans" pitchFamily="2" charset="0"/>
                <a:cs typeface="Times New Roman" panose="02020603050405020304" pitchFamily="18" charset="0"/>
              </a:rPr>
              <a:t> </a:t>
            </a:r>
            <a:r>
              <a:rPr lang="en-US" sz="2000" kern="1200" dirty="0" err="1" smtClean="0">
                <a:latin typeface="Times New Roman" panose="02020603050405020304" pitchFamily="18" charset="0"/>
                <a:ea typeface="Open Sans" pitchFamily="2" charset="0"/>
                <a:cs typeface="Times New Roman" panose="02020603050405020304" pitchFamily="18" charset="0"/>
              </a:rPr>
              <a:t>là</a:t>
            </a:r>
            <a:r>
              <a:rPr lang="en-US" sz="2000" kern="1200" dirty="0" smtClean="0">
                <a:latin typeface="Times New Roman" panose="02020603050405020304" pitchFamily="18" charset="0"/>
                <a:ea typeface="Open Sans" pitchFamily="2" charset="0"/>
                <a:cs typeface="Times New Roman" panose="02020603050405020304" pitchFamily="18" charset="0"/>
              </a:rPr>
              <a:t>:</a:t>
            </a:r>
            <a:endParaRPr lang="en-US" sz="2000" kern="1200" dirty="0"/>
          </a:p>
        </p:txBody>
      </p:sp>
      <p:sp>
        <p:nvSpPr>
          <p:cNvPr id="6" name="Freeform: Shape 5">
            <a:extLst>
              <a:ext uri="{FF2B5EF4-FFF2-40B4-BE49-F238E27FC236}">
                <a16:creationId xmlns:a16="http://schemas.microsoft.com/office/drawing/2014/main" xmlns="" id="{6AE0A66F-ABDA-52FE-48F4-080FCCB957A3}"/>
              </a:ext>
            </a:extLst>
          </p:cNvPr>
          <p:cNvSpPr/>
          <p:nvPr/>
        </p:nvSpPr>
        <p:spPr>
          <a:xfrm>
            <a:off x="419953" y="891474"/>
            <a:ext cx="320423" cy="354594"/>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xmlns="" id="{4F307C40-5D48-ACD4-0BE3-A85D272BFB27}"/>
              </a:ext>
            </a:extLst>
          </p:cNvPr>
          <p:cNvSpPr/>
          <p:nvPr/>
        </p:nvSpPr>
        <p:spPr>
          <a:xfrm>
            <a:off x="740377" y="953549"/>
            <a:ext cx="2728965" cy="585037"/>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Thông tin không trung thực, mang tính chất lừa dối</a:t>
            </a:r>
          </a:p>
        </p:txBody>
      </p:sp>
      <p:sp>
        <p:nvSpPr>
          <p:cNvPr id="8" name="Freeform: Shape 7">
            <a:extLst>
              <a:ext uri="{FF2B5EF4-FFF2-40B4-BE49-F238E27FC236}">
                <a16:creationId xmlns:a16="http://schemas.microsoft.com/office/drawing/2014/main" xmlns="" id="{9ABE6290-D2A4-4481-6E71-D77179D19983}"/>
              </a:ext>
            </a:extLst>
          </p:cNvPr>
          <p:cNvSpPr/>
          <p:nvPr/>
        </p:nvSpPr>
        <p:spPr>
          <a:xfrm>
            <a:off x="419953" y="891473"/>
            <a:ext cx="320423" cy="1069172"/>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xmlns="" id="{DD96DF44-923E-3350-BB8A-A90714FFD2D1}"/>
              </a:ext>
            </a:extLst>
          </p:cNvPr>
          <p:cNvSpPr/>
          <p:nvPr/>
        </p:nvSpPr>
        <p:spPr>
          <a:xfrm>
            <a:off x="740377" y="1600663"/>
            <a:ext cx="2728965" cy="719964"/>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a:latin typeface="Times New Roman" panose="02020603050405020304" pitchFamily="18" charset="0"/>
                <a:cs typeface="Times New Roman" panose="02020603050405020304" pitchFamily="18" charset="0"/>
              </a:rPr>
              <a:t> Thông tin đồn thổi, dẫn đến kết luận thiếu căn cứ</a:t>
            </a:r>
          </a:p>
        </p:txBody>
      </p:sp>
      <p:sp>
        <p:nvSpPr>
          <p:cNvPr id="10" name="Freeform: Shape 9">
            <a:extLst>
              <a:ext uri="{FF2B5EF4-FFF2-40B4-BE49-F238E27FC236}">
                <a16:creationId xmlns:a16="http://schemas.microsoft.com/office/drawing/2014/main" xmlns="" id="{42E7E726-BD9D-825A-18B9-A86FEFC10326}"/>
              </a:ext>
            </a:extLst>
          </p:cNvPr>
          <p:cNvSpPr/>
          <p:nvPr/>
        </p:nvSpPr>
        <p:spPr>
          <a:xfrm>
            <a:off x="419953" y="891473"/>
            <a:ext cx="320423" cy="1851213"/>
          </a:xfrm>
          <a:custGeom>
            <a:avLst/>
            <a:gdLst/>
            <a:ahLst/>
            <a:cxnLst/>
            <a:rect l="0" t="0" r="0" b="0"/>
            <a:pathLst>
              <a:path>
                <a:moveTo>
                  <a:pt x="0" y="0"/>
                </a:moveTo>
                <a:lnTo>
                  <a:pt x="0" y="1850642"/>
                </a:lnTo>
                <a:lnTo>
                  <a:pt x="320423" y="18506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1" name="Freeform: Shape 10">
            <a:extLst>
              <a:ext uri="{FF2B5EF4-FFF2-40B4-BE49-F238E27FC236}">
                <a16:creationId xmlns:a16="http://schemas.microsoft.com/office/drawing/2014/main" xmlns="" id="{18C6CD94-FA2F-66D1-743B-BBDD27148E36}"/>
              </a:ext>
            </a:extLst>
          </p:cNvPr>
          <p:cNvSpPr/>
          <p:nvPr/>
        </p:nvSpPr>
        <p:spPr>
          <a:xfrm>
            <a:off x="740377" y="2382705"/>
            <a:ext cx="2728965" cy="719964"/>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dirty="0" err="1">
                <a:latin typeface="Times New Roman" panose="02020603050405020304" pitchFamily="18" charset="0"/>
                <a:cs typeface="Times New Roman" panose="02020603050405020304" pitchFamily="18" charset="0"/>
              </a:rPr>
              <a:t>Thông</a:t>
            </a:r>
            <a:r>
              <a:rPr lang="en-US" sz="1800" kern="1200" dirty="0">
                <a:latin typeface="Times New Roman" panose="02020603050405020304" pitchFamily="18" charset="0"/>
                <a:cs typeface="Times New Roman" panose="02020603050405020304" pitchFamily="18" charset="0"/>
              </a:rPr>
              <a:t> tin </a:t>
            </a:r>
            <a:r>
              <a:rPr lang="en-US" sz="1800" kern="1200" dirty="0" err="1">
                <a:latin typeface="Times New Roman" panose="02020603050405020304" pitchFamily="18" charset="0"/>
                <a:cs typeface="Times New Roman" panose="02020603050405020304" pitchFamily="18" charset="0"/>
              </a:rPr>
              <a:t>thiếu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kiểm</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chứng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dẫn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đễn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quyết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định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sai</a:t>
            </a:r>
            <a:r>
              <a:rPr lang="en-US" sz="1800" kern="1200" dirty="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lầm</a:t>
            </a:r>
            <a:r>
              <a:rPr lang="en-US"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p:txBody>
      </p:sp>
      <p:pic>
        <p:nvPicPr>
          <p:cNvPr id="12" name="Picture 2" descr="Thua rồi... YouTube và Google làm ăn chán không tả được .">
            <a:extLst>
              <a:ext uri="{FF2B5EF4-FFF2-40B4-BE49-F238E27FC236}">
                <a16:creationId xmlns:a16="http://schemas.microsoft.com/office/drawing/2014/main" xmlns="" id="{16441F68-92AB-FF3A-3785-0C6ACE2284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1094" y="622249"/>
            <a:ext cx="4892954" cy="28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26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185054" y="1023964"/>
            <a:ext cx="3786996" cy="438717"/>
          </a:xfrm>
          <a:prstGeom prst="rect">
            <a:avLst/>
          </a:prstGeom>
        </p:spPr>
        <p:txBody>
          <a:bodyPr wrap="square" lIns="27000" tIns="27000" rIns="27000" bIns="27000">
            <a:spAutoFit/>
          </a:bodyPr>
          <a:lstStyle/>
          <a:p>
            <a:pPr algn="just" defTabSz="257175">
              <a:defRPr/>
            </a:pPr>
            <a:r>
              <a:rPr lang="fr-FR" sz="2400" b="1" i="1">
                <a:solidFill>
                  <a:srgbClr val="000000"/>
                </a:solidFill>
                <a:latin typeface="Times New Roman" panose="02020603050405020304" pitchFamily="18" charset="0"/>
                <a:cs typeface="Times New Roman" panose="02020603050405020304" pitchFamily="18" charset="0"/>
              </a:rPr>
              <a:t>Xác định nguồn thông tin</a:t>
            </a:r>
            <a:endParaRPr lang="en-US" sz="2400" b="1" i="1">
              <a:solidFill>
                <a:srgbClr val="00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416684" y="891552"/>
            <a:ext cx="666486" cy="664499"/>
          </a:xfrm>
          <a:prstGeom prst="rect">
            <a:avLst/>
          </a:prstGeom>
        </p:spPr>
      </p:pic>
      <p:pic>
        <p:nvPicPr>
          <p:cNvPr id="21" name="Picture 20">
            <a:extLst>
              <a:ext uri="{FF2B5EF4-FFF2-40B4-BE49-F238E27FC236}">
                <a16:creationId xmlns:a16="http://schemas.microsoft.com/office/drawing/2014/main" xmlns=""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36595" y="1143353"/>
            <a:ext cx="3577817" cy="2115203"/>
          </a:xfrm>
          <a:prstGeom prst="rect">
            <a:avLst/>
          </a:prstGeom>
        </p:spPr>
      </p:pic>
      <p:sp>
        <p:nvSpPr>
          <p:cNvPr id="25" name="TextBox 24">
            <a:extLst>
              <a:ext uri="{FF2B5EF4-FFF2-40B4-BE49-F238E27FC236}">
                <a16:creationId xmlns:a16="http://schemas.microsoft.com/office/drawing/2014/main" xmlns="" id="{1814B9E2-EBA0-4B30-A5BC-95144377C64E}"/>
              </a:ext>
            </a:extLst>
          </p:cNvPr>
          <p:cNvSpPr txBox="1"/>
          <p:nvPr/>
        </p:nvSpPr>
        <p:spPr>
          <a:xfrm>
            <a:off x="416683" y="1829365"/>
            <a:ext cx="4111106" cy="1547055"/>
          </a:xfrm>
          <a:prstGeom prst="rect">
            <a:avLst/>
          </a:prstGeom>
          <a:noFill/>
        </p:spPr>
        <p:txBody>
          <a:bodyPr wrap="square" lIns="27000" tIns="27000" rIns="27000" bIns="27000">
            <a:spAutoFit/>
          </a:bodyPr>
          <a:lstStyle/>
          <a:p>
            <a:pPr algn="just" defTabSz="257175">
              <a:defRPr/>
            </a:pPr>
            <a:r>
              <a:rPr lang="vi-VN" sz="2400">
                <a:solidFill>
                  <a:srgbClr val="000000"/>
                </a:solidFill>
                <a:latin typeface="Times New Roman" panose="02020603050405020304" pitchFamily="18" charset="0"/>
                <a:cs typeface="Times New Roman" panose="02020603050405020304" pitchFamily="18" charset="0"/>
              </a:rPr>
              <a:t>Thẩm quyền và uy tín của tổ chức hay cá nhân cung cấp thông tin ảnh hưởng đến giá trị và độ tin cậy của thông tin. </a:t>
            </a:r>
          </a:p>
        </p:txBody>
      </p:sp>
      <p:pic>
        <p:nvPicPr>
          <p:cNvPr id="6" name="Picture 5">
            <a:extLst>
              <a:ext uri="{FF2B5EF4-FFF2-40B4-BE49-F238E27FC236}">
                <a16:creationId xmlns:a16="http://schemas.microsoft.com/office/drawing/2014/main" xmlns="" id="{CCED0B7E-C56B-4A55-A79C-A9F9F6E3E5CD}"/>
              </a:ext>
            </a:extLst>
          </p:cNvPr>
          <p:cNvPicPr>
            <a:picLocks noChangeAspect="1"/>
          </p:cNvPicPr>
          <p:nvPr/>
        </p:nvPicPr>
        <p:blipFill rotWithShape="1">
          <a:blip r:embed="rId4">
            <a:extLst>
              <a:ext uri="{28A0092B-C50C-407E-A947-70E740481C1C}">
                <a14:useLocalDpi xmlns:a14="http://schemas.microsoft.com/office/drawing/2010/main" val="0"/>
              </a:ext>
            </a:extLst>
          </a:blip>
          <a:srcRect l="12608" t="2" r="29888" b="-5484"/>
          <a:stretch/>
        </p:blipFill>
        <p:spPr>
          <a:xfrm>
            <a:off x="1943100" y="3621187"/>
            <a:ext cx="5406949" cy="925985"/>
          </a:xfrm>
          <a:prstGeom prst="rect">
            <a:avLst/>
          </a:prstGeom>
        </p:spPr>
      </p:pic>
    </p:spTree>
    <p:extLst>
      <p:ext uri="{BB962C8B-B14F-4D97-AF65-F5344CB8AC3E}">
        <p14:creationId xmlns:p14="http://schemas.microsoft.com/office/powerpoint/2010/main" val="311860618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113359" y="513037"/>
            <a:ext cx="3628485" cy="470026"/>
          </a:xfrm>
          <a:prstGeom prst="rect">
            <a:avLst/>
          </a:prstGeom>
        </p:spPr>
        <p:txBody>
          <a:bodyPr wrap="square" lIns="27000" tIns="27000" rIns="27000" bIns="27000">
            <a:spAutoFit/>
          </a:bodyPr>
          <a:lstStyle/>
          <a:p>
            <a:pPr algn="just" defTabSz="257175">
              <a:lnSpc>
                <a:spcPct val="135000"/>
              </a:lnSpc>
              <a:defRPr/>
            </a:pPr>
            <a:r>
              <a:rPr lang="fr-FR" sz="2000" b="1" i="1" dirty="0" err="1">
                <a:solidFill>
                  <a:srgbClr val="000000"/>
                </a:solidFill>
                <a:latin typeface="Times New Roman" panose="02020603050405020304" pitchFamily="18" charset="0"/>
                <a:cs typeface="Times New Roman" panose="02020603050405020304" pitchFamily="18" charset="0"/>
              </a:rPr>
              <a:t>Phân</a:t>
            </a:r>
            <a:r>
              <a:rPr lang="fr-FR" sz="2000" b="1" i="1" dirty="0">
                <a:solidFill>
                  <a:srgbClr val="000000"/>
                </a:solidFill>
                <a:latin typeface="Times New Roman" panose="02020603050405020304" pitchFamily="18" charset="0"/>
                <a:cs typeface="Times New Roman" panose="02020603050405020304" pitchFamily="18" charset="0"/>
              </a:rPr>
              <a:t> </a:t>
            </a:r>
            <a:r>
              <a:rPr lang="fr-FR" sz="2000" b="1" i="1" dirty="0" err="1">
                <a:solidFill>
                  <a:srgbClr val="000000"/>
                </a:solidFill>
                <a:latin typeface="Times New Roman" panose="02020603050405020304" pitchFamily="18" charset="0"/>
                <a:cs typeface="Times New Roman" panose="02020603050405020304" pitchFamily="18" charset="0"/>
              </a:rPr>
              <a:t>biệt</a:t>
            </a:r>
            <a:r>
              <a:rPr lang="fr-FR" sz="2000" b="1" i="1" dirty="0">
                <a:solidFill>
                  <a:srgbClr val="000000"/>
                </a:solidFill>
                <a:latin typeface="Times New Roman" panose="02020603050405020304" pitchFamily="18" charset="0"/>
                <a:cs typeface="Times New Roman" panose="02020603050405020304" pitchFamily="18" charset="0"/>
              </a:rPr>
              <a:t> ý </a:t>
            </a:r>
            <a:r>
              <a:rPr lang="fr-FR" sz="2000" b="1" i="1" dirty="0" err="1">
                <a:solidFill>
                  <a:srgbClr val="000000"/>
                </a:solidFill>
                <a:latin typeface="Times New Roman" panose="02020603050405020304" pitchFamily="18" charset="0"/>
                <a:cs typeface="Times New Roman" panose="02020603050405020304" pitchFamily="18" charset="0"/>
              </a:rPr>
              <a:t>kiến</a:t>
            </a:r>
            <a:r>
              <a:rPr lang="fr-FR" sz="2000" b="1" i="1" dirty="0">
                <a:solidFill>
                  <a:srgbClr val="000000"/>
                </a:solidFill>
                <a:latin typeface="Times New Roman" panose="02020603050405020304" pitchFamily="18" charset="0"/>
                <a:cs typeface="Times New Roman" panose="02020603050405020304" pitchFamily="18" charset="0"/>
              </a:rPr>
              <a:t> </a:t>
            </a:r>
            <a:r>
              <a:rPr lang="fr-FR" sz="2000" b="1" i="1" dirty="0" err="1">
                <a:solidFill>
                  <a:srgbClr val="000000"/>
                </a:solidFill>
                <a:latin typeface="Times New Roman" panose="02020603050405020304" pitchFamily="18" charset="0"/>
                <a:cs typeface="Times New Roman" panose="02020603050405020304" pitchFamily="18" charset="0"/>
              </a:rPr>
              <a:t>và</a:t>
            </a:r>
            <a:r>
              <a:rPr lang="fr-FR" sz="2000" b="1" i="1" dirty="0">
                <a:solidFill>
                  <a:srgbClr val="000000"/>
                </a:solidFill>
                <a:latin typeface="Times New Roman" panose="02020603050405020304" pitchFamily="18" charset="0"/>
                <a:cs typeface="Times New Roman" panose="02020603050405020304" pitchFamily="18" charset="0"/>
              </a:rPr>
              <a:t> </a:t>
            </a:r>
            <a:r>
              <a:rPr lang="fr-FR" sz="2000" b="1" i="1" dirty="0" err="1">
                <a:solidFill>
                  <a:srgbClr val="000000"/>
                </a:solidFill>
                <a:latin typeface="Times New Roman" panose="02020603050405020304" pitchFamily="18" charset="0"/>
                <a:cs typeface="Times New Roman" panose="02020603050405020304" pitchFamily="18" charset="0"/>
              </a:rPr>
              <a:t>sự</a:t>
            </a:r>
            <a:r>
              <a:rPr lang="fr-FR" sz="2000" b="1" i="1" dirty="0">
                <a:solidFill>
                  <a:srgbClr val="000000"/>
                </a:solidFill>
                <a:latin typeface="Times New Roman" panose="02020603050405020304" pitchFamily="18" charset="0"/>
                <a:cs typeface="Times New Roman" panose="02020603050405020304" pitchFamily="18" charset="0"/>
              </a:rPr>
              <a:t> </a:t>
            </a:r>
            <a:r>
              <a:rPr lang="fr-FR" sz="2000" b="1" i="1" dirty="0" err="1">
                <a:solidFill>
                  <a:srgbClr val="000000"/>
                </a:solidFill>
                <a:latin typeface="Times New Roman" panose="02020603050405020304" pitchFamily="18" charset="0"/>
                <a:cs typeface="Times New Roman" panose="02020603050405020304" pitchFamily="18" charset="0"/>
              </a:rPr>
              <a:t>kiện</a:t>
            </a:r>
            <a:endParaRPr lang="en-US" sz="2000" b="1" i="1" dirty="0">
              <a:solidFill>
                <a:srgbClr val="00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424634" y="513037"/>
            <a:ext cx="666486" cy="475331"/>
          </a:xfrm>
          <a:prstGeom prst="rect">
            <a:avLst/>
          </a:prstGeom>
        </p:spPr>
      </p:pic>
      <p:pic>
        <p:nvPicPr>
          <p:cNvPr id="21" name="Picture 20">
            <a:extLst>
              <a:ext uri="{FF2B5EF4-FFF2-40B4-BE49-F238E27FC236}">
                <a16:creationId xmlns:a16="http://schemas.microsoft.com/office/drawing/2014/main" xmlns="" id="{13F9A287-83BE-4005-8FC4-FB6FAD49F5F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79460" y="593368"/>
            <a:ext cx="1523869" cy="1716939"/>
          </a:xfrm>
          <a:prstGeom prst="rect">
            <a:avLst/>
          </a:prstGeom>
        </p:spPr>
      </p:pic>
      <p:sp>
        <p:nvSpPr>
          <p:cNvPr id="25" name="TextBox 24">
            <a:extLst>
              <a:ext uri="{FF2B5EF4-FFF2-40B4-BE49-F238E27FC236}">
                <a16:creationId xmlns:a16="http://schemas.microsoft.com/office/drawing/2014/main" xmlns="" id="{1814B9E2-EBA0-4B30-A5BC-95144377C64E}"/>
              </a:ext>
            </a:extLst>
          </p:cNvPr>
          <p:cNvSpPr txBox="1"/>
          <p:nvPr/>
        </p:nvSpPr>
        <p:spPr>
          <a:xfrm>
            <a:off x="424634" y="942341"/>
            <a:ext cx="6824957" cy="1716521"/>
          </a:xfrm>
          <a:prstGeom prst="rect">
            <a:avLst/>
          </a:prstGeom>
          <a:noFill/>
        </p:spPr>
        <p:txBody>
          <a:bodyPr wrap="square" lIns="27000" tIns="27000" rIns="27000" bIns="27000">
            <a:spAutoFit/>
          </a:bodyPr>
          <a:lstStyle/>
          <a:p>
            <a:pPr algn="just" defTabSz="257175">
              <a:lnSpc>
                <a:spcPct val="135000"/>
              </a:lnSpc>
              <a:defRPr/>
            </a:pPr>
            <a:r>
              <a:rPr lang="vi-VN" sz="2000" b="1" dirty="0">
                <a:solidFill>
                  <a:srgbClr val="000000"/>
                </a:solidFill>
                <a:latin typeface="Times New Roman" panose="02020603050405020304" pitchFamily="18" charset="0"/>
                <a:cs typeface="Times New Roman" panose="02020603050405020304" pitchFamily="18" charset="0"/>
              </a:rPr>
              <a:t>Ý kiến là quan điểm, không phải sự kiện. Trong khi các ý kiến cần được xem xét và có thể cũng thú vị nhưng độ tin cậy của chúng thấp hơn sự kiện v</a:t>
            </a:r>
            <a:r>
              <a:rPr lang="en-US" sz="2000" b="1" dirty="0">
                <a:solidFill>
                  <a:srgbClr val="000000"/>
                </a:solidFill>
                <a:latin typeface="Times New Roman" panose="02020603050405020304" pitchFamily="18" charset="0"/>
                <a:cs typeface="Times New Roman" panose="02020603050405020304" pitchFamily="18" charset="0"/>
              </a:rPr>
              <a:t>ì</a:t>
            </a:r>
            <a:r>
              <a:rPr lang="vi-VN" sz="2000" b="1" dirty="0">
                <a:solidFill>
                  <a:srgbClr val="000000"/>
                </a:solidFill>
                <a:latin typeface="Times New Roman" panose="02020603050405020304" pitchFamily="18" charset="0"/>
                <a:cs typeface="Times New Roman" panose="02020603050405020304" pitchFamily="18" charset="0"/>
              </a:rPr>
              <a:t> mang nhiều cảm xúc và định kiến cá nhân. </a:t>
            </a:r>
          </a:p>
        </p:txBody>
      </p:sp>
      <p:sp>
        <p:nvSpPr>
          <p:cNvPr id="3" name="TextBox 2">
            <a:extLst>
              <a:ext uri="{FF2B5EF4-FFF2-40B4-BE49-F238E27FC236}">
                <a16:creationId xmlns:a16="http://schemas.microsoft.com/office/drawing/2014/main" xmlns="" id="{C9D023E8-4319-586F-A8B8-5FFA221C447F}"/>
              </a:ext>
            </a:extLst>
          </p:cNvPr>
          <p:cNvSpPr txBox="1">
            <a:spLocks noChangeArrowheads="1"/>
          </p:cNvSpPr>
          <p:nvPr/>
        </p:nvSpPr>
        <p:spPr bwMode="auto">
          <a:xfrm>
            <a:off x="251520" y="124272"/>
            <a:ext cx="3797710" cy="307777"/>
          </a:xfrm>
          <a:prstGeom prst="rect">
            <a:avLst/>
          </a:prstGeom>
          <a:noFill/>
          <a:ln>
            <a:noFill/>
          </a:ln>
        </p:spPr>
        <p:txBody>
          <a:bodyPr wrap="square" lIns="2700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a:defRPr/>
            </a:pPr>
            <a:r>
              <a:rPr lang="en-US" sz="2000" b="1" dirty="0">
                <a:solidFill>
                  <a:srgbClr val="FF0000"/>
                </a:solidFill>
                <a:latin typeface="Times New Roman" panose="02020603050405020304" pitchFamily="18" charset="0"/>
                <a:cs typeface="Times New Roman" panose="02020603050405020304" pitchFamily="18" charset="0"/>
              </a:rPr>
              <a:t>2. </a:t>
            </a:r>
            <a:r>
              <a:rPr lang="en-US" sz="2000" b="1" dirty="0" err="1">
                <a:solidFill>
                  <a:srgbClr val="FF0000"/>
                </a:solidFill>
                <a:latin typeface="Times New Roman" panose="02020603050405020304" pitchFamily="18" charset="0"/>
                <a:cs typeface="Times New Roman" panose="02020603050405020304" pitchFamily="18" charset="0"/>
              </a:rPr>
              <a:t>Thông</a:t>
            </a:r>
            <a:r>
              <a:rPr lang="en-US" sz="2000" b="1" dirty="0">
                <a:solidFill>
                  <a:srgbClr val="FF0000"/>
                </a:solidFill>
                <a:latin typeface="Times New Roman" panose="02020603050405020304" pitchFamily="18" charset="0"/>
                <a:cs typeface="Times New Roman" panose="02020603050405020304" pitchFamily="18" charset="0"/>
              </a:rPr>
              <a:t> tin </a:t>
            </a:r>
            <a:r>
              <a:rPr lang="en-US" sz="2000" b="1" dirty="0" err="1">
                <a:solidFill>
                  <a:srgbClr val="FF0000"/>
                </a:solidFill>
                <a:latin typeface="Times New Roman" panose="02020603050405020304" pitchFamily="18" charset="0"/>
                <a:cs typeface="Times New Roman" panose="02020603050405020304" pitchFamily="18" charset="0"/>
              </a:rPr>
              <a:t>đáng</a:t>
            </a:r>
            <a:r>
              <a:rPr lang="en-US" sz="2000" b="1" dirty="0">
                <a:solidFill>
                  <a:srgbClr val="FF0000"/>
                </a:solidFill>
                <a:latin typeface="Times New Roman" panose="02020603050405020304" pitchFamily="18" charset="0"/>
                <a:cs typeface="Times New Roman" panose="02020603050405020304" pitchFamily="18" charset="0"/>
              </a:rPr>
              <a:t> tin </a:t>
            </a:r>
            <a:r>
              <a:rPr lang="en-US" sz="2000" b="1" dirty="0" err="1">
                <a:solidFill>
                  <a:srgbClr val="FF0000"/>
                </a:solidFill>
                <a:latin typeface="Times New Roman" panose="02020603050405020304" pitchFamily="18" charset="0"/>
                <a:cs typeface="Times New Roman" panose="02020603050405020304" pitchFamily="18" charset="0"/>
              </a:rPr>
              <a:t>cậy</a:t>
            </a:r>
            <a:r>
              <a:rPr lang="en-US" sz="2000" b="1" dirty="0">
                <a:solidFill>
                  <a:srgbClr val="FF0000"/>
                </a:solidFill>
                <a:latin typeface="Times New Roman" panose="02020603050405020304" pitchFamily="18" charset="0"/>
                <a:cs typeface="Times New Roman" panose="02020603050405020304" pitchFamily="18" charset="0"/>
              </a:rPr>
              <a:t>:</a:t>
            </a:r>
          </a:p>
        </p:txBody>
      </p:sp>
      <p:sp>
        <p:nvSpPr>
          <p:cNvPr id="4" name="Speech Bubble: Rectangle with Corners Rounded 3">
            <a:extLst>
              <a:ext uri="{FF2B5EF4-FFF2-40B4-BE49-F238E27FC236}">
                <a16:creationId xmlns:a16="http://schemas.microsoft.com/office/drawing/2014/main" xmlns="" id="{C93AF9CA-BAD8-08B6-0DE3-6B941560A5B3}"/>
              </a:ext>
            </a:extLst>
          </p:cNvPr>
          <p:cNvSpPr/>
          <p:nvPr/>
        </p:nvSpPr>
        <p:spPr>
          <a:xfrm>
            <a:off x="6098189" y="65254"/>
            <a:ext cx="3016814" cy="366795"/>
          </a:xfrm>
          <a:prstGeom prst="wedgeRoundRectCallout">
            <a:avLst>
              <a:gd name="adj1" fmla="val 6002"/>
              <a:gd name="adj2" fmla="val 122765"/>
              <a:gd name="adj3" fmla="val 16667"/>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wrap="square" lIns="27000" tIns="27000" rIns="27000" bIns="27000" rtlCol="0" anchor="ctr">
            <a:spAutoFit/>
          </a:bodyPr>
          <a:lstStyle/>
          <a:p>
            <a:pPr algn="ctr"/>
            <a:r>
              <a:rPr lang="en-US" b="1" dirty="0">
                <a:solidFill>
                  <a:schemeClr val="tx1"/>
                </a:solidFill>
                <a:latin typeface="Times New Roman" panose="02020603050405020304" pitchFamily="18" charset="0"/>
                <a:cs typeface="Times New Roman" panose="02020603050405020304" pitchFamily="18" charset="0"/>
              </a:rPr>
              <a:t>Ý </a:t>
            </a:r>
            <a:r>
              <a:rPr lang="en-US" b="1" dirty="0" err="1">
                <a:solidFill>
                  <a:schemeClr val="tx1"/>
                </a:solidFill>
                <a:latin typeface="Times New Roman" panose="02020603050405020304" pitchFamily="18" charset="0"/>
                <a:cs typeface="Times New Roman" panose="02020603050405020304" pitchFamily="18" charset="0"/>
              </a:rPr>
              <a:t>kiến</a:t>
            </a:r>
            <a:r>
              <a:rPr lang="en-US" b="1" dirty="0">
                <a:solidFill>
                  <a:schemeClr val="tx1"/>
                </a:solidFill>
                <a:latin typeface="Times New Roman" panose="02020603050405020304" pitchFamily="18" charset="0"/>
                <a:cs typeface="Times New Roman" panose="02020603050405020304" pitchFamily="18" charset="0"/>
              </a:rPr>
              <a:t>? Hay </a:t>
            </a:r>
            <a:r>
              <a:rPr lang="en-US" b="1" dirty="0" err="1">
                <a:solidFill>
                  <a:schemeClr val="tx1"/>
                </a:solidFill>
                <a:latin typeface="Times New Roman" panose="02020603050405020304" pitchFamily="18" charset="0"/>
                <a:cs typeface="Times New Roman" panose="02020603050405020304" pitchFamily="18" charset="0"/>
              </a:rPr>
              <a:t>sự</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kiện</a:t>
            </a:r>
            <a:r>
              <a:rPr lang="en-US" b="1" dirty="0">
                <a:solidFill>
                  <a:schemeClr val="tx1"/>
                </a:solidFill>
                <a:latin typeface="Times New Roman" panose="02020603050405020304" pitchFamily="18" charset="0"/>
                <a:cs typeface="Times New Roman" panose="02020603050405020304" pitchFamily="18" charset="0"/>
              </a:rPr>
              <a:t>?</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5" y="3076601"/>
            <a:ext cx="2592288" cy="1982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1845" y="2661094"/>
            <a:ext cx="6114651" cy="2483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68801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barn(inVertical)">
                                      <p:cBhvr>
                                        <p:cTn id="27" dur="500"/>
                                        <p:tgtEl>
                                          <p:spTgt spid="3074"/>
                                        </p:tgtEl>
                                      </p:cBhvr>
                                    </p:animEffect>
                                  </p:childTnLst>
                                </p:cTn>
                              </p:par>
                              <p:par>
                                <p:cTn id="28" presetID="16" presetClass="entr" presetSubtype="21" fill="hold" nodeType="withEffect">
                                  <p:stCondLst>
                                    <p:cond delay="0"/>
                                  </p:stCondLst>
                                  <p:childTnLst>
                                    <p:set>
                                      <p:cBhvr>
                                        <p:cTn id="29" dur="1" fill="hold">
                                          <p:stCondLst>
                                            <p:cond delay="0"/>
                                          </p:stCondLst>
                                        </p:cTn>
                                        <p:tgtEl>
                                          <p:spTgt spid="3076"/>
                                        </p:tgtEl>
                                        <p:attrNameLst>
                                          <p:attrName>style.visibility</p:attrName>
                                        </p:attrNameLst>
                                      </p:cBhvr>
                                      <p:to>
                                        <p:strVal val="visible"/>
                                      </p:to>
                                    </p:set>
                                    <p:animEffect transition="in" filter="barn(inVertical)">
                                      <p:cBhvr>
                                        <p:cTn id="3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AC93C4B-B512-40EE-89BC-AC6F1955AED0}"/>
              </a:ext>
            </a:extLst>
          </p:cNvPr>
          <p:cNvSpPr/>
          <p:nvPr/>
        </p:nvSpPr>
        <p:spPr>
          <a:xfrm>
            <a:off x="1323054" y="1298000"/>
            <a:ext cx="4375130" cy="423990"/>
          </a:xfrm>
          <a:prstGeom prst="rect">
            <a:avLst/>
          </a:prstGeom>
        </p:spPr>
        <p:txBody>
          <a:bodyPr wrap="square" lIns="27000" tIns="27000" rIns="27000" bIns="27000">
            <a:spAutoFit/>
          </a:bodyPr>
          <a:lstStyle/>
          <a:p>
            <a:pPr algn="just" defTabSz="257175">
              <a:defRPr/>
            </a:pPr>
            <a:r>
              <a:rPr lang="fr-FR" sz="2400" b="1" i="1">
                <a:solidFill>
                  <a:srgbClr val="000000"/>
                </a:solidFill>
                <a:latin typeface="Times New Roman" panose="02020603050405020304" pitchFamily="18" charset="0"/>
                <a:cs typeface="Times New Roman" panose="02020603050405020304" pitchFamily="18" charset="0"/>
              </a:rPr>
              <a:t>Kiểm tra chứng cứ của kết luận</a:t>
            </a:r>
            <a:endParaRPr lang="en-US" sz="2400" b="1" i="1">
              <a:solidFill>
                <a:srgbClr val="00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554684" y="1165588"/>
            <a:ext cx="666486" cy="664499"/>
          </a:xfrm>
          <a:prstGeom prst="rect">
            <a:avLst/>
          </a:prstGeom>
        </p:spPr>
      </p:pic>
      <p:pic>
        <p:nvPicPr>
          <p:cNvPr id="21" name="Picture 20">
            <a:extLst>
              <a:ext uri="{FF2B5EF4-FFF2-40B4-BE49-F238E27FC236}">
                <a16:creationId xmlns:a16="http://schemas.microsoft.com/office/drawing/2014/main" xmlns="" id="{13F9A287-83BE-4005-8FC4-FB6FAD49F5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85781" y="2858383"/>
            <a:ext cx="3028237" cy="2172680"/>
          </a:xfrm>
          <a:prstGeom prst="rect">
            <a:avLst/>
          </a:prstGeom>
        </p:spPr>
      </p:pic>
      <p:sp>
        <p:nvSpPr>
          <p:cNvPr id="25" name="TextBox 24">
            <a:extLst>
              <a:ext uri="{FF2B5EF4-FFF2-40B4-BE49-F238E27FC236}">
                <a16:creationId xmlns:a16="http://schemas.microsoft.com/office/drawing/2014/main" xmlns="" id="{1814B9E2-EBA0-4B30-A5BC-95144377C64E}"/>
              </a:ext>
            </a:extLst>
          </p:cNvPr>
          <p:cNvSpPr txBox="1"/>
          <p:nvPr/>
        </p:nvSpPr>
        <p:spPr>
          <a:xfrm>
            <a:off x="629983" y="2222549"/>
            <a:ext cx="4514850" cy="1532328"/>
          </a:xfrm>
          <a:prstGeom prst="rect">
            <a:avLst/>
          </a:prstGeom>
          <a:noFill/>
        </p:spPr>
        <p:txBody>
          <a:bodyPr wrap="square" lIns="27000" tIns="27000" rIns="27000" bIns="27000">
            <a:spAutoFit/>
          </a:bodyPr>
          <a:lstStyle/>
          <a:p>
            <a:pPr algn="just" defTabSz="257175">
              <a:defRPr/>
            </a:pPr>
            <a:r>
              <a:rPr lang="vi-VN" sz="2400">
                <a:solidFill>
                  <a:srgbClr val="000000"/>
                </a:solidFill>
                <a:latin typeface="Times New Roman" panose="02020603050405020304" pitchFamily="18" charset="0"/>
                <a:cs typeface="Times New Roman" panose="02020603050405020304" pitchFamily="18" charset="0"/>
              </a:rPr>
              <a:t>Những kết luận không có chứng cứ, cũng giống như những ý kiến mang tính chất cá nhân</a:t>
            </a:r>
            <a:r>
              <a:rPr lang="en-US" sz="2400">
                <a:solidFill>
                  <a:srgbClr val="000000"/>
                </a:solidFill>
                <a:latin typeface="Times New Roman" panose="02020603050405020304" pitchFamily="18" charset="0"/>
                <a:cs typeface="Times New Roman" panose="02020603050405020304" pitchFamily="18" charset="0"/>
              </a:rPr>
              <a:t> nên có độ tin cậy rất thấp. </a:t>
            </a:r>
            <a:endParaRPr lang="vi-VN" sz="2400">
              <a:solidFill>
                <a:srgbClr val="0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CE31AFA6-2491-5024-47C1-78191DE8B968}"/>
              </a:ext>
            </a:extLst>
          </p:cNvPr>
          <p:cNvSpPr txBox="1">
            <a:spLocks noChangeArrowheads="1"/>
          </p:cNvSpPr>
          <p:nvPr/>
        </p:nvSpPr>
        <p:spPr bwMode="auto">
          <a:xfrm>
            <a:off x="576807" y="741597"/>
            <a:ext cx="3797710" cy="423990"/>
          </a:xfrm>
          <a:prstGeom prst="rect">
            <a:avLst/>
          </a:prstGeom>
          <a:noFill/>
          <a:ln>
            <a:noFill/>
          </a:ln>
        </p:spPr>
        <p:txBody>
          <a:bodyPr wrap="square" lIns="27000" tIns="27000" rIns="27000" bIns="27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a:defRPr/>
            </a:pPr>
            <a:r>
              <a:rPr lang="en-US" sz="2400" b="1">
                <a:solidFill>
                  <a:srgbClr val="FF0000"/>
                </a:solidFill>
                <a:latin typeface="Times New Roman" panose="02020603050405020304" pitchFamily="18" charset="0"/>
                <a:cs typeface="Times New Roman" panose="02020603050405020304" pitchFamily="18" charset="0"/>
              </a:rPr>
              <a:t>2. Thông tin đáng tin cậy:</a:t>
            </a:r>
          </a:p>
        </p:txBody>
      </p:sp>
      <p:sp>
        <p:nvSpPr>
          <p:cNvPr id="3" name="Speech Bubble: Rectangle with Corners Rounded 2">
            <a:extLst>
              <a:ext uri="{FF2B5EF4-FFF2-40B4-BE49-F238E27FC236}">
                <a16:creationId xmlns:a16="http://schemas.microsoft.com/office/drawing/2014/main" xmlns="" id="{511FAF5C-1BF3-DB1F-D638-CB78065202BC}"/>
              </a:ext>
            </a:extLst>
          </p:cNvPr>
          <p:cNvSpPr/>
          <p:nvPr/>
        </p:nvSpPr>
        <p:spPr>
          <a:xfrm>
            <a:off x="5886450" y="1186790"/>
            <a:ext cx="2906046" cy="1286593"/>
          </a:xfrm>
          <a:prstGeom prst="wedgeRoundRectCallout">
            <a:avLst>
              <a:gd name="adj1" fmla="val 7647"/>
              <a:gd name="adj2" fmla="val 84554"/>
              <a:gd name="adj3" fmla="val 16667"/>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wrap="square" lIns="27000" tIns="27000" rIns="27000" bIns="27000" rtlCol="0" anchor="ctr">
            <a:spAutoFit/>
          </a:bodyPr>
          <a:lstStyle/>
          <a:p>
            <a:pPr algn="ctr" defTabSz="257175">
              <a:defRPr/>
            </a:pPr>
            <a:r>
              <a:rPr lang="en-US" sz="2400">
                <a:solidFill>
                  <a:srgbClr val="000000"/>
                </a:solidFill>
                <a:latin typeface="Times New Roman" panose="02020603050405020304" pitchFamily="18" charset="0"/>
                <a:cs typeface="Times New Roman" panose="02020603050405020304" pitchFamily="18" charset="0"/>
              </a:rPr>
              <a:t>Ví dụ: Tôi nghĩ đây là bộ phim hoạt hình hay nhất mọi thời đại</a:t>
            </a:r>
            <a:endParaRPr lang="en-US" sz="24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558363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13F9A287-83BE-4005-8FC4-FB6FAD49F5F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00784" y="1790196"/>
            <a:ext cx="3558396" cy="3223557"/>
          </a:xfrm>
          <a:prstGeom prst="rect">
            <a:avLst/>
          </a:prstGeom>
        </p:spPr>
      </p:pic>
      <p:sp>
        <p:nvSpPr>
          <p:cNvPr id="12" name="Rectangle 11">
            <a:extLst>
              <a:ext uri="{FF2B5EF4-FFF2-40B4-BE49-F238E27FC236}">
                <a16:creationId xmlns:a16="http://schemas.microsoft.com/office/drawing/2014/main" xmlns="" id="{EAC93C4B-B512-40EE-89BC-AC6F1955AED0}"/>
              </a:ext>
            </a:extLst>
          </p:cNvPr>
          <p:cNvSpPr/>
          <p:nvPr/>
        </p:nvSpPr>
        <p:spPr>
          <a:xfrm>
            <a:off x="1127381" y="1258110"/>
            <a:ext cx="7116792" cy="423990"/>
          </a:xfrm>
          <a:prstGeom prst="rect">
            <a:avLst/>
          </a:prstGeom>
        </p:spPr>
        <p:txBody>
          <a:bodyPr wrap="square" lIns="27000" tIns="27000" rIns="27000" bIns="27000">
            <a:spAutoFit/>
          </a:bodyPr>
          <a:lstStyle/>
          <a:p>
            <a:pPr algn="just" defTabSz="257175">
              <a:defRPr/>
            </a:pPr>
            <a:r>
              <a:rPr lang="fr-FR" sz="2400" b="1" i="1">
                <a:solidFill>
                  <a:srgbClr val="000000"/>
                </a:solidFill>
                <a:latin typeface="Times New Roman" panose="02020603050405020304" pitchFamily="18" charset="0"/>
                <a:cs typeface="Times New Roman" panose="02020603050405020304" pitchFamily="18" charset="0"/>
              </a:rPr>
              <a:t>Đánh giá tính thời sự của thông tin</a:t>
            </a:r>
            <a:endParaRPr lang="en-US" sz="2400" b="1" i="1">
              <a:solidFill>
                <a:srgbClr val="00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3"/>
          <a:stretch>
            <a:fillRect/>
          </a:stretch>
        </p:blipFill>
        <p:spPr>
          <a:xfrm>
            <a:off x="359010" y="1125698"/>
            <a:ext cx="666486" cy="664499"/>
          </a:xfrm>
          <a:prstGeom prst="rect">
            <a:avLst/>
          </a:prstGeom>
        </p:spPr>
      </p:pic>
      <p:sp>
        <p:nvSpPr>
          <p:cNvPr id="25" name="TextBox 24">
            <a:extLst>
              <a:ext uri="{FF2B5EF4-FFF2-40B4-BE49-F238E27FC236}">
                <a16:creationId xmlns:a16="http://schemas.microsoft.com/office/drawing/2014/main" xmlns="" id="{1814B9E2-EBA0-4B30-A5BC-95144377C64E}"/>
              </a:ext>
            </a:extLst>
          </p:cNvPr>
          <p:cNvSpPr txBox="1"/>
          <p:nvPr/>
        </p:nvSpPr>
        <p:spPr>
          <a:xfrm>
            <a:off x="460894" y="1895464"/>
            <a:ext cx="4111106" cy="1532328"/>
          </a:xfrm>
          <a:prstGeom prst="rect">
            <a:avLst/>
          </a:prstGeom>
          <a:noFill/>
        </p:spPr>
        <p:txBody>
          <a:bodyPr wrap="square" lIns="27000" tIns="27000" rIns="27000" bIns="27000">
            <a:spAutoFit/>
          </a:bodyPr>
          <a:lstStyle/>
          <a:p>
            <a:pPr algn="just" defTabSz="257175">
              <a:defRPr/>
            </a:pPr>
            <a:r>
              <a:rPr lang="vi-VN" sz="2400">
                <a:solidFill>
                  <a:srgbClr val="000000"/>
                </a:solidFill>
                <a:latin typeface="Times New Roman" panose="02020603050405020304" pitchFamily="18" charset="0"/>
                <a:cs typeface="Times New Roman" panose="02020603050405020304" pitchFamily="18" charset="0"/>
              </a:rPr>
              <a:t>Thời điểm công bố thông tin quan trọng vì nó quyết định thông tin có còn ý nghĩa không hay đã trở nên lỗi thời. </a:t>
            </a:r>
          </a:p>
        </p:txBody>
      </p:sp>
      <p:sp>
        <p:nvSpPr>
          <p:cNvPr id="2" name="TextBox 1">
            <a:extLst>
              <a:ext uri="{FF2B5EF4-FFF2-40B4-BE49-F238E27FC236}">
                <a16:creationId xmlns:a16="http://schemas.microsoft.com/office/drawing/2014/main" xmlns="" id="{034408A0-F0C6-2E0A-8F0F-18F1E2B7B966}"/>
              </a:ext>
            </a:extLst>
          </p:cNvPr>
          <p:cNvSpPr txBox="1">
            <a:spLocks noChangeArrowheads="1"/>
          </p:cNvSpPr>
          <p:nvPr/>
        </p:nvSpPr>
        <p:spPr bwMode="auto">
          <a:xfrm>
            <a:off x="576807" y="741597"/>
            <a:ext cx="3797710" cy="423990"/>
          </a:xfrm>
          <a:prstGeom prst="rect">
            <a:avLst/>
          </a:prstGeom>
          <a:noFill/>
          <a:ln>
            <a:noFill/>
          </a:ln>
        </p:spPr>
        <p:txBody>
          <a:bodyPr wrap="square" lIns="27000" tIns="27000" rIns="27000" bIns="27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a:defRPr/>
            </a:pPr>
            <a:r>
              <a:rPr lang="en-US" sz="2400" b="1">
                <a:solidFill>
                  <a:srgbClr val="FF0000"/>
                </a:solidFill>
                <a:latin typeface="Times New Roman" panose="02020603050405020304" pitchFamily="18" charset="0"/>
                <a:cs typeface="Times New Roman" panose="02020603050405020304" pitchFamily="18" charset="0"/>
              </a:rPr>
              <a:t>2. Thông tin đáng tin cậy:</a:t>
            </a:r>
          </a:p>
        </p:txBody>
      </p:sp>
    </p:spTree>
    <p:extLst>
      <p:ext uri="{BB962C8B-B14F-4D97-AF65-F5344CB8AC3E}">
        <p14:creationId xmlns:p14="http://schemas.microsoft.com/office/powerpoint/2010/main" val="377599303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xmlns="" id="{4079190B-29BF-4EDE-9AB2-678CAF0B8DE9}"/>
              </a:ext>
            </a:extLst>
          </p:cNvPr>
          <p:cNvSpPr txBox="1">
            <a:spLocks noChangeArrowheads="1"/>
          </p:cNvSpPr>
          <p:nvPr/>
        </p:nvSpPr>
        <p:spPr bwMode="auto">
          <a:xfrm>
            <a:off x="179512" y="493718"/>
            <a:ext cx="5899355" cy="45566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68580" tIns="34290" rIns="68580" bIns="3429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257175">
              <a:lnSpc>
                <a:spcPct val="135000"/>
              </a:lnSpc>
            </a:pPr>
            <a:r>
              <a:rPr lang="en-US" altLang="en-US" sz="2400" dirty="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a:t>
            </a:r>
            <a:r>
              <a:rPr lang="vi-VN" sz="2400" dirty="0">
                <a:latin typeface="Times New Roman" panose="02020603050405020304" pitchFamily="18" charset="0"/>
                <a:cs typeface="Times New Roman" panose="02020603050405020304" pitchFamily="18" charset="0"/>
              </a:rPr>
              <a:t>Thông tin đáng tin cậy giúp em đưa ra kết luận đúng, quyết định hành động đúng và giải quyết được các vấn đề được đặt ra.</a:t>
            </a:r>
          </a:p>
          <a:p>
            <a:pPr algn="just" defTabSz="257175">
              <a:lnSpc>
                <a:spcPct val="135000"/>
              </a:lnSpc>
            </a:pPr>
            <a:r>
              <a:rPr lang="en-US" altLang="en-US" sz="2400" dirty="0" smtClean="0">
                <a:solidFill>
                  <a:srgbClr val="FF3300"/>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smtClean="0">
                <a:latin typeface="Times New Roman" panose="02020603050405020304" pitchFamily="18" charset="0"/>
                <a:cs typeface="Times New Roman" panose="02020603050405020304" pitchFamily="18" charset="0"/>
              </a:rPr>
              <a:t>Một </a:t>
            </a:r>
            <a:r>
              <a:rPr lang="vi-VN" sz="2400" dirty="0">
                <a:latin typeface="Times New Roman" panose="02020603050405020304" pitchFamily="18" charset="0"/>
                <a:cs typeface="Times New Roman" panose="02020603050405020304" pitchFamily="18" charset="0"/>
              </a:rPr>
              <a:t>số cách xác định thông tin có đáng tin cậy hay không: </a:t>
            </a:r>
            <a:endParaRPr lang="en-US" sz="2400" dirty="0" smtClean="0">
              <a:latin typeface="Times New Roman" panose="02020603050405020304" pitchFamily="18" charset="0"/>
              <a:cs typeface="Times New Roman" panose="02020603050405020304" pitchFamily="18" charset="0"/>
            </a:endParaRPr>
          </a:p>
          <a:p>
            <a:pPr marL="342900" indent="-342900" algn="just" defTabSz="257175">
              <a:lnSpc>
                <a:spcPct val="135000"/>
              </a:lnSpc>
              <a:buFontTx/>
              <a:buChar char="-"/>
            </a:pPr>
            <a:r>
              <a:rPr lang="vi-VN" sz="2400" dirty="0" smtClean="0">
                <a:latin typeface="Times New Roman" panose="02020603050405020304" pitchFamily="18" charset="0"/>
                <a:cs typeface="Times New Roman" panose="02020603050405020304" pitchFamily="18" charset="0"/>
              </a:rPr>
              <a:t>Kiểm tra </a:t>
            </a:r>
            <a:r>
              <a:rPr lang="vi-VN" sz="2400" dirty="0">
                <a:latin typeface="Times New Roman" panose="02020603050405020304" pitchFamily="18" charset="0"/>
                <a:cs typeface="Times New Roman" panose="02020603050405020304" pitchFamily="18" charset="0"/>
              </a:rPr>
              <a:t>nguồn thông tin; </a:t>
            </a:r>
            <a:endParaRPr lang="en-US" sz="2400" dirty="0" smtClean="0">
              <a:latin typeface="Times New Roman" panose="02020603050405020304" pitchFamily="18" charset="0"/>
              <a:cs typeface="Times New Roman" panose="02020603050405020304" pitchFamily="18" charset="0"/>
            </a:endParaRPr>
          </a:p>
          <a:p>
            <a:pPr marL="342900" indent="-342900" algn="just" defTabSz="257175">
              <a:lnSpc>
                <a:spcPct val="135000"/>
              </a:lnSpc>
              <a:buFontTx/>
              <a:buChar char="-"/>
            </a:pPr>
            <a:r>
              <a:rPr lang="vi-VN" sz="2400" dirty="0" smtClean="0">
                <a:latin typeface="Times New Roman" panose="02020603050405020304" pitchFamily="18" charset="0"/>
                <a:cs typeface="Times New Roman" panose="02020603050405020304" pitchFamily="18" charset="0"/>
              </a:rPr>
              <a:t>Phân biệt </a:t>
            </a:r>
            <a:r>
              <a:rPr lang="vi-VN" sz="2400" dirty="0">
                <a:latin typeface="Times New Roman" panose="02020603050405020304" pitchFamily="18" charset="0"/>
                <a:cs typeface="Times New Roman" panose="02020603050405020304" pitchFamily="18" charset="0"/>
              </a:rPr>
              <a:t>ý kiến với sự kiện; </a:t>
            </a:r>
            <a:endParaRPr lang="en-US" sz="2400" dirty="0" smtClean="0">
              <a:latin typeface="Times New Roman" panose="02020603050405020304" pitchFamily="18" charset="0"/>
              <a:cs typeface="Times New Roman" panose="02020603050405020304" pitchFamily="18" charset="0"/>
            </a:endParaRPr>
          </a:p>
          <a:p>
            <a:pPr marL="342900" indent="-342900" algn="just" defTabSz="257175">
              <a:lnSpc>
                <a:spcPct val="135000"/>
              </a:lnSpc>
              <a:buFontTx/>
              <a:buChar char="-"/>
            </a:pPr>
            <a:r>
              <a:rPr lang="vi-VN" sz="2400" dirty="0" smtClean="0">
                <a:latin typeface="Times New Roman" panose="02020603050405020304" pitchFamily="18" charset="0"/>
                <a:cs typeface="Times New Roman" panose="02020603050405020304" pitchFamily="18" charset="0"/>
              </a:rPr>
              <a:t>Kiểm tra </a:t>
            </a:r>
            <a:r>
              <a:rPr lang="vi-VN" sz="2400" dirty="0">
                <a:latin typeface="Times New Roman" panose="02020603050405020304" pitchFamily="18" charset="0"/>
                <a:cs typeface="Times New Roman" panose="02020603050405020304" pitchFamily="18" charset="0"/>
              </a:rPr>
              <a:t>chứng cứ của kết luận; </a:t>
            </a:r>
            <a:endParaRPr lang="en-US" sz="2400" dirty="0">
              <a:latin typeface="Times New Roman" panose="02020603050405020304" pitchFamily="18" charset="0"/>
              <a:cs typeface="Times New Roman" panose="02020603050405020304" pitchFamily="18" charset="0"/>
            </a:endParaRPr>
          </a:p>
          <a:p>
            <a:pPr marL="342900" indent="-342900" algn="just" defTabSz="257175">
              <a:lnSpc>
                <a:spcPct val="135000"/>
              </a:lnSpc>
              <a:buFontTx/>
              <a:buChar char="-"/>
            </a:pPr>
            <a:r>
              <a:rPr lang="vi-VN" sz="2400" dirty="0" smtClean="0">
                <a:latin typeface="Times New Roman" panose="02020603050405020304" pitchFamily="18" charset="0"/>
                <a:cs typeface="Times New Roman" panose="02020603050405020304" pitchFamily="18" charset="0"/>
              </a:rPr>
              <a:t>Đánh giá </a:t>
            </a:r>
            <a:r>
              <a:rPr lang="vi-VN" sz="2400" dirty="0">
                <a:latin typeface="Times New Roman" panose="02020603050405020304" pitchFamily="18" charset="0"/>
                <a:cs typeface="Times New Roman" panose="02020603050405020304" pitchFamily="18" charset="0"/>
              </a:rPr>
              <a:t>tính thời sự của thông tin.</a:t>
            </a:r>
          </a:p>
        </p:txBody>
      </p:sp>
      <p:sp>
        <p:nvSpPr>
          <p:cNvPr id="3" name="TextBox 2">
            <a:extLst>
              <a:ext uri="{FF2B5EF4-FFF2-40B4-BE49-F238E27FC236}">
                <a16:creationId xmlns:a16="http://schemas.microsoft.com/office/drawing/2014/main" xmlns="" id="{D3B51863-D182-4855-D9F4-BCF67A5A5679}"/>
              </a:ext>
            </a:extLst>
          </p:cNvPr>
          <p:cNvSpPr txBox="1">
            <a:spLocks noChangeArrowheads="1"/>
          </p:cNvSpPr>
          <p:nvPr/>
        </p:nvSpPr>
        <p:spPr bwMode="auto">
          <a:xfrm>
            <a:off x="431391" y="124272"/>
            <a:ext cx="3797710" cy="369446"/>
          </a:xfrm>
          <a:prstGeom prst="rect">
            <a:avLst/>
          </a:prstGeom>
          <a:noFill/>
          <a:ln>
            <a:noFill/>
          </a:ln>
        </p:spPr>
        <p:txBody>
          <a:bodyPr wrap="square" lIns="2700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a:defRPr/>
            </a:pPr>
            <a:r>
              <a:rPr lang="en-US" sz="2400" b="1" dirty="0">
                <a:solidFill>
                  <a:srgbClr val="FF0000"/>
                </a:solidFill>
                <a:latin typeface="Times New Roman" panose="02020603050405020304" pitchFamily="18" charset="0"/>
                <a:cs typeface="Times New Roman" panose="02020603050405020304" pitchFamily="18" charset="0"/>
              </a:rPr>
              <a:t>2. </a:t>
            </a:r>
            <a:r>
              <a:rPr lang="en-US" sz="2400" b="1" dirty="0" err="1">
                <a:solidFill>
                  <a:srgbClr val="FF0000"/>
                </a:solidFill>
                <a:latin typeface="Times New Roman" panose="02020603050405020304" pitchFamily="18" charset="0"/>
                <a:cs typeface="Times New Roman" panose="02020603050405020304" pitchFamily="18" charset="0"/>
              </a:rPr>
              <a:t>Thông</a:t>
            </a:r>
            <a:r>
              <a:rPr lang="en-US" sz="2400" b="1" dirty="0">
                <a:solidFill>
                  <a:srgbClr val="FF0000"/>
                </a:solidFill>
                <a:latin typeface="Times New Roman" panose="02020603050405020304" pitchFamily="18" charset="0"/>
                <a:cs typeface="Times New Roman" panose="02020603050405020304" pitchFamily="18" charset="0"/>
              </a:rPr>
              <a:t> tin </a:t>
            </a:r>
            <a:r>
              <a:rPr lang="en-US" sz="2400" b="1" dirty="0" err="1">
                <a:solidFill>
                  <a:srgbClr val="FF0000"/>
                </a:solidFill>
                <a:latin typeface="Times New Roman" panose="02020603050405020304" pitchFamily="18" charset="0"/>
                <a:cs typeface="Times New Roman" panose="02020603050405020304" pitchFamily="18" charset="0"/>
              </a:rPr>
              <a:t>đáng</a:t>
            </a:r>
            <a:r>
              <a:rPr lang="en-US" sz="2400" b="1" dirty="0">
                <a:solidFill>
                  <a:srgbClr val="FF0000"/>
                </a:solidFill>
                <a:latin typeface="Times New Roman" panose="02020603050405020304" pitchFamily="18" charset="0"/>
                <a:cs typeface="Times New Roman" panose="02020603050405020304" pitchFamily="18" charset="0"/>
              </a:rPr>
              <a:t> tin </a:t>
            </a:r>
            <a:r>
              <a:rPr lang="en-US" sz="2400" b="1" dirty="0" err="1">
                <a:solidFill>
                  <a:srgbClr val="FF0000"/>
                </a:solidFill>
                <a:latin typeface="Times New Roman" panose="02020603050405020304" pitchFamily="18" charset="0"/>
                <a:cs typeface="Times New Roman" panose="02020603050405020304" pitchFamily="18" charset="0"/>
              </a:rPr>
              <a:t>cậy</a:t>
            </a:r>
            <a:r>
              <a:rPr lang="en-US" sz="2400" b="1" dirty="0">
                <a:solidFill>
                  <a:srgbClr val="FF0000"/>
                </a:solidFill>
                <a:latin typeface="Times New Roman" panose="02020603050405020304" pitchFamily="18" charset="0"/>
                <a:cs typeface="Times New Roman" panose="02020603050405020304" pitchFamily="18" charset="0"/>
              </a:rPr>
              <a:t>:</a:t>
            </a:r>
          </a:p>
        </p:txBody>
      </p:sp>
      <p:pic>
        <p:nvPicPr>
          <p:cNvPr id="4" name="Picture 3" descr="A group of kids sitting at a table with laptops&#10;&#10;Description automatically generated with low confidence">
            <a:extLst>
              <a:ext uri="{FF2B5EF4-FFF2-40B4-BE49-F238E27FC236}">
                <a16:creationId xmlns:a16="http://schemas.microsoft.com/office/drawing/2014/main" xmlns="" id="{B0960614-EB0A-52FF-AB06-63BF4644CD27}"/>
              </a:ext>
            </a:extLst>
          </p:cNvPr>
          <p:cNvPicPr>
            <a:picLocks noChangeAspect="1"/>
          </p:cNvPicPr>
          <p:nvPr/>
        </p:nvPicPr>
        <p:blipFill rotWithShape="1">
          <a:blip r:embed="rId2">
            <a:extLst>
              <a:ext uri="{28A0092B-C50C-407E-A947-70E740481C1C}">
                <a14:useLocalDpi xmlns:a14="http://schemas.microsoft.com/office/drawing/2010/main" val="0"/>
              </a:ext>
            </a:extLst>
          </a:blip>
          <a:srcRect b="2855"/>
          <a:stretch/>
        </p:blipFill>
        <p:spPr>
          <a:xfrm>
            <a:off x="6300192" y="2212504"/>
            <a:ext cx="2571750" cy="2837846"/>
          </a:xfrm>
          <a:prstGeom prst="rect">
            <a:avLst/>
          </a:prstGeom>
        </p:spPr>
      </p:pic>
      <p:sp>
        <p:nvSpPr>
          <p:cNvPr id="5" name="Speech Bubble: Rectangle with Corners Rounded 2">
            <a:extLst>
              <a:ext uri="{FF2B5EF4-FFF2-40B4-BE49-F238E27FC236}">
                <a16:creationId xmlns:a16="http://schemas.microsoft.com/office/drawing/2014/main" xmlns="" id="{511FAF5C-1BF3-DB1F-D638-CB78065202BC}"/>
              </a:ext>
            </a:extLst>
          </p:cNvPr>
          <p:cNvSpPr/>
          <p:nvPr/>
        </p:nvSpPr>
        <p:spPr>
          <a:xfrm>
            <a:off x="6651696" y="196280"/>
            <a:ext cx="2384800" cy="1694818"/>
          </a:xfrm>
          <a:prstGeom prst="wedgeRoundRectCallout">
            <a:avLst>
              <a:gd name="adj1" fmla="val 7647"/>
              <a:gd name="adj2" fmla="val 84554"/>
              <a:gd name="adj3" fmla="val 16667"/>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wrap="square" lIns="27000" tIns="27000" rIns="27000" bIns="27000" rtlCol="0" anchor="ctr">
            <a:spAutoFit/>
          </a:bodyPr>
          <a:lstStyle/>
          <a:p>
            <a:pPr algn="just" defTabSz="257175">
              <a:defRPr/>
            </a:pPr>
            <a:r>
              <a:rPr lang="en-US" sz="2400" dirty="0" err="1" smtClean="0">
                <a:solidFill>
                  <a:srgbClr val="000000"/>
                </a:solidFill>
                <a:latin typeface="Times New Roman" panose="02020603050405020304" pitchFamily="18" charset="0"/>
                <a:cs typeface="Times New Roman" panose="02020603050405020304" pitchFamily="18" charset="0"/>
              </a:rPr>
              <a:t>Hãy</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nêu</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lợi</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ích</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và</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cách</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xác</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định</a:t>
            </a:r>
            <a:r>
              <a:rPr lang="en-US" sz="2400" dirty="0" smtClean="0">
                <a:solidFill>
                  <a:srgbClr val="000000"/>
                </a:solidFill>
                <a:latin typeface="Times New Roman" panose="02020603050405020304" pitchFamily="18" charset="0"/>
                <a:cs typeface="Times New Roman" panose="02020603050405020304" pitchFamily="18" charset="0"/>
              </a:rPr>
              <a:t> </a:t>
            </a:r>
            <a:r>
              <a:rPr lang="en-US" sz="2400" dirty="0" err="1" smtClean="0">
                <a:solidFill>
                  <a:srgbClr val="000000"/>
                </a:solidFill>
                <a:latin typeface="Times New Roman" panose="02020603050405020304" pitchFamily="18" charset="0"/>
                <a:cs typeface="Times New Roman" panose="02020603050405020304" pitchFamily="18" charset="0"/>
              </a:rPr>
              <a:t>thông</a:t>
            </a:r>
            <a:r>
              <a:rPr lang="en-US" sz="2400" dirty="0" smtClean="0">
                <a:solidFill>
                  <a:srgbClr val="000000"/>
                </a:solidFill>
                <a:latin typeface="Times New Roman" panose="02020603050405020304" pitchFamily="18" charset="0"/>
                <a:cs typeface="Times New Roman" panose="02020603050405020304" pitchFamily="18" charset="0"/>
              </a:rPr>
              <a:t> tin </a:t>
            </a:r>
            <a:r>
              <a:rPr lang="en-US" sz="2400" dirty="0" err="1" smtClean="0">
                <a:solidFill>
                  <a:srgbClr val="000000"/>
                </a:solidFill>
                <a:latin typeface="Times New Roman" panose="02020603050405020304" pitchFamily="18" charset="0"/>
                <a:cs typeface="Times New Roman" panose="02020603050405020304" pitchFamily="18" charset="0"/>
              </a:rPr>
              <a:t>đáng</a:t>
            </a:r>
            <a:r>
              <a:rPr lang="en-US" sz="2400" dirty="0" smtClean="0">
                <a:solidFill>
                  <a:srgbClr val="000000"/>
                </a:solidFill>
                <a:latin typeface="Times New Roman" panose="02020603050405020304" pitchFamily="18" charset="0"/>
                <a:cs typeface="Times New Roman" panose="02020603050405020304" pitchFamily="18" charset="0"/>
              </a:rPr>
              <a:t> tin </a:t>
            </a:r>
            <a:r>
              <a:rPr lang="en-US" sz="2400" dirty="0" err="1" smtClean="0">
                <a:solidFill>
                  <a:srgbClr val="000000"/>
                </a:solidFill>
                <a:latin typeface="Times New Roman" panose="02020603050405020304" pitchFamily="18" charset="0"/>
                <a:cs typeface="Times New Roman" panose="02020603050405020304" pitchFamily="18" charset="0"/>
              </a:rPr>
              <a:t>cậy</a:t>
            </a:r>
            <a:r>
              <a:rPr lang="en-US" sz="2400" dirty="0" smtClean="0">
                <a:solidFill>
                  <a:srgbClr val="000000"/>
                </a:solidFill>
                <a:latin typeface="Times New Roman" panose="02020603050405020304" pitchFamily="18" charset="0"/>
                <a:cs typeface="Times New Roman" panose="02020603050405020304" pitchFamily="18" charset="0"/>
              </a:rPr>
              <a:t>.</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196280"/>
            <a:ext cx="2987824" cy="497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0163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2" name="Google Shape;332;p43"/>
          <p:cNvPicPr preferRelativeResize="0"/>
          <p:nvPr/>
        </p:nvPicPr>
        <p:blipFill rotWithShape="1">
          <a:blip r:embed="rId3">
            <a:alphaModFix/>
          </a:blip>
          <a:srcRect l="43480" t="29911" r="38766" b="43400"/>
          <a:stretch/>
        </p:blipFill>
        <p:spPr>
          <a:xfrm flipH="1">
            <a:off x="-63156" y="3701028"/>
            <a:ext cx="513848" cy="551995"/>
          </a:xfrm>
          <a:prstGeom prst="rect">
            <a:avLst/>
          </a:prstGeom>
          <a:noFill/>
          <a:ln>
            <a:noFill/>
          </a:ln>
        </p:spPr>
      </p:pic>
      <p:pic>
        <p:nvPicPr>
          <p:cNvPr id="333" name="Google Shape;333;p43"/>
          <p:cNvPicPr preferRelativeResize="0"/>
          <p:nvPr/>
        </p:nvPicPr>
        <p:blipFill rotWithShape="1">
          <a:blip r:embed="rId4">
            <a:alphaModFix/>
          </a:blip>
          <a:srcRect l="36730" t="36642" r="34671" b="18512"/>
          <a:stretch/>
        </p:blipFill>
        <p:spPr>
          <a:xfrm>
            <a:off x="684660" y="3547247"/>
            <a:ext cx="1604900" cy="1798414"/>
          </a:xfrm>
          <a:prstGeom prst="rect">
            <a:avLst/>
          </a:prstGeom>
          <a:noFill/>
          <a:ln>
            <a:noFill/>
          </a:ln>
        </p:spPr>
      </p:pic>
      <p:pic>
        <p:nvPicPr>
          <p:cNvPr id="334" name="Google Shape;334;p43"/>
          <p:cNvPicPr preferRelativeResize="0"/>
          <p:nvPr/>
        </p:nvPicPr>
        <p:blipFill rotWithShape="1">
          <a:blip r:embed="rId5">
            <a:alphaModFix/>
          </a:blip>
          <a:srcRect l="43480" t="29911" r="38766" b="43400"/>
          <a:stretch/>
        </p:blipFill>
        <p:spPr>
          <a:xfrm>
            <a:off x="792544" y="2680613"/>
            <a:ext cx="513848" cy="551995"/>
          </a:xfrm>
          <a:prstGeom prst="rect">
            <a:avLst/>
          </a:prstGeom>
          <a:noFill/>
          <a:ln>
            <a:noFill/>
          </a:ln>
        </p:spPr>
      </p:pic>
      <p:pic>
        <p:nvPicPr>
          <p:cNvPr id="335" name="Google Shape;335;p43"/>
          <p:cNvPicPr preferRelativeResize="0"/>
          <p:nvPr/>
        </p:nvPicPr>
        <p:blipFill rotWithShape="1">
          <a:blip r:embed="rId6">
            <a:alphaModFix/>
          </a:blip>
          <a:srcRect l="30479" t="22476" r="35669" b="29155"/>
          <a:stretch/>
        </p:blipFill>
        <p:spPr>
          <a:xfrm rot="-1839590">
            <a:off x="6621484" y="3337528"/>
            <a:ext cx="712125" cy="726999"/>
          </a:xfrm>
          <a:prstGeom prst="rect">
            <a:avLst/>
          </a:prstGeom>
          <a:noFill/>
          <a:ln>
            <a:noFill/>
          </a:ln>
        </p:spPr>
      </p:pic>
      <p:pic>
        <p:nvPicPr>
          <p:cNvPr id="336" name="Google Shape;336;p43"/>
          <p:cNvPicPr preferRelativeResize="0"/>
          <p:nvPr/>
        </p:nvPicPr>
        <p:blipFill rotWithShape="1">
          <a:blip r:embed="rId7">
            <a:alphaModFix/>
          </a:blip>
          <a:srcRect l="35988" t="37387" r="29903" b="36974"/>
          <a:stretch/>
        </p:blipFill>
        <p:spPr>
          <a:xfrm>
            <a:off x="7090500" y="924210"/>
            <a:ext cx="1158502" cy="622241"/>
          </a:xfrm>
          <a:prstGeom prst="rect">
            <a:avLst/>
          </a:prstGeom>
          <a:noFill/>
          <a:ln>
            <a:noFill/>
          </a:ln>
        </p:spPr>
      </p:pic>
      <p:pic>
        <p:nvPicPr>
          <p:cNvPr id="337" name="Google Shape;337;p43"/>
          <p:cNvPicPr preferRelativeResize="0"/>
          <p:nvPr/>
        </p:nvPicPr>
        <p:blipFill rotWithShape="1">
          <a:blip r:embed="rId4">
            <a:alphaModFix/>
          </a:blip>
          <a:srcRect l="36730" t="36642" r="34671" b="18512"/>
          <a:stretch/>
        </p:blipFill>
        <p:spPr>
          <a:xfrm flipH="1">
            <a:off x="396481" y="4286133"/>
            <a:ext cx="945551" cy="1059528"/>
          </a:xfrm>
          <a:prstGeom prst="rect">
            <a:avLst/>
          </a:prstGeom>
          <a:noFill/>
          <a:ln>
            <a:noFill/>
          </a:ln>
        </p:spPr>
      </p:pic>
      <p:sp>
        <p:nvSpPr>
          <p:cNvPr id="6" name="Google Shape;134;p28">
            <a:extLst>
              <a:ext uri="{FF2B5EF4-FFF2-40B4-BE49-F238E27FC236}">
                <a16:creationId xmlns:a16="http://schemas.microsoft.com/office/drawing/2014/main" xmlns="" id="{8DC34E4F-E525-B196-550E-38C33C92C54C}"/>
              </a:ext>
            </a:extLst>
          </p:cNvPr>
          <p:cNvSpPr txBox="1">
            <a:spLocks/>
          </p:cNvSpPr>
          <p:nvPr/>
        </p:nvSpPr>
        <p:spPr>
          <a:xfrm>
            <a:off x="713224" y="907865"/>
            <a:ext cx="5067600" cy="96245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b="1">
                <a:latin typeface="Times New Roman" panose="02020603050405020304" pitchFamily="18" charset="0"/>
                <a:ea typeface="Open Sans" pitchFamily="2" charset="0"/>
                <a:cs typeface="Times New Roman" panose="02020603050405020304" pitchFamily="18" charset="0"/>
              </a:rPr>
              <a:t>Luyện tập</a:t>
            </a:r>
          </a:p>
        </p:txBody>
      </p:sp>
    </p:spTree>
    <p:extLst>
      <p:ext uri="{BB962C8B-B14F-4D97-AF65-F5344CB8AC3E}">
        <p14:creationId xmlns:p14="http://schemas.microsoft.com/office/powerpoint/2010/main" val="33278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D756A6B4-91D6-47E7-89A5-5EAE5AC5DB8D}"/>
              </a:ext>
            </a:extLst>
          </p:cNvPr>
          <p:cNvSpPr/>
          <p:nvPr/>
        </p:nvSpPr>
        <p:spPr>
          <a:xfrm>
            <a:off x="1495425" y="579377"/>
            <a:ext cx="7315200" cy="877844"/>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spAutoFit/>
          </a:bodyPr>
          <a:lstStyle/>
          <a:p>
            <a:pPr>
              <a:spcAft>
                <a:spcPts val="600"/>
              </a:spcAft>
            </a:pPr>
            <a:r>
              <a:rPr lang="en-US" sz="2400" kern="1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kern="1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1. </a:t>
            </a:r>
            <a:r>
              <a:rPr lang="vi-VN" sz="2400" kern="1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Thông </a:t>
            </a:r>
            <a:r>
              <a:rPr lang="vi-VN" sz="24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tin xuất hiện trong thời gian nào dưới đây có độ tin cậy nhất?</a:t>
            </a:r>
          </a:p>
        </p:txBody>
      </p:sp>
      <p:sp>
        <p:nvSpPr>
          <p:cNvPr id="3" name="Rounded Rectangle 2">
            <a:extLst>
              <a:ext uri="{FF2B5EF4-FFF2-40B4-BE49-F238E27FC236}">
                <a16:creationId xmlns:a16="http://schemas.microsoft.com/office/drawing/2014/main" xmlns="" id="{7D98E8AE-9274-4D0D-85B4-E48B34A625ED}"/>
              </a:ext>
            </a:extLst>
          </p:cNvPr>
          <p:cNvSpPr/>
          <p:nvPr/>
        </p:nvSpPr>
        <p:spPr>
          <a:xfrm>
            <a:off x="1543050" y="1780611"/>
            <a:ext cx="7086600" cy="469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spAutoFit/>
          </a:bodyPr>
          <a:lstStyle/>
          <a:p>
            <a:pPr algn="just" defTabSz="257175"/>
            <a:r>
              <a:rPr lang="en-US" sz="2400" dirty="0" smtClean="0">
                <a:solidFill>
                  <a:schemeClr val="tx1"/>
                </a:solidFill>
                <a:latin typeface="Times New Roman" panose="02020603050405020304" pitchFamily="18" charset="0"/>
                <a:cs typeface="Times New Roman" panose="02020603050405020304" pitchFamily="18" charset="0"/>
              </a:rPr>
              <a:t>A. </a:t>
            </a:r>
            <a:r>
              <a:rPr lang="vi-VN" sz="2400" dirty="0" smtClean="0">
                <a:solidFill>
                  <a:schemeClr val="tx1"/>
                </a:solidFill>
                <a:latin typeface="Times New Roman" panose="02020603050405020304" pitchFamily="18" charset="0"/>
                <a:cs typeface="Times New Roman" panose="02020603050405020304" pitchFamily="18" charset="0"/>
              </a:rPr>
              <a:t>202</a:t>
            </a:r>
            <a:r>
              <a:rPr lang="en-US" sz="2400" dirty="0" smtClean="0">
                <a:solidFill>
                  <a:schemeClr val="tx1"/>
                </a:solidFill>
                <a:latin typeface="Times New Roman" panose="02020603050405020304" pitchFamily="18" charset="0"/>
                <a:cs typeface="Times New Roman" panose="02020603050405020304" pitchFamily="18" charset="0"/>
              </a:rPr>
              <a:t>3</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4" name="Rounded Rectangle 3">
            <a:extLst>
              <a:ext uri="{FF2B5EF4-FFF2-40B4-BE49-F238E27FC236}">
                <a16:creationId xmlns:a16="http://schemas.microsoft.com/office/drawing/2014/main" xmlns="" id="{DAC2F059-616A-4490-AB1C-2B3E7E93FBEA}"/>
              </a:ext>
            </a:extLst>
          </p:cNvPr>
          <p:cNvSpPr/>
          <p:nvPr/>
        </p:nvSpPr>
        <p:spPr>
          <a:xfrm>
            <a:off x="1548888" y="2645620"/>
            <a:ext cx="7086600" cy="469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spAutoFit/>
          </a:bodyPr>
          <a:lstStyle/>
          <a:p>
            <a:pPr algn="just" defTabSz="257175"/>
            <a:r>
              <a:rPr lang="en-US" sz="2400" dirty="0" smtClean="0">
                <a:solidFill>
                  <a:schemeClr val="tx1"/>
                </a:solidFill>
                <a:latin typeface="Times New Roman" panose="02020603050405020304" pitchFamily="18" charset="0"/>
                <a:cs typeface="Times New Roman" panose="02020603050405020304" pitchFamily="18" charset="0"/>
              </a:rPr>
              <a:t>B. </a:t>
            </a:r>
            <a:r>
              <a:rPr lang="vi-VN" sz="2400" dirty="0" smtClean="0">
                <a:solidFill>
                  <a:schemeClr val="tx1"/>
                </a:solidFill>
                <a:latin typeface="Times New Roman" panose="02020603050405020304" pitchFamily="18" charset="0"/>
                <a:cs typeface="Times New Roman" panose="02020603050405020304" pitchFamily="18" charset="0"/>
              </a:rPr>
              <a:t>202</a:t>
            </a:r>
            <a:r>
              <a:rPr lang="en-US" sz="2400" dirty="0" smtClean="0">
                <a:solidFill>
                  <a:schemeClr val="tx1"/>
                </a:solidFill>
                <a:latin typeface="Times New Roman" panose="02020603050405020304" pitchFamily="18" charset="0"/>
                <a:cs typeface="Times New Roman" panose="02020603050405020304" pitchFamily="18" charset="0"/>
              </a:rPr>
              <a:t>4</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5" name="Rounded Rectangle 4">
            <a:extLst>
              <a:ext uri="{FF2B5EF4-FFF2-40B4-BE49-F238E27FC236}">
                <a16:creationId xmlns:a16="http://schemas.microsoft.com/office/drawing/2014/main" xmlns="" id="{EF2A6DED-E942-4378-9EE3-4758367BC609}"/>
              </a:ext>
            </a:extLst>
          </p:cNvPr>
          <p:cNvSpPr/>
          <p:nvPr/>
        </p:nvSpPr>
        <p:spPr>
          <a:xfrm>
            <a:off x="1508883" y="3505406"/>
            <a:ext cx="7126605" cy="469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anchor="ctr">
            <a:spAutoFit/>
          </a:bodyPr>
          <a:lstStyle/>
          <a:p>
            <a:pPr algn="just" defTabSz="257175"/>
            <a:r>
              <a:rPr lang="en-US" sz="2400" dirty="0" smtClean="0">
                <a:solidFill>
                  <a:schemeClr val="tx1"/>
                </a:solidFill>
                <a:latin typeface="Times New Roman" panose="02020603050405020304" pitchFamily="18" charset="0"/>
                <a:cs typeface="Times New Roman" panose="02020603050405020304" pitchFamily="18" charset="0"/>
              </a:rPr>
              <a:t>C. </a:t>
            </a:r>
            <a:r>
              <a:rPr lang="vi-VN" sz="2400" dirty="0" smtClean="0">
                <a:solidFill>
                  <a:schemeClr val="tx1"/>
                </a:solidFill>
                <a:latin typeface="Times New Roman" panose="02020603050405020304" pitchFamily="18" charset="0"/>
                <a:cs typeface="Times New Roman" panose="02020603050405020304" pitchFamily="18" charset="0"/>
              </a:rPr>
              <a:t>202</a:t>
            </a:r>
            <a:r>
              <a:rPr lang="en-US" sz="2400" dirty="0" smtClean="0">
                <a:solidFill>
                  <a:schemeClr val="tx1"/>
                </a:solidFill>
                <a:latin typeface="Times New Roman" panose="02020603050405020304" pitchFamily="18" charset="0"/>
                <a:cs typeface="Times New Roman" panose="02020603050405020304" pitchFamily="18" charset="0"/>
              </a:rPr>
              <a:t>5</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xmlns="" id="{2630051D-1685-4700-BD13-2867C7A6C65E}"/>
              </a:ext>
            </a:extLst>
          </p:cNvPr>
          <p:cNvSpPr/>
          <p:nvPr/>
        </p:nvSpPr>
        <p:spPr>
          <a:xfrm>
            <a:off x="1543050" y="4373081"/>
            <a:ext cx="5905500" cy="469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anchor="ctr">
            <a:spAutoFit/>
          </a:bodyPr>
          <a:lstStyle/>
          <a:p>
            <a:pPr algn="just" defTabSz="257175"/>
            <a:r>
              <a:rPr lang="en-US" sz="2400" dirty="0" smtClean="0">
                <a:solidFill>
                  <a:schemeClr val="tx1"/>
                </a:solidFill>
                <a:latin typeface="Times New Roman" panose="02020603050405020304" pitchFamily="18" charset="0"/>
                <a:cs typeface="Times New Roman" panose="02020603050405020304" pitchFamily="18" charset="0"/>
              </a:rPr>
              <a:t>C. </a:t>
            </a:r>
            <a:r>
              <a:rPr lang="vi-VN" sz="2400" dirty="0" smtClean="0">
                <a:solidFill>
                  <a:schemeClr val="tx1"/>
                </a:solidFill>
                <a:latin typeface="Times New Roman" panose="02020603050405020304" pitchFamily="18" charset="0"/>
                <a:cs typeface="Times New Roman" panose="02020603050405020304" pitchFamily="18" charset="0"/>
              </a:rPr>
              <a:t>202</a:t>
            </a:r>
            <a:r>
              <a:rPr lang="en-US" sz="2400" dirty="0" smtClean="0">
                <a:solidFill>
                  <a:schemeClr val="tx1"/>
                </a:solidFill>
                <a:latin typeface="Times New Roman" panose="02020603050405020304" pitchFamily="18" charset="0"/>
                <a:cs typeface="Times New Roman" panose="02020603050405020304" pitchFamily="18" charset="0"/>
              </a:rPr>
              <a:t>6</a:t>
            </a:r>
            <a:endParaRPr lang="vi-VN" sz="2400" dirty="0">
              <a:solidFill>
                <a:schemeClr val="tx1"/>
              </a:solidFill>
              <a:latin typeface="Times New Roman" panose="02020603050405020304" pitchFamily="18" charset="0"/>
              <a:cs typeface="Times New Roman" panose="02020603050405020304" pitchFamily="18" charset="0"/>
            </a:endParaRPr>
          </a:p>
        </p:txBody>
      </p:sp>
      <p:pic>
        <p:nvPicPr>
          <p:cNvPr id="7" name="Picture 10" descr="flowers0c">
            <a:extLst>
              <a:ext uri="{FF2B5EF4-FFF2-40B4-BE49-F238E27FC236}">
                <a16:creationId xmlns:a16="http://schemas.microsoft.com/office/drawing/2014/main" xmlns="" id="{E7076E9F-39F1-42BE-8819-ADC734E05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737" y="3419381"/>
            <a:ext cx="704850" cy="70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xmlns="" id="{C38F787C-2FAE-9B38-4870-4017EFC6C6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8550" y="4088145"/>
            <a:ext cx="1543050" cy="966553"/>
          </a:xfrm>
          <a:prstGeom prst="rect">
            <a:avLst/>
          </a:prstGeom>
        </p:spPr>
      </p:pic>
      <p:pic>
        <p:nvPicPr>
          <p:cNvPr id="9" name="Picture 8">
            <a:extLst>
              <a:ext uri="{FF2B5EF4-FFF2-40B4-BE49-F238E27FC236}">
                <a16:creationId xmlns:a16="http://schemas.microsoft.com/office/drawing/2014/main" xmlns="" id="{4D857074-CB34-FF5A-3DB9-4F967DED0287}"/>
              </a:ext>
            </a:extLst>
          </p:cNvPr>
          <p:cNvPicPr>
            <a:picLocks noChangeAspect="1"/>
          </p:cNvPicPr>
          <p:nvPr/>
        </p:nvPicPr>
        <p:blipFill>
          <a:blip r:embed="rId5"/>
          <a:stretch>
            <a:fillRect/>
          </a:stretch>
        </p:blipFill>
        <p:spPr>
          <a:xfrm>
            <a:off x="8429356" y="184501"/>
            <a:ext cx="412265" cy="404209"/>
          </a:xfrm>
          <a:prstGeom prst="rect">
            <a:avLst/>
          </a:prstGeom>
        </p:spPr>
      </p:pic>
    </p:spTree>
    <p:extLst>
      <p:ext uri="{BB962C8B-B14F-4D97-AF65-F5344CB8AC3E}">
        <p14:creationId xmlns:p14="http://schemas.microsoft.com/office/powerpoint/2010/main" val="344912112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D756A6B4-91D6-47E7-89A5-5EAE5AC5DB8D}"/>
              </a:ext>
            </a:extLst>
          </p:cNvPr>
          <p:cNvSpPr/>
          <p:nvPr/>
        </p:nvSpPr>
        <p:spPr>
          <a:xfrm>
            <a:off x="1495425" y="579377"/>
            <a:ext cx="7315200" cy="877844"/>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spAutoFit/>
          </a:bodyPr>
          <a:lstStyle/>
          <a:p>
            <a:pPr>
              <a:spcAft>
                <a:spcPts val="600"/>
              </a:spcAft>
            </a:pPr>
            <a:r>
              <a:rPr lang="en-US" sz="2400" kern="1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kern="1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2. </a:t>
            </a:r>
            <a:r>
              <a:rPr lang="vi-VN" sz="2400" kern="1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Để </a:t>
            </a:r>
            <a:r>
              <a:rPr lang="vi-VN" sz="24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tìm hiểu về một đội bóng đá ở châu </a:t>
            </a:r>
            <a:r>
              <a:rPr lang="en-US" sz="2400" kern="1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Á</a:t>
            </a:r>
            <a:r>
              <a:rPr lang="vi-VN" sz="2400" kern="1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24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nguồn thông tin nào sau đây đáng tin cậy nhất?</a:t>
            </a:r>
          </a:p>
        </p:txBody>
      </p:sp>
      <p:sp>
        <p:nvSpPr>
          <p:cNvPr id="3" name="Rounded Rectangle 2">
            <a:extLst>
              <a:ext uri="{FF2B5EF4-FFF2-40B4-BE49-F238E27FC236}">
                <a16:creationId xmlns:a16="http://schemas.microsoft.com/office/drawing/2014/main" xmlns="" id="{7D98E8AE-9274-4D0D-85B4-E48B34A625ED}"/>
              </a:ext>
            </a:extLst>
          </p:cNvPr>
          <p:cNvSpPr/>
          <p:nvPr/>
        </p:nvSpPr>
        <p:spPr>
          <a:xfrm>
            <a:off x="1543050" y="1780611"/>
            <a:ext cx="7086600" cy="469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spAutoFit/>
          </a:bodyPr>
          <a:lstStyle/>
          <a:p>
            <a:pPr algn="just" defTabSz="257175"/>
            <a:r>
              <a:rPr lang="en-US" sz="2400" dirty="0" smtClean="0">
                <a:solidFill>
                  <a:schemeClr val="tx1"/>
                </a:solidFill>
                <a:latin typeface="Times New Roman" panose="02020603050405020304" pitchFamily="18" charset="0"/>
                <a:cs typeface="Times New Roman" panose="02020603050405020304" pitchFamily="18" charset="0"/>
              </a:rPr>
              <a:t>A. </a:t>
            </a:r>
            <a:r>
              <a:rPr lang="vi-VN" sz="2400" dirty="0" smtClean="0">
                <a:solidFill>
                  <a:schemeClr val="tx1"/>
                </a:solidFill>
                <a:latin typeface="Times New Roman" panose="02020603050405020304" pitchFamily="18" charset="0"/>
                <a:cs typeface="Times New Roman" panose="02020603050405020304" pitchFamily="18" charset="0"/>
              </a:rPr>
              <a:t>Nguồn </a:t>
            </a:r>
            <a:r>
              <a:rPr lang="vi-VN" sz="2400" dirty="0">
                <a:solidFill>
                  <a:schemeClr val="tx1"/>
                </a:solidFill>
                <a:latin typeface="Times New Roman" panose="02020603050405020304" pitchFamily="18" charset="0"/>
                <a:cs typeface="Times New Roman" panose="02020603050405020304" pitchFamily="18" charset="0"/>
              </a:rPr>
              <a:t>tin từ câu lạc bộ người hâm mộ đội bóng đó.</a:t>
            </a:r>
          </a:p>
        </p:txBody>
      </p:sp>
      <p:sp>
        <p:nvSpPr>
          <p:cNvPr id="4" name="Rounded Rectangle 3">
            <a:extLst>
              <a:ext uri="{FF2B5EF4-FFF2-40B4-BE49-F238E27FC236}">
                <a16:creationId xmlns:a16="http://schemas.microsoft.com/office/drawing/2014/main" xmlns="" id="{DAC2F059-616A-4490-AB1C-2B3E7E93FBEA}"/>
              </a:ext>
            </a:extLst>
          </p:cNvPr>
          <p:cNvSpPr/>
          <p:nvPr/>
        </p:nvSpPr>
        <p:spPr>
          <a:xfrm>
            <a:off x="1548888" y="2645620"/>
            <a:ext cx="7086600" cy="469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spAutoFit/>
          </a:bodyPr>
          <a:lstStyle/>
          <a:p>
            <a:pPr algn="just" defTabSz="257175"/>
            <a:r>
              <a:rPr lang="en-US" sz="2400" dirty="0" smtClean="0">
                <a:solidFill>
                  <a:schemeClr val="tx1"/>
                </a:solidFill>
                <a:latin typeface="Times New Roman" panose="02020603050405020304" pitchFamily="18" charset="0"/>
                <a:cs typeface="Times New Roman" panose="02020603050405020304" pitchFamily="18" charset="0"/>
              </a:rPr>
              <a:t>B. </a:t>
            </a:r>
            <a:r>
              <a:rPr lang="vi-VN" sz="2400" dirty="0" smtClean="0">
                <a:solidFill>
                  <a:schemeClr val="tx1"/>
                </a:solidFill>
                <a:latin typeface="Times New Roman" panose="02020603050405020304" pitchFamily="18" charset="0"/>
                <a:cs typeface="Times New Roman" panose="02020603050405020304" pitchFamily="18" charset="0"/>
              </a:rPr>
              <a:t>Nguồn </a:t>
            </a:r>
            <a:r>
              <a:rPr lang="vi-VN" sz="2400" dirty="0">
                <a:solidFill>
                  <a:schemeClr val="tx1"/>
                </a:solidFill>
                <a:latin typeface="Times New Roman" panose="02020603050405020304" pitchFamily="18" charset="0"/>
                <a:cs typeface="Times New Roman" panose="02020603050405020304" pitchFamily="18" charset="0"/>
              </a:rPr>
              <a:t>tin từ câu lạc bộ của đội bóng đối thủ.</a:t>
            </a:r>
          </a:p>
        </p:txBody>
      </p:sp>
      <p:sp>
        <p:nvSpPr>
          <p:cNvPr id="5" name="Rounded Rectangle 4">
            <a:extLst>
              <a:ext uri="{FF2B5EF4-FFF2-40B4-BE49-F238E27FC236}">
                <a16:creationId xmlns:a16="http://schemas.microsoft.com/office/drawing/2014/main" xmlns="" id="{EF2A6DED-E942-4378-9EE3-4758367BC609}"/>
              </a:ext>
            </a:extLst>
          </p:cNvPr>
          <p:cNvSpPr/>
          <p:nvPr/>
        </p:nvSpPr>
        <p:spPr>
          <a:xfrm>
            <a:off x="1508883" y="3505406"/>
            <a:ext cx="7126605" cy="469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anchor="ctr">
            <a:spAutoFit/>
          </a:bodyPr>
          <a:lstStyle/>
          <a:p>
            <a:pPr algn="just" defTabSz="257175"/>
            <a:r>
              <a:rPr lang="en-US" sz="2400" dirty="0" smtClean="0">
                <a:solidFill>
                  <a:schemeClr val="tx1"/>
                </a:solidFill>
                <a:latin typeface="Times New Roman" panose="02020603050405020304" pitchFamily="18" charset="0"/>
                <a:cs typeface="Times New Roman" panose="02020603050405020304" pitchFamily="18" charset="0"/>
              </a:rPr>
              <a:t>C. </a:t>
            </a:r>
            <a:r>
              <a:rPr lang="vi-VN" sz="2400" dirty="0" smtClean="0">
                <a:solidFill>
                  <a:schemeClr val="tx1"/>
                </a:solidFill>
                <a:latin typeface="Times New Roman" panose="02020603050405020304" pitchFamily="18" charset="0"/>
                <a:cs typeface="Times New Roman" panose="02020603050405020304" pitchFamily="18" charset="0"/>
              </a:rPr>
              <a:t>Nguồn </a:t>
            </a:r>
            <a:r>
              <a:rPr lang="vi-VN" sz="2400" dirty="0">
                <a:solidFill>
                  <a:schemeClr val="tx1"/>
                </a:solidFill>
                <a:latin typeface="Times New Roman" panose="02020603050405020304" pitchFamily="18" charset="0"/>
                <a:cs typeface="Times New Roman" panose="02020603050405020304" pitchFamily="18" charset="0"/>
              </a:rPr>
              <a:t>tin từ Liên đoàn bóng đá châu </a:t>
            </a:r>
            <a:r>
              <a:rPr lang="en-US" sz="2400" dirty="0" smtClean="0">
                <a:solidFill>
                  <a:schemeClr val="tx1"/>
                </a:solidFill>
                <a:latin typeface="Times New Roman" panose="02020603050405020304" pitchFamily="18" charset="0"/>
                <a:cs typeface="Times New Roman" panose="02020603050405020304" pitchFamily="18" charset="0"/>
              </a:rPr>
              <a:t>Á</a:t>
            </a:r>
            <a:r>
              <a:rPr lang="vi-VN" sz="2400" dirty="0" smtClean="0">
                <a:solidFill>
                  <a:schemeClr val="tx1"/>
                </a:solidFill>
                <a:latin typeface="Times New Roman" panose="02020603050405020304" pitchFamily="18" charset="0"/>
                <a:cs typeface="Times New Roman" panose="02020603050405020304" pitchFamily="18" charset="0"/>
              </a:rPr>
              <a:t>.</a:t>
            </a:r>
            <a:endParaRPr lang="vi-VN" sz="2400"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a:extLst>
              <a:ext uri="{FF2B5EF4-FFF2-40B4-BE49-F238E27FC236}">
                <a16:creationId xmlns:a16="http://schemas.microsoft.com/office/drawing/2014/main" xmlns="" id="{2630051D-1685-4700-BD13-2867C7A6C65E}"/>
              </a:ext>
            </a:extLst>
          </p:cNvPr>
          <p:cNvSpPr/>
          <p:nvPr/>
        </p:nvSpPr>
        <p:spPr>
          <a:xfrm>
            <a:off x="1543050" y="4373081"/>
            <a:ext cx="5905500" cy="469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anchor="ctr">
            <a:spAutoFit/>
          </a:bodyPr>
          <a:lstStyle/>
          <a:p>
            <a:pPr algn="just" defTabSz="257175"/>
            <a:r>
              <a:rPr lang="en-US" sz="2400" dirty="0" smtClean="0">
                <a:solidFill>
                  <a:schemeClr val="tx1"/>
                </a:solidFill>
                <a:latin typeface="Times New Roman" panose="02020603050405020304" pitchFamily="18" charset="0"/>
                <a:cs typeface="Times New Roman" panose="02020603050405020304" pitchFamily="18" charset="0"/>
              </a:rPr>
              <a:t>D. </a:t>
            </a:r>
            <a:r>
              <a:rPr lang="vi-VN" sz="2400" dirty="0" smtClean="0">
                <a:solidFill>
                  <a:schemeClr val="tx1"/>
                </a:solidFill>
                <a:latin typeface="Times New Roman" panose="02020603050405020304" pitchFamily="18" charset="0"/>
                <a:cs typeface="Times New Roman" panose="02020603050405020304" pitchFamily="18" charset="0"/>
              </a:rPr>
              <a:t>Nguồn </a:t>
            </a:r>
            <a:r>
              <a:rPr lang="vi-VN" sz="2400" dirty="0">
                <a:solidFill>
                  <a:schemeClr val="tx1"/>
                </a:solidFill>
                <a:latin typeface="Times New Roman" panose="02020603050405020304" pitchFamily="18" charset="0"/>
                <a:cs typeface="Times New Roman" panose="02020603050405020304" pitchFamily="18" charset="0"/>
              </a:rPr>
              <a:t>tin từ diễn đàn Bóng đá Việt Nam.</a:t>
            </a:r>
          </a:p>
        </p:txBody>
      </p:sp>
      <p:pic>
        <p:nvPicPr>
          <p:cNvPr id="7" name="Picture 10" descr="flowers0c">
            <a:extLst>
              <a:ext uri="{FF2B5EF4-FFF2-40B4-BE49-F238E27FC236}">
                <a16:creationId xmlns:a16="http://schemas.microsoft.com/office/drawing/2014/main" xmlns="" id="{E7076E9F-39F1-42BE-8819-ADC734E05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3383077"/>
            <a:ext cx="704850" cy="70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xmlns="" id="{C38F787C-2FAE-9B38-4870-4017EFC6C6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8550" y="4088145"/>
            <a:ext cx="1543050" cy="966553"/>
          </a:xfrm>
          <a:prstGeom prst="rect">
            <a:avLst/>
          </a:prstGeom>
        </p:spPr>
      </p:pic>
      <p:pic>
        <p:nvPicPr>
          <p:cNvPr id="9" name="Picture 8">
            <a:extLst>
              <a:ext uri="{FF2B5EF4-FFF2-40B4-BE49-F238E27FC236}">
                <a16:creationId xmlns:a16="http://schemas.microsoft.com/office/drawing/2014/main" xmlns="" id="{4D857074-CB34-FF5A-3DB9-4F967DED0287}"/>
              </a:ext>
            </a:extLst>
          </p:cNvPr>
          <p:cNvPicPr>
            <a:picLocks noChangeAspect="1"/>
          </p:cNvPicPr>
          <p:nvPr/>
        </p:nvPicPr>
        <p:blipFill>
          <a:blip r:embed="rId5"/>
          <a:stretch>
            <a:fillRect/>
          </a:stretch>
        </p:blipFill>
        <p:spPr>
          <a:xfrm>
            <a:off x="8429356" y="184501"/>
            <a:ext cx="412265" cy="404209"/>
          </a:xfrm>
          <a:prstGeom prst="rect">
            <a:avLst/>
          </a:prstGeom>
        </p:spPr>
      </p:pic>
    </p:spTree>
    <p:extLst>
      <p:ext uri="{BB962C8B-B14F-4D97-AF65-F5344CB8AC3E}">
        <p14:creationId xmlns:p14="http://schemas.microsoft.com/office/powerpoint/2010/main" val="89755866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868EC65-E2E7-543C-1A01-116298180130}"/>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E25358C9-C407-906B-744B-B49CD2D7CB96}"/>
              </a:ext>
            </a:extLst>
          </p:cNvPr>
          <p:cNvSpPr/>
          <p:nvPr/>
        </p:nvSpPr>
        <p:spPr>
          <a:xfrm>
            <a:off x="1495425" y="579377"/>
            <a:ext cx="7315200" cy="877844"/>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spAutoFit/>
          </a:bodyPr>
          <a:lstStyle/>
          <a:p>
            <a:pPr>
              <a:spcAft>
                <a:spcPts val="600"/>
              </a:spcAft>
            </a:pPr>
            <a:r>
              <a:rPr lang="vi-VN" sz="2400" kern="1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kern="1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3. </a:t>
            </a:r>
            <a:r>
              <a:rPr lang="vi-VN" sz="2400" kern="1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Hành </a:t>
            </a:r>
            <a:r>
              <a:rPr lang="vi-VN" sz="24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động nào sau đây dùng để đánh giá một bài báo trực tuyến có đáng tin cậy hay không?</a:t>
            </a:r>
          </a:p>
        </p:txBody>
      </p:sp>
      <p:sp>
        <p:nvSpPr>
          <p:cNvPr id="3" name="Rounded Rectangle 2">
            <a:extLst>
              <a:ext uri="{FF2B5EF4-FFF2-40B4-BE49-F238E27FC236}">
                <a16:creationId xmlns:a16="http://schemas.microsoft.com/office/drawing/2014/main" xmlns="" id="{FAF5992F-33A3-91B6-3EE6-E5048FF4E4E7}"/>
              </a:ext>
            </a:extLst>
          </p:cNvPr>
          <p:cNvSpPr/>
          <p:nvPr/>
        </p:nvSpPr>
        <p:spPr>
          <a:xfrm>
            <a:off x="1543050" y="1576237"/>
            <a:ext cx="7086600" cy="8778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spAutoFit/>
          </a:bodyPr>
          <a:lstStyle/>
          <a:p>
            <a:pPr algn="just" defTabSz="257175"/>
            <a:r>
              <a:rPr lang="en-US" sz="2400" dirty="0" smtClean="0">
                <a:solidFill>
                  <a:schemeClr val="tx1"/>
                </a:solidFill>
                <a:latin typeface="Times New Roman" panose="02020603050405020304" pitchFamily="18" charset="0"/>
                <a:cs typeface="Times New Roman" panose="02020603050405020304" pitchFamily="18" charset="0"/>
              </a:rPr>
              <a:t>A. </a:t>
            </a:r>
            <a:r>
              <a:rPr lang="vi-VN" sz="2400" dirty="0" smtClean="0">
                <a:solidFill>
                  <a:schemeClr val="tx1"/>
                </a:solidFill>
                <a:latin typeface="Times New Roman" panose="02020603050405020304" pitchFamily="18" charset="0"/>
                <a:cs typeface="Times New Roman" panose="02020603050405020304" pitchFamily="18" charset="0"/>
              </a:rPr>
              <a:t>Đọc </a:t>
            </a:r>
            <a:r>
              <a:rPr lang="vi-VN" sz="2400" dirty="0">
                <a:solidFill>
                  <a:schemeClr val="tx1"/>
                </a:solidFill>
                <a:latin typeface="Times New Roman" panose="02020603050405020304" pitchFamily="18" charset="0"/>
                <a:cs typeface="Times New Roman" panose="02020603050405020304" pitchFamily="18" charset="0"/>
              </a:rPr>
              <a:t>và cố gắng chứng thực thông tin được tác giả trình bày trong bài báo.</a:t>
            </a:r>
          </a:p>
        </p:txBody>
      </p:sp>
      <p:sp>
        <p:nvSpPr>
          <p:cNvPr id="4" name="Rounded Rectangle 3">
            <a:extLst>
              <a:ext uri="{FF2B5EF4-FFF2-40B4-BE49-F238E27FC236}">
                <a16:creationId xmlns:a16="http://schemas.microsoft.com/office/drawing/2014/main" xmlns="" id="{A88B6CCE-F93E-C1A7-A6DB-CC35219343AF}"/>
              </a:ext>
            </a:extLst>
          </p:cNvPr>
          <p:cNvSpPr/>
          <p:nvPr/>
        </p:nvSpPr>
        <p:spPr>
          <a:xfrm>
            <a:off x="1548888" y="2441246"/>
            <a:ext cx="7086600" cy="8778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spAutoFit/>
          </a:bodyPr>
          <a:lstStyle/>
          <a:p>
            <a:pPr algn="just" defTabSz="257175"/>
            <a:r>
              <a:rPr lang="en-US" sz="2400" dirty="0" smtClean="0">
                <a:solidFill>
                  <a:schemeClr val="tx1"/>
                </a:solidFill>
                <a:latin typeface="Times New Roman" panose="02020603050405020304" pitchFamily="18" charset="0"/>
                <a:cs typeface="Times New Roman" panose="02020603050405020304" pitchFamily="18" charset="0"/>
              </a:rPr>
              <a:t>B. </a:t>
            </a:r>
            <a:r>
              <a:rPr lang="vi-VN" sz="2400" dirty="0" smtClean="0">
                <a:solidFill>
                  <a:schemeClr val="tx1"/>
                </a:solidFill>
                <a:latin typeface="Times New Roman" panose="02020603050405020304" pitchFamily="18" charset="0"/>
                <a:cs typeface="Times New Roman" panose="02020603050405020304" pitchFamily="18" charset="0"/>
              </a:rPr>
              <a:t>Chia </a:t>
            </a:r>
            <a:r>
              <a:rPr lang="vi-VN" sz="2400" dirty="0">
                <a:solidFill>
                  <a:schemeClr val="tx1"/>
                </a:solidFill>
                <a:latin typeface="Times New Roman" panose="02020603050405020304" pitchFamily="18" charset="0"/>
                <a:cs typeface="Times New Roman" panose="02020603050405020304" pitchFamily="18" charset="0"/>
              </a:rPr>
              <a:t>sẻ bài báo trên mạng xã hội để nhận được phản hồi trước khi đọc nó.</a:t>
            </a:r>
          </a:p>
        </p:txBody>
      </p:sp>
      <p:sp>
        <p:nvSpPr>
          <p:cNvPr id="5" name="Rounded Rectangle 4">
            <a:extLst>
              <a:ext uri="{FF2B5EF4-FFF2-40B4-BE49-F238E27FC236}">
                <a16:creationId xmlns:a16="http://schemas.microsoft.com/office/drawing/2014/main" xmlns="" id="{92DFFB1E-EE7F-2852-C4BE-A16F0D1F3123}"/>
              </a:ext>
            </a:extLst>
          </p:cNvPr>
          <p:cNvSpPr/>
          <p:nvPr/>
        </p:nvSpPr>
        <p:spPr>
          <a:xfrm>
            <a:off x="1508883" y="3301032"/>
            <a:ext cx="7126605" cy="8778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anchor="ctr">
            <a:spAutoFit/>
          </a:bodyPr>
          <a:lstStyle/>
          <a:p>
            <a:pPr algn="just" defTabSz="257175"/>
            <a:r>
              <a:rPr lang="en-US" sz="2400" dirty="0" smtClean="0">
                <a:solidFill>
                  <a:schemeClr val="tx1"/>
                </a:solidFill>
                <a:latin typeface="Times New Roman" panose="02020603050405020304" pitchFamily="18" charset="0"/>
                <a:cs typeface="Times New Roman" panose="02020603050405020304" pitchFamily="18" charset="0"/>
              </a:rPr>
              <a:t>C. </a:t>
            </a:r>
            <a:r>
              <a:rPr lang="vi-VN" sz="2400" dirty="0" smtClean="0">
                <a:solidFill>
                  <a:schemeClr val="tx1"/>
                </a:solidFill>
                <a:latin typeface="Times New Roman" panose="02020603050405020304" pitchFamily="18" charset="0"/>
                <a:cs typeface="Times New Roman" panose="02020603050405020304" pitchFamily="18" charset="0"/>
              </a:rPr>
              <a:t>Tin </a:t>
            </a:r>
            <a:r>
              <a:rPr lang="vi-VN" sz="2400" dirty="0">
                <a:solidFill>
                  <a:schemeClr val="tx1"/>
                </a:solidFill>
                <a:latin typeface="Times New Roman" panose="02020603050405020304" pitchFamily="18" charset="0"/>
                <a:cs typeface="Times New Roman" panose="02020603050405020304" pitchFamily="18" charset="0"/>
              </a:rPr>
              <a:t>tưởng bài báo trình bày sự thật cho đến khi phát hiện thông tin sai lệch.</a:t>
            </a:r>
          </a:p>
        </p:txBody>
      </p:sp>
      <p:sp>
        <p:nvSpPr>
          <p:cNvPr id="6" name="Rounded Rectangle 5">
            <a:extLst>
              <a:ext uri="{FF2B5EF4-FFF2-40B4-BE49-F238E27FC236}">
                <a16:creationId xmlns:a16="http://schemas.microsoft.com/office/drawing/2014/main" xmlns="" id="{02997479-17B3-8EC8-4420-1C474ACCECD2}"/>
              </a:ext>
            </a:extLst>
          </p:cNvPr>
          <p:cNvSpPr/>
          <p:nvPr/>
        </p:nvSpPr>
        <p:spPr>
          <a:xfrm>
            <a:off x="1543050" y="4168707"/>
            <a:ext cx="5829300" cy="8778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anchor="ctr">
            <a:spAutoFit/>
          </a:bodyPr>
          <a:lstStyle/>
          <a:p>
            <a:pPr algn="just" defTabSz="257175"/>
            <a:r>
              <a:rPr lang="en-US" sz="2400" dirty="0" smtClean="0">
                <a:solidFill>
                  <a:schemeClr val="tx1"/>
                </a:solidFill>
                <a:latin typeface="Times New Roman" panose="02020603050405020304" pitchFamily="18" charset="0"/>
                <a:cs typeface="Times New Roman" panose="02020603050405020304" pitchFamily="18" charset="0"/>
              </a:rPr>
              <a:t>D. </a:t>
            </a:r>
            <a:r>
              <a:rPr lang="vi-VN" sz="2400" dirty="0" smtClean="0">
                <a:solidFill>
                  <a:schemeClr val="tx1"/>
                </a:solidFill>
                <a:latin typeface="Times New Roman" panose="02020603050405020304" pitchFamily="18" charset="0"/>
                <a:cs typeface="Times New Roman" panose="02020603050405020304" pitchFamily="18" charset="0"/>
              </a:rPr>
              <a:t>Mặc </a:t>
            </a:r>
            <a:r>
              <a:rPr lang="vi-VN" sz="2400" dirty="0">
                <a:solidFill>
                  <a:schemeClr val="tx1"/>
                </a:solidFill>
                <a:latin typeface="Times New Roman" panose="02020603050405020304" pitchFamily="18" charset="0"/>
                <a:cs typeface="Times New Roman" panose="02020603050405020304" pitchFamily="18" charset="0"/>
              </a:rPr>
              <a:t>nhiên cho rằng bài báo thiên vị cho đến khi có những chứng cứ củng cố.</a:t>
            </a:r>
          </a:p>
        </p:txBody>
      </p:sp>
      <p:pic>
        <p:nvPicPr>
          <p:cNvPr id="7" name="Picture 10" descr="flowers0c">
            <a:extLst>
              <a:ext uri="{FF2B5EF4-FFF2-40B4-BE49-F238E27FC236}">
                <a16:creationId xmlns:a16="http://schemas.microsoft.com/office/drawing/2014/main" xmlns="" id="{0A26671E-B6ED-9C5A-C4BF-842E0D615E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425" y="1532178"/>
            <a:ext cx="504056" cy="50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xmlns="" id="{91A6C9A9-F47B-78ED-7B95-5F448BE099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8550" y="4088145"/>
            <a:ext cx="1543050" cy="966553"/>
          </a:xfrm>
          <a:prstGeom prst="rect">
            <a:avLst/>
          </a:prstGeom>
        </p:spPr>
      </p:pic>
      <p:pic>
        <p:nvPicPr>
          <p:cNvPr id="9" name="Picture 8">
            <a:extLst>
              <a:ext uri="{FF2B5EF4-FFF2-40B4-BE49-F238E27FC236}">
                <a16:creationId xmlns:a16="http://schemas.microsoft.com/office/drawing/2014/main" xmlns="" id="{966511F1-34CC-BFDE-43E4-4DE90B0C0CF3}"/>
              </a:ext>
            </a:extLst>
          </p:cNvPr>
          <p:cNvPicPr>
            <a:picLocks noChangeAspect="1"/>
          </p:cNvPicPr>
          <p:nvPr/>
        </p:nvPicPr>
        <p:blipFill>
          <a:blip r:embed="rId5"/>
          <a:stretch>
            <a:fillRect/>
          </a:stretch>
        </p:blipFill>
        <p:spPr>
          <a:xfrm>
            <a:off x="8429356" y="184501"/>
            <a:ext cx="412265" cy="404209"/>
          </a:xfrm>
          <a:prstGeom prst="rect">
            <a:avLst/>
          </a:prstGeom>
        </p:spPr>
      </p:pic>
    </p:spTree>
    <p:extLst>
      <p:ext uri="{BB962C8B-B14F-4D97-AF65-F5344CB8AC3E}">
        <p14:creationId xmlns:p14="http://schemas.microsoft.com/office/powerpoint/2010/main" val="200466382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40791" y="1420416"/>
            <a:ext cx="5400600" cy="230832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KHỞI ĐỘNG</a:t>
            </a:r>
          </a:p>
        </p:txBody>
      </p:sp>
      <p:grpSp>
        <p:nvGrpSpPr>
          <p:cNvPr id="3" name="组合 7"/>
          <p:cNvGrpSpPr/>
          <p:nvPr/>
        </p:nvGrpSpPr>
        <p:grpSpPr>
          <a:xfrm>
            <a:off x="476854" y="2342686"/>
            <a:ext cx="2126697" cy="1932119"/>
            <a:chOff x="2067317" y="1810431"/>
            <a:chExt cx="2488837" cy="2293259"/>
          </a:xfrm>
          <a:effectLst>
            <a:outerShdw blurRad="139700" dist="63500" dir="2700000" algn="tl" rotWithShape="0">
              <a:prstClr val="black">
                <a:alpha val="40000"/>
              </a:prstClr>
            </a:outerShdw>
          </a:effectLst>
        </p:grpSpPr>
        <p:sp>
          <p:nvSpPr>
            <p:cNvPr id="4" name="圆角矩形 8"/>
            <p:cNvSpPr/>
            <p:nvPr/>
          </p:nvSpPr>
          <p:spPr>
            <a:xfrm rot="2700000">
              <a:off x="2262896" y="1810432"/>
              <a:ext cx="2293258" cy="2293258"/>
            </a:xfrm>
            <a:prstGeom prst="roundRect">
              <a:avLst>
                <a:gd name="adj" fmla="val 12083"/>
              </a:avLst>
            </a:prstGeom>
            <a:solidFill>
              <a:srgbClr val="14436A"/>
            </a:solidFill>
            <a:ln w="2222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500" b="0" i="0" u="none" strike="noStrike" kern="0" cap="none" spc="0" normalizeH="0" baseline="0" noProof="0" dirty="0">
                <a:ln>
                  <a:noFill/>
                </a:ln>
                <a:solidFill>
                  <a:srgbClr val="14436A"/>
                </a:solidFill>
                <a:effectLst/>
                <a:uLnTx/>
                <a:uFillTx/>
                <a:latin typeface="Arial"/>
                <a:ea typeface="微软雅黑" panose="020B0503020204020204" pitchFamily="34" charset="-122"/>
                <a:cs typeface="+mn-ea"/>
                <a:sym typeface="+mn-lt"/>
              </a:endParaRPr>
            </a:p>
          </p:txBody>
        </p:sp>
        <p:sp>
          <p:nvSpPr>
            <p:cNvPr id="5" name="圆角矩形 9"/>
            <p:cNvSpPr/>
            <p:nvPr/>
          </p:nvSpPr>
          <p:spPr>
            <a:xfrm rot="2700000">
              <a:off x="2067317" y="1810431"/>
              <a:ext cx="2293258" cy="2293258"/>
            </a:xfrm>
            <a:prstGeom prst="roundRect">
              <a:avLst>
                <a:gd name="adj" fmla="val 12083"/>
              </a:avLst>
            </a:prstGeom>
            <a:gradFill>
              <a:gsLst>
                <a:gs pos="0">
                  <a:sysClr val="window" lastClr="FFFFFF"/>
                </a:gs>
                <a:gs pos="100000">
                  <a:sysClr val="window" lastClr="FFFFFF">
                    <a:lumMod val="75000"/>
                  </a:sysClr>
                </a:gs>
              </a:gsLst>
              <a:lin ang="0" scaled="0"/>
            </a:gradFill>
            <a:ln w="22225" cap="flat" cmpd="sng" algn="ctr">
              <a:gradFill>
                <a:gsLst>
                  <a:gs pos="0">
                    <a:sysClr val="window" lastClr="FFFFFF"/>
                  </a:gs>
                  <a:gs pos="100000">
                    <a:sysClr val="window" lastClr="FFFFFF">
                      <a:lumMod val="75000"/>
                    </a:sysClr>
                  </a:gs>
                </a:gsLst>
                <a:lin ang="0" scaled="0"/>
              </a:gradFill>
              <a:prstDash val="solid"/>
              <a:miter lim="800000"/>
            </a:ln>
            <a:effectLst>
              <a:outerShdw blurRad="63500" dist="254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500" b="0" i="0" u="none" strike="noStrike" kern="0" cap="none" spc="0" normalizeH="0" baseline="0" noProof="0">
                  <a:ln>
                    <a:noFill/>
                  </a:ln>
                  <a:solidFill>
                    <a:srgbClr val="14436A"/>
                  </a:solidFill>
                  <a:effectLst/>
                  <a:uLnTx/>
                  <a:uFillTx/>
                  <a:latin typeface="Arial"/>
                  <a:ea typeface="微软雅黑" panose="020B0503020204020204" pitchFamily="34" charset="-122"/>
                  <a:cs typeface="+mn-ea"/>
                  <a:sym typeface="+mn-lt"/>
                </a:rPr>
                <a:t> </a:t>
              </a:r>
              <a:endParaRPr kumimoji="0" lang="zh-CN" altLang="en-US" sz="1500" b="0" i="0" u="none" strike="noStrike" kern="0" cap="none" spc="0" normalizeH="0" baseline="0" noProof="0" dirty="0">
                <a:ln>
                  <a:noFill/>
                </a:ln>
                <a:solidFill>
                  <a:srgbClr val="14436A"/>
                </a:solidFill>
                <a:effectLst/>
                <a:uLnTx/>
                <a:uFillTx/>
                <a:latin typeface="Arial"/>
                <a:ea typeface="微软雅黑" panose="020B0503020204020204" pitchFamily="34" charset="-122"/>
                <a:cs typeface="+mn-ea"/>
                <a:sym typeface="+mn-lt"/>
              </a:endParaRPr>
            </a:p>
          </p:txBody>
        </p:sp>
      </p:grpSp>
      <p:pic>
        <p:nvPicPr>
          <p:cNvPr id="6" name="Picture 10" descr="Trẻ Em, Mầm Non, Đọc Sách, Học Tập, Cô Bé, Tải hình PNG 342 -  Free.Vector6.c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124" y="2308311"/>
            <a:ext cx="1999818" cy="2000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loud Callout 6"/>
          <p:cNvSpPr/>
          <p:nvPr/>
        </p:nvSpPr>
        <p:spPr>
          <a:xfrm>
            <a:off x="783972" y="532760"/>
            <a:ext cx="2628292" cy="1261732"/>
          </a:xfrm>
          <a:prstGeom prst="cloudCallout">
            <a:avLst/>
          </a:prstGeom>
          <a:solidFill>
            <a:srgbClr val="F8FF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00FF"/>
                </a:solidFill>
                <a:latin typeface="Times New Roman" pitchFamily="18" charset="0"/>
                <a:cs typeface="Times New Roman" pitchFamily="18" charset="0"/>
              </a:rPr>
              <a:t>Hoạt</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động</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cá</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nhân</a:t>
            </a:r>
            <a:endParaRPr lang="en-US" sz="26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93177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30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8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22" presetClass="entr" presetSubtype="4"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p:stCondLst>
                              <p:cond delay="1300"/>
                            </p:stCondLst>
                            <p:childTnLst>
                              <p:par>
                                <p:cTn id="16" presetID="22" presetClass="entr" presetSubtype="4"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D756A6B4-91D6-47E7-89A5-5EAE5AC5DB8D}"/>
              </a:ext>
            </a:extLst>
          </p:cNvPr>
          <p:cNvSpPr/>
          <p:nvPr/>
        </p:nvSpPr>
        <p:spPr>
          <a:xfrm>
            <a:off x="1495425" y="375201"/>
            <a:ext cx="7315200" cy="128619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spAutoFit/>
          </a:bodyPr>
          <a:lstStyle/>
          <a:p>
            <a:pPr>
              <a:spcAft>
                <a:spcPts val="600"/>
              </a:spcAft>
            </a:pPr>
            <a:r>
              <a:rPr lang="en-US" sz="2400" kern="1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kern="1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4. </a:t>
            </a:r>
            <a:r>
              <a:rPr lang="vi-VN" sz="2400" kern="1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Để </a:t>
            </a:r>
            <a:r>
              <a:rPr lang="vi-VN" sz="24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tìm hiểu về cách sử dụng một chiếc máy ảnh mới, nguồn thông tin nào sau đây cần được tham khảo nhất?</a:t>
            </a:r>
          </a:p>
        </p:txBody>
      </p:sp>
      <p:sp>
        <p:nvSpPr>
          <p:cNvPr id="3" name="Rounded Rectangle 2">
            <a:extLst>
              <a:ext uri="{FF2B5EF4-FFF2-40B4-BE49-F238E27FC236}">
                <a16:creationId xmlns:a16="http://schemas.microsoft.com/office/drawing/2014/main" xmlns="" id="{7D98E8AE-9274-4D0D-85B4-E48B34A625ED}"/>
              </a:ext>
            </a:extLst>
          </p:cNvPr>
          <p:cNvSpPr/>
          <p:nvPr/>
        </p:nvSpPr>
        <p:spPr>
          <a:xfrm>
            <a:off x="1543050" y="1780611"/>
            <a:ext cx="7086600" cy="469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spAutoFit/>
          </a:bodyPr>
          <a:lstStyle/>
          <a:p>
            <a:pPr algn="just" defTabSz="257175"/>
            <a:r>
              <a:rPr lang="en-US" sz="2400" dirty="0" smtClean="0">
                <a:solidFill>
                  <a:schemeClr val="tx1"/>
                </a:solidFill>
                <a:latin typeface="Times New Roman" panose="02020603050405020304" pitchFamily="18" charset="0"/>
                <a:cs typeface="Times New Roman" panose="02020603050405020304" pitchFamily="18" charset="0"/>
              </a:rPr>
              <a:t>A. </a:t>
            </a:r>
            <a:r>
              <a:rPr lang="vi-VN" sz="2400" dirty="0" smtClean="0">
                <a:solidFill>
                  <a:schemeClr val="tx1"/>
                </a:solidFill>
                <a:latin typeface="Times New Roman" panose="02020603050405020304" pitchFamily="18" charset="0"/>
                <a:cs typeface="Times New Roman" panose="02020603050405020304" pitchFamily="18" charset="0"/>
              </a:rPr>
              <a:t>Hướng </a:t>
            </a:r>
            <a:r>
              <a:rPr lang="vi-VN" sz="2400" dirty="0">
                <a:solidFill>
                  <a:schemeClr val="tx1"/>
                </a:solidFill>
                <a:latin typeface="Times New Roman" panose="02020603050405020304" pitchFamily="18" charset="0"/>
                <a:cs typeface="Times New Roman" panose="02020603050405020304" pitchFamily="18" charset="0"/>
              </a:rPr>
              <a:t>dẫn của một người đã từng chụp ảnh.</a:t>
            </a:r>
          </a:p>
        </p:txBody>
      </p:sp>
      <p:sp>
        <p:nvSpPr>
          <p:cNvPr id="4" name="Rounded Rectangle 3">
            <a:extLst>
              <a:ext uri="{FF2B5EF4-FFF2-40B4-BE49-F238E27FC236}">
                <a16:creationId xmlns:a16="http://schemas.microsoft.com/office/drawing/2014/main" xmlns="" id="{DAC2F059-616A-4490-AB1C-2B3E7E93FBEA}"/>
              </a:ext>
            </a:extLst>
          </p:cNvPr>
          <p:cNvSpPr/>
          <p:nvPr/>
        </p:nvSpPr>
        <p:spPr>
          <a:xfrm>
            <a:off x="1548888" y="2645620"/>
            <a:ext cx="7086600" cy="469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spAutoFit/>
          </a:bodyPr>
          <a:lstStyle/>
          <a:p>
            <a:pPr algn="just" defTabSz="257175"/>
            <a:r>
              <a:rPr lang="en-US" sz="2400" dirty="0" smtClean="0">
                <a:solidFill>
                  <a:schemeClr val="tx1"/>
                </a:solidFill>
                <a:latin typeface="Times New Roman" panose="02020603050405020304" pitchFamily="18" charset="0"/>
                <a:cs typeface="Times New Roman" panose="02020603050405020304" pitchFamily="18" charset="0"/>
              </a:rPr>
              <a:t>B. </a:t>
            </a:r>
            <a:r>
              <a:rPr lang="vi-VN" sz="2400" dirty="0" smtClean="0">
                <a:solidFill>
                  <a:schemeClr val="tx1"/>
                </a:solidFill>
                <a:latin typeface="Times New Roman" panose="02020603050405020304" pitchFamily="18" charset="0"/>
                <a:cs typeface="Times New Roman" panose="02020603050405020304" pitchFamily="18" charset="0"/>
              </a:rPr>
              <a:t>Hướng </a:t>
            </a:r>
            <a:r>
              <a:rPr lang="vi-VN" sz="2400" dirty="0">
                <a:solidFill>
                  <a:schemeClr val="tx1"/>
                </a:solidFill>
                <a:latin typeface="Times New Roman" panose="02020603050405020304" pitchFamily="18" charset="0"/>
                <a:cs typeface="Times New Roman" panose="02020603050405020304" pitchFamily="18" charset="0"/>
              </a:rPr>
              <a:t>dẫn sử dụng của nhà sản xuất.</a:t>
            </a:r>
          </a:p>
        </p:txBody>
      </p:sp>
      <p:sp>
        <p:nvSpPr>
          <p:cNvPr id="5" name="Rounded Rectangle 4">
            <a:extLst>
              <a:ext uri="{FF2B5EF4-FFF2-40B4-BE49-F238E27FC236}">
                <a16:creationId xmlns:a16="http://schemas.microsoft.com/office/drawing/2014/main" xmlns="" id="{EF2A6DED-E942-4378-9EE3-4758367BC609}"/>
              </a:ext>
            </a:extLst>
          </p:cNvPr>
          <p:cNvSpPr/>
          <p:nvPr/>
        </p:nvSpPr>
        <p:spPr>
          <a:xfrm>
            <a:off x="1508883" y="3505406"/>
            <a:ext cx="7126605" cy="469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anchor="ctr">
            <a:spAutoFit/>
          </a:bodyPr>
          <a:lstStyle/>
          <a:p>
            <a:pPr algn="just" defTabSz="257175"/>
            <a:r>
              <a:rPr lang="en-US" sz="2400" dirty="0" smtClean="0">
                <a:solidFill>
                  <a:schemeClr val="tx1"/>
                </a:solidFill>
                <a:latin typeface="Times New Roman" panose="02020603050405020304" pitchFamily="18" charset="0"/>
                <a:cs typeface="Times New Roman" panose="02020603050405020304" pitchFamily="18" charset="0"/>
              </a:rPr>
              <a:t>C. </a:t>
            </a:r>
            <a:r>
              <a:rPr lang="vi-VN" sz="2400" dirty="0" smtClean="0">
                <a:solidFill>
                  <a:schemeClr val="tx1"/>
                </a:solidFill>
                <a:latin typeface="Times New Roman" panose="02020603050405020304" pitchFamily="18" charset="0"/>
                <a:cs typeface="Times New Roman" panose="02020603050405020304" pitchFamily="18" charset="0"/>
              </a:rPr>
              <a:t>Hướng </a:t>
            </a:r>
            <a:r>
              <a:rPr lang="vi-VN" sz="2400" dirty="0">
                <a:solidFill>
                  <a:schemeClr val="tx1"/>
                </a:solidFill>
                <a:latin typeface="Times New Roman" panose="02020603050405020304" pitchFamily="18" charset="0"/>
                <a:cs typeface="Times New Roman" panose="02020603050405020304" pitchFamily="18" charset="0"/>
              </a:rPr>
              <a:t>dẫn của một người gởi Tin học.</a:t>
            </a:r>
          </a:p>
        </p:txBody>
      </p:sp>
      <p:sp>
        <p:nvSpPr>
          <p:cNvPr id="6" name="Rounded Rectangle 5">
            <a:extLst>
              <a:ext uri="{FF2B5EF4-FFF2-40B4-BE49-F238E27FC236}">
                <a16:creationId xmlns:a16="http://schemas.microsoft.com/office/drawing/2014/main" xmlns="" id="{2630051D-1685-4700-BD13-2867C7A6C65E}"/>
              </a:ext>
            </a:extLst>
          </p:cNvPr>
          <p:cNvSpPr/>
          <p:nvPr/>
        </p:nvSpPr>
        <p:spPr>
          <a:xfrm>
            <a:off x="1543050" y="4168843"/>
            <a:ext cx="5905500" cy="8775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anchor="ctr">
            <a:spAutoFit/>
          </a:bodyPr>
          <a:lstStyle/>
          <a:p>
            <a:pPr algn="just" defTabSz="257175"/>
            <a:r>
              <a:rPr lang="en-US" sz="2400" dirty="0" smtClean="0">
                <a:solidFill>
                  <a:schemeClr val="tx1"/>
                </a:solidFill>
                <a:latin typeface="Times New Roman" panose="02020603050405020304" pitchFamily="18" charset="0"/>
                <a:cs typeface="Times New Roman" panose="02020603050405020304" pitchFamily="18" charset="0"/>
              </a:rPr>
              <a:t>D. </a:t>
            </a:r>
            <a:r>
              <a:rPr lang="vi-VN" sz="2400" dirty="0" smtClean="0">
                <a:solidFill>
                  <a:schemeClr val="tx1"/>
                </a:solidFill>
                <a:latin typeface="Times New Roman" panose="02020603050405020304" pitchFamily="18" charset="0"/>
                <a:cs typeface="Times New Roman" panose="02020603050405020304" pitchFamily="18" charset="0"/>
              </a:rPr>
              <a:t>Câu </a:t>
            </a:r>
            <a:r>
              <a:rPr lang="vi-VN" sz="2400" dirty="0">
                <a:solidFill>
                  <a:schemeClr val="tx1"/>
                </a:solidFill>
                <a:latin typeface="Times New Roman" panose="02020603050405020304" pitchFamily="18" charset="0"/>
                <a:cs typeface="Times New Roman" panose="02020603050405020304" pitchFamily="18" charset="0"/>
              </a:rPr>
              <a:t>trả lời trên một số diễn đàn về chụp ảnh.</a:t>
            </a:r>
          </a:p>
        </p:txBody>
      </p:sp>
      <p:pic>
        <p:nvPicPr>
          <p:cNvPr id="7" name="Picture 10" descr="flowers0c">
            <a:extLst>
              <a:ext uri="{FF2B5EF4-FFF2-40B4-BE49-F238E27FC236}">
                <a16:creationId xmlns:a16="http://schemas.microsoft.com/office/drawing/2014/main" xmlns="" id="{E7076E9F-39F1-42BE-8819-ADC734E05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463" y="2508678"/>
            <a:ext cx="704850" cy="70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xmlns="" id="{C38F787C-2FAE-9B38-4870-4017EFC6C6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8550" y="4088145"/>
            <a:ext cx="1543050" cy="966553"/>
          </a:xfrm>
          <a:prstGeom prst="rect">
            <a:avLst/>
          </a:prstGeom>
        </p:spPr>
      </p:pic>
      <p:pic>
        <p:nvPicPr>
          <p:cNvPr id="9" name="Picture 8">
            <a:extLst>
              <a:ext uri="{FF2B5EF4-FFF2-40B4-BE49-F238E27FC236}">
                <a16:creationId xmlns:a16="http://schemas.microsoft.com/office/drawing/2014/main" xmlns="" id="{4D857074-CB34-FF5A-3DB9-4F967DED0287}"/>
              </a:ext>
            </a:extLst>
          </p:cNvPr>
          <p:cNvPicPr>
            <a:picLocks noChangeAspect="1"/>
          </p:cNvPicPr>
          <p:nvPr/>
        </p:nvPicPr>
        <p:blipFill>
          <a:blip r:embed="rId5"/>
          <a:stretch>
            <a:fillRect/>
          </a:stretch>
        </p:blipFill>
        <p:spPr>
          <a:xfrm>
            <a:off x="8429356" y="184501"/>
            <a:ext cx="412265" cy="404209"/>
          </a:xfrm>
          <a:prstGeom prst="rect">
            <a:avLst/>
          </a:prstGeom>
        </p:spPr>
      </p:pic>
    </p:spTree>
    <p:extLst>
      <p:ext uri="{BB962C8B-B14F-4D97-AF65-F5344CB8AC3E}">
        <p14:creationId xmlns:p14="http://schemas.microsoft.com/office/powerpoint/2010/main" val="117184605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DC37B9B-FBC6-2393-A6C1-AE8094AE52B9}"/>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8D1F8505-EA45-B5BE-1AD8-68A698E6E155}"/>
              </a:ext>
            </a:extLst>
          </p:cNvPr>
          <p:cNvSpPr/>
          <p:nvPr/>
        </p:nvSpPr>
        <p:spPr>
          <a:xfrm>
            <a:off x="1495425" y="579377"/>
            <a:ext cx="7315200" cy="877844"/>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spAutoFit/>
          </a:bodyPr>
          <a:lstStyle/>
          <a:p>
            <a:pPr>
              <a:spcAft>
                <a:spcPts val="600"/>
              </a:spcAft>
            </a:pPr>
            <a:r>
              <a:rPr lang="en-US" sz="2400" kern="100" dirty="0" err="1"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kern="1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5. </a:t>
            </a:r>
            <a:r>
              <a:rPr lang="vi-VN" sz="2400" kern="100"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Khi </a:t>
            </a:r>
            <a:r>
              <a:rPr lang="vi-VN" sz="24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giải quyết một vấn đề, nếu không có thông tin cần thiết, kết quả sẽ như thế nào?</a:t>
            </a:r>
          </a:p>
        </p:txBody>
      </p:sp>
      <p:sp>
        <p:nvSpPr>
          <p:cNvPr id="3" name="Rounded Rectangle 2">
            <a:extLst>
              <a:ext uri="{FF2B5EF4-FFF2-40B4-BE49-F238E27FC236}">
                <a16:creationId xmlns:a16="http://schemas.microsoft.com/office/drawing/2014/main" xmlns="" id="{FF903ECC-7A0F-97F9-F84E-7E46E3061B9A}"/>
              </a:ext>
            </a:extLst>
          </p:cNvPr>
          <p:cNvSpPr/>
          <p:nvPr/>
        </p:nvSpPr>
        <p:spPr>
          <a:xfrm>
            <a:off x="1543050" y="1780611"/>
            <a:ext cx="7086600" cy="469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spAutoFit/>
          </a:bodyPr>
          <a:lstStyle/>
          <a:p>
            <a:pPr algn="just" defTabSz="257175"/>
            <a:r>
              <a:rPr lang="en-US" sz="2400" dirty="0" smtClean="0">
                <a:solidFill>
                  <a:schemeClr val="tx1"/>
                </a:solidFill>
                <a:latin typeface="Times New Roman" panose="02020603050405020304" pitchFamily="18" charset="0"/>
                <a:cs typeface="Times New Roman" panose="02020603050405020304" pitchFamily="18" charset="0"/>
              </a:rPr>
              <a:t>A. </a:t>
            </a:r>
            <a:r>
              <a:rPr lang="vi-VN" sz="2400" dirty="0" smtClean="0">
                <a:solidFill>
                  <a:schemeClr val="tx1"/>
                </a:solidFill>
                <a:latin typeface="Times New Roman" panose="02020603050405020304" pitchFamily="18" charset="0"/>
                <a:cs typeface="Times New Roman" panose="02020603050405020304" pitchFamily="18" charset="0"/>
              </a:rPr>
              <a:t>Cải </a:t>
            </a:r>
            <a:r>
              <a:rPr lang="vi-VN" sz="2400" dirty="0">
                <a:solidFill>
                  <a:schemeClr val="tx1"/>
                </a:solidFill>
                <a:latin typeface="Times New Roman" panose="02020603050405020304" pitchFamily="18" charset="0"/>
                <a:cs typeface="Times New Roman" panose="02020603050405020304" pitchFamily="18" charset="0"/>
              </a:rPr>
              <a:t>thiện hiệu quả công việc.</a:t>
            </a:r>
          </a:p>
        </p:txBody>
      </p:sp>
      <p:sp>
        <p:nvSpPr>
          <p:cNvPr id="4" name="Rounded Rectangle 3">
            <a:extLst>
              <a:ext uri="{FF2B5EF4-FFF2-40B4-BE49-F238E27FC236}">
                <a16:creationId xmlns:a16="http://schemas.microsoft.com/office/drawing/2014/main" xmlns="" id="{F759A100-C237-D1E4-9895-B47FE777E97A}"/>
              </a:ext>
            </a:extLst>
          </p:cNvPr>
          <p:cNvSpPr/>
          <p:nvPr/>
        </p:nvSpPr>
        <p:spPr>
          <a:xfrm>
            <a:off x="1548888" y="2645620"/>
            <a:ext cx="7086600" cy="469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7000" tIns="27000" rIns="27000" bIns="27000" anchor="ctr">
            <a:spAutoFit/>
          </a:bodyPr>
          <a:lstStyle/>
          <a:p>
            <a:pPr algn="just" defTabSz="257175"/>
            <a:r>
              <a:rPr lang="en-US" sz="2400" dirty="0" smtClean="0">
                <a:solidFill>
                  <a:schemeClr val="tx1"/>
                </a:solidFill>
                <a:latin typeface="Times New Roman" panose="02020603050405020304" pitchFamily="18" charset="0"/>
                <a:cs typeface="Times New Roman" panose="02020603050405020304" pitchFamily="18" charset="0"/>
              </a:rPr>
              <a:t>B. </a:t>
            </a:r>
            <a:r>
              <a:rPr lang="vi-VN" sz="2400" dirty="0" smtClean="0">
                <a:solidFill>
                  <a:schemeClr val="tx1"/>
                </a:solidFill>
                <a:latin typeface="Times New Roman" panose="02020603050405020304" pitchFamily="18" charset="0"/>
                <a:cs typeface="Times New Roman" panose="02020603050405020304" pitchFamily="18" charset="0"/>
              </a:rPr>
              <a:t>Dễ </a:t>
            </a:r>
            <a:r>
              <a:rPr lang="vi-VN" sz="2400" dirty="0">
                <a:solidFill>
                  <a:schemeClr val="tx1"/>
                </a:solidFill>
                <a:latin typeface="Times New Roman" panose="02020603050405020304" pitchFamily="18" charset="0"/>
                <a:cs typeface="Times New Roman" panose="02020603050405020304" pitchFamily="18" charset="0"/>
              </a:rPr>
              <a:t>dàng đưa ra quyết định chính xác.</a:t>
            </a:r>
          </a:p>
        </p:txBody>
      </p:sp>
      <p:sp>
        <p:nvSpPr>
          <p:cNvPr id="5" name="Rounded Rectangle 4">
            <a:extLst>
              <a:ext uri="{FF2B5EF4-FFF2-40B4-BE49-F238E27FC236}">
                <a16:creationId xmlns:a16="http://schemas.microsoft.com/office/drawing/2014/main" xmlns="" id="{80F1228B-9641-1417-3E86-844F1BFFFD3D}"/>
              </a:ext>
            </a:extLst>
          </p:cNvPr>
          <p:cNvSpPr/>
          <p:nvPr/>
        </p:nvSpPr>
        <p:spPr>
          <a:xfrm>
            <a:off x="1508883" y="3505406"/>
            <a:ext cx="7126605" cy="469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anchor="ctr">
            <a:spAutoFit/>
          </a:bodyPr>
          <a:lstStyle/>
          <a:p>
            <a:pPr algn="just" defTabSz="257175"/>
            <a:r>
              <a:rPr lang="en-US" sz="2400" dirty="0" smtClean="0">
                <a:solidFill>
                  <a:schemeClr val="tx1"/>
                </a:solidFill>
                <a:latin typeface="Times New Roman" panose="02020603050405020304" pitchFamily="18" charset="0"/>
                <a:cs typeface="Times New Roman" panose="02020603050405020304" pitchFamily="18" charset="0"/>
              </a:rPr>
              <a:t>C. </a:t>
            </a:r>
            <a:r>
              <a:rPr lang="vi-VN" sz="2400" dirty="0" smtClean="0">
                <a:solidFill>
                  <a:schemeClr val="tx1"/>
                </a:solidFill>
                <a:latin typeface="Times New Roman" panose="02020603050405020304" pitchFamily="18" charset="0"/>
                <a:cs typeface="Times New Roman" panose="02020603050405020304" pitchFamily="18" charset="0"/>
              </a:rPr>
              <a:t>Dễ </a:t>
            </a:r>
            <a:r>
              <a:rPr lang="vi-VN" sz="2400" dirty="0">
                <a:solidFill>
                  <a:schemeClr val="tx1"/>
                </a:solidFill>
                <a:latin typeface="Times New Roman" panose="02020603050405020304" pitchFamily="18" charset="0"/>
                <a:cs typeface="Times New Roman" panose="02020603050405020304" pitchFamily="18" charset="0"/>
              </a:rPr>
              <a:t>mắc sai lầm và tốn thời gian.</a:t>
            </a:r>
          </a:p>
        </p:txBody>
      </p:sp>
      <p:sp>
        <p:nvSpPr>
          <p:cNvPr id="6" name="Rounded Rectangle 5">
            <a:extLst>
              <a:ext uri="{FF2B5EF4-FFF2-40B4-BE49-F238E27FC236}">
                <a16:creationId xmlns:a16="http://schemas.microsoft.com/office/drawing/2014/main" xmlns="" id="{FDB1411A-40A7-9FFF-B924-6D99235603BA}"/>
              </a:ext>
            </a:extLst>
          </p:cNvPr>
          <p:cNvSpPr/>
          <p:nvPr/>
        </p:nvSpPr>
        <p:spPr>
          <a:xfrm>
            <a:off x="1543050" y="4373081"/>
            <a:ext cx="5829300" cy="4690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000" tIns="27000" rIns="27000" bIns="27000" anchor="ctr">
            <a:spAutoFit/>
          </a:bodyPr>
          <a:lstStyle/>
          <a:p>
            <a:pPr algn="just" defTabSz="257175"/>
            <a:r>
              <a:rPr lang="en-US" sz="2400" dirty="0" smtClean="0">
                <a:solidFill>
                  <a:schemeClr val="tx1"/>
                </a:solidFill>
                <a:latin typeface="Times New Roman" panose="02020603050405020304" pitchFamily="18" charset="0"/>
                <a:cs typeface="Times New Roman" panose="02020603050405020304" pitchFamily="18" charset="0"/>
              </a:rPr>
              <a:t>D. </a:t>
            </a:r>
            <a:r>
              <a:rPr lang="vi-VN" sz="2400" dirty="0" smtClean="0">
                <a:solidFill>
                  <a:schemeClr val="tx1"/>
                </a:solidFill>
                <a:latin typeface="Times New Roman" panose="02020603050405020304" pitchFamily="18" charset="0"/>
                <a:cs typeface="Times New Roman" panose="02020603050405020304" pitchFamily="18" charset="0"/>
              </a:rPr>
              <a:t>Không </a:t>
            </a:r>
            <a:r>
              <a:rPr lang="vi-VN" sz="2400" dirty="0">
                <a:solidFill>
                  <a:schemeClr val="tx1"/>
                </a:solidFill>
                <a:latin typeface="Times New Roman" panose="02020603050405020304" pitchFamily="18" charset="0"/>
                <a:cs typeface="Times New Roman" panose="02020603050405020304" pitchFamily="18" charset="0"/>
              </a:rPr>
              <a:t>ảnh hưởng gì đến kết quả.</a:t>
            </a:r>
          </a:p>
        </p:txBody>
      </p:sp>
      <p:pic>
        <p:nvPicPr>
          <p:cNvPr id="7" name="Picture 10" descr="flowers0c">
            <a:extLst>
              <a:ext uri="{FF2B5EF4-FFF2-40B4-BE49-F238E27FC236}">
                <a16:creationId xmlns:a16="http://schemas.microsoft.com/office/drawing/2014/main" xmlns="" id="{CFF221E1-7121-79E3-ECF6-FFA17A10A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463" y="3387420"/>
            <a:ext cx="704850" cy="70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xmlns="" id="{949AEF52-2C79-8CCA-F295-48BF9EFA5B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8550" y="4088145"/>
            <a:ext cx="1543050" cy="966553"/>
          </a:xfrm>
          <a:prstGeom prst="rect">
            <a:avLst/>
          </a:prstGeom>
        </p:spPr>
      </p:pic>
      <p:pic>
        <p:nvPicPr>
          <p:cNvPr id="9" name="Picture 8">
            <a:extLst>
              <a:ext uri="{FF2B5EF4-FFF2-40B4-BE49-F238E27FC236}">
                <a16:creationId xmlns:a16="http://schemas.microsoft.com/office/drawing/2014/main" xmlns="" id="{526ED2FC-45C7-2BDA-7326-D3DC1F538444}"/>
              </a:ext>
            </a:extLst>
          </p:cNvPr>
          <p:cNvPicPr>
            <a:picLocks noChangeAspect="1"/>
          </p:cNvPicPr>
          <p:nvPr/>
        </p:nvPicPr>
        <p:blipFill>
          <a:blip r:embed="rId5"/>
          <a:stretch>
            <a:fillRect/>
          </a:stretch>
        </p:blipFill>
        <p:spPr>
          <a:xfrm>
            <a:off x="8429356" y="184501"/>
            <a:ext cx="412265" cy="404209"/>
          </a:xfrm>
          <a:prstGeom prst="rect">
            <a:avLst/>
          </a:prstGeom>
        </p:spPr>
      </p:pic>
    </p:spTree>
    <p:extLst>
      <p:ext uri="{BB962C8B-B14F-4D97-AF65-F5344CB8AC3E}">
        <p14:creationId xmlns:p14="http://schemas.microsoft.com/office/powerpoint/2010/main" val="123613613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4" name="Google Shape;344;p44"/>
          <p:cNvPicPr preferRelativeResize="0"/>
          <p:nvPr/>
        </p:nvPicPr>
        <p:blipFill rotWithShape="1">
          <a:blip r:embed="rId3">
            <a:alphaModFix/>
          </a:blip>
          <a:srcRect l="50904" t="23420" r="10127" b="56450"/>
          <a:stretch/>
        </p:blipFill>
        <p:spPr>
          <a:xfrm>
            <a:off x="6035125" y="715746"/>
            <a:ext cx="1407002" cy="726998"/>
          </a:xfrm>
          <a:prstGeom prst="rect">
            <a:avLst/>
          </a:prstGeom>
          <a:noFill/>
          <a:ln>
            <a:noFill/>
          </a:ln>
        </p:spPr>
      </p:pic>
      <p:pic>
        <p:nvPicPr>
          <p:cNvPr id="345" name="Google Shape;345;p44"/>
          <p:cNvPicPr preferRelativeResize="0"/>
          <p:nvPr/>
        </p:nvPicPr>
        <p:blipFill rotWithShape="1">
          <a:blip r:embed="rId4">
            <a:alphaModFix/>
          </a:blip>
          <a:srcRect l="33221" t="9601" r="32519" b="10780"/>
          <a:stretch/>
        </p:blipFill>
        <p:spPr>
          <a:xfrm rot="956038">
            <a:off x="182570" y="3926699"/>
            <a:ext cx="874951" cy="1452947"/>
          </a:xfrm>
          <a:prstGeom prst="rect">
            <a:avLst/>
          </a:prstGeom>
          <a:noFill/>
          <a:ln>
            <a:noFill/>
          </a:ln>
        </p:spPr>
      </p:pic>
      <p:pic>
        <p:nvPicPr>
          <p:cNvPr id="346" name="Google Shape;346;p44"/>
          <p:cNvPicPr preferRelativeResize="0"/>
          <p:nvPr/>
        </p:nvPicPr>
        <p:blipFill rotWithShape="1">
          <a:blip r:embed="rId5">
            <a:alphaModFix/>
          </a:blip>
          <a:srcRect l="33221" t="9601" r="32519" b="10780"/>
          <a:stretch/>
        </p:blipFill>
        <p:spPr>
          <a:xfrm flipH="1">
            <a:off x="514083" y="3458016"/>
            <a:ext cx="1111424" cy="1845621"/>
          </a:xfrm>
          <a:prstGeom prst="rect">
            <a:avLst/>
          </a:prstGeom>
          <a:noFill/>
          <a:ln>
            <a:noFill/>
          </a:ln>
        </p:spPr>
      </p:pic>
      <p:pic>
        <p:nvPicPr>
          <p:cNvPr id="347" name="Google Shape;347;p44"/>
          <p:cNvPicPr preferRelativeResize="0"/>
          <p:nvPr/>
        </p:nvPicPr>
        <p:blipFill rotWithShape="1">
          <a:blip r:embed="rId6">
            <a:alphaModFix/>
          </a:blip>
          <a:srcRect l="31194" t="18168" r="31198" b="22126"/>
          <a:stretch/>
        </p:blipFill>
        <p:spPr>
          <a:xfrm flipH="1">
            <a:off x="5537537" y="2895669"/>
            <a:ext cx="486574" cy="551988"/>
          </a:xfrm>
          <a:prstGeom prst="rect">
            <a:avLst/>
          </a:prstGeom>
          <a:noFill/>
          <a:ln>
            <a:noFill/>
          </a:ln>
        </p:spPr>
      </p:pic>
      <p:pic>
        <p:nvPicPr>
          <p:cNvPr id="348" name="Google Shape;348;p44"/>
          <p:cNvPicPr preferRelativeResize="0"/>
          <p:nvPr/>
        </p:nvPicPr>
        <p:blipFill rotWithShape="1">
          <a:blip r:embed="rId7">
            <a:alphaModFix/>
          </a:blip>
          <a:srcRect l="31194" t="18168" r="31198" b="22126"/>
          <a:stretch/>
        </p:blipFill>
        <p:spPr>
          <a:xfrm>
            <a:off x="821830" y="2697169"/>
            <a:ext cx="418263" cy="474494"/>
          </a:xfrm>
          <a:prstGeom prst="rect">
            <a:avLst/>
          </a:prstGeom>
          <a:noFill/>
          <a:ln>
            <a:noFill/>
          </a:ln>
        </p:spPr>
      </p:pic>
      <p:pic>
        <p:nvPicPr>
          <p:cNvPr id="349" name="Google Shape;349;p44"/>
          <p:cNvPicPr preferRelativeResize="0"/>
          <p:nvPr/>
        </p:nvPicPr>
        <p:blipFill rotWithShape="1">
          <a:blip r:embed="rId3">
            <a:alphaModFix/>
          </a:blip>
          <a:srcRect l="50904" t="23420" r="10127" b="56450"/>
          <a:stretch/>
        </p:blipFill>
        <p:spPr>
          <a:xfrm>
            <a:off x="7939675" y="188083"/>
            <a:ext cx="831252" cy="429506"/>
          </a:xfrm>
          <a:prstGeom prst="rect">
            <a:avLst/>
          </a:prstGeom>
          <a:noFill/>
          <a:ln>
            <a:noFill/>
          </a:ln>
        </p:spPr>
      </p:pic>
      <p:sp>
        <p:nvSpPr>
          <p:cNvPr id="8" name="Google Shape;134;p28">
            <a:extLst>
              <a:ext uri="{FF2B5EF4-FFF2-40B4-BE49-F238E27FC236}">
                <a16:creationId xmlns:a16="http://schemas.microsoft.com/office/drawing/2014/main" xmlns="" id="{27232885-C62B-6E3B-B0DD-EB19FFC459A9}"/>
              </a:ext>
            </a:extLst>
          </p:cNvPr>
          <p:cNvSpPr txBox="1">
            <a:spLocks/>
          </p:cNvSpPr>
          <p:nvPr/>
        </p:nvSpPr>
        <p:spPr>
          <a:xfrm>
            <a:off x="713224" y="907866"/>
            <a:ext cx="5067600" cy="8941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400" b="1">
                <a:latin typeface="Times New Roman" panose="02020603050405020304" pitchFamily="18" charset="0"/>
                <a:ea typeface="Open Sans" pitchFamily="2" charset="0"/>
                <a:cs typeface="Times New Roman" panose="02020603050405020304" pitchFamily="18" charset="0"/>
              </a:rPr>
              <a:t>Vận dụng</a:t>
            </a:r>
          </a:p>
        </p:txBody>
      </p:sp>
    </p:spTree>
    <p:extLst>
      <p:ext uri="{BB962C8B-B14F-4D97-AF65-F5344CB8AC3E}">
        <p14:creationId xmlns:p14="http://schemas.microsoft.com/office/powerpoint/2010/main" val="191292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69110E04-D7CF-6CEE-2A73-7B590A2FDA03}"/>
              </a:ext>
            </a:extLst>
          </p:cNvPr>
          <p:cNvGraphicFramePr>
            <a:graphicFrameLocks noGrp="1"/>
          </p:cNvGraphicFramePr>
          <p:nvPr>
            <p:extLst>
              <p:ext uri="{D42A27DB-BD31-4B8C-83A1-F6EECF244321}">
                <p14:modId xmlns:p14="http://schemas.microsoft.com/office/powerpoint/2010/main" val="199761333"/>
              </p:ext>
            </p:extLst>
          </p:nvPr>
        </p:nvGraphicFramePr>
        <p:xfrm>
          <a:off x="285750" y="273582"/>
          <a:ext cx="8401050" cy="3658730"/>
        </p:xfrm>
        <a:graphic>
          <a:graphicData uri="http://schemas.openxmlformats.org/drawingml/2006/table">
            <a:tbl>
              <a:tblPr firstRow="1" firstCol="1" bandRow="1">
                <a:tableStyleId>{5940675A-B579-460E-94D1-54222C63F5DA}</a:tableStyleId>
              </a:tblPr>
              <a:tblGrid>
                <a:gridCol w="7611352">
                  <a:extLst>
                    <a:ext uri="{9D8B030D-6E8A-4147-A177-3AD203B41FA5}">
                      <a16:colId xmlns:a16="http://schemas.microsoft.com/office/drawing/2014/main" xmlns="" val="1510188827"/>
                    </a:ext>
                  </a:extLst>
                </a:gridCol>
                <a:gridCol w="789698">
                  <a:extLst>
                    <a:ext uri="{9D8B030D-6E8A-4147-A177-3AD203B41FA5}">
                      <a16:colId xmlns:a16="http://schemas.microsoft.com/office/drawing/2014/main" xmlns="" val="473144150"/>
                    </a:ext>
                  </a:extLst>
                </a:gridCol>
              </a:tblGrid>
              <a:tr h="731746">
                <a:tc>
                  <a:txBody>
                    <a:bodyPr/>
                    <a:lstStyle/>
                    <a:p>
                      <a:pPr marL="457200" algn="ctr">
                        <a:lnSpc>
                          <a:spcPct val="100000"/>
                        </a:lnSpc>
                        <a:spcAft>
                          <a:spcPts val="1000"/>
                        </a:spcAft>
                        <a:buNone/>
                      </a:pPr>
                      <a:r>
                        <a:rPr lang="en-US" sz="2400" b="1" dirty="0" err="1" smtClean="0">
                          <a:solidFill>
                            <a:schemeClr val="tx1"/>
                          </a:solidFill>
                          <a:effectLst/>
                          <a:latin typeface="Times New Roman" pitchFamily="18" charset="0"/>
                          <a:cs typeface="Times New Roman" pitchFamily="18" charset="0"/>
                        </a:rPr>
                        <a:t>Em</a:t>
                      </a:r>
                      <a:r>
                        <a:rPr lang="en-US" sz="2400" b="1" dirty="0" smtClean="0">
                          <a:solidFill>
                            <a:schemeClr val="tx1"/>
                          </a:solidFill>
                          <a:effectLst/>
                          <a:latin typeface="Times New Roman" pitchFamily="18" charset="0"/>
                          <a:cs typeface="Times New Roman" pitchFamily="18" charset="0"/>
                        </a:rPr>
                        <a:t> </a:t>
                      </a:r>
                      <a:r>
                        <a:rPr lang="en-US" sz="2400" b="1" dirty="0" err="1" smtClean="0">
                          <a:solidFill>
                            <a:schemeClr val="tx1"/>
                          </a:solidFill>
                          <a:effectLst/>
                          <a:latin typeface="Times New Roman" pitchFamily="18" charset="0"/>
                          <a:cs typeface="Times New Roman" pitchFamily="18" charset="0"/>
                        </a:rPr>
                        <a:t>hãy</a:t>
                      </a:r>
                      <a:r>
                        <a:rPr lang="en-US" sz="2400" b="1" dirty="0" smtClean="0">
                          <a:solidFill>
                            <a:schemeClr val="tx1"/>
                          </a:solidFill>
                          <a:effectLst/>
                          <a:latin typeface="Times New Roman" pitchFamily="18" charset="0"/>
                          <a:cs typeface="Times New Roman" pitchFamily="18" charset="0"/>
                        </a:rPr>
                        <a:t> </a:t>
                      </a:r>
                      <a:r>
                        <a:rPr lang="en-US" sz="2400" b="1" dirty="0" err="1" smtClean="0">
                          <a:solidFill>
                            <a:schemeClr val="tx1"/>
                          </a:solidFill>
                          <a:effectLst/>
                          <a:latin typeface="Times New Roman" pitchFamily="18" charset="0"/>
                          <a:cs typeface="Times New Roman" pitchFamily="18" charset="0"/>
                        </a:rPr>
                        <a:t>xác</a:t>
                      </a:r>
                      <a:r>
                        <a:rPr lang="en-US" sz="2400" b="1" dirty="0" smtClean="0">
                          <a:solidFill>
                            <a:schemeClr val="tx1"/>
                          </a:solidFill>
                          <a:effectLst/>
                          <a:latin typeface="Times New Roman" pitchFamily="18" charset="0"/>
                          <a:cs typeface="Times New Roman" pitchFamily="18" charset="0"/>
                        </a:rPr>
                        <a:t> </a:t>
                      </a:r>
                      <a:r>
                        <a:rPr lang="en-US" sz="2400" b="1" dirty="0" err="1" smtClean="0">
                          <a:solidFill>
                            <a:schemeClr val="tx1"/>
                          </a:solidFill>
                          <a:effectLst/>
                          <a:latin typeface="Times New Roman" pitchFamily="18" charset="0"/>
                          <a:cs typeface="Times New Roman" pitchFamily="18" charset="0"/>
                        </a:rPr>
                        <a:t>định</a:t>
                      </a:r>
                      <a:r>
                        <a:rPr lang="en-US" sz="2400" b="1" dirty="0" smtClean="0">
                          <a:solidFill>
                            <a:schemeClr val="tx1"/>
                          </a:solidFill>
                          <a:effectLst/>
                          <a:latin typeface="Times New Roman" pitchFamily="18" charset="0"/>
                          <a:cs typeface="Times New Roman" pitchFamily="18" charset="0"/>
                        </a:rPr>
                        <a:t> </a:t>
                      </a:r>
                      <a:r>
                        <a:rPr lang="en-US" sz="2400" b="1" dirty="0" err="1" smtClean="0">
                          <a:solidFill>
                            <a:schemeClr val="tx1"/>
                          </a:solidFill>
                          <a:effectLst/>
                          <a:latin typeface="Times New Roman" pitchFamily="18" charset="0"/>
                          <a:cs typeface="Times New Roman" pitchFamily="18" charset="0"/>
                        </a:rPr>
                        <a:t>các</a:t>
                      </a:r>
                      <a:r>
                        <a:rPr lang="en-US" sz="2400" b="1" dirty="0" smtClean="0">
                          <a:solidFill>
                            <a:schemeClr val="tx1"/>
                          </a:solidFill>
                          <a:effectLst/>
                          <a:latin typeface="Times New Roman" pitchFamily="18" charset="0"/>
                          <a:cs typeface="Times New Roman" pitchFamily="18" charset="0"/>
                        </a:rPr>
                        <a:t> ý </a:t>
                      </a:r>
                      <a:r>
                        <a:rPr lang="en-US" sz="2400" b="1" dirty="0" err="1" smtClean="0">
                          <a:solidFill>
                            <a:schemeClr val="tx1"/>
                          </a:solidFill>
                          <a:effectLst/>
                          <a:latin typeface="Times New Roman" pitchFamily="18" charset="0"/>
                          <a:cs typeface="Times New Roman" pitchFamily="18" charset="0"/>
                        </a:rPr>
                        <a:t>kiến</a:t>
                      </a:r>
                      <a:r>
                        <a:rPr lang="en-US" sz="2400" b="1" dirty="0" smtClean="0">
                          <a:solidFill>
                            <a:schemeClr val="tx1"/>
                          </a:solidFill>
                          <a:effectLst/>
                          <a:latin typeface="Times New Roman" pitchFamily="18" charset="0"/>
                          <a:cs typeface="Times New Roman" pitchFamily="18" charset="0"/>
                        </a:rPr>
                        <a:t> </a:t>
                      </a:r>
                      <a:r>
                        <a:rPr lang="en-US" sz="2400" b="1" dirty="0" err="1" smtClean="0">
                          <a:solidFill>
                            <a:schemeClr val="tx1"/>
                          </a:solidFill>
                          <a:effectLst/>
                          <a:latin typeface="Times New Roman" pitchFamily="18" charset="0"/>
                          <a:cs typeface="Times New Roman" pitchFamily="18" charset="0"/>
                        </a:rPr>
                        <a:t>sau</a:t>
                      </a:r>
                      <a:r>
                        <a:rPr lang="en-US" sz="2400" b="1" dirty="0" smtClean="0">
                          <a:solidFill>
                            <a:schemeClr val="tx1"/>
                          </a:solidFill>
                          <a:effectLst/>
                          <a:latin typeface="Times New Roman" pitchFamily="18" charset="0"/>
                          <a:cs typeface="Times New Roman" pitchFamily="18" charset="0"/>
                        </a:rPr>
                        <a:t> </a:t>
                      </a:r>
                      <a:r>
                        <a:rPr lang="en-US" sz="2400" b="1" dirty="0" err="1" smtClean="0">
                          <a:solidFill>
                            <a:schemeClr val="tx1"/>
                          </a:solidFill>
                          <a:effectLst/>
                          <a:latin typeface="Times New Roman" pitchFamily="18" charset="0"/>
                          <a:cs typeface="Times New Roman" pitchFamily="18" charset="0"/>
                        </a:rPr>
                        <a:t>đúng</a:t>
                      </a:r>
                      <a:r>
                        <a:rPr lang="en-US" sz="2400" b="1" dirty="0" smtClean="0">
                          <a:solidFill>
                            <a:schemeClr val="tx1"/>
                          </a:solidFill>
                          <a:effectLst/>
                          <a:latin typeface="Times New Roman" pitchFamily="18" charset="0"/>
                          <a:cs typeface="Times New Roman" pitchFamily="18" charset="0"/>
                        </a:rPr>
                        <a:t> hay </a:t>
                      </a:r>
                      <a:r>
                        <a:rPr lang="en-US" sz="2400" b="1" dirty="0" err="1" smtClean="0">
                          <a:solidFill>
                            <a:schemeClr val="tx1"/>
                          </a:solidFill>
                          <a:effectLst/>
                          <a:latin typeface="Times New Roman" pitchFamily="18" charset="0"/>
                          <a:cs typeface="Times New Roman" pitchFamily="18" charset="0"/>
                        </a:rPr>
                        <a:t>sai</a:t>
                      </a:r>
                      <a:r>
                        <a:rPr lang="en-US" sz="2400" b="1" dirty="0" smtClean="0">
                          <a:solidFill>
                            <a:schemeClr val="tx1"/>
                          </a:solidFill>
                          <a:effectLst/>
                          <a:latin typeface="Times New Roman" pitchFamily="18" charset="0"/>
                          <a:cs typeface="Times New Roman" pitchFamily="18" charset="0"/>
                        </a:rPr>
                        <a:t>:</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buNone/>
                      </a:pPr>
                      <a:r>
                        <a:rPr lang="en-US" sz="2400" b="1" dirty="0">
                          <a:solidFill>
                            <a:schemeClr val="tx1"/>
                          </a:solidFill>
                          <a:effectLst/>
                          <a:latin typeface="Times New Roman" pitchFamily="18" charset="0"/>
                          <a:cs typeface="Times New Roman" pitchFamily="18" charset="0"/>
                        </a:rPr>
                        <a:t>Đ / S</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01036799"/>
                  </a:ext>
                </a:extLst>
              </a:tr>
              <a:tr h="731746">
                <a:tc>
                  <a:txBody>
                    <a:bodyPr/>
                    <a:lstStyle/>
                    <a:p>
                      <a:pPr algn="just">
                        <a:lnSpc>
                          <a:spcPct val="100000"/>
                        </a:lnSpc>
                        <a:spcAft>
                          <a:spcPts val="1000"/>
                        </a:spcAft>
                        <a:buNone/>
                        <a:tabLst>
                          <a:tab pos="227965" algn="l"/>
                        </a:tabLst>
                      </a:pPr>
                      <a:r>
                        <a:rPr lang="en-US" sz="2400" b="0" dirty="0">
                          <a:solidFill>
                            <a:schemeClr val="tx1"/>
                          </a:solidFill>
                          <a:effectLst/>
                          <a:latin typeface="Times New Roman" pitchFamily="18" charset="0"/>
                          <a:cs typeface="Times New Roman" pitchFamily="18" charset="0"/>
                        </a:rPr>
                        <a:t>a</a:t>
                      </a:r>
                      <a:r>
                        <a:rPr lang="en-US" sz="2400" b="0" dirty="0" smtClean="0">
                          <a:solidFill>
                            <a:schemeClr val="tx1"/>
                          </a:solidFill>
                          <a:effectLst/>
                          <a:latin typeface="Times New Roman" pitchFamily="18" charset="0"/>
                          <a:cs typeface="Times New Roman" pitchFamily="18" charset="0"/>
                        </a:rPr>
                        <a:t>. </a:t>
                      </a:r>
                      <a:r>
                        <a:rPr lang="en-US" sz="2400" b="0" dirty="0" err="1" smtClean="0">
                          <a:solidFill>
                            <a:schemeClr val="tx1"/>
                          </a:solidFill>
                          <a:effectLst/>
                          <a:latin typeface="Times New Roman" pitchFamily="18" charset="0"/>
                          <a:cs typeface="Times New Roman" pitchFamily="18" charset="0"/>
                        </a:rPr>
                        <a:t>Khi</a:t>
                      </a:r>
                      <a:r>
                        <a:rPr lang="en-US" sz="2400" b="0" dirty="0" smtClean="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tìm</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kiếm</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thông</a:t>
                      </a:r>
                      <a:r>
                        <a:rPr lang="en-US" sz="2400" b="0" dirty="0">
                          <a:solidFill>
                            <a:schemeClr val="tx1"/>
                          </a:solidFill>
                          <a:effectLst/>
                          <a:latin typeface="Times New Roman" pitchFamily="18" charset="0"/>
                          <a:cs typeface="Times New Roman" pitchFamily="18" charset="0"/>
                        </a:rPr>
                        <a:t> tin, </a:t>
                      </a:r>
                      <a:r>
                        <a:rPr lang="en-US" sz="2400" b="0" dirty="0" err="1">
                          <a:solidFill>
                            <a:schemeClr val="tx1"/>
                          </a:solidFill>
                          <a:effectLst/>
                          <a:latin typeface="Times New Roman" pitchFamily="18" charset="0"/>
                          <a:cs typeface="Times New Roman" pitchFamily="18" charset="0"/>
                        </a:rPr>
                        <a:t>việc</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xác</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định</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lợi</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ích</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của</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thông</a:t>
                      </a:r>
                      <a:r>
                        <a:rPr lang="en-US" sz="2400" b="0" dirty="0">
                          <a:solidFill>
                            <a:schemeClr val="tx1"/>
                          </a:solidFill>
                          <a:effectLst/>
                          <a:latin typeface="Times New Roman" pitchFamily="18" charset="0"/>
                          <a:cs typeface="Times New Roman" pitchFamily="18" charset="0"/>
                        </a:rPr>
                        <a:t> tin </a:t>
                      </a:r>
                      <a:r>
                        <a:rPr lang="en-US" sz="2400" b="0" dirty="0" err="1">
                          <a:solidFill>
                            <a:schemeClr val="tx1"/>
                          </a:solidFill>
                          <a:effectLst/>
                          <a:latin typeface="Times New Roman" pitchFamily="18" charset="0"/>
                          <a:cs typeface="Times New Roman" pitchFamily="18" charset="0"/>
                        </a:rPr>
                        <a:t>là</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rất</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quan</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trọng</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trong</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việc</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giải</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quyết</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vấn</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đề</a:t>
                      </a:r>
                      <a:r>
                        <a:rPr lang="en-US" sz="2400" b="0" dirty="0">
                          <a:solidFill>
                            <a:schemeClr val="tx1"/>
                          </a:solidFill>
                          <a:effectLst/>
                          <a:latin typeface="Times New Roman" pitchFamily="18" charset="0"/>
                          <a:cs typeface="Times New Roman" pitchFamily="18" charset="0"/>
                        </a:rPr>
                        <a:t>.</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buNone/>
                      </a:pPr>
                      <a:r>
                        <a:rPr lang="en-US" sz="2400" b="0" dirty="0">
                          <a:solidFill>
                            <a:schemeClr val="tx1"/>
                          </a:solidFill>
                          <a:effectLst/>
                          <a:latin typeface="Times New Roman" pitchFamily="18" charset="0"/>
                          <a:cs typeface="Times New Roman" pitchFamily="18" charset="0"/>
                        </a:rPr>
                        <a:t>Đ</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0786440"/>
                  </a:ext>
                </a:extLst>
              </a:tr>
              <a:tr h="731746">
                <a:tc>
                  <a:txBody>
                    <a:bodyPr/>
                    <a:lstStyle/>
                    <a:p>
                      <a:pPr algn="just">
                        <a:lnSpc>
                          <a:spcPct val="100000"/>
                        </a:lnSpc>
                        <a:spcAft>
                          <a:spcPts val="1000"/>
                        </a:spcAft>
                        <a:buNone/>
                      </a:pPr>
                      <a:r>
                        <a:rPr lang="en-US" sz="2400" b="0" dirty="0">
                          <a:solidFill>
                            <a:schemeClr val="tx1"/>
                          </a:solidFill>
                          <a:effectLst/>
                          <a:latin typeface="Times New Roman" pitchFamily="18" charset="0"/>
                          <a:cs typeface="Times New Roman" pitchFamily="18" charset="0"/>
                        </a:rPr>
                        <a:t>b</a:t>
                      </a:r>
                      <a:r>
                        <a:rPr lang="en-US" sz="2400" b="0" dirty="0" smtClean="0">
                          <a:solidFill>
                            <a:schemeClr val="tx1"/>
                          </a:solidFill>
                          <a:effectLst/>
                          <a:latin typeface="Times New Roman" pitchFamily="18" charset="0"/>
                          <a:cs typeface="Times New Roman" pitchFamily="18" charset="0"/>
                        </a:rPr>
                        <a:t>. </a:t>
                      </a:r>
                      <a:r>
                        <a:rPr lang="en-US" sz="2400" b="0" dirty="0" err="1" smtClean="0">
                          <a:solidFill>
                            <a:schemeClr val="tx1"/>
                          </a:solidFill>
                          <a:effectLst/>
                          <a:latin typeface="Times New Roman" pitchFamily="18" charset="0"/>
                          <a:cs typeface="Times New Roman" pitchFamily="18" charset="0"/>
                        </a:rPr>
                        <a:t>Thông</a:t>
                      </a:r>
                      <a:r>
                        <a:rPr lang="en-US" sz="2400" b="0" dirty="0" smtClean="0">
                          <a:solidFill>
                            <a:schemeClr val="tx1"/>
                          </a:solidFill>
                          <a:effectLst/>
                          <a:latin typeface="Times New Roman" pitchFamily="18" charset="0"/>
                          <a:cs typeface="Times New Roman" pitchFamily="18" charset="0"/>
                        </a:rPr>
                        <a:t> </a:t>
                      </a:r>
                      <a:r>
                        <a:rPr lang="en-US" sz="2400" b="0" dirty="0">
                          <a:solidFill>
                            <a:schemeClr val="tx1"/>
                          </a:solidFill>
                          <a:effectLst/>
                          <a:latin typeface="Times New Roman" pitchFamily="18" charset="0"/>
                          <a:cs typeface="Times New Roman" pitchFamily="18" charset="0"/>
                        </a:rPr>
                        <a:t>tin </a:t>
                      </a:r>
                      <a:r>
                        <a:rPr lang="en-US" sz="2400" b="0" dirty="0" err="1">
                          <a:solidFill>
                            <a:schemeClr val="tx1"/>
                          </a:solidFill>
                          <a:effectLst/>
                          <a:latin typeface="Times New Roman" pitchFamily="18" charset="0"/>
                          <a:cs typeface="Times New Roman" pitchFamily="18" charset="0"/>
                        </a:rPr>
                        <a:t>tìm</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được</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không</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cần</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phải</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có</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liên</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quan</a:t>
                      </a:r>
                      <a:r>
                        <a:rPr lang="en-US" sz="2400" b="0" dirty="0">
                          <a:solidFill>
                            <a:schemeClr val="tx1"/>
                          </a:solidFill>
                          <a:effectLst/>
                          <a:latin typeface="Times New Roman" pitchFamily="18" charset="0"/>
                          <a:cs typeface="Times New Roman" pitchFamily="18" charset="0"/>
                        </a:rPr>
                        <a:t> </a:t>
                      </a:r>
                      <a:r>
                        <a:rPr lang="en-US" sz="2400" b="0" dirty="0" err="1" smtClean="0">
                          <a:solidFill>
                            <a:schemeClr val="tx1"/>
                          </a:solidFill>
                          <a:effectLst/>
                          <a:latin typeface="Times New Roman" pitchFamily="18" charset="0"/>
                          <a:cs typeface="Times New Roman" pitchFamily="18" charset="0"/>
                        </a:rPr>
                        <a:t>thực</a:t>
                      </a:r>
                      <a:r>
                        <a:rPr lang="en-US" sz="2400" b="0" baseline="0" dirty="0" smtClean="0">
                          <a:solidFill>
                            <a:schemeClr val="tx1"/>
                          </a:solidFill>
                          <a:effectLst/>
                          <a:latin typeface="Times New Roman" pitchFamily="18" charset="0"/>
                          <a:cs typeface="Times New Roman" pitchFamily="18" charset="0"/>
                        </a:rPr>
                        <a:t> </a:t>
                      </a:r>
                      <a:r>
                        <a:rPr lang="en-US" sz="2400" b="0" baseline="0" dirty="0" err="1" smtClean="0">
                          <a:solidFill>
                            <a:schemeClr val="tx1"/>
                          </a:solidFill>
                          <a:effectLst/>
                          <a:latin typeface="Times New Roman" pitchFamily="18" charset="0"/>
                          <a:cs typeface="Times New Roman" pitchFamily="18" charset="0"/>
                        </a:rPr>
                        <a:t>tế</a:t>
                      </a:r>
                      <a:r>
                        <a:rPr lang="en-US" sz="2400" b="0" baseline="0" dirty="0" smtClean="0">
                          <a:solidFill>
                            <a:schemeClr val="tx1"/>
                          </a:solidFill>
                          <a:effectLst/>
                          <a:latin typeface="Times New Roman" pitchFamily="18" charset="0"/>
                          <a:cs typeface="Times New Roman" pitchFamily="18" charset="0"/>
                        </a:rPr>
                        <a:t> </a:t>
                      </a:r>
                      <a:r>
                        <a:rPr lang="en-US" sz="2400" b="0" dirty="0" err="1" smtClean="0">
                          <a:solidFill>
                            <a:schemeClr val="tx1"/>
                          </a:solidFill>
                          <a:effectLst/>
                          <a:latin typeface="Times New Roman" pitchFamily="18" charset="0"/>
                          <a:cs typeface="Times New Roman" pitchFamily="18" charset="0"/>
                        </a:rPr>
                        <a:t>trực</a:t>
                      </a:r>
                      <a:r>
                        <a:rPr lang="en-US" sz="2400" b="0" dirty="0" smtClean="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tiếp</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đến</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vấn</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đề</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cần</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giải</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quyết</a:t>
                      </a:r>
                      <a:r>
                        <a:rPr lang="en-US" sz="2400" b="0" dirty="0">
                          <a:solidFill>
                            <a:schemeClr val="tx1"/>
                          </a:solidFill>
                          <a:effectLst/>
                          <a:latin typeface="Times New Roman" pitchFamily="18" charset="0"/>
                          <a:cs typeface="Times New Roman" pitchFamily="18" charset="0"/>
                        </a:rPr>
                        <a:t>.</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buNone/>
                      </a:pPr>
                      <a:r>
                        <a:rPr lang="en-US" sz="2400" b="0">
                          <a:solidFill>
                            <a:schemeClr val="tx1"/>
                          </a:solidFill>
                          <a:effectLst/>
                          <a:latin typeface="Times New Roman" pitchFamily="18" charset="0"/>
                          <a:cs typeface="Times New Roman" pitchFamily="18" charset="0"/>
                        </a:rPr>
                        <a:t>S</a:t>
                      </a:r>
                      <a:endParaRPr lang="en-US" sz="2400" b="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63122143"/>
                  </a:ext>
                </a:extLst>
              </a:tr>
              <a:tr h="731746">
                <a:tc>
                  <a:txBody>
                    <a:bodyPr/>
                    <a:lstStyle/>
                    <a:p>
                      <a:pPr algn="just">
                        <a:lnSpc>
                          <a:spcPct val="100000"/>
                        </a:lnSpc>
                        <a:spcAft>
                          <a:spcPts val="1000"/>
                        </a:spcAft>
                        <a:buNone/>
                        <a:tabLst>
                          <a:tab pos="227965" algn="l"/>
                        </a:tabLst>
                      </a:pPr>
                      <a:r>
                        <a:rPr lang="en-US" sz="2400" b="0" dirty="0">
                          <a:solidFill>
                            <a:schemeClr val="tx1"/>
                          </a:solidFill>
                          <a:effectLst/>
                          <a:latin typeface="Times New Roman" pitchFamily="18" charset="0"/>
                          <a:cs typeface="Times New Roman" pitchFamily="18" charset="0"/>
                        </a:rPr>
                        <a:t>c. </a:t>
                      </a:r>
                      <a:r>
                        <a:rPr lang="en-US" sz="2400" b="0" dirty="0" err="1">
                          <a:solidFill>
                            <a:schemeClr val="tx1"/>
                          </a:solidFill>
                          <a:effectLst/>
                          <a:latin typeface="Times New Roman" pitchFamily="18" charset="0"/>
                          <a:cs typeface="Times New Roman" pitchFamily="18" charset="0"/>
                        </a:rPr>
                        <a:t>Lợi</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ích</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của</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thông</a:t>
                      </a:r>
                      <a:r>
                        <a:rPr lang="en-US" sz="2400" b="0" dirty="0">
                          <a:solidFill>
                            <a:schemeClr val="tx1"/>
                          </a:solidFill>
                          <a:effectLst/>
                          <a:latin typeface="Times New Roman" pitchFamily="18" charset="0"/>
                          <a:cs typeface="Times New Roman" pitchFamily="18" charset="0"/>
                        </a:rPr>
                        <a:t> tin </a:t>
                      </a:r>
                      <a:r>
                        <a:rPr lang="en-US" sz="2400" b="0" dirty="0" err="1">
                          <a:solidFill>
                            <a:schemeClr val="tx1"/>
                          </a:solidFill>
                          <a:effectLst/>
                          <a:latin typeface="Times New Roman" pitchFamily="18" charset="0"/>
                          <a:cs typeface="Times New Roman" pitchFamily="18" charset="0"/>
                        </a:rPr>
                        <a:t>tìm</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được</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có</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thể</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giúp</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các</a:t>
                      </a:r>
                      <a:r>
                        <a:rPr lang="en-US" sz="2400" b="0" dirty="0">
                          <a:solidFill>
                            <a:schemeClr val="tx1"/>
                          </a:solidFill>
                          <a:effectLst/>
                          <a:latin typeface="Times New Roman" pitchFamily="18" charset="0"/>
                          <a:cs typeface="Times New Roman" pitchFamily="18" charset="0"/>
                        </a:rPr>
                        <a:t> </a:t>
                      </a:r>
                      <a:r>
                        <a:rPr lang="en-US" sz="2400" b="0" dirty="0" err="1" smtClean="0">
                          <a:solidFill>
                            <a:schemeClr val="tx1"/>
                          </a:solidFill>
                          <a:effectLst/>
                          <a:latin typeface="Times New Roman" pitchFamily="18" charset="0"/>
                          <a:cs typeface="Times New Roman" pitchFamily="18" charset="0"/>
                        </a:rPr>
                        <a:t>chúng</a:t>
                      </a:r>
                      <a:r>
                        <a:rPr lang="en-US" sz="2400" b="0" baseline="0" dirty="0" smtClean="0">
                          <a:solidFill>
                            <a:schemeClr val="tx1"/>
                          </a:solidFill>
                          <a:effectLst/>
                          <a:latin typeface="Times New Roman" pitchFamily="18" charset="0"/>
                          <a:cs typeface="Times New Roman" pitchFamily="18" charset="0"/>
                        </a:rPr>
                        <a:t> ta</a:t>
                      </a:r>
                      <a:r>
                        <a:rPr lang="en-US" sz="2400" b="0" dirty="0" smtClean="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tiết</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kiệm</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thời</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gian</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và</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công</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sức</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trong</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quá</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trình</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giải</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quyết</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vấn</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đề</a:t>
                      </a:r>
                      <a:r>
                        <a:rPr lang="en-US" sz="2400" b="0" dirty="0">
                          <a:solidFill>
                            <a:schemeClr val="tx1"/>
                          </a:solidFill>
                          <a:effectLst/>
                          <a:latin typeface="Times New Roman" pitchFamily="18" charset="0"/>
                          <a:cs typeface="Times New Roman" pitchFamily="18" charset="0"/>
                        </a:rPr>
                        <a:t>.</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buNone/>
                      </a:pPr>
                      <a:r>
                        <a:rPr lang="en-US" sz="2400" b="0" dirty="0">
                          <a:solidFill>
                            <a:schemeClr val="tx1"/>
                          </a:solidFill>
                          <a:effectLst/>
                          <a:latin typeface="Times New Roman" pitchFamily="18" charset="0"/>
                          <a:cs typeface="Times New Roman" pitchFamily="18" charset="0"/>
                        </a:rPr>
                        <a:t>Đ</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62801632"/>
                  </a:ext>
                </a:extLst>
              </a:tr>
              <a:tr h="731746">
                <a:tc>
                  <a:txBody>
                    <a:bodyPr/>
                    <a:lstStyle/>
                    <a:p>
                      <a:pPr algn="just">
                        <a:lnSpc>
                          <a:spcPct val="100000"/>
                        </a:lnSpc>
                        <a:spcAft>
                          <a:spcPts val="1000"/>
                        </a:spcAft>
                        <a:buNone/>
                        <a:tabLst>
                          <a:tab pos="227965" algn="l"/>
                        </a:tabLst>
                      </a:pPr>
                      <a:r>
                        <a:rPr lang="en-US" sz="2400" b="0" dirty="0">
                          <a:solidFill>
                            <a:schemeClr val="tx1"/>
                          </a:solidFill>
                          <a:effectLst/>
                          <a:latin typeface="Times New Roman" pitchFamily="18" charset="0"/>
                          <a:cs typeface="Times New Roman" pitchFamily="18" charset="0"/>
                        </a:rPr>
                        <a:t>d</a:t>
                      </a:r>
                      <a:r>
                        <a:rPr lang="en-US" sz="2400" b="0" dirty="0" smtClean="0">
                          <a:solidFill>
                            <a:schemeClr val="tx1"/>
                          </a:solidFill>
                          <a:effectLst/>
                          <a:latin typeface="Times New Roman" pitchFamily="18" charset="0"/>
                          <a:cs typeface="Times New Roman" pitchFamily="18" charset="0"/>
                        </a:rPr>
                        <a:t>. </a:t>
                      </a:r>
                      <a:r>
                        <a:rPr lang="en-US" sz="2400" b="0" dirty="0" err="1" smtClean="0">
                          <a:solidFill>
                            <a:schemeClr val="tx1"/>
                          </a:solidFill>
                          <a:effectLst/>
                          <a:latin typeface="Times New Roman" pitchFamily="18" charset="0"/>
                          <a:cs typeface="Times New Roman" pitchFamily="18" charset="0"/>
                        </a:rPr>
                        <a:t>Việc</a:t>
                      </a:r>
                      <a:r>
                        <a:rPr lang="en-US" sz="2400" b="0" dirty="0" smtClean="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thu</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thập</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thông</a:t>
                      </a:r>
                      <a:r>
                        <a:rPr lang="en-US" sz="2400" b="0" dirty="0">
                          <a:solidFill>
                            <a:schemeClr val="tx1"/>
                          </a:solidFill>
                          <a:effectLst/>
                          <a:latin typeface="Times New Roman" pitchFamily="18" charset="0"/>
                          <a:cs typeface="Times New Roman" pitchFamily="18" charset="0"/>
                        </a:rPr>
                        <a:t> tin </a:t>
                      </a:r>
                      <a:r>
                        <a:rPr lang="en-US" sz="2400" b="0" dirty="0" err="1">
                          <a:solidFill>
                            <a:schemeClr val="tx1"/>
                          </a:solidFill>
                          <a:effectLst/>
                          <a:latin typeface="Times New Roman" pitchFamily="18" charset="0"/>
                          <a:cs typeface="Times New Roman" pitchFamily="18" charset="0"/>
                        </a:rPr>
                        <a:t>từ</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nhiều</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nguồn</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khác</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nhau</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không</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ảnh</a:t>
                      </a:r>
                      <a:r>
                        <a:rPr lang="en-US" sz="2400" b="0" dirty="0">
                          <a:solidFill>
                            <a:schemeClr val="tx1"/>
                          </a:solidFill>
                          <a:effectLst/>
                          <a:latin typeface="Times New Roman" pitchFamily="18" charset="0"/>
                          <a:cs typeface="Times New Roman" pitchFamily="18" charset="0"/>
                        </a:rPr>
                        <a:t> </a:t>
                      </a:r>
                      <a:r>
                        <a:rPr lang="en-US" sz="2400" b="0" dirty="0" err="1" smtClean="0">
                          <a:solidFill>
                            <a:schemeClr val="tx1"/>
                          </a:solidFill>
                          <a:effectLst/>
                          <a:latin typeface="Times New Roman" pitchFamily="18" charset="0"/>
                          <a:cs typeface="Times New Roman" pitchFamily="18" charset="0"/>
                        </a:rPr>
                        <a:t>hưởng</a:t>
                      </a:r>
                      <a:r>
                        <a:rPr lang="en-US" sz="2400" b="0" baseline="0" dirty="0" smtClean="0">
                          <a:solidFill>
                            <a:schemeClr val="tx1"/>
                          </a:solidFill>
                          <a:effectLst/>
                          <a:latin typeface="Times New Roman" pitchFamily="18" charset="0"/>
                          <a:cs typeface="Times New Roman" pitchFamily="18" charset="0"/>
                        </a:rPr>
                        <a:t> </a:t>
                      </a:r>
                      <a:r>
                        <a:rPr lang="en-US" sz="2400" b="0" baseline="0" dirty="0" err="1" smtClean="0">
                          <a:solidFill>
                            <a:schemeClr val="tx1"/>
                          </a:solidFill>
                          <a:effectLst/>
                          <a:latin typeface="Times New Roman" pitchFamily="18" charset="0"/>
                          <a:cs typeface="Times New Roman" pitchFamily="18" charset="0"/>
                        </a:rPr>
                        <a:t>quá</a:t>
                      </a:r>
                      <a:r>
                        <a:rPr lang="en-US" sz="2400" b="0" baseline="0" dirty="0" smtClean="0">
                          <a:solidFill>
                            <a:schemeClr val="tx1"/>
                          </a:solidFill>
                          <a:effectLst/>
                          <a:latin typeface="Times New Roman" pitchFamily="18" charset="0"/>
                          <a:cs typeface="Times New Roman" pitchFamily="18" charset="0"/>
                        </a:rPr>
                        <a:t> </a:t>
                      </a:r>
                      <a:r>
                        <a:rPr lang="en-US" sz="2400" b="0" baseline="0" dirty="0" err="1" smtClean="0">
                          <a:solidFill>
                            <a:schemeClr val="tx1"/>
                          </a:solidFill>
                          <a:effectLst/>
                          <a:latin typeface="Times New Roman" pitchFamily="18" charset="0"/>
                          <a:cs typeface="Times New Roman" pitchFamily="18" charset="0"/>
                        </a:rPr>
                        <a:t>nhiều</a:t>
                      </a:r>
                      <a:r>
                        <a:rPr lang="en-US" sz="2400" b="0" dirty="0" smtClean="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đến</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chất</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lượng</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giải</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quyết</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vấn</a:t>
                      </a:r>
                      <a:r>
                        <a:rPr lang="en-US" sz="2400" b="0" dirty="0">
                          <a:solidFill>
                            <a:schemeClr val="tx1"/>
                          </a:solidFill>
                          <a:effectLst/>
                          <a:latin typeface="Times New Roman" pitchFamily="18" charset="0"/>
                          <a:cs typeface="Times New Roman" pitchFamily="18" charset="0"/>
                        </a:rPr>
                        <a:t> </a:t>
                      </a:r>
                      <a:r>
                        <a:rPr lang="en-US" sz="2400" b="0" dirty="0" err="1">
                          <a:solidFill>
                            <a:schemeClr val="tx1"/>
                          </a:solidFill>
                          <a:effectLst/>
                          <a:latin typeface="Times New Roman" pitchFamily="18" charset="0"/>
                          <a:cs typeface="Times New Roman" pitchFamily="18" charset="0"/>
                        </a:rPr>
                        <a:t>đề</a:t>
                      </a:r>
                      <a:r>
                        <a:rPr lang="en-US" sz="2400" b="0" dirty="0">
                          <a:solidFill>
                            <a:schemeClr val="tx1"/>
                          </a:solidFill>
                          <a:effectLst/>
                          <a:latin typeface="Times New Roman" pitchFamily="18" charset="0"/>
                          <a:cs typeface="Times New Roman" pitchFamily="18" charset="0"/>
                        </a:rPr>
                        <a:t>.</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1000"/>
                        </a:spcAft>
                        <a:buNone/>
                      </a:pPr>
                      <a:r>
                        <a:rPr lang="en-US" sz="2400" b="0" dirty="0">
                          <a:solidFill>
                            <a:schemeClr val="tx1"/>
                          </a:solidFill>
                          <a:effectLst/>
                          <a:latin typeface="Times New Roman" pitchFamily="18" charset="0"/>
                          <a:cs typeface="Times New Roman" pitchFamily="18" charset="0"/>
                        </a:rPr>
                        <a:t>S</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14864750"/>
                  </a:ext>
                </a:extLst>
              </a:tr>
            </a:tbl>
          </a:graphicData>
        </a:graphic>
      </p:graphicFrame>
      <p:sp>
        <p:nvSpPr>
          <p:cNvPr id="3" name="Rectangle 2">
            <a:extLst>
              <a:ext uri="{FF2B5EF4-FFF2-40B4-BE49-F238E27FC236}">
                <a16:creationId xmlns:a16="http://schemas.microsoft.com/office/drawing/2014/main" xmlns="" id="{E869E439-69F9-FDC6-01BB-433D950A4A1E}"/>
              </a:ext>
            </a:extLst>
          </p:cNvPr>
          <p:cNvSpPr/>
          <p:nvPr/>
        </p:nvSpPr>
        <p:spPr>
          <a:xfrm>
            <a:off x="8010525" y="1060376"/>
            <a:ext cx="571500" cy="5144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AC310164-AFA6-3174-69F2-05700B7CD399}"/>
              </a:ext>
            </a:extLst>
          </p:cNvPr>
          <p:cNvSpPr/>
          <p:nvPr/>
        </p:nvSpPr>
        <p:spPr>
          <a:xfrm>
            <a:off x="8007796" y="2644552"/>
            <a:ext cx="571500" cy="5144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A907EA25-3AEA-3BF5-BE15-4E8847C05E00}"/>
              </a:ext>
            </a:extLst>
          </p:cNvPr>
          <p:cNvSpPr/>
          <p:nvPr/>
        </p:nvSpPr>
        <p:spPr>
          <a:xfrm>
            <a:off x="7958658" y="3395514"/>
            <a:ext cx="571500" cy="432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21C3EBD9-56C4-E445-8903-415F37737CCC}"/>
              </a:ext>
            </a:extLst>
          </p:cNvPr>
          <p:cNvSpPr/>
          <p:nvPr/>
        </p:nvSpPr>
        <p:spPr>
          <a:xfrm>
            <a:off x="8058150" y="3932312"/>
            <a:ext cx="571500" cy="5144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E869E439-69F9-FDC6-01BB-433D950A4A1E}"/>
              </a:ext>
            </a:extLst>
          </p:cNvPr>
          <p:cNvSpPr/>
          <p:nvPr/>
        </p:nvSpPr>
        <p:spPr>
          <a:xfrm>
            <a:off x="8074471" y="1924472"/>
            <a:ext cx="571500" cy="5144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7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621067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4"/>
                                        </p:tgtEl>
                                        <p:attrNameLst>
                                          <p:attrName>ppt_w</p:attrName>
                                        </p:attrNameLst>
                                      </p:cBhvr>
                                      <p:tavLst>
                                        <p:tav tm="0">
                                          <p:val>
                                            <p:strVal val="ppt_w"/>
                                          </p:val>
                                        </p:tav>
                                        <p:tav tm="100000">
                                          <p:val>
                                            <p:fltVal val="0"/>
                                          </p:val>
                                        </p:tav>
                                      </p:tavLst>
                                    </p:anim>
                                    <p:anim calcmode="lin" valueType="num">
                                      <p:cBhvr>
                                        <p:cTn id="21" dur="500"/>
                                        <p:tgtEl>
                                          <p:spTgt spid="4"/>
                                        </p:tgtEl>
                                        <p:attrNameLst>
                                          <p:attrName>ppt_h</p:attrName>
                                        </p:attrNameLst>
                                      </p:cBhvr>
                                      <p:tavLst>
                                        <p:tav tm="0">
                                          <p:val>
                                            <p:strVal val="ppt_h"/>
                                          </p:val>
                                        </p:tav>
                                        <p:tav tm="100000">
                                          <p:val>
                                            <p:fltVal val="0"/>
                                          </p:val>
                                        </p:tav>
                                      </p:tavLst>
                                    </p:anim>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5"/>
                                        </p:tgtEl>
                                        <p:attrNameLst>
                                          <p:attrName>ppt_w</p:attrName>
                                        </p:attrNameLst>
                                      </p:cBhvr>
                                      <p:tavLst>
                                        <p:tav tm="0">
                                          <p:val>
                                            <p:strVal val="ppt_w"/>
                                          </p:val>
                                        </p:tav>
                                        <p:tav tm="100000">
                                          <p:val>
                                            <p:fltVal val="0"/>
                                          </p:val>
                                        </p:tav>
                                      </p:tavLst>
                                    </p:anim>
                                    <p:anim calcmode="lin" valueType="num">
                                      <p:cBhvr>
                                        <p:cTn id="28" dur="500"/>
                                        <p:tgtEl>
                                          <p:spTgt spid="5"/>
                                        </p:tgtEl>
                                        <p:attrNameLst>
                                          <p:attrName>ppt_h</p:attrName>
                                        </p:attrNameLst>
                                      </p:cBhvr>
                                      <p:tavLst>
                                        <p:tav tm="0">
                                          <p:val>
                                            <p:strVal val="ppt_h"/>
                                          </p:val>
                                        </p:tav>
                                        <p:tav tm="100000">
                                          <p:val>
                                            <p:fltVal val="0"/>
                                          </p:val>
                                        </p:tav>
                                      </p:tavLst>
                                    </p:anim>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0" nodeType="clickEffect">
                                  <p:stCondLst>
                                    <p:cond delay="0"/>
                                  </p:stCondLst>
                                  <p:childTnLst>
                                    <p:anim calcmode="lin" valueType="num">
                                      <p:cBhvr>
                                        <p:cTn id="34" dur="500"/>
                                        <p:tgtEl>
                                          <p:spTgt spid="6"/>
                                        </p:tgtEl>
                                        <p:attrNameLst>
                                          <p:attrName>ppt_w</p:attrName>
                                        </p:attrNameLst>
                                      </p:cBhvr>
                                      <p:tavLst>
                                        <p:tav tm="0">
                                          <p:val>
                                            <p:strVal val="ppt_w"/>
                                          </p:val>
                                        </p:tav>
                                        <p:tav tm="100000">
                                          <p:val>
                                            <p:fltVal val="0"/>
                                          </p:val>
                                        </p:tav>
                                      </p:tavLst>
                                    </p:anim>
                                    <p:anim calcmode="lin" valueType="num">
                                      <p:cBhvr>
                                        <p:cTn id="35" dur="500"/>
                                        <p:tgtEl>
                                          <p:spTgt spid="6"/>
                                        </p:tgtEl>
                                        <p:attrNameLst>
                                          <p:attrName>ppt_h</p:attrName>
                                        </p:attrNameLst>
                                      </p:cBhvr>
                                      <p:tavLst>
                                        <p:tav tm="0">
                                          <p:val>
                                            <p:strVal val="ppt_h"/>
                                          </p:val>
                                        </p:tav>
                                        <p:tav tm="100000">
                                          <p:val>
                                            <p:fltVal val="0"/>
                                          </p:val>
                                        </p:tav>
                                      </p:tavLst>
                                    </p:anim>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50000">
              <a:schemeClr val="bg1"/>
            </a:gs>
            <a:gs pos="100000">
              <a:srgbClr val="FFFF00"/>
            </a:gs>
          </a:gsLst>
          <a:lin ang="5400000" scaled="0"/>
        </a:gradFill>
        <a:effectLst/>
      </p:bgPr>
    </p:bg>
    <p:spTree>
      <p:nvGrpSpPr>
        <p:cNvPr id="1" name=""/>
        <p:cNvGrpSpPr/>
        <p:nvPr/>
      </p:nvGrpSpPr>
      <p:grpSpPr>
        <a:xfrm>
          <a:off x="0" y="0"/>
          <a:ext cx="0" cy="0"/>
          <a:chOff x="0" y="0"/>
          <a:chExt cx="0" cy="0"/>
        </a:xfrm>
      </p:grpSpPr>
      <p:sp>
        <p:nvSpPr>
          <p:cNvPr id="3" name="Flowchart: Preparation 2"/>
          <p:cNvSpPr/>
          <p:nvPr/>
        </p:nvSpPr>
        <p:spPr>
          <a:xfrm>
            <a:off x="-493531" y="257946"/>
            <a:ext cx="2621397" cy="4121366"/>
          </a:xfrm>
          <a:prstGeom prst="flowChartPreparation">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971550"/>
            <a:r>
              <a:rPr lang="en-US" sz="2000" b="1" dirty="0">
                <a:latin typeface="Times New Roman" pitchFamily="18" charset="0"/>
                <a:cs typeface="Times New Roman" pitchFamily="18" charset="0"/>
              </a:rPr>
              <a:t>THÔNG TIN TRONG MÔI TR</a:t>
            </a:r>
            <a:r>
              <a:rPr lang="vi-VN" sz="2000" b="1" dirty="0">
                <a:latin typeface="Times New Roman" pitchFamily="18" charset="0"/>
                <a:cs typeface="Times New Roman" pitchFamily="18" charset="0"/>
              </a:rPr>
              <a:t>ƯỜ</a:t>
            </a:r>
            <a:r>
              <a:rPr lang="en-US" sz="2000" b="1" dirty="0">
                <a:latin typeface="Times New Roman" pitchFamily="18" charset="0"/>
                <a:cs typeface="Times New Roman" pitchFamily="18" charset="0"/>
              </a:rPr>
              <a:t>N</a:t>
            </a:r>
            <a:r>
              <a:rPr lang="vi-VN" sz="2000" b="1" dirty="0">
                <a:latin typeface="Times New Roman" pitchFamily="18" charset="0"/>
                <a:cs typeface="Times New Roman" pitchFamily="18" charset="0"/>
              </a:rPr>
              <a:t>G</a:t>
            </a:r>
            <a:r>
              <a:rPr lang="en-US" sz="2000" b="1" dirty="0">
                <a:latin typeface="Times New Roman" pitchFamily="18" charset="0"/>
                <a:cs typeface="Times New Roman" pitchFamily="18" charset="0"/>
              </a:rPr>
              <a:t> SỐ</a:t>
            </a:r>
          </a:p>
        </p:txBody>
      </p:sp>
      <p:sp>
        <p:nvSpPr>
          <p:cNvPr id="10" name="8-Point Star 9"/>
          <p:cNvSpPr/>
          <p:nvPr/>
        </p:nvSpPr>
        <p:spPr>
          <a:xfrm>
            <a:off x="2279686" y="21922"/>
            <a:ext cx="2448272" cy="1656185"/>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Times New Roman" pitchFamily="18" charset="0"/>
                <a:cs typeface="Times New Roman" pitchFamily="18" charset="0"/>
              </a:rPr>
              <a:t>THÔNG TIN TRONG MÔI TR</a:t>
            </a:r>
            <a:r>
              <a:rPr lang="vi-VN" sz="2000" dirty="0">
                <a:latin typeface="Times New Roman" pitchFamily="18" charset="0"/>
                <a:cs typeface="Times New Roman" pitchFamily="18" charset="0"/>
              </a:rPr>
              <a:t>ƯỜNG</a:t>
            </a:r>
            <a:r>
              <a:rPr lang="en-US" sz="2000" dirty="0">
                <a:latin typeface="Times New Roman" pitchFamily="18" charset="0"/>
                <a:cs typeface="Times New Roman" pitchFamily="18" charset="0"/>
              </a:rPr>
              <a:t> SỐ</a:t>
            </a:r>
          </a:p>
        </p:txBody>
      </p:sp>
      <p:cxnSp>
        <p:nvCxnSpPr>
          <p:cNvPr id="16" name="Curved Connector 15"/>
          <p:cNvCxnSpPr/>
          <p:nvPr/>
        </p:nvCxnSpPr>
        <p:spPr>
          <a:xfrm flipV="1">
            <a:off x="1403648" y="806570"/>
            <a:ext cx="1143851" cy="828092"/>
          </a:xfrm>
          <a:prstGeom prst="curvedConnector3">
            <a:avLst>
              <a:gd name="adj1" fmla="val 50000"/>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23" name="8-Point Star 22"/>
          <p:cNvSpPr/>
          <p:nvPr/>
        </p:nvSpPr>
        <p:spPr>
          <a:xfrm>
            <a:off x="2127866" y="2833136"/>
            <a:ext cx="2448272" cy="1656185"/>
          </a:xfrm>
          <a:prstGeom prst="star8">
            <a:avLst/>
          </a:prstGeom>
          <a:solidFill>
            <a:schemeClr val="accent1">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a:solidFill>
                  <a:srgbClr val="0000FF"/>
                </a:solidFill>
                <a:latin typeface="Times New Roman" pitchFamily="18" charset="0"/>
                <a:cs typeface="Times New Roman" pitchFamily="18" charset="0"/>
              </a:rPr>
              <a:t>THÔNG TIN ĐÁNG TIN CẬY</a:t>
            </a:r>
          </a:p>
        </p:txBody>
      </p:sp>
      <p:cxnSp>
        <p:nvCxnSpPr>
          <p:cNvPr id="22" name="Curved Connector 21"/>
          <p:cNvCxnSpPr/>
          <p:nvPr/>
        </p:nvCxnSpPr>
        <p:spPr>
          <a:xfrm rot="16200000" flipH="1">
            <a:off x="1381509" y="2855276"/>
            <a:ext cx="900100" cy="855821"/>
          </a:xfrm>
          <a:prstGeom prst="curvedConnector2">
            <a:avLst/>
          </a:prstGeom>
          <a:ln w="76200">
            <a:solidFill>
              <a:srgbClr val="00FFFF"/>
            </a:solidFill>
            <a:tailEnd type="arrow"/>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4963798" y="2558823"/>
            <a:ext cx="4032448" cy="54862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FF"/>
                </a:solidFill>
                <a:latin typeface="Times New Roman" pitchFamily="18" charset="0"/>
                <a:cs typeface="Times New Roman" pitchFamily="18" charset="0"/>
              </a:rPr>
              <a:t>Thông</a:t>
            </a:r>
            <a:r>
              <a:rPr lang="en-US" sz="2000" dirty="0">
                <a:solidFill>
                  <a:srgbClr val="0000FF"/>
                </a:solidFill>
                <a:latin typeface="Times New Roman" pitchFamily="18" charset="0"/>
                <a:cs typeface="Times New Roman" pitchFamily="18" charset="0"/>
              </a:rPr>
              <a:t> tin </a:t>
            </a:r>
            <a:r>
              <a:rPr lang="vi-VN" sz="2000" dirty="0">
                <a:solidFill>
                  <a:srgbClr val="0000FF"/>
                </a:solidFill>
                <a:latin typeface="Times New Roman" pitchFamily="18" charset="0"/>
                <a:cs typeface="Times New Roman" pitchFamily="18" charset="0"/>
              </a:rPr>
              <a:t>đáng</a:t>
            </a:r>
            <a:r>
              <a:rPr lang="en-US" sz="2000" dirty="0">
                <a:solidFill>
                  <a:srgbClr val="0000FF"/>
                </a:solidFill>
                <a:latin typeface="Times New Roman" pitchFamily="18" charset="0"/>
                <a:cs typeface="Times New Roman" pitchFamily="18" charset="0"/>
              </a:rPr>
              <a:t> tin </a:t>
            </a:r>
            <a:r>
              <a:rPr lang="en-US" sz="2000" dirty="0" err="1">
                <a:solidFill>
                  <a:srgbClr val="0000FF"/>
                </a:solidFill>
                <a:latin typeface="Times New Roman" pitchFamily="18" charset="0"/>
                <a:cs typeface="Times New Roman" pitchFamily="18" charset="0"/>
              </a:rPr>
              <a:t>cậy</a:t>
            </a:r>
            <a:endParaRPr lang="en-US" sz="2000" dirty="0">
              <a:solidFill>
                <a:srgbClr val="0000FF"/>
              </a:solidFill>
              <a:latin typeface="Times New Roman" pitchFamily="18" charset="0"/>
              <a:cs typeface="Times New Roman" pitchFamily="18" charset="0"/>
            </a:endParaRPr>
          </a:p>
        </p:txBody>
      </p:sp>
      <p:sp>
        <p:nvSpPr>
          <p:cNvPr id="34" name="Rounded Rectangle 33"/>
          <p:cNvSpPr/>
          <p:nvPr/>
        </p:nvSpPr>
        <p:spPr>
          <a:xfrm>
            <a:off x="4835823" y="4130453"/>
            <a:ext cx="4032448" cy="54862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00FF"/>
                </a:solidFill>
                <a:latin typeface="Times New Roman" pitchFamily="18" charset="0"/>
                <a:cs typeface="Times New Roman" pitchFamily="18" charset="0"/>
              </a:rPr>
              <a:t>Cách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xác</a:t>
            </a:r>
            <a:r>
              <a:rPr lang="en-US" sz="2000" dirty="0">
                <a:solidFill>
                  <a:srgbClr val="0000FF"/>
                </a:solidFill>
                <a:latin typeface="Times New Roman" pitchFamily="18" charset="0"/>
                <a:cs typeface="Times New Roman" pitchFamily="18" charset="0"/>
              </a:rPr>
              <a:t> </a:t>
            </a:r>
            <a:r>
              <a:rPr lang="vi-VN" sz="2000" dirty="0">
                <a:solidFill>
                  <a:srgbClr val="0000FF"/>
                </a:solidFill>
                <a:latin typeface="Times New Roman" pitchFamily="18" charset="0"/>
                <a:cs typeface="Times New Roman" pitchFamily="18" charset="0"/>
              </a:rPr>
              <a:t>định</a:t>
            </a:r>
            <a:r>
              <a:rPr lang="en-US" sz="2000" dirty="0">
                <a:solidFill>
                  <a:srgbClr val="0000FF"/>
                </a:solidFill>
                <a:latin typeface="Times New Roman" pitchFamily="18" charset="0"/>
                <a:cs typeface="Times New Roman" pitchFamily="18" charset="0"/>
              </a:rPr>
              <a:t> </a:t>
            </a:r>
            <a:r>
              <a:rPr lang="en-US" sz="2000" dirty="0" err="1">
                <a:solidFill>
                  <a:srgbClr val="0000FF"/>
                </a:solidFill>
                <a:latin typeface="Times New Roman" pitchFamily="18" charset="0"/>
                <a:cs typeface="Times New Roman" pitchFamily="18" charset="0"/>
              </a:rPr>
              <a:t>thông</a:t>
            </a:r>
            <a:r>
              <a:rPr lang="en-US" sz="2000" dirty="0">
                <a:solidFill>
                  <a:srgbClr val="0000FF"/>
                </a:solidFill>
                <a:latin typeface="Times New Roman" pitchFamily="18" charset="0"/>
                <a:cs typeface="Times New Roman" pitchFamily="18" charset="0"/>
              </a:rPr>
              <a:t> tin </a:t>
            </a:r>
            <a:r>
              <a:rPr lang="en-US" sz="2000" dirty="0" err="1">
                <a:solidFill>
                  <a:srgbClr val="0000FF"/>
                </a:solidFill>
                <a:latin typeface="Times New Roman" pitchFamily="18" charset="0"/>
                <a:cs typeface="Times New Roman" pitchFamily="18" charset="0"/>
              </a:rPr>
              <a:t>dáng</a:t>
            </a:r>
            <a:r>
              <a:rPr lang="en-US" sz="2000" dirty="0">
                <a:solidFill>
                  <a:srgbClr val="0000FF"/>
                </a:solidFill>
                <a:latin typeface="Times New Roman" pitchFamily="18" charset="0"/>
                <a:cs typeface="Times New Roman" pitchFamily="18" charset="0"/>
              </a:rPr>
              <a:t> tin </a:t>
            </a:r>
            <a:r>
              <a:rPr lang="en-US" sz="2000" dirty="0" err="1">
                <a:solidFill>
                  <a:srgbClr val="0000FF"/>
                </a:solidFill>
                <a:latin typeface="Times New Roman" pitchFamily="18" charset="0"/>
                <a:cs typeface="Times New Roman" pitchFamily="18" charset="0"/>
              </a:rPr>
              <a:t>cậy</a:t>
            </a:r>
            <a:endParaRPr lang="en-US" sz="2000" dirty="0">
              <a:solidFill>
                <a:srgbClr val="0000FF"/>
              </a:solidFill>
              <a:latin typeface="Times New Roman" pitchFamily="18" charset="0"/>
              <a:cs typeface="Times New Roman" pitchFamily="18" charset="0"/>
            </a:endParaRPr>
          </a:p>
        </p:txBody>
      </p:sp>
      <p:cxnSp>
        <p:nvCxnSpPr>
          <p:cNvPr id="43" name="Straight Arrow Connector 42"/>
          <p:cNvCxnSpPr>
            <a:endCxn id="32" idx="1"/>
          </p:cNvCxnSpPr>
          <p:nvPr/>
        </p:nvCxnSpPr>
        <p:spPr>
          <a:xfrm flipV="1">
            <a:off x="4243718" y="2833136"/>
            <a:ext cx="720080" cy="603504"/>
          </a:xfrm>
          <a:prstGeom prst="straightConnector1">
            <a:avLst/>
          </a:prstGeom>
          <a:ln w="38100">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34" idx="1"/>
          </p:cNvCxnSpPr>
          <p:nvPr/>
        </p:nvCxnSpPr>
        <p:spPr>
          <a:xfrm>
            <a:off x="4243718" y="4033003"/>
            <a:ext cx="592105" cy="371763"/>
          </a:xfrm>
          <a:prstGeom prst="straightConnector1">
            <a:avLst/>
          </a:prstGeom>
          <a:ln w="38100">
            <a:solidFill>
              <a:srgbClr val="00FFFF"/>
            </a:solidFill>
            <a:tailEnd type="arrow"/>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5067998" y="173906"/>
            <a:ext cx="4032448" cy="548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itchFamily="18" charset="0"/>
                <a:cs typeface="Times New Roman" pitchFamily="18" charset="0"/>
              </a:rPr>
              <a:t>Thông</a:t>
            </a:r>
            <a:r>
              <a:rPr lang="en-US" sz="2000" dirty="0">
                <a:latin typeface="Times New Roman" pitchFamily="18" charset="0"/>
                <a:cs typeface="Times New Roman" pitchFamily="18" charset="0"/>
              </a:rPr>
              <a:t> tin </a:t>
            </a:r>
            <a:r>
              <a:rPr lang="en-US" sz="2000" dirty="0" err="1">
                <a:latin typeface="Times New Roman" pitchFamily="18" charset="0"/>
                <a:cs typeface="Times New Roman" pitchFamily="18" charset="0"/>
              </a:rPr>
              <a:t>số</a:t>
            </a:r>
            <a:endParaRPr lang="en-US" sz="2000" dirty="0">
              <a:latin typeface="Times New Roman" pitchFamily="18" charset="0"/>
              <a:cs typeface="Times New Roman" pitchFamily="18" charset="0"/>
            </a:endParaRPr>
          </a:p>
        </p:txBody>
      </p:sp>
      <p:sp>
        <p:nvSpPr>
          <p:cNvPr id="51" name="Rounded Rectangle 50"/>
          <p:cNvSpPr/>
          <p:nvPr/>
        </p:nvSpPr>
        <p:spPr>
          <a:xfrm>
            <a:off x="5067998" y="1431581"/>
            <a:ext cx="4032448" cy="548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atin typeface="Times New Roman" pitchFamily="18" charset="0"/>
                <a:cs typeface="Times New Roman" pitchFamily="18" charset="0"/>
              </a:rPr>
              <a:t>Thông</a:t>
            </a:r>
            <a:r>
              <a:rPr lang="en-US" sz="2000" dirty="0">
                <a:latin typeface="Times New Roman" pitchFamily="18" charset="0"/>
                <a:cs typeface="Times New Roman" pitchFamily="18" charset="0"/>
              </a:rPr>
              <a:t> tin </a:t>
            </a:r>
            <a:r>
              <a:rPr lang="en-US" sz="2000" dirty="0" err="1">
                <a:latin typeface="Times New Roman" pitchFamily="18" charset="0"/>
                <a:cs typeface="Times New Roman" pitchFamily="18" charset="0"/>
              </a:rPr>
              <a:t>số</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xã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hội</a:t>
            </a:r>
            <a:endParaRPr lang="en-US" sz="2000" dirty="0">
              <a:latin typeface="Times New Roman" pitchFamily="18" charset="0"/>
              <a:cs typeface="Times New Roman" pitchFamily="18" charset="0"/>
            </a:endParaRPr>
          </a:p>
        </p:txBody>
      </p:sp>
      <p:cxnSp>
        <p:nvCxnSpPr>
          <p:cNvPr id="53" name="Straight Arrow Connector 52"/>
          <p:cNvCxnSpPr/>
          <p:nvPr/>
        </p:nvCxnSpPr>
        <p:spPr>
          <a:xfrm flipV="1">
            <a:off x="4355759" y="448219"/>
            <a:ext cx="712239" cy="16807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4303150" y="1083459"/>
            <a:ext cx="796497" cy="59464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247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left)">
                                      <p:cBhvr>
                                        <p:cTn id="13" dur="500"/>
                                        <p:tgtEl>
                                          <p:spTgt spid="5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left)">
                                      <p:cBhvr>
                                        <p:cTn id="16" dur="500"/>
                                        <p:tgtEl>
                                          <p:spTgt spid="51"/>
                                        </p:tgtEl>
                                      </p:cBhvr>
                                    </p:animEffect>
                                  </p:childTnLst>
                                </p:cTn>
                              </p:par>
                              <p:par>
                                <p:cTn id="17" presetID="22" presetClass="entr" presetSubtype="8"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500"/>
                                        <p:tgtEl>
                                          <p:spTgt spid="53"/>
                                        </p:tgtEl>
                                      </p:cBhvr>
                                    </p:animEffect>
                                  </p:childTnLst>
                                </p:cTn>
                              </p:par>
                              <p:par>
                                <p:cTn id="20" presetID="22" presetClass="entr" presetSubtype="8"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left)">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par>
                                <p:cTn id="28" presetID="22" presetClass="entr" presetSubtype="8"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left)">
                                      <p:cBhvr>
                                        <p:cTn id="33" dur="500"/>
                                        <p:tgtEl>
                                          <p:spTgt spid="3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par>
                                <p:cTn id="37" presetID="22" presetClass="entr" presetSubtype="8"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500"/>
                                        <p:tgtEl>
                                          <p:spTgt spid="43"/>
                                        </p:tgtEl>
                                      </p:cBhvr>
                                    </p:animEffect>
                                  </p:childTnLst>
                                </p:cTn>
                              </p:par>
                              <p:par>
                                <p:cTn id="40" presetID="22" presetClass="entr" presetSubtype="8" fill="hold"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left)">
                                      <p:cBhvr>
                                        <p:cTn id="4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P spid="32" grpId="0" animBg="1"/>
      <p:bldP spid="34" grpId="0" animBg="1"/>
      <p:bldP spid="50" grpId="0" animBg="1"/>
      <p:bldP spid="5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2" descr="11_2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2238" y="2771776"/>
            <a:ext cx="3724275"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thuvien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685719"/>
            <a:ext cx="2772199" cy="357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huvienve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7880" y="1552940"/>
            <a:ext cx="3166120" cy="3709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3"/>
          <p:cNvGrpSpPr>
            <a:grpSpLocks/>
          </p:cNvGrpSpPr>
          <p:nvPr/>
        </p:nvGrpSpPr>
        <p:grpSpPr bwMode="auto">
          <a:xfrm>
            <a:off x="4584" y="-6605"/>
            <a:ext cx="1502073" cy="1066981"/>
            <a:chOff x="228600" y="85726"/>
            <a:chExt cx="2133600" cy="1819274"/>
          </a:xfrm>
        </p:grpSpPr>
        <p:cxnSp>
          <p:nvCxnSpPr>
            <p:cNvPr id="10" name="Straight Connector 9"/>
            <p:cNvCxnSpPr/>
            <p:nvPr/>
          </p:nvCxnSpPr>
          <p:spPr>
            <a:xfrm flipV="1">
              <a:off x="228600" y="347664"/>
              <a:ext cx="2133600" cy="3333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81000" y="85726"/>
              <a:ext cx="0" cy="181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8600" y="609601"/>
              <a:ext cx="16764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09600" y="85726"/>
              <a:ext cx="0" cy="1209675"/>
            </a:xfrm>
            <a:prstGeom prst="line">
              <a:avLst/>
            </a:prstGeom>
            <a:ln w="28575">
              <a:solidFill>
                <a:srgbClr val="9933FF"/>
              </a:solidFill>
            </a:ln>
          </p:spPr>
          <p:style>
            <a:lnRef idx="1">
              <a:schemeClr val="accent1"/>
            </a:lnRef>
            <a:fillRef idx="0">
              <a:schemeClr val="accent1"/>
            </a:fillRef>
            <a:effectRef idx="0">
              <a:schemeClr val="accent1"/>
            </a:effectRef>
            <a:fontRef idx="minor">
              <a:schemeClr val="tx1"/>
            </a:fontRef>
          </p:style>
        </p:cxnSp>
      </p:grpSp>
      <p:grpSp>
        <p:nvGrpSpPr>
          <p:cNvPr id="14" name="Group 3"/>
          <p:cNvGrpSpPr>
            <a:grpSpLocks/>
          </p:cNvGrpSpPr>
          <p:nvPr/>
        </p:nvGrpSpPr>
        <p:grpSpPr bwMode="auto">
          <a:xfrm flipH="1">
            <a:off x="7884368" y="0"/>
            <a:ext cx="1259632" cy="995543"/>
            <a:chOff x="228600" y="85726"/>
            <a:chExt cx="2133600" cy="1819274"/>
          </a:xfrm>
        </p:grpSpPr>
        <p:cxnSp>
          <p:nvCxnSpPr>
            <p:cNvPr id="15" name="Straight Connector 14"/>
            <p:cNvCxnSpPr/>
            <p:nvPr/>
          </p:nvCxnSpPr>
          <p:spPr>
            <a:xfrm flipV="1">
              <a:off x="228600" y="347664"/>
              <a:ext cx="2133600" cy="33337"/>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1000" y="85726"/>
              <a:ext cx="0" cy="18192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8600" y="609601"/>
              <a:ext cx="16764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09600" y="85726"/>
              <a:ext cx="0" cy="1209674"/>
            </a:xfrm>
            <a:prstGeom prst="line">
              <a:avLst/>
            </a:prstGeom>
            <a:ln w="28575">
              <a:solidFill>
                <a:srgbClr val="9933FF"/>
              </a:solidFill>
            </a:ln>
          </p:spPr>
          <p:style>
            <a:lnRef idx="1">
              <a:schemeClr val="accent1"/>
            </a:lnRef>
            <a:fillRef idx="0">
              <a:schemeClr val="accent1"/>
            </a:fillRef>
            <a:effectRef idx="0">
              <a:schemeClr val="accent1"/>
            </a:effectRef>
            <a:fontRef idx="minor">
              <a:schemeClr val="tx1"/>
            </a:fontRef>
          </p:style>
        </p:cxnSp>
      </p:grpSp>
      <p:sp>
        <p:nvSpPr>
          <p:cNvPr id="19" name="WordArt 5"/>
          <p:cNvSpPr>
            <a:spLocks noChangeArrowheads="1" noChangeShapeType="1" noTextEdit="1"/>
          </p:cNvSpPr>
          <p:nvPr/>
        </p:nvSpPr>
        <p:spPr bwMode="auto">
          <a:xfrm>
            <a:off x="1259632" y="362939"/>
            <a:ext cx="6768752" cy="598038"/>
          </a:xfrm>
          <a:prstGeom prst="rect">
            <a:avLst/>
          </a:prstGeom>
        </p:spPr>
        <p:txBody>
          <a:bodyPr wrap="none" fromWordArt="1">
            <a:prstTxWarp prst="textPlain">
              <a:avLst>
                <a:gd name="adj" fmla="val 50000"/>
              </a:avLst>
            </a:prstTxWarp>
          </a:bodyPr>
          <a:lstStyle/>
          <a:p>
            <a:pPr algn="ctr" defTabSz="685983" fontAlgn="base">
              <a:spcBef>
                <a:spcPct val="0"/>
              </a:spcBef>
              <a:spcAft>
                <a:spcPct val="0"/>
              </a:spcAft>
            </a:pPr>
            <a:r>
              <a:rPr lang="en-US" sz="2701" b="1" kern="10" dirty="0">
                <a:ln w="19050">
                  <a:solidFill>
                    <a:srgbClr val="FF0000"/>
                  </a:solidFill>
                  <a:round/>
                  <a:headEnd/>
                  <a:tailEnd/>
                </a:ln>
                <a:solidFill>
                  <a:srgbClr val="FF0000"/>
                </a:solidFill>
                <a:latin typeface="Times New Roman"/>
                <a:cs typeface="Times New Roman"/>
              </a:rPr>
              <a:t>CẢM ƠN  QUÝ THẦY CÔ VÀ CÁC EM ĐÃ THAM DỰ TIẾT HỌC </a:t>
            </a:r>
          </a:p>
        </p:txBody>
      </p:sp>
      <p:sp>
        <p:nvSpPr>
          <p:cNvPr id="20" name="WordArt 6"/>
          <p:cNvSpPr>
            <a:spLocks noChangeArrowheads="1" noChangeShapeType="1" noTextEdit="1"/>
          </p:cNvSpPr>
          <p:nvPr/>
        </p:nvSpPr>
        <p:spPr bwMode="auto">
          <a:xfrm>
            <a:off x="2309149" y="1204391"/>
            <a:ext cx="4927147" cy="704837"/>
          </a:xfrm>
          <a:prstGeom prst="rect">
            <a:avLst/>
          </a:prstGeom>
        </p:spPr>
        <p:txBody>
          <a:bodyPr wrap="none" fromWordArt="1">
            <a:prstTxWarp prst="textWave1">
              <a:avLst/>
            </a:prstTxWarp>
          </a:bodyPr>
          <a:lstStyle/>
          <a:p>
            <a:pPr algn="ctr" defTabSz="685983" fontAlgn="base">
              <a:spcBef>
                <a:spcPct val="0"/>
              </a:spcBef>
              <a:spcAft>
                <a:spcPct val="0"/>
              </a:spcAft>
            </a:pPr>
            <a:r>
              <a:rPr lang="en-US" sz="2701" b="1" kern="10" dirty="0">
                <a:ln w="19050">
                  <a:noFill/>
                  <a:round/>
                  <a:headEnd/>
                  <a:tailEnd/>
                </a:ln>
                <a:solidFill>
                  <a:srgbClr val="0000FF"/>
                </a:solidFill>
                <a:latin typeface="Times New Roman"/>
                <a:cs typeface="Times New Roman"/>
              </a:rPr>
              <a:t>CHÚC QUÝ THẦY CÔ SỨC KHỎE! </a:t>
            </a:r>
          </a:p>
        </p:txBody>
      </p:sp>
      <p:sp>
        <p:nvSpPr>
          <p:cNvPr id="21" name="WordArt 7"/>
          <p:cNvSpPr>
            <a:spLocks noChangeArrowheads="1" noChangeShapeType="1" noTextEdit="1"/>
          </p:cNvSpPr>
          <p:nvPr/>
        </p:nvSpPr>
        <p:spPr bwMode="auto">
          <a:xfrm>
            <a:off x="2613449" y="1929756"/>
            <a:ext cx="3773064" cy="678866"/>
          </a:xfrm>
          <a:prstGeom prst="rect">
            <a:avLst/>
          </a:prstGeom>
        </p:spPr>
        <p:txBody>
          <a:bodyPr wrap="none" fromWordArt="1">
            <a:prstTxWarp prst="textWave1">
              <a:avLst/>
            </a:prstTxWarp>
          </a:bodyPr>
          <a:lstStyle/>
          <a:p>
            <a:pPr algn="ctr" defTabSz="685983" fontAlgn="base">
              <a:spcBef>
                <a:spcPct val="0"/>
              </a:spcBef>
              <a:spcAft>
                <a:spcPct val="0"/>
              </a:spcAft>
            </a:pPr>
            <a:r>
              <a:rPr lang="pt-BR" sz="2701" b="1" kern="10" dirty="0">
                <a:ln w="19050">
                  <a:solidFill>
                    <a:srgbClr val="00FF00"/>
                  </a:solidFill>
                  <a:round/>
                  <a:headEnd/>
                  <a:tailEnd/>
                </a:ln>
                <a:solidFill>
                  <a:srgbClr val="00FF00"/>
                </a:solidFill>
                <a:effectLst>
                  <a:outerShdw dist="35921" dir="2700000" algn="ctr" rotWithShape="0">
                    <a:srgbClr val="990000"/>
                  </a:outerShdw>
                </a:effectLst>
                <a:latin typeface="Times New Roman"/>
                <a:cs typeface="Times New Roman"/>
              </a:rPr>
              <a:t>CHÚC CÁC EM HỌC TỐT!</a:t>
            </a:r>
            <a:endParaRPr lang="en-US" sz="2701" b="1" kern="10" dirty="0">
              <a:ln w="19050">
                <a:solidFill>
                  <a:srgbClr val="00FF00"/>
                </a:solidFill>
                <a:round/>
                <a:headEnd/>
                <a:tailEnd/>
              </a:ln>
              <a:solidFill>
                <a:srgbClr val="00FF00"/>
              </a:solidFill>
              <a:effectLst>
                <a:outerShdw dist="35921" dir="2700000" algn="ctr" rotWithShape="0">
                  <a:srgbClr val="990000"/>
                </a:outerShdw>
              </a:effectLst>
              <a:latin typeface="Times New Roman"/>
              <a:cs typeface="Times New Roman"/>
            </a:endParaRPr>
          </a:p>
        </p:txBody>
      </p:sp>
    </p:spTree>
    <p:extLst>
      <p:ext uri="{BB962C8B-B14F-4D97-AF65-F5344CB8AC3E}">
        <p14:creationId xmlns:p14="http://schemas.microsoft.com/office/powerpoint/2010/main" val="231315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grpId="0" nodeType="afterEffect">
                                  <p:stCondLst>
                                    <p:cond delay="0"/>
                                  </p:stCondLst>
                                  <p:childTnLst>
                                    <p:animClr clrSpc="hsl" dir="cw">
                                      <p:cBhvr override="childStyle">
                                        <p:cTn id="6" dur="750" fill="hold"/>
                                        <p:tgtEl>
                                          <p:spTgt spid="19"/>
                                        </p:tgtEl>
                                        <p:attrNameLst>
                                          <p:attrName>style.color</p:attrName>
                                        </p:attrNameLst>
                                      </p:cBhvr>
                                      <p:by>
                                        <p:hsl h="-7200000" s="0" l="0"/>
                                      </p:by>
                                    </p:animClr>
                                    <p:animClr clrSpc="hsl" dir="cw">
                                      <p:cBhvr>
                                        <p:cTn id="7" dur="750" fill="hold"/>
                                        <p:tgtEl>
                                          <p:spTgt spid="19"/>
                                        </p:tgtEl>
                                        <p:attrNameLst>
                                          <p:attrName>fillcolor</p:attrName>
                                        </p:attrNameLst>
                                      </p:cBhvr>
                                      <p:by>
                                        <p:hsl h="-7200000" s="0" l="0"/>
                                      </p:by>
                                    </p:animClr>
                                    <p:animClr clrSpc="hsl" dir="cw">
                                      <p:cBhvr>
                                        <p:cTn id="8" dur="750" fill="hold"/>
                                        <p:tgtEl>
                                          <p:spTgt spid="19"/>
                                        </p:tgtEl>
                                        <p:attrNameLst>
                                          <p:attrName>stroke.color</p:attrName>
                                        </p:attrNameLst>
                                      </p:cBhvr>
                                      <p:by>
                                        <p:hsl h="-7200000" s="0" l="0"/>
                                      </p:by>
                                    </p:animClr>
                                    <p:set>
                                      <p:cBhvr>
                                        <p:cTn id="9" dur="750" fill="hold"/>
                                        <p:tgtEl>
                                          <p:spTgt spid="19"/>
                                        </p:tgtEl>
                                        <p:attrNameLst>
                                          <p:attrName>fill.type</p:attrName>
                                        </p:attrNameLst>
                                      </p:cBhvr>
                                      <p:to>
                                        <p:strVal val="solid"/>
                                      </p:to>
                                    </p:set>
                                  </p:childTnLst>
                                </p:cTn>
                              </p:par>
                              <p:par>
                                <p:cTn id="10" presetID="22" presetClass="emph" presetSubtype="0" repeatCount="indefinite" fill="hold" grpId="0" nodeType="withEffect">
                                  <p:stCondLst>
                                    <p:cond delay="0"/>
                                  </p:stCondLst>
                                  <p:childTnLst>
                                    <p:animClr clrSpc="hsl" dir="cw">
                                      <p:cBhvr override="childStyle">
                                        <p:cTn id="11" dur="750" fill="hold"/>
                                        <p:tgtEl>
                                          <p:spTgt spid="21"/>
                                        </p:tgtEl>
                                        <p:attrNameLst>
                                          <p:attrName>style.color</p:attrName>
                                        </p:attrNameLst>
                                      </p:cBhvr>
                                      <p:by>
                                        <p:hsl h="-7200000" s="0" l="0"/>
                                      </p:by>
                                    </p:animClr>
                                    <p:animClr clrSpc="hsl" dir="cw">
                                      <p:cBhvr>
                                        <p:cTn id="12" dur="750" fill="hold"/>
                                        <p:tgtEl>
                                          <p:spTgt spid="21"/>
                                        </p:tgtEl>
                                        <p:attrNameLst>
                                          <p:attrName>fillcolor</p:attrName>
                                        </p:attrNameLst>
                                      </p:cBhvr>
                                      <p:by>
                                        <p:hsl h="-7200000" s="0" l="0"/>
                                      </p:by>
                                    </p:animClr>
                                    <p:animClr clrSpc="hsl" dir="cw">
                                      <p:cBhvr>
                                        <p:cTn id="13" dur="750" fill="hold"/>
                                        <p:tgtEl>
                                          <p:spTgt spid="21"/>
                                        </p:tgtEl>
                                        <p:attrNameLst>
                                          <p:attrName>stroke.color</p:attrName>
                                        </p:attrNameLst>
                                      </p:cBhvr>
                                      <p:by>
                                        <p:hsl h="-7200000" s="0" l="0"/>
                                      </p:by>
                                    </p:animClr>
                                    <p:set>
                                      <p:cBhvr>
                                        <p:cTn id="14" dur="750" fill="hold"/>
                                        <p:tgtEl>
                                          <p:spTgt spid="21"/>
                                        </p:tgtEl>
                                        <p:attrNameLst>
                                          <p:attrName>fill.type</p:attrName>
                                        </p:attrNameLst>
                                      </p:cBhvr>
                                      <p:to>
                                        <p:strVal val="solid"/>
                                      </p:to>
                                    </p:set>
                                  </p:childTnLst>
                                </p:cTn>
                              </p:par>
                              <p:par>
                                <p:cTn id="15" presetID="22" presetClass="emph" presetSubtype="0" repeatCount="indefinite" fill="hold" grpId="0" nodeType="withEffect">
                                  <p:stCondLst>
                                    <p:cond delay="0"/>
                                  </p:stCondLst>
                                  <p:childTnLst>
                                    <p:animClr clrSpc="hsl" dir="cw">
                                      <p:cBhvr override="childStyle">
                                        <p:cTn id="16" dur="750" fill="hold"/>
                                        <p:tgtEl>
                                          <p:spTgt spid="20"/>
                                        </p:tgtEl>
                                        <p:attrNameLst>
                                          <p:attrName>style.color</p:attrName>
                                        </p:attrNameLst>
                                      </p:cBhvr>
                                      <p:by>
                                        <p:hsl h="-7200000" s="0" l="0"/>
                                      </p:by>
                                    </p:animClr>
                                    <p:animClr clrSpc="hsl" dir="cw">
                                      <p:cBhvr>
                                        <p:cTn id="17" dur="750" fill="hold"/>
                                        <p:tgtEl>
                                          <p:spTgt spid="20"/>
                                        </p:tgtEl>
                                        <p:attrNameLst>
                                          <p:attrName>fillcolor</p:attrName>
                                        </p:attrNameLst>
                                      </p:cBhvr>
                                      <p:by>
                                        <p:hsl h="-7200000" s="0" l="0"/>
                                      </p:by>
                                    </p:animClr>
                                    <p:animClr clrSpc="hsl" dir="cw">
                                      <p:cBhvr>
                                        <p:cTn id="18" dur="750" fill="hold"/>
                                        <p:tgtEl>
                                          <p:spTgt spid="20"/>
                                        </p:tgtEl>
                                        <p:attrNameLst>
                                          <p:attrName>stroke.color</p:attrName>
                                        </p:attrNameLst>
                                      </p:cBhvr>
                                      <p:by>
                                        <p:hsl h="-7200000" s="0" l="0"/>
                                      </p:by>
                                    </p:animClr>
                                    <p:set>
                                      <p:cBhvr>
                                        <p:cTn id="19" dur="750" fill="hold"/>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8964488" cy="545286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2163" name="Text Box 3"/>
          <p:cNvSpPr txBox="1">
            <a:spLocks noChangeArrowheads="1"/>
          </p:cNvSpPr>
          <p:nvPr/>
        </p:nvSpPr>
        <p:spPr bwMode="auto">
          <a:xfrm>
            <a:off x="1770786" y="1086185"/>
            <a:ext cx="565959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defTabSz="685983" eaLnBrk="1" fontAlgn="base" hangingPunct="1">
              <a:spcBef>
                <a:spcPct val="50000"/>
              </a:spcBef>
              <a:spcAft>
                <a:spcPct val="0"/>
              </a:spcAft>
            </a:pPr>
            <a:endParaRPr lang="vi-VN" sz="1350" b="1">
              <a:solidFill>
                <a:srgbClr val="FFFF00"/>
              </a:solidFill>
              <a:latin typeface="Times New Roman" pitchFamily="18" charset="0"/>
              <a:cs typeface="Arial"/>
            </a:endParaRPr>
          </a:p>
        </p:txBody>
      </p:sp>
      <p:pic>
        <p:nvPicPr>
          <p:cNvPr id="92164" name="Picture 9" descr="original_pencil_w"/>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719605"/>
            <a:ext cx="800347" cy="440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5" name="Picture 10" descr="original_pencil_w"/>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59" y="624601"/>
            <a:ext cx="762235" cy="50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6" name="Rectangle 1"/>
          <p:cNvSpPr>
            <a:spLocks noChangeArrowheads="1"/>
          </p:cNvSpPr>
          <p:nvPr/>
        </p:nvSpPr>
        <p:spPr bwMode="auto">
          <a:xfrm>
            <a:off x="1709613" y="788535"/>
            <a:ext cx="5545261" cy="80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685983" fontAlgn="base">
              <a:lnSpc>
                <a:spcPct val="115000"/>
              </a:lnSpc>
              <a:spcBef>
                <a:spcPct val="0"/>
              </a:spcBef>
              <a:spcAft>
                <a:spcPct val="0"/>
              </a:spcAft>
            </a:pPr>
            <a:r>
              <a:rPr lang="nl-NL" sz="4400" b="1" dirty="0">
                <a:solidFill>
                  <a:srgbClr val="FF0000"/>
                </a:solidFill>
                <a:latin typeface="Times New Roman" pitchFamily="18" charset="0"/>
                <a:ea typeface="Calibri" pitchFamily="34" charset="0"/>
                <a:cs typeface="Times New Roman" pitchFamily="18" charset="0"/>
              </a:rPr>
              <a:t>Hướng dẫn về nhà</a:t>
            </a:r>
            <a:endParaRPr lang="en-US" sz="4400" dirty="0">
              <a:solidFill>
                <a:srgbClr val="FF0000"/>
              </a:solidFill>
              <a:latin typeface="Times New Roman" pitchFamily="18" charset="0"/>
              <a:ea typeface="Calibri" pitchFamily="34" charset="0"/>
              <a:cs typeface="Times New Roman" pitchFamily="18" charset="0"/>
            </a:endParaRPr>
          </a:p>
        </p:txBody>
      </p:sp>
      <p:sp>
        <p:nvSpPr>
          <p:cNvPr id="2" name="Rectangle 1"/>
          <p:cNvSpPr/>
          <p:nvPr/>
        </p:nvSpPr>
        <p:spPr>
          <a:xfrm>
            <a:off x="1043609" y="1780456"/>
            <a:ext cx="6912768" cy="2062103"/>
          </a:xfrm>
          <a:prstGeom prst="rect">
            <a:avLst/>
          </a:prstGeom>
        </p:spPr>
        <p:txBody>
          <a:bodyPr wrap="square">
            <a:spAutoFit/>
          </a:bodyPr>
          <a:lstStyle/>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Ôn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nội</a:t>
            </a:r>
            <a:r>
              <a:rPr lang="en-US" sz="3200" dirty="0">
                <a:latin typeface="Times New Roman" pitchFamily="18" charset="0"/>
                <a:cs typeface="Times New Roman" pitchFamily="18" charset="0"/>
              </a:rPr>
              <a:t> dung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a:t>
            </a:r>
          </a:p>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Chuẩn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3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tin”: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thông</a:t>
            </a:r>
            <a:r>
              <a:rPr lang="en-US" sz="3200" dirty="0">
                <a:latin typeface="Times New Roman" pitchFamily="18" charset="0"/>
                <a:cs typeface="Times New Roman" pitchFamily="18" charset="0"/>
              </a:rPr>
              <a:t> tin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tạo</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5952955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7087"/>
            <a:ext cx="5256584" cy="4844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3878" y="2145780"/>
            <a:ext cx="2540819"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Callout 1"/>
          <p:cNvSpPr/>
          <p:nvPr/>
        </p:nvSpPr>
        <p:spPr>
          <a:xfrm>
            <a:off x="5377805" y="268288"/>
            <a:ext cx="3744416" cy="1656184"/>
          </a:xfrm>
          <a:prstGeom prst="wedgeEllipseCallout">
            <a:avLst/>
          </a:prstGeom>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400" b="1" dirty="0" err="1" smtClean="0">
                <a:latin typeface="Times New Roman" pitchFamily="18" charset="0"/>
                <a:cs typeface="Times New Roman" pitchFamily="18" charset="0"/>
              </a:rPr>
              <a:t>Em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có</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nhận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xét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gì</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về</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thông</a:t>
            </a:r>
            <a:r>
              <a:rPr lang="en-US" sz="2400" b="1" dirty="0" smtClean="0">
                <a:latin typeface="Times New Roman" pitchFamily="18" charset="0"/>
                <a:cs typeface="Times New Roman" pitchFamily="18" charset="0"/>
              </a:rPr>
              <a:t> tin </a:t>
            </a:r>
            <a:r>
              <a:rPr lang="en-US" sz="2400" b="1" dirty="0" err="1" smtClean="0">
                <a:latin typeface="Times New Roman" pitchFamily="18" charset="0"/>
                <a:cs typeface="Times New Roman" pitchFamily="18" charset="0"/>
              </a:rPr>
              <a:t>trong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hình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ảnh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bên</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741756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4"/>
        <p:cNvGrpSpPr/>
        <p:nvPr/>
      </p:nvGrpSpPr>
      <p:grpSpPr>
        <a:xfrm>
          <a:off x="0" y="0"/>
          <a:ext cx="0" cy="0"/>
          <a:chOff x="0" y="0"/>
          <a:chExt cx="0" cy="0"/>
        </a:xfrm>
      </p:grpSpPr>
      <p:sp>
        <p:nvSpPr>
          <p:cNvPr id="3" name="Oval 2"/>
          <p:cNvSpPr/>
          <p:nvPr/>
        </p:nvSpPr>
        <p:spPr>
          <a:xfrm>
            <a:off x="1794136" y="167997"/>
            <a:ext cx="5175920" cy="101998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err="1">
                <a:solidFill>
                  <a:srgbClr val="0000FF"/>
                </a:solidFill>
                <a:latin typeface="Times New Roman" panose="02020603050405020304" pitchFamily="18" charset="0"/>
                <a:cs typeface="Times New Roman" panose="02020603050405020304" pitchFamily="18" charset="0"/>
              </a:rPr>
              <a:t>Tiết</a:t>
            </a:r>
            <a:r>
              <a:rPr lang="en-US" sz="4500" b="1" dirty="0">
                <a:solidFill>
                  <a:srgbClr val="0000FF"/>
                </a:solidFill>
                <a:latin typeface="Times New Roman" panose="02020603050405020304" pitchFamily="18" charset="0"/>
                <a:cs typeface="Times New Roman" panose="02020603050405020304" pitchFamily="18" charset="0"/>
              </a:rPr>
              <a:t> </a:t>
            </a:r>
            <a:r>
              <a:rPr lang="en-US" sz="4500" b="1" dirty="0" smtClean="0">
                <a:solidFill>
                  <a:srgbClr val="0000FF"/>
                </a:solidFill>
                <a:latin typeface="Times New Roman" panose="02020603050405020304" pitchFamily="18" charset="0"/>
                <a:cs typeface="Times New Roman" panose="02020603050405020304" pitchFamily="18" charset="0"/>
              </a:rPr>
              <a:t>4 </a:t>
            </a:r>
            <a:r>
              <a:rPr lang="en-US" sz="4500" b="1" dirty="0">
                <a:solidFill>
                  <a:srgbClr val="0000FF"/>
                </a:solidFill>
                <a:latin typeface="Times New Roman" panose="02020603050405020304" pitchFamily="18" charset="0"/>
                <a:cs typeface="Times New Roman" panose="02020603050405020304" pitchFamily="18" charset="0"/>
              </a:rPr>
              <a:t>- </a:t>
            </a:r>
            <a:r>
              <a:rPr lang="en-US" sz="4500" b="1" dirty="0" err="1">
                <a:solidFill>
                  <a:srgbClr val="0000FF"/>
                </a:solidFill>
                <a:latin typeface="Times New Roman" panose="02020603050405020304" pitchFamily="18" charset="0"/>
                <a:cs typeface="Times New Roman" panose="02020603050405020304" pitchFamily="18" charset="0"/>
              </a:rPr>
              <a:t>Bài</a:t>
            </a:r>
            <a:r>
              <a:rPr lang="en-US" sz="4500" b="1" dirty="0">
                <a:solidFill>
                  <a:srgbClr val="0000FF"/>
                </a:solidFill>
                <a:latin typeface="Times New Roman" panose="02020603050405020304" pitchFamily="18" charset="0"/>
                <a:cs typeface="Times New Roman" panose="02020603050405020304" pitchFamily="18" charset="0"/>
              </a:rPr>
              <a:t> 2</a:t>
            </a:r>
            <a:endParaRPr lang="en-US" sz="4500" dirty="0">
              <a:solidFill>
                <a:srgbClr val="0000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551793" y="1420416"/>
            <a:ext cx="7692616" cy="1754326"/>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 TIN TRONG MÔI TR</a:t>
            </a:r>
            <a:r>
              <a:rPr lang="vi-VN" sz="54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ƯỜNG</a:t>
            </a:r>
            <a:r>
              <a:rPr lang="en-US" sz="5400"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5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SỐ (</a:t>
            </a:r>
            <a:r>
              <a:rPr lang="en-US" sz="54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tt</a:t>
            </a:r>
            <a:r>
              <a:rPr lang="en-US" sz="54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a:t>
            </a:r>
            <a:endParaRPr lang="en-US" sz="5400" b="1" cap="all" dirty="0">
              <a:ln w="0"/>
              <a:solidFill>
                <a:srgbClr val="FF0000"/>
              </a:solidFill>
              <a:effectLst>
                <a:reflection blurRad="12700" stA="50000" endPos="50000" dist="5000" dir="5400000" sy="-100000" rotWithShape="0"/>
              </a:effectLst>
            </a:endParaRPr>
          </a:p>
        </p:txBody>
      </p:sp>
    </p:spTree>
    <p:extLst>
      <p:ext uri="{BB962C8B-B14F-4D97-AF65-F5344CB8AC3E}">
        <p14:creationId xmlns:p14="http://schemas.microsoft.com/office/powerpoint/2010/main" val="1681854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5"/>
          <p:cNvSpPr>
            <a:spLocks noChangeArrowheads="1"/>
          </p:cNvSpPr>
          <p:nvPr/>
        </p:nvSpPr>
        <p:spPr bwMode="gray">
          <a:xfrm rot="5400000">
            <a:off x="-1493850" y="80282"/>
            <a:ext cx="3938613" cy="4430713"/>
          </a:xfrm>
          <a:custGeom>
            <a:avLst/>
            <a:gdLst>
              <a:gd name="T0" fmla="*/ 2147483646 w 21600"/>
              <a:gd name="T1" fmla="*/ 0 h 21600"/>
              <a:gd name="T2" fmla="*/ 0 w 21600"/>
              <a:gd name="T3" fmla="*/ 2147483646 h 21600"/>
              <a:gd name="T4" fmla="*/ 2147483646 w 21600"/>
              <a:gd name="T5" fmla="*/ 0 h 21600"/>
              <a:gd name="T6" fmla="*/ 2147483646 w 21600"/>
              <a:gd name="T7" fmla="*/ 2147483646 h 21600"/>
              <a:gd name="T8" fmla="*/ 0 60000 65536"/>
              <a:gd name="T9" fmla="*/ 0 60000 65536"/>
              <a:gd name="T10" fmla="*/ 0 60000 65536"/>
              <a:gd name="T11" fmla="*/ 0 60000 65536"/>
              <a:gd name="T12" fmla="*/ 402 w 21600"/>
              <a:gd name="T13" fmla="*/ 0 h 21600"/>
              <a:gd name="T14" fmla="*/ 21198 w 21600"/>
              <a:gd name="T15" fmla="*/ 13629 h 21600"/>
            </a:gdLst>
            <a:ahLst/>
            <a:cxnLst>
              <a:cxn ang="T8">
                <a:pos x="T0" y="T1"/>
              </a:cxn>
              <a:cxn ang="T9">
                <a:pos x="T2" y="T3"/>
              </a:cxn>
              <a:cxn ang="T10">
                <a:pos x="T4" y="T5"/>
              </a:cxn>
              <a:cxn ang="T11">
                <a:pos x="T6" y="T7"/>
              </a:cxn>
            </a:cxnLst>
            <a:rect l="T12" t="T13" r="T14" b="T15"/>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lnTo>
                  <a:pt x="323" y="10641"/>
                </a:lnTo>
                <a:close/>
              </a:path>
            </a:pathLst>
          </a:custGeom>
          <a:gradFill rotWithShape="0">
            <a:gsLst>
              <a:gs pos="0">
                <a:schemeClr val="bg1"/>
              </a:gs>
              <a:gs pos="100000">
                <a:srgbClr val="00CCFF"/>
              </a:gs>
            </a:gsLst>
            <a:lin ang="0" scaled="1"/>
          </a:gradFill>
          <a:ln w="76200">
            <a:solidFill>
              <a:srgbClr val="00FFFF"/>
            </a:solidFill>
          </a:ln>
        </p:spPr>
        <p:txBody>
          <a:bodyPr rot="10800000" vert="eaVert" wrap="none" anchor="ctr"/>
          <a:lstStyle/>
          <a:p>
            <a:endParaRPr lang="en-US"/>
          </a:p>
        </p:txBody>
      </p:sp>
      <p:grpSp>
        <p:nvGrpSpPr>
          <p:cNvPr id="2" name="Group 28"/>
          <p:cNvGrpSpPr>
            <a:grpSpLocks/>
          </p:cNvGrpSpPr>
          <p:nvPr/>
        </p:nvGrpSpPr>
        <p:grpSpPr bwMode="auto">
          <a:xfrm>
            <a:off x="1934934" y="788019"/>
            <a:ext cx="7132665" cy="757172"/>
            <a:chOff x="1388" y="902"/>
            <a:chExt cx="4039" cy="483"/>
          </a:xfrm>
        </p:grpSpPr>
        <p:sp>
          <p:nvSpPr>
            <p:cNvPr id="10320" name="AutoShape 14">
              <a:hlinkClick r:id="rId4" action="ppaction://hlinksldjump"/>
            </p:cNvPr>
            <p:cNvSpPr>
              <a:spLocks noChangeArrowheads="1"/>
            </p:cNvSpPr>
            <p:nvPr/>
          </p:nvSpPr>
          <p:spPr bwMode="gray">
            <a:xfrm>
              <a:off x="1675" y="902"/>
              <a:ext cx="3752" cy="483"/>
            </a:xfrm>
            <a:prstGeom prst="roundRect">
              <a:avLst>
                <a:gd name="adj" fmla="val 50000"/>
              </a:avLst>
            </a:prstGeom>
            <a:gradFill rotWithShape="0">
              <a:gsLst>
                <a:gs pos="0">
                  <a:srgbClr val="00CCFF"/>
                </a:gs>
                <a:gs pos="100000">
                  <a:schemeClr val="bg1">
                    <a:alpha val="50000"/>
                  </a:schemeClr>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a:solidFill>
                  <a:srgbClr val="660066"/>
                </a:solidFill>
                <a:latin typeface=".VnTime" panose="020B7200000000000000" pitchFamily="34" charset="0"/>
              </a:endParaRPr>
            </a:p>
          </p:txBody>
        </p:sp>
        <p:grpSp>
          <p:nvGrpSpPr>
            <p:cNvPr id="3" name="Group 43"/>
            <p:cNvGrpSpPr>
              <a:grpSpLocks/>
            </p:cNvGrpSpPr>
            <p:nvPr/>
          </p:nvGrpSpPr>
          <p:grpSpPr bwMode="auto">
            <a:xfrm>
              <a:off x="1388" y="917"/>
              <a:ext cx="390" cy="458"/>
              <a:chOff x="1583" y="1494"/>
              <a:chExt cx="526" cy="526"/>
            </a:xfrm>
          </p:grpSpPr>
          <p:sp>
            <p:nvSpPr>
              <p:cNvPr id="10324" name="Oval 46"/>
              <p:cNvSpPr>
                <a:spLocks noChangeArrowheads="1"/>
              </p:cNvSpPr>
              <p:nvPr/>
            </p:nvSpPr>
            <p:spPr bwMode="gray">
              <a:xfrm>
                <a:off x="1583" y="1494"/>
                <a:ext cx="526" cy="526"/>
              </a:xfrm>
              <a:prstGeom prst="ellipse">
                <a:avLst/>
              </a:prstGeom>
              <a:solidFill>
                <a:srgbClr val="00CC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a:solidFill>
                    <a:srgbClr val="660066"/>
                  </a:solidFill>
                  <a:latin typeface=".VnTime" panose="020B7200000000000000" pitchFamily="34" charset="0"/>
                </a:endParaRPr>
              </a:p>
            </p:txBody>
          </p:sp>
          <p:sp>
            <p:nvSpPr>
              <p:cNvPr id="10325" name="Oval 47"/>
              <p:cNvSpPr>
                <a:spLocks noChangeArrowheads="1"/>
              </p:cNvSpPr>
              <p:nvPr/>
            </p:nvSpPr>
            <p:spPr bwMode="gray">
              <a:xfrm>
                <a:off x="1634" y="1547"/>
                <a:ext cx="425" cy="425"/>
              </a:xfrm>
              <a:prstGeom prst="ellipse">
                <a:avLst/>
              </a:prstGeom>
              <a:gradFill rotWithShape="1">
                <a:gsLst>
                  <a:gs pos="0">
                    <a:srgbClr val="10E470"/>
                  </a:gs>
                  <a:gs pos="100000">
                    <a:srgbClr val="098340"/>
                  </a:gs>
                </a:gsLst>
                <a:path path="rect">
                  <a:fillToRect l="100000" t="10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a:solidFill>
                    <a:srgbClr val="660066"/>
                  </a:solidFill>
                  <a:latin typeface=".VnTime" panose="020B7200000000000000" pitchFamily="34" charset="0"/>
                </a:endParaRPr>
              </a:p>
            </p:txBody>
          </p:sp>
          <p:sp>
            <p:nvSpPr>
              <p:cNvPr id="10326" name="Oval 48"/>
              <p:cNvSpPr>
                <a:spLocks noChangeArrowheads="1"/>
              </p:cNvSpPr>
              <p:nvPr/>
            </p:nvSpPr>
            <p:spPr bwMode="gray">
              <a:xfrm>
                <a:off x="1642" y="1557"/>
                <a:ext cx="406" cy="406"/>
              </a:xfrm>
              <a:prstGeom prst="ellipse">
                <a:avLst/>
              </a:prstGeom>
              <a:gradFill rotWithShape="1">
                <a:gsLst>
                  <a:gs pos="0">
                    <a:srgbClr val="FFFF00">
                      <a:alpha val="85001"/>
                    </a:srgbClr>
                  </a:gs>
                  <a:gs pos="100000">
                    <a:srgbClr val="A2A200"/>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a:solidFill>
                    <a:srgbClr val="660066"/>
                  </a:solidFill>
                  <a:latin typeface=".VnTime" panose="020B7200000000000000" pitchFamily="34" charset="0"/>
                </a:endParaRPr>
              </a:p>
            </p:txBody>
          </p:sp>
          <p:sp>
            <p:nvSpPr>
              <p:cNvPr id="10327" name="Oval 49"/>
              <p:cNvSpPr>
                <a:spLocks noChangeArrowheads="1"/>
              </p:cNvSpPr>
              <p:nvPr/>
            </p:nvSpPr>
            <p:spPr bwMode="gray">
              <a:xfrm>
                <a:off x="1652" y="1582"/>
                <a:ext cx="265" cy="266"/>
              </a:xfrm>
              <a:prstGeom prst="ellipse">
                <a:avLst/>
              </a:prstGeom>
              <a:gradFill rotWithShape="1">
                <a:gsLst>
                  <a:gs pos="0">
                    <a:srgbClr val="FFFFFF"/>
                  </a:gs>
                  <a:gs pos="100000">
                    <a:srgbClr val="E9940B">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a:solidFill>
                    <a:srgbClr val="660066"/>
                  </a:solidFill>
                  <a:latin typeface=".VnTime" panose="020B7200000000000000" pitchFamily="34" charset="0"/>
                </a:endParaRPr>
              </a:p>
            </p:txBody>
          </p:sp>
          <p:sp>
            <p:nvSpPr>
              <p:cNvPr id="10328" name="Oval 50"/>
              <p:cNvSpPr>
                <a:spLocks noChangeArrowheads="1"/>
              </p:cNvSpPr>
              <p:nvPr/>
            </p:nvSpPr>
            <p:spPr bwMode="gray">
              <a:xfrm>
                <a:off x="1659" y="1571"/>
                <a:ext cx="366" cy="366"/>
              </a:xfrm>
              <a:prstGeom prst="ellipse">
                <a:avLst/>
              </a:prstGeom>
              <a:gradFill rotWithShape="1">
                <a:gsLst>
                  <a:gs pos="0">
                    <a:srgbClr val="FFFF00">
                      <a:alpha val="0"/>
                    </a:srgbClr>
                  </a:gs>
                  <a:gs pos="100000">
                    <a:srgbClr val="C2C200"/>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a:solidFill>
                    <a:srgbClr val="660066"/>
                  </a:solidFill>
                  <a:latin typeface=".VnTime" panose="020B7200000000000000" pitchFamily="34" charset="0"/>
                </a:endParaRPr>
              </a:p>
            </p:txBody>
          </p:sp>
        </p:grpSp>
        <p:sp>
          <p:nvSpPr>
            <p:cNvPr id="10322" name="Text Box 44"/>
            <p:cNvSpPr txBox="1">
              <a:spLocks noChangeArrowheads="1"/>
            </p:cNvSpPr>
            <p:nvPr/>
          </p:nvSpPr>
          <p:spPr bwMode="auto">
            <a:xfrm>
              <a:off x="1458" y="980"/>
              <a:ext cx="237"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b="1" dirty="0">
                  <a:solidFill>
                    <a:srgbClr val="660066"/>
                  </a:solidFill>
                  <a:latin typeface=".VnTime" panose="020B7200000000000000" pitchFamily="34" charset="0"/>
                </a:rPr>
                <a:t>1</a:t>
              </a:r>
            </a:p>
          </p:txBody>
        </p:sp>
        <p:sp>
          <p:nvSpPr>
            <p:cNvPr id="10323" name="Text Box 49"/>
            <p:cNvSpPr txBox="1">
              <a:spLocks noChangeArrowheads="1"/>
            </p:cNvSpPr>
            <p:nvPr/>
          </p:nvSpPr>
          <p:spPr bwMode="auto">
            <a:xfrm>
              <a:off x="1822" y="980"/>
              <a:ext cx="112" cy="37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b="1">
                <a:solidFill>
                  <a:srgbClr val="660066"/>
                </a:solidFill>
                <a:latin typeface=".VnTime" panose="020B7200000000000000" pitchFamily="34" charset="0"/>
              </a:endParaRPr>
            </a:p>
          </p:txBody>
        </p:sp>
      </p:grpSp>
      <p:sp>
        <p:nvSpPr>
          <p:cNvPr id="31" name="Rectangle 30"/>
          <p:cNvSpPr>
            <a:spLocks noChangeArrowheads="1"/>
          </p:cNvSpPr>
          <p:nvPr/>
        </p:nvSpPr>
        <p:spPr bwMode="auto">
          <a:xfrm>
            <a:off x="2581046" y="873770"/>
            <a:ext cx="57554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2800" b="1" dirty="0" err="1">
                <a:solidFill>
                  <a:srgbClr val="FF0000"/>
                </a:solidFill>
                <a:latin typeface="Times New Roman" panose="02020603050405020304" pitchFamily="18" charset="0"/>
                <a:cs typeface="Times New Roman" panose="02020603050405020304" pitchFamily="18" charset="0"/>
              </a:rPr>
              <a:t>Thông</a:t>
            </a:r>
            <a:r>
              <a:rPr lang="en-US" altLang="en-US" sz="2800" b="1" dirty="0">
                <a:solidFill>
                  <a:srgbClr val="FF0000"/>
                </a:solidFill>
                <a:latin typeface="Times New Roman" panose="02020603050405020304" pitchFamily="18" charset="0"/>
                <a:cs typeface="Times New Roman" panose="02020603050405020304" pitchFamily="18" charset="0"/>
              </a:rPr>
              <a:t> tin </a:t>
            </a:r>
            <a:r>
              <a:rPr lang="en-US" altLang="en-US" sz="2800" b="1" dirty="0" err="1">
                <a:solidFill>
                  <a:srgbClr val="FF0000"/>
                </a:solidFill>
                <a:latin typeface="Times New Roman" panose="02020603050405020304" pitchFamily="18" charset="0"/>
                <a:cs typeface="Times New Roman" panose="02020603050405020304" pitchFamily="18" charset="0"/>
              </a:rPr>
              <a:t>trong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môi</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tr</a:t>
            </a:r>
            <a:r>
              <a:rPr lang="vi-VN" altLang="en-US" sz="2800" b="1" dirty="0">
                <a:solidFill>
                  <a:srgbClr val="FF0000"/>
                </a:solidFill>
                <a:latin typeface="Times New Roman" panose="02020603050405020304" pitchFamily="18" charset="0"/>
                <a:cs typeface="Times New Roman" panose="02020603050405020304" pitchFamily="18" charset="0"/>
              </a:rPr>
              <a:t>ường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số</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128" y="1294737"/>
            <a:ext cx="2421149" cy="1754326"/>
          </a:xfrm>
          <a:prstGeom prst="rect">
            <a:avLst/>
          </a:prstGeom>
          <a:noFill/>
          <a:scene3d>
            <a:camera prst="isometricOffAxis2Left">
              <a:rot lat="1057891" lon="905061" rev="45577"/>
            </a:camera>
            <a:lightRig rig="threePt" dir="t">
              <a:rot lat="0" lon="0" rev="1200000"/>
            </a:lightRig>
          </a:scene3d>
          <a:sp3d prstMaterial="meta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defPPr>
              <a:defRPr lang="en-US"/>
            </a:defPPr>
            <a:lvl1pPr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5pPr>
            <a:lvl6pPr marL="2286000" algn="l" defTabSz="914400" rtl="0" eaLnBrk="1" latinLnBrk="0" hangingPunct="1">
              <a:defRPr sz="3600" b="1" i="1" kern="1200">
                <a:solidFill>
                  <a:schemeClr val="tx1"/>
                </a:solidFill>
                <a:latin typeface="Times New Roman" panose="02020603050405020304" pitchFamily="18" charset="0"/>
                <a:ea typeface="+mn-ea"/>
                <a:cs typeface="+mn-cs"/>
              </a:defRPr>
            </a:lvl6pPr>
            <a:lvl7pPr marL="2743200" algn="l" defTabSz="914400" rtl="0" eaLnBrk="1" latinLnBrk="0" hangingPunct="1">
              <a:defRPr sz="3600" b="1" i="1" kern="1200">
                <a:solidFill>
                  <a:schemeClr val="tx1"/>
                </a:solidFill>
                <a:latin typeface="Times New Roman" panose="02020603050405020304" pitchFamily="18" charset="0"/>
                <a:ea typeface="+mn-ea"/>
                <a:cs typeface="+mn-cs"/>
              </a:defRPr>
            </a:lvl7pPr>
            <a:lvl8pPr marL="3200400" algn="l" defTabSz="914400" rtl="0" eaLnBrk="1" latinLnBrk="0" hangingPunct="1">
              <a:defRPr sz="3600" b="1" i="1" kern="1200">
                <a:solidFill>
                  <a:schemeClr val="tx1"/>
                </a:solidFill>
                <a:latin typeface="Times New Roman" panose="02020603050405020304" pitchFamily="18" charset="0"/>
                <a:ea typeface="+mn-ea"/>
                <a:cs typeface="+mn-cs"/>
              </a:defRPr>
            </a:lvl8pPr>
            <a:lvl9pPr marL="3657600" algn="l" defTabSz="914400" rtl="0" eaLnBrk="1" latinLnBrk="0" hangingPunct="1">
              <a:defRPr sz="3600" b="1" i="1" kern="1200">
                <a:solidFill>
                  <a:schemeClr val="tx1"/>
                </a:solidFill>
                <a:latin typeface="Times New Roman" panose="02020603050405020304" pitchFamily="18" charset="0"/>
                <a:ea typeface="+mn-ea"/>
                <a:cs typeface="+mn-cs"/>
              </a:defRPr>
            </a:lvl9pPr>
          </a:lstStyle>
          <a:p>
            <a:pPr algn="ctr">
              <a:spcBef>
                <a:spcPts val="600"/>
              </a:spcBef>
              <a:defRPr/>
            </a:pPr>
            <a:r>
              <a:rPr lang="en-US" sz="5400" i="0" cap="all" dirty="0">
                <a:ln w="0"/>
                <a:solidFill>
                  <a:srgbClr val="FF0000"/>
                </a:solidFill>
                <a:effectLst>
                  <a:reflection blurRad="12700" stA="50000" endPos="50000" dist="5000" dir="5400000" sy="-100000" rotWithShape="0"/>
                </a:effectLst>
                <a:latin typeface="+mn-lt"/>
              </a:rPr>
              <a:t>NỘI DUNG</a:t>
            </a:r>
            <a:endParaRPr lang="en-US" sz="5400" i="0" cap="all" dirty="0">
              <a:ln w="0"/>
              <a:solidFill>
                <a:srgbClr val="FF0000"/>
              </a:solidFill>
              <a:effectLst>
                <a:reflection blurRad="12700" stA="50000" endPos="50000" dist="5000" dir="5400000" sy="-100000" rotWithShape="0"/>
              </a:effectLst>
              <a:latin typeface="Arial" charset="0"/>
            </a:endParaRPr>
          </a:p>
        </p:txBody>
      </p:sp>
      <p:grpSp>
        <p:nvGrpSpPr>
          <p:cNvPr id="6" name="Group 51"/>
          <p:cNvGrpSpPr>
            <a:grpSpLocks/>
          </p:cNvGrpSpPr>
          <p:nvPr/>
        </p:nvGrpSpPr>
        <p:grpSpPr bwMode="auto">
          <a:xfrm>
            <a:off x="2267815" y="2559403"/>
            <a:ext cx="6643733" cy="757171"/>
            <a:chOff x="1388" y="902"/>
            <a:chExt cx="4039" cy="483"/>
          </a:xfrm>
        </p:grpSpPr>
        <p:sp>
          <p:nvSpPr>
            <p:cNvPr id="10302" name="AutoShape 14">
              <a:hlinkClick r:id="rId4" action="ppaction://hlinksldjump"/>
            </p:cNvPr>
            <p:cNvSpPr>
              <a:spLocks noChangeArrowheads="1"/>
            </p:cNvSpPr>
            <p:nvPr/>
          </p:nvSpPr>
          <p:spPr bwMode="gray">
            <a:xfrm>
              <a:off x="1675" y="902"/>
              <a:ext cx="3752" cy="483"/>
            </a:xfrm>
            <a:prstGeom prst="roundRect">
              <a:avLst>
                <a:gd name="adj" fmla="val 50000"/>
              </a:avLst>
            </a:prstGeom>
            <a:gradFill rotWithShape="0">
              <a:gsLst>
                <a:gs pos="0">
                  <a:srgbClr val="00CCFF"/>
                </a:gs>
                <a:gs pos="100000">
                  <a:schemeClr val="bg1">
                    <a:alpha val="50000"/>
                  </a:schemeClr>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a:solidFill>
                  <a:srgbClr val="660066"/>
                </a:solidFill>
                <a:latin typeface=".VnTime" panose="020B7200000000000000" pitchFamily="34" charset="0"/>
              </a:endParaRPr>
            </a:p>
          </p:txBody>
        </p:sp>
        <p:grpSp>
          <p:nvGrpSpPr>
            <p:cNvPr id="7" name="Group 53"/>
            <p:cNvGrpSpPr>
              <a:grpSpLocks/>
            </p:cNvGrpSpPr>
            <p:nvPr/>
          </p:nvGrpSpPr>
          <p:grpSpPr bwMode="auto">
            <a:xfrm>
              <a:off x="1388" y="917"/>
              <a:ext cx="390" cy="458"/>
              <a:chOff x="1583" y="1494"/>
              <a:chExt cx="526" cy="526"/>
            </a:xfrm>
          </p:grpSpPr>
          <p:sp>
            <p:nvSpPr>
              <p:cNvPr id="10306" name="Oval 56"/>
              <p:cNvSpPr>
                <a:spLocks noChangeArrowheads="1"/>
              </p:cNvSpPr>
              <p:nvPr/>
            </p:nvSpPr>
            <p:spPr bwMode="gray">
              <a:xfrm>
                <a:off x="1583" y="1494"/>
                <a:ext cx="526" cy="526"/>
              </a:xfrm>
              <a:prstGeom prst="ellipse">
                <a:avLst/>
              </a:prstGeom>
              <a:solidFill>
                <a:srgbClr val="00CC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a:solidFill>
                    <a:srgbClr val="660066"/>
                  </a:solidFill>
                  <a:latin typeface=".VnTime" panose="020B7200000000000000" pitchFamily="34" charset="0"/>
                </a:endParaRPr>
              </a:p>
            </p:txBody>
          </p:sp>
          <p:sp>
            <p:nvSpPr>
              <p:cNvPr id="10307" name="Oval 57"/>
              <p:cNvSpPr>
                <a:spLocks noChangeArrowheads="1"/>
              </p:cNvSpPr>
              <p:nvPr/>
            </p:nvSpPr>
            <p:spPr bwMode="gray">
              <a:xfrm>
                <a:off x="1634" y="1547"/>
                <a:ext cx="425" cy="425"/>
              </a:xfrm>
              <a:prstGeom prst="ellipse">
                <a:avLst/>
              </a:prstGeom>
              <a:gradFill rotWithShape="1">
                <a:gsLst>
                  <a:gs pos="0">
                    <a:srgbClr val="10E470"/>
                  </a:gs>
                  <a:gs pos="100000">
                    <a:srgbClr val="098340"/>
                  </a:gs>
                </a:gsLst>
                <a:path path="rect">
                  <a:fillToRect l="100000" t="10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a:solidFill>
                    <a:srgbClr val="660066"/>
                  </a:solidFill>
                  <a:latin typeface=".VnTime" panose="020B7200000000000000" pitchFamily="34" charset="0"/>
                </a:endParaRPr>
              </a:p>
            </p:txBody>
          </p:sp>
          <p:sp>
            <p:nvSpPr>
              <p:cNvPr id="10308" name="Oval 58"/>
              <p:cNvSpPr>
                <a:spLocks noChangeArrowheads="1"/>
              </p:cNvSpPr>
              <p:nvPr/>
            </p:nvSpPr>
            <p:spPr bwMode="gray">
              <a:xfrm>
                <a:off x="1642" y="1557"/>
                <a:ext cx="406" cy="406"/>
              </a:xfrm>
              <a:prstGeom prst="ellipse">
                <a:avLst/>
              </a:prstGeom>
              <a:gradFill rotWithShape="1">
                <a:gsLst>
                  <a:gs pos="0">
                    <a:srgbClr val="FFFF00">
                      <a:alpha val="85001"/>
                    </a:srgbClr>
                  </a:gs>
                  <a:gs pos="100000">
                    <a:srgbClr val="A2A200"/>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a:solidFill>
                    <a:srgbClr val="660066"/>
                  </a:solidFill>
                  <a:latin typeface=".VnTime" panose="020B7200000000000000" pitchFamily="34" charset="0"/>
                </a:endParaRPr>
              </a:p>
            </p:txBody>
          </p:sp>
          <p:sp>
            <p:nvSpPr>
              <p:cNvPr id="10309" name="Oval 59"/>
              <p:cNvSpPr>
                <a:spLocks noChangeArrowheads="1"/>
              </p:cNvSpPr>
              <p:nvPr/>
            </p:nvSpPr>
            <p:spPr bwMode="gray">
              <a:xfrm>
                <a:off x="1652" y="1582"/>
                <a:ext cx="265" cy="266"/>
              </a:xfrm>
              <a:prstGeom prst="ellipse">
                <a:avLst/>
              </a:prstGeom>
              <a:gradFill rotWithShape="1">
                <a:gsLst>
                  <a:gs pos="0">
                    <a:srgbClr val="FFFFFF"/>
                  </a:gs>
                  <a:gs pos="100000">
                    <a:srgbClr val="E9940B">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a:solidFill>
                    <a:srgbClr val="660066"/>
                  </a:solidFill>
                  <a:latin typeface=".VnTime" panose="020B7200000000000000" pitchFamily="34" charset="0"/>
                </a:endParaRPr>
              </a:p>
            </p:txBody>
          </p:sp>
          <p:sp>
            <p:nvSpPr>
              <p:cNvPr id="10310" name="Oval 60"/>
              <p:cNvSpPr>
                <a:spLocks noChangeArrowheads="1"/>
              </p:cNvSpPr>
              <p:nvPr/>
            </p:nvSpPr>
            <p:spPr bwMode="gray">
              <a:xfrm>
                <a:off x="1659" y="1571"/>
                <a:ext cx="366" cy="366"/>
              </a:xfrm>
              <a:prstGeom prst="ellipse">
                <a:avLst/>
              </a:prstGeom>
              <a:gradFill rotWithShape="1">
                <a:gsLst>
                  <a:gs pos="0">
                    <a:srgbClr val="FFFF00">
                      <a:alpha val="0"/>
                    </a:srgbClr>
                  </a:gs>
                  <a:gs pos="100000">
                    <a:srgbClr val="C2C200"/>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en-US" altLang="en-US">
                  <a:solidFill>
                    <a:srgbClr val="660066"/>
                  </a:solidFill>
                  <a:latin typeface=".VnTime" panose="020B7200000000000000" pitchFamily="34" charset="0"/>
                </a:endParaRPr>
              </a:p>
            </p:txBody>
          </p:sp>
        </p:grpSp>
        <p:sp>
          <p:nvSpPr>
            <p:cNvPr id="10304" name="Text Box 44"/>
            <p:cNvSpPr txBox="1">
              <a:spLocks noChangeArrowheads="1"/>
            </p:cNvSpPr>
            <p:nvPr/>
          </p:nvSpPr>
          <p:spPr bwMode="auto">
            <a:xfrm>
              <a:off x="1458" y="980"/>
              <a:ext cx="237"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b="1" dirty="0">
                  <a:solidFill>
                    <a:srgbClr val="660066"/>
                  </a:solidFill>
                  <a:latin typeface=".VnTime" panose="020B7200000000000000" pitchFamily="34" charset="0"/>
                </a:rPr>
                <a:t>2</a:t>
              </a:r>
            </a:p>
          </p:txBody>
        </p:sp>
        <p:sp>
          <p:nvSpPr>
            <p:cNvPr id="10305" name="Text Box 49"/>
            <p:cNvSpPr txBox="1">
              <a:spLocks noChangeArrowheads="1"/>
            </p:cNvSpPr>
            <p:nvPr/>
          </p:nvSpPr>
          <p:spPr bwMode="auto">
            <a:xfrm>
              <a:off x="1822" y="980"/>
              <a:ext cx="112" cy="373"/>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b="1">
                <a:solidFill>
                  <a:srgbClr val="660066"/>
                </a:solidFill>
                <a:latin typeface=".VnTime" panose="020B7200000000000000" pitchFamily="34" charset="0"/>
              </a:endParaRPr>
            </a:p>
          </p:txBody>
        </p:sp>
      </p:grpSp>
      <p:sp>
        <p:nvSpPr>
          <p:cNvPr id="72" name="Rectangle 71"/>
          <p:cNvSpPr>
            <a:spLocks noChangeArrowheads="1"/>
          </p:cNvSpPr>
          <p:nvPr/>
        </p:nvSpPr>
        <p:spPr bwMode="auto">
          <a:xfrm>
            <a:off x="2872653" y="2659446"/>
            <a:ext cx="67111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2800" b="1" dirty="0" err="1">
                <a:solidFill>
                  <a:srgbClr val="FF0000"/>
                </a:solidFill>
                <a:latin typeface="Times New Roman" panose="02020603050405020304" pitchFamily="18" charset="0"/>
                <a:cs typeface="Times New Roman" panose="02020603050405020304" pitchFamily="18" charset="0"/>
              </a:rPr>
              <a:t>Thông</a:t>
            </a:r>
            <a:r>
              <a:rPr lang="en-US" altLang="en-US" sz="2800" b="1" dirty="0">
                <a:solidFill>
                  <a:srgbClr val="FF0000"/>
                </a:solidFill>
                <a:latin typeface="Times New Roman" panose="02020603050405020304" pitchFamily="18" charset="0"/>
                <a:cs typeface="Times New Roman" panose="02020603050405020304" pitchFamily="18" charset="0"/>
              </a:rPr>
              <a:t> tin </a:t>
            </a:r>
            <a:r>
              <a:rPr lang="vi-VN" altLang="en-US" sz="2800" b="1" dirty="0">
                <a:solidFill>
                  <a:srgbClr val="FF0000"/>
                </a:solidFill>
                <a:latin typeface="Times New Roman" panose="02020603050405020304" pitchFamily="18" charset="0"/>
                <a:cs typeface="Times New Roman" panose="02020603050405020304" pitchFamily="18" charset="0"/>
              </a:rPr>
              <a:t>đáng</a:t>
            </a:r>
            <a:r>
              <a:rPr lang="en-US" altLang="en-US" sz="2800" b="1" dirty="0">
                <a:solidFill>
                  <a:srgbClr val="FF0000"/>
                </a:solidFill>
                <a:latin typeface="Times New Roman" panose="02020603050405020304" pitchFamily="18" charset="0"/>
                <a:cs typeface="Times New Roman" panose="02020603050405020304" pitchFamily="18" charset="0"/>
              </a:rPr>
              <a:t> tin </a:t>
            </a:r>
            <a:r>
              <a:rPr lang="en-US" altLang="en-US" sz="2800" b="1" dirty="0" err="1">
                <a:solidFill>
                  <a:srgbClr val="FF0000"/>
                </a:solidFill>
                <a:latin typeface="Times New Roman" panose="02020603050405020304" pitchFamily="18" charset="0"/>
                <a:cs typeface="Times New Roman" panose="02020603050405020304" pitchFamily="18" charset="0"/>
              </a:rPr>
              <a:t>cậy</a:t>
            </a:r>
            <a:endParaRPr lang="en-US" altLang="en-US" sz="2800" b="1" dirty="0">
              <a:solidFill>
                <a:srgbClr val="FF0000"/>
              </a:solidFill>
              <a:latin typeface="Times New Roman" panose="02020603050405020304" pitchFamily="18" charset="0"/>
              <a:cs typeface="Times New Roman" panose="02020603050405020304" pitchFamily="18" charset="0"/>
            </a:endParaRPr>
          </a:p>
        </p:txBody>
      </p:sp>
      <p:grpSp>
        <p:nvGrpSpPr>
          <p:cNvPr id="14" name="Group 105"/>
          <p:cNvGrpSpPr>
            <a:grpSpLocks/>
          </p:cNvGrpSpPr>
          <p:nvPr/>
        </p:nvGrpSpPr>
        <p:grpSpPr bwMode="auto">
          <a:xfrm>
            <a:off x="1873049" y="772344"/>
            <a:ext cx="7715304" cy="757171"/>
            <a:chOff x="1388" y="902"/>
            <a:chExt cx="4039" cy="483"/>
          </a:xfrm>
        </p:grpSpPr>
        <p:sp>
          <p:nvSpPr>
            <p:cNvPr id="107" name="AutoShape 14">
              <a:hlinkClick r:id="rId4" action="ppaction://hlinksldjump"/>
            </p:cNvPr>
            <p:cNvSpPr>
              <a:spLocks noChangeArrowheads="1"/>
            </p:cNvSpPr>
            <p:nvPr/>
          </p:nvSpPr>
          <p:spPr bwMode="gray">
            <a:xfrm>
              <a:off x="1675" y="902"/>
              <a:ext cx="3752" cy="483"/>
            </a:xfrm>
            <a:prstGeom prst="roundRect">
              <a:avLst>
                <a:gd name="adj" fmla="val 50000"/>
              </a:avLst>
            </a:prstGeom>
            <a:gradFill rotWithShape="0">
              <a:gsLst>
                <a:gs pos="0">
                  <a:srgbClr val="00CCFF"/>
                </a:gs>
                <a:gs pos="100000">
                  <a:schemeClr val="bg1">
                    <a:alpha val="50000"/>
                  </a:schemeClr>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defPPr>
                <a:defRPr lang="en-US"/>
              </a:defPPr>
              <a:lvl1pPr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5pPr>
              <a:lvl6pPr marL="2286000" algn="l" defTabSz="914400" rtl="0" eaLnBrk="1" latinLnBrk="0" hangingPunct="1">
                <a:defRPr sz="3600" b="1" i="1" kern="1200">
                  <a:solidFill>
                    <a:schemeClr val="tx1"/>
                  </a:solidFill>
                  <a:latin typeface="Times New Roman" panose="02020603050405020304" pitchFamily="18" charset="0"/>
                  <a:ea typeface="+mn-ea"/>
                  <a:cs typeface="+mn-cs"/>
                </a:defRPr>
              </a:lvl6pPr>
              <a:lvl7pPr marL="2743200" algn="l" defTabSz="914400" rtl="0" eaLnBrk="1" latinLnBrk="0" hangingPunct="1">
                <a:defRPr sz="3600" b="1" i="1" kern="1200">
                  <a:solidFill>
                    <a:schemeClr val="tx1"/>
                  </a:solidFill>
                  <a:latin typeface="Times New Roman" panose="02020603050405020304" pitchFamily="18" charset="0"/>
                  <a:ea typeface="+mn-ea"/>
                  <a:cs typeface="+mn-cs"/>
                </a:defRPr>
              </a:lvl7pPr>
              <a:lvl8pPr marL="3200400" algn="l" defTabSz="914400" rtl="0" eaLnBrk="1" latinLnBrk="0" hangingPunct="1">
                <a:defRPr sz="3600" b="1" i="1" kern="1200">
                  <a:solidFill>
                    <a:schemeClr val="tx1"/>
                  </a:solidFill>
                  <a:latin typeface="Times New Roman" panose="02020603050405020304" pitchFamily="18" charset="0"/>
                  <a:ea typeface="+mn-ea"/>
                  <a:cs typeface="+mn-cs"/>
                </a:defRPr>
              </a:lvl8pPr>
              <a:lvl9pPr marL="3657600" algn="l" defTabSz="914400" rtl="0" eaLnBrk="1" latinLnBrk="0" hangingPunct="1">
                <a:defRPr sz="3600" b="1" i="1" kern="1200">
                  <a:solidFill>
                    <a:schemeClr val="tx1"/>
                  </a:solidFill>
                  <a:latin typeface="Times New Roman" panose="02020603050405020304" pitchFamily="18" charset="0"/>
                  <a:ea typeface="+mn-ea"/>
                  <a:cs typeface="+mn-cs"/>
                </a:defRPr>
              </a:lvl9pPr>
            </a:lstStyle>
            <a:p>
              <a:pPr algn="ctr">
                <a:defRPr/>
              </a:pPr>
              <a:endParaRPr lang="en-US" sz="3200" b="0" i="0">
                <a:solidFill>
                  <a:schemeClr val="bg1">
                    <a:lumMod val="85000"/>
                  </a:schemeClr>
                </a:solidFill>
                <a:latin typeface=".VnTime" panose="020B7200000000000000" pitchFamily="34" charset="0"/>
              </a:endParaRPr>
            </a:p>
          </p:txBody>
        </p:sp>
        <p:grpSp>
          <p:nvGrpSpPr>
            <p:cNvPr id="15" name="Group 107"/>
            <p:cNvGrpSpPr>
              <a:grpSpLocks/>
            </p:cNvGrpSpPr>
            <p:nvPr/>
          </p:nvGrpSpPr>
          <p:grpSpPr bwMode="auto">
            <a:xfrm>
              <a:off x="1388" y="917"/>
              <a:ext cx="390" cy="458"/>
              <a:chOff x="1583" y="1494"/>
              <a:chExt cx="526" cy="526"/>
            </a:xfrm>
          </p:grpSpPr>
          <p:sp>
            <p:nvSpPr>
              <p:cNvPr id="111" name="Oval 110"/>
              <p:cNvSpPr>
                <a:spLocks noChangeArrowheads="1"/>
              </p:cNvSpPr>
              <p:nvPr/>
            </p:nvSpPr>
            <p:spPr bwMode="gray">
              <a:xfrm>
                <a:off x="1583" y="1494"/>
                <a:ext cx="526" cy="526"/>
              </a:xfrm>
              <a:prstGeom prst="ellipse">
                <a:avLst/>
              </a:prstGeom>
              <a:solidFill>
                <a:srgbClr val="00CCFF"/>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defPPr>
                  <a:defRPr lang="en-US"/>
                </a:defPPr>
                <a:lvl1pPr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5pPr>
                <a:lvl6pPr marL="2286000" algn="l" defTabSz="914400" rtl="0" eaLnBrk="1" latinLnBrk="0" hangingPunct="1">
                  <a:defRPr sz="3600" b="1" i="1" kern="1200">
                    <a:solidFill>
                      <a:schemeClr val="tx1"/>
                    </a:solidFill>
                    <a:latin typeface="Times New Roman" panose="02020603050405020304" pitchFamily="18" charset="0"/>
                    <a:ea typeface="+mn-ea"/>
                    <a:cs typeface="+mn-cs"/>
                  </a:defRPr>
                </a:lvl6pPr>
                <a:lvl7pPr marL="2743200" algn="l" defTabSz="914400" rtl="0" eaLnBrk="1" latinLnBrk="0" hangingPunct="1">
                  <a:defRPr sz="3600" b="1" i="1" kern="1200">
                    <a:solidFill>
                      <a:schemeClr val="tx1"/>
                    </a:solidFill>
                    <a:latin typeface="Times New Roman" panose="02020603050405020304" pitchFamily="18" charset="0"/>
                    <a:ea typeface="+mn-ea"/>
                    <a:cs typeface="+mn-cs"/>
                  </a:defRPr>
                </a:lvl7pPr>
                <a:lvl8pPr marL="3200400" algn="l" defTabSz="914400" rtl="0" eaLnBrk="1" latinLnBrk="0" hangingPunct="1">
                  <a:defRPr sz="3600" b="1" i="1" kern="1200">
                    <a:solidFill>
                      <a:schemeClr val="tx1"/>
                    </a:solidFill>
                    <a:latin typeface="Times New Roman" panose="02020603050405020304" pitchFamily="18" charset="0"/>
                    <a:ea typeface="+mn-ea"/>
                    <a:cs typeface="+mn-cs"/>
                  </a:defRPr>
                </a:lvl8pPr>
                <a:lvl9pPr marL="3657600" algn="l" defTabSz="914400" rtl="0" eaLnBrk="1" latinLnBrk="0" hangingPunct="1">
                  <a:defRPr sz="3600" b="1" i="1" kern="1200">
                    <a:solidFill>
                      <a:schemeClr val="tx1"/>
                    </a:solidFill>
                    <a:latin typeface="Times New Roman" panose="02020603050405020304" pitchFamily="18" charset="0"/>
                    <a:ea typeface="+mn-ea"/>
                    <a:cs typeface="+mn-cs"/>
                  </a:defRPr>
                </a:lvl9pPr>
              </a:lstStyle>
              <a:p>
                <a:pPr algn="ctr">
                  <a:defRPr/>
                </a:pPr>
                <a:endParaRPr lang="en-US" sz="3200" b="0" i="0">
                  <a:solidFill>
                    <a:schemeClr val="bg1">
                      <a:lumMod val="85000"/>
                    </a:schemeClr>
                  </a:solidFill>
                  <a:latin typeface=".VnTime" panose="020B7200000000000000" pitchFamily="34" charset="0"/>
                </a:endParaRPr>
              </a:p>
            </p:txBody>
          </p:sp>
          <p:sp>
            <p:nvSpPr>
              <p:cNvPr id="112" name="Oval 111"/>
              <p:cNvSpPr>
                <a:spLocks noChangeArrowheads="1"/>
              </p:cNvSpPr>
              <p:nvPr/>
            </p:nvSpPr>
            <p:spPr bwMode="gray">
              <a:xfrm>
                <a:off x="1634" y="1547"/>
                <a:ext cx="425" cy="425"/>
              </a:xfrm>
              <a:prstGeom prst="ellipse">
                <a:avLst/>
              </a:prstGeom>
              <a:gradFill rotWithShape="1">
                <a:gsLst>
                  <a:gs pos="0">
                    <a:srgbClr val="10E470"/>
                  </a:gs>
                  <a:gs pos="100000">
                    <a:srgbClr val="098340"/>
                  </a:gs>
                </a:gsLst>
                <a:path path="rect">
                  <a:fillToRect l="100000" t="10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defPPr>
                  <a:defRPr lang="en-US"/>
                </a:defPPr>
                <a:lvl1pPr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5pPr>
                <a:lvl6pPr marL="2286000" algn="l" defTabSz="914400" rtl="0" eaLnBrk="1" latinLnBrk="0" hangingPunct="1">
                  <a:defRPr sz="3600" b="1" i="1" kern="1200">
                    <a:solidFill>
                      <a:schemeClr val="tx1"/>
                    </a:solidFill>
                    <a:latin typeface="Times New Roman" panose="02020603050405020304" pitchFamily="18" charset="0"/>
                    <a:ea typeface="+mn-ea"/>
                    <a:cs typeface="+mn-cs"/>
                  </a:defRPr>
                </a:lvl6pPr>
                <a:lvl7pPr marL="2743200" algn="l" defTabSz="914400" rtl="0" eaLnBrk="1" latinLnBrk="0" hangingPunct="1">
                  <a:defRPr sz="3600" b="1" i="1" kern="1200">
                    <a:solidFill>
                      <a:schemeClr val="tx1"/>
                    </a:solidFill>
                    <a:latin typeface="Times New Roman" panose="02020603050405020304" pitchFamily="18" charset="0"/>
                    <a:ea typeface="+mn-ea"/>
                    <a:cs typeface="+mn-cs"/>
                  </a:defRPr>
                </a:lvl7pPr>
                <a:lvl8pPr marL="3200400" algn="l" defTabSz="914400" rtl="0" eaLnBrk="1" latinLnBrk="0" hangingPunct="1">
                  <a:defRPr sz="3600" b="1" i="1" kern="1200">
                    <a:solidFill>
                      <a:schemeClr val="tx1"/>
                    </a:solidFill>
                    <a:latin typeface="Times New Roman" panose="02020603050405020304" pitchFamily="18" charset="0"/>
                    <a:ea typeface="+mn-ea"/>
                    <a:cs typeface="+mn-cs"/>
                  </a:defRPr>
                </a:lvl8pPr>
                <a:lvl9pPr marL="3657600" algn="l" defTabSz="914400" rtl="0" eaLnBrk="1" latinLnBrk="0" hangingPunct="1">
                  <a:defRPr sz="3600" b="1" i="1" kern="1200">
                    <a:solidFill>
                      <a:schemeClr val="tx1"/>
                    </a:solidFill>
                    <a:latin typeface="Times New Roman" panose="02020603050405020304" pitchFamily="18" charset="0"/>
                    <a:ea typeface="+mn-ea"/>
                    <a:cs typeface="+mn-cs"/>
                  </a:defRPr>
                </a:lvl9pPr>
              </a:lstStyle>
              <a:p>
                <a:pPr algn="ctr">
                  <a:defRPr/>
                </a:pPr>
                <a:endParaRPr lang="en-US" sz="3200" b="0" i="0">
                  <a:solidFill>
                    <a:schemeClr val="bg1">
                      <a:lumMod val="85000"/>
                    </a:schemeClr>
                  </a:solidFill>
                  <a:latin typeface=".VnTime" panose="020B7200000000000000" pitchFamily="34" charset="0"/>
                </a:endParaRPr>
              </a:p>
            </p:txBody>
          </p:sp>
          <p:sp>
            <p:nvSpPr>
              <p:cNvPr id="113" name="Oval 112"/>
              <p:cNvSpPr>
                <a:spLocks noChangeArrowheads="1"/>
              </p:cNvSpPr>
              <p:nvPr/>
            </p:nvSpPr>
            <p:spPr bwMode="gray">
              <a:xfrm>
                <a:off x="1642" y="1557"/>
                <a:ext cx="406" cy="404"/>
              </a:xfrm>
              <a:prstGeom prst="ellipse">
                <a:avLst/>
              </a:prstGeom>
              <a:gradFill rotWithShape="1">
                <a:gsLst>
                  <a:gs pos="0">
                    <a:srgbClr val="FFFF00">
                      <a:alpha val="85001"/>
                    </a:srgbClr>
                  </a:gs>
                  <a:gs pos="100000">
                    <a:srgbClr val="A2A200"/>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defPPr>
                  <a:defRPr lang="en-US"/>
                </a:defPPr>
                <a:lvl1pPr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5pPr>
                <a:lvl6pPr marL="2286000" algn="l" defTabSz="914400" rtl="0" eaLnBrk="1" latinLnBrk="0" hangingPunct="1">
                  <a:defRPr sz="3600" b="1" i="1" kern="1200">
                    <a:solidFill>
                      <a:schemeClr val="tx1"/>
                    </a:solidFill>
                    <a:latin typeface="Times New Roman" panose="02020603050405020304" pitchFamily="18" charset="0"/>
                    <a:ea typeface="+mn-ea"/>
                    <a:cs typeface="+mn-cs"/>
                  </a:defRPr>
                </a:lvl6pPr>
                <a:lvl7pPr marL="2743200" algn="l" defTabSz="914400" rtl="0" eaLnBrk="1" latinLnBrk="0" hangingPunct="1">
                  <a:defRPr sz="3600" b="1" i="1" kern="1200">
                    <a:solidFill>
                      <a:schemeClr val="tx1"/>
                    </a:solidFill>
                    <a:latin typeface="Times New Roman" panose="02020603050405020304" pitchFamily="18" charset="0"/>
                    <a:ea typeface="+mn-ea"/>
                    <a:cs typeface="+mn-cs"/>
                  </a:defRPr>
                </a:lvl7pPr>
                <a:lvl8pPr marL="3200400" algn="l" defTabSz="914400" rtl="0" eaLnBrk="1" latinLnBrk="0" hangingPunct="1">
                  <a:defRPr sz="3600" b="1" i="1" kern="1200">
                    <a:solidFill>
                      <a:schemeClr val="tx1"/>
                    </a:solidFill>
                    <a:latin typeface="Times New Roman" panose="02020603050405020304" pitchFamily="18" charset="0"/>
                    <a:ea typeface="+mn-ea"/>
                    <a:cs typeface="+mn-cs"/>
                  </a:defRPr>
                </a:lvl8pPr>
                <a:lvl9pPr marL="3657600" algn="l" defTabSz="914400" rtl="0" eaLnBrk="1" latinLnBrk="0" hangingPunct="1">
                  <a:defRPr sz="3600" b="1" i="1" kern="1200">
                    <a:solidFill>
                      <a:schemeClr val="tx1"/>
                    </a:solidFill>
                    <a:latin typeface="Times New Roman" panose="02020603050405020304" pitchFamily="18" charset="0"/>
                    <a:ea typeface="+mn-ea"/>
                    <a:cs typeface="+mn-cs"/>
                  </a:defRPr>
                </a:lvl9pPr>
              </a:lstStyle>
              <a:p>
                <a:pPr algn="ctr">
                  <a:defRPr/>
                </a:pPr>
                <a:endParaRPr lang="en-US" sz="3200" b="0" i="0">
                  <a:solidFill>
                    <a:schemeClr val="bg1">
                      <a:lumMod val="85000"/>
                    </a:schemeClr>
                  </a:solidFill>
                  <a:latin typeface=".VnTime" panose="020B7200000000000000" pitchFamily="34" charset="0"/>
                </a:endParaRPr>
              </a:p>
            </p:txBody>
          </p:sp>
          <p:sp>
            <p:nvSpPr>
              <p:cNvPr id="114" name="Oval 113"/>
              <p:cNvSpPr>
                <a:spLocks noChangeArrowheads="1"/>
              </p:cNvSpPr>
              <p:nvPr/>
            </p:nvSpPr>
            <p:spPr bwMode="gray">
              <a:xfrm>
                <a:off x="1652" y="1582"/>
                <a:ext cx="266" cy="263"/>
              </a:xfrm>
              <a:prstGeom prst="ellipse">
                <a:avLst/>
              </a:prstGeom>
              <a:gradFill rotWithShape="1">
                <a:gsLst>
                  <a:gs pos="0">
                    <a:srgbClr val="FFFFFF"/>
                  </a:gs>
                  <a:gs pos="100000">
                    <a:srgbClr val="E9940B">
                      <a:alpha val="0"/>
                    </a:srgbClr>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defPPr>
                  <a:defRPr lang="en-US"/>
                </a:defPPr>
                <a:lvl1pPr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5pPr>
                <a:lvl6pPr marL="2286000" algn="l" defTabSz="914400" rtl="0" eaLnBrk="1" latinLnBrk="0" hangingPunct="1">
                  <a:defRPr sz="3600" b="1" i="1" kern="1200">
                    <a:solidFill>
                      <a:schemeClr val="tx1"/>
                    </a:solidFill>
                    <a:latin typeface="Times New Roman" panose="02020603050405020304" pitchFamily="18" charset="0"/>
                    <a:ea typeface="+mn-ea"/>
                    <a:cs typeface="+mn-cs"/>
                  </a:defRPr>
                </a:lvl6pPr>
                <a:lvl7pPr marL="2743200" algn="l" defTabSz="914400" rtl="0" eaLnBrk="1" latinLnBrk="0" hangingPunct="1">
                  <a:defRPr sz="3600" b="1" i="1" kern="1200">
                    <a:solidFill>
                      <a:schemeClr val="tx1"/>
                    </a:solidFill>
                    <a:latin typeface="Times New Roman" panose="02020603050405020304" pitchFamily="18" charset="0"/>
                    <a:ea typeface="+mn-ea"/>
                    <a:cs typeface="+mn-cs"/>
                  </a:defRPr>
                </a:lvl7pPr>
                <a:lvl8pPr marL="3200400" algn="l" defTabSz="914400" rtl="0" eaLnBrk="1" latinLnBrk="0" hangingPunct="1">
                  <a:defRPr sz="3600" b="1" i="1" kern="1200">
                    <a:solidFill>
                      <a:schemeClr val="tx1"/>
                    </a:solidFill>
                    <a:latin typeface="Times New Roman" panose="02020603050405020304" pitchFamily="18" charset="0"/>
                    <a:ea typeface="+mn-ea"/>
                    <a:cs typeface="+mn-cs"/>
                  </a:defRPr>
                </a:lvl8pPr>
                <a:lvl9pPr marL="3657600" algn="l" defTabSz="914400" rtl="0" eaLnBrk="1" latinLnBrk="0" hangingPunct="1">
                  <a:defRPr sz="3600" b="1" i="1" kern="1200">
                    <a:solidFill>
                      <a:schemeClr val="tx1"/>
                    </a:solidFill>
                    <a:latin typeface="Times New Roman" panose="02020603050405020304" pitchFamily="18" charset="0"/>
                    <a:ea typeface="+mn-ea"/>
                    <a:cs typeface="+mn-cs"/>
                  </a:defRPr>
                </a:lvl9pPr>
              </a:lstStyle>
              <a:p>
                <a:pPr algn="ctr">
                  <a:defRPr/>
                </a:pPr>
                <a:endParaRPr lang="en-US" sz="3200" b="0" i="0">
                  <a:solidFill>
                    <a:schemeClr val="bg1">
                      <a:lumMod val="85000"/>
                    </a:schemeClr>
                  </a:solidFill>
                  <a:latin typeface=".VnTime" panose="020B7200000000000000" pitchFamily="34" charset="0"/>
                </a:endParaRPr>
              </a:p>
            </p:txBody>
          </p:sp>
          <p:sp>
            <p:nvSpPr>
              <p:cNvPr id="115" name="Oval 114"/>
              <p:cNvSpPr>
                <a:spLocks noChangeArrowheads="1"/>
              </p:cNvSpPr>
              <p:nvPr/>
            </p:nvSpPr>
            <p:spPr bwMode="gray">
              <a:xfrm>
                <a:off x="1659" y="1571"/>
                <a:ext cx="367" cy="366"/>
              </a:xfrm>
              <a:prstGeom prst="ellipse">
                <a:avLst/>
              </a:prstGeom>
              <a:gradFill rotWithShape="1">
                <a:gsLst>
                  <a:gs pos="0">
                    <a:srgbClr val="FFFF00">
                      <a:alpha val="0"/>
                    </a:srgbClr>
                  </a:gs>
                  <a:gs pos="100000">
                    <a:srgbClr val="C2C200"/>
                  </a:gs>
                </a:gsLst>
                <a:lin ang="27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defPPr>
                  <a:defRPr lang="en-US"/>
                </a:defPPr>
                <a:lvl1pPr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5pPr>
                <a:lvl6pPr marL="2286000" algn="l" defTabSz="914400" rtl="0" eaLnBrk="1" latinLnBrk="0" hangingPunct="1">
                  <a:defRPr sz="3600" b="1" i="1" kern="1200">
                    <a:solidFill>
                      <a:schemeClr val="tx1"/>
                    </a:solidFill>
                    <a:latin typeface="Times New Roman" panose="02020603050405020304" pitchFamily="18" charset="0"/>
                    <a:ea typeface="+mn-ea"/>
                    <a:cs typeface="+mn-cs"/>
                  </a:defRPr>
                </a:lvl6pPr>
                <a:lvl7pPr marL="2743200" algn="l" defTabSz="914400" rtl="0" eaLnBrk="1" latinLnBrk="0" hangingPunct="1">
                  <a:defRPr sz="3600" b="1" i="1" kern="1200">
                    <a:solidFill>
                      <a:schemeClr val="tx1"/>
                    </a:solidFill>
                    <a:latin typeface="Times New Roman" panose="02020603050405020304" pitchFamily="18" charset="0"/>
                    <a:ea typeface="+mn-ea"/>
                    <a:cs typeface="+mn-cs"/>
                  </a:defRPr>
                </a:lvl7pPr>
                <a:lvl8pPr marL="3200400" algn="l" defTabSz="914400" rtl="0" eaLnBrk="1" latinLnBrk="0" hangingPunct="1">
                  <a:defRPr sz="3600" b="1" i="1" kern="1200">
                    <a:solidFill>
                      <a:schemeClr val="tx1"/>
                    </a:solidFill>
                    <a:latin typeface="Times New Roman" panose="02020603050405020304" pitchFamily="18" charset="0"/>
                    <a:ea typeface="+mn-ea"/>
                    <a:cs typeface="+mn-cs"/>
                  </a:defRPr>
                </a:lvl8pPr>
                <a:lvl9pPr marL="3657600" algn="l" defTabSz="914400" rtl="0" eaLnBrk="1" latinLnBrk="0" hangingPunct="1">
                  <a:defRPr sz="3600" b="1" i="1" kern="1200">
                    <a:solidFill>
                      <a:schemeClr val="tx1"/>
                    </a:solidFill>
                    <a:latin typeface="Times New Roman" panose="02020603050405020304" pitchFamily="18" charset="0"/>
                    <a:ea typeface="+mn-ea"/>
                    <a:cs typeface="+mn-cs"/>
                  </a:defRPr>
                </a:lvl9pPr>
              </a:lstStyle>
              <a:p>
                <a:pPr algn="ctr">
                  <a:defRPr/>
                </a:pPr>
                <a:endParaRPr lang="en-US" sz="3200" b="0" i="0">
                  <a:solidFill>
                    <a:schemeClr val="bg1">
                      <a:lumMod val="85000"/>
                    </a:schemeClr>
                  </a:solidFill>
                  <a:latin typeface=".VnTime" panose="020B7200000000000000" pitchFamily="34" charset="0"/>
                </a:endParaRPr>
              </a:p>
            </p:txBody>
          </p:sp>
        </p:grpSp>
        <p:sp>
          <p:nvSpPr>
            <p:cNvPr id="109" name="Text Box 44"/>
            <p:cNvSpPr txBox="1">
              <a:spLocks noChangeArrowheads="1"/>
            </p:cNvSpPr>
            <p:nvPr/>
          </p:nvSpPr>
          <p:spPr bwMode="auto">
            <a:xfrm>
              <a:off x="1469" y="980"/>
              <a:ext cx="216"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defPPr>
                <a:defRPr lang="en-US"/>
              </a:defPPr>
              <a:lvl1pPr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5pPr>
              <a:lvl6pPr marL="2286000" algn="l" defTabSz="914400" rtl="0" eaLnBrk="1" latinLnBrk="0" hangingPunct="1">
                <a:defRPr sz="3600" b="1" i="1" kern="1200">
                  <a:solidFill>
                    <a:schemeClr val="tx1"/>
                  </a:solidFill>
                  <a:latin typeface="Times New Roman" panose="02020603050405020304" pitchFamily="18" charset="0"/>
                  <a:ea typeface="+mn-ea"/>
                  <a:cs typeface="+mn-cs"/>
                </a:defRPr>
              </a:lvl6pPr>
              <a:lvl7pPr marL="2743200" algn="l" defTabSz="914400" rtl="0" eaLnBrk="1" latinLnBrk="0" hangingPunct="1">
                <a:defRPr sz="3600" b="1" i="1" kern="1200">
                  <a:solidFill>
                    <a:schemeClr val="tx1"/>
                  </a:solidFill>
                  <a:latin typeface="Times New Roman" panose="02020603050405020304" pitchFamily="18" charset="0"/>
                  <a:ea typeface="+mn-ea"/>
                  <a:cs typeface="+mn-cs"/>
                </a:defRPr>
              </a:lvl7pPr>
              <a:lvl8pPr marL="3200400" algn="l" defTabSz="914400" rtl="0" eaLnBrk="1" latinLnBrk="0" hangingPunct="1">
                <a:defRPr sz="3600" b="1" i="1" kern="1200">
                  <a:solidFill>
                    <a:schemeClr val="tx1"/>
                  </a:solidFill>
                  <a:latin typeface="Times New Roman" panose="02020603050405020304" pitchFamily="18" charset="0"/>
                  <a:ea typeface="+mn-ea"/>
                  <a:cs typeface="+mn-cs"/>
                </a:defRPr>
              </a:lvl8pPr>
              <a:lvl9pPr marL="3657600" algn="l" defTabSz="914400" rtl="0" eaLnBrk="1" latinLnBrk="0" hangingPunct="1">
                <a:defRPr sz="3600" b="1" i="1" kern="1200">
                  <a:solidFill>
                    <a:schemeClr val="tx1"/>
                  </a:solidFill>
                  <a:latin typeface="Times New Roman" panose="02020603050405020304" pitchFamily="18" charset="0"/>
                  <a:ea typeface="+mn-ea"/>
                  <a:cs typeface="+mn-cs"/>
                </a:defRPr>
              </a:lvl9pPr>
            </a:lstStyle>
            <a:p>
              <a:pPr algn="ctr">
                <a:defRPr/>
              </a:pPr>
              <a:r>
                <a:rPr lang="en-US" sz="3200" i="0" dirty="0">
                  <a:solidFill>
                    <a:schemeClr val="bg1">
                      <a:lumMod val="85000"/>
                    </a:schemeClr>
                  </a:solidFill>
                  <a:latin typeface=".VnTime" panose="020B7200000000000000" pitchFamily="34" charset="0"/>
                </a:rPr>
                <a:t>1</a:t>
              </a:r>
            </a:p>
          </p:txBody>
        </p:sp>
        <p:sp>
          <p:nvSpPr>
            <p:cNvPr id="110" name="Text Box 49"/>
            <p:cNvSpPr txBox="1">
              <a:spLocks noChangeArrowheads="1"/>
            </p:cNvSpPr>
            <p:nvPr/>
          </p:nvSpPr>
          <p:spPr bwMode="auto">
            <a:xfrm>
              <a:off x="1822" y="980"/>
              <a:ext cx="112" cy="373"/>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defPPr>
                <a:defRPr lang="en-US"/>
              </a:defPPr>
              <a:lvl1pPr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3600" b="1" i="1" kern="1200">
                  <a:solidFill>
                    <a:schemeClr val="tx1"/>
                  </a:solidFill>
                  <a:latin typeface="Times New Roman" panose="02020603050405020304" pitchFamily="18" charset="0"/>
                  <a:ea typeface="+mn-ea"/>
                  <a:cs typeface="+mn-cs"/>
                </a:defRPr>
              </a:lvl5pPr>
              <a:lvl6pPr marL="2286000" algn="l" defTabSz="914400" rtl="0" eaLnBrk="1" latinLnBrk="0" hangingPunct="1">
                <a:defRPr sz="3600" b="1" i="1" kern="1200">
                  <a:solidFill>
                    <a:schemeClr val="tx1"/>
                  </a:solidFill>
                  <a:latin typeface="Times New Roman" panose="02020603050405020304" pitchFamily="18" charset="0"/>
                  <a:ea typeface="+mn-ea"/>
                  <a:cs typeface="+mn-cs"/>
                </a:defRPr>
              </a:lvl6pPr>
              <a:lvl7pPr marL="2743200" algn="l" defTabSz="914400" rtl="0" eaLnBrk="1" latinLnBrk="0" hangingPunct="1">
                <a:defRPr sz="3600" b="1" i="1" kern="1200">
                  <a:solidFill>
                    <a:schemeClr val="tx1"/>
                  </a:solidFill>
                  <a:latin typeface="Times New Roman" panose="02020603050405020304" pitchFamily="18" charset="0"/>
                  <a:ea typeface="+mn-ea"/>
                  <a:cs typeface="+mn-cs"/>
                </a:defRPr>
              </a:lvl7pPr>
              <a:lvl8pPr marL="3200400" algn="l" defTabSz="914400" rtl="0" eaLnBrk="1" latinLnBrk="0" hangingPunct="1">
                <a:defRPr sz="3600" b="1" i="1" kern="1200">
                  <a:solidFill>
                    <a:schemeClr val="tx1"/>
                  </a:solidFill>
                  <a:latin typeface="Times New Roman" panose="02020603050405020304" pitchFamily="18" charset="0"/>
                  <a:ea typeface="+mn-ea"/>
                  <a:cs typeface="+mn-cs"/>
                </a:defRPr>
              </a:lvl8pPr>
              <a:lvl9pPr marL="3657600" algn="l" defTabSz="914400" rtl="0" eaLnBrk="1" latinLnBrk="0" hangingPunct="1">
                <a:defRPr sz="3600" b="1" i="1" kern="1200">
                  <a:solidFill>
                    <a:schemeClr val="tx1"/>
                  </a:solidFill>
                  <a:latin typeface="Times New Roman" panose="02020603050405020304" pitchFamily="18" charset="0"/>
                  <a:ea typeface="+mn-ea"/>
                  <a:cs typeface="+mn-cs"/>
                </a:defRPr>
              </a:lvl9pPr>
            </a:lstStyle>
            <a:p>
              <a:pPr>
                <a:defRPr/>
              </a:pPr>
              <a:endParaRPr lang="en-US" sz="3200" i="0">
                <a:solidFill>
                  <a:schemeClr val="bg1">
                    <a:lumMod val="85000"/>
                  </a:schemeClr>
                </a:solidFill>
                <a:latin typeface=".VnTime" panose="020B7200000000000000" pitchFamily="34" charset="0"/>
              </a:endParaRPr>
            </a:p>
          </p:txBody>
        </p:sp>
      </p:grpSp>
    </p:spTree>
    <p:custDataLst>
      <p:tags r:id="rId1"/>
    </p:custDataLst>
  </p:cSld>
  <p:clrMapOvr>
    <a:masterClrMapping/>
  </p:clrMapOvr>
  <p:transition spd="slow" advTm="359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1000"/>
                                        <p:tgtEl>
                                          <p:spTgt spid="3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0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wipe(left)">
                                      <p:cBhvr>
                                        <p:cTn id="18" dur="1000"/>
                                        <p:tgtEl>
                                          <p:spTgt spid="72"/>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7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50000">
              <a:schemeClr val="bg1"/>
            </a:gs>
            <a:gs pos="100000">
              <a:srgbClr val="FFFF00"/>
            </a:gs>
          </a:gsLst>
          <a:lin ang="5400000" scaled="0"/>
        </a:gradFill>
        <a:effectLst/>
      </p:bgPr>
    </p:bg>
    <p:spTree>
      <p:nvGrpSpPr>
        <p:cNvPr id="1" name=""/>
        <p:cNvGrpSpPr/>
        <p:nvPr/>
      </p:nvGrpSpPr>
      <p:grpSpPr>
        <a:xfrm>
          <a:off x="0" y="0"/>
          <a:ext cx="0" cy="0"/>
          <a:chOff x="0" y="0"/>
          <a:chExt cx="0" cy="0"/>
        </a:xfrm>
      </p:grpSpPr>
      <p:sp>
        <p:nvSpPr>
          <p:cNvPr id="4" name="Rectangle 3"/>
          <p:cNvSpPr/>
          <p:nvPr/>
        </p:nvSpPr>
        <p:spPr>
          <a:xfrm>
            <a:off x="258094" y="772344"/>
            <a:ext cx="8640960" cy="4154984"/>
          </a:xfrm>
          <a:prstGeom prst="rect">
            <a:avLst/>
          </a:prstGeom>
          <a:ln w="38100"/>
          <a:effectLst>
            <a:glow rad="228600">
              <a:schemeClr val="accent5">
                <a:satMod val="175000"/>
                <a:alpha val="40000"/>
              </a:schemeClr>
            </a:glow>
          </a:effectLst>
        </p:spPr>
        <p:style>
          <a:lnRef idx="1">
            <a:schemeClr val="accent3"/>
          </a:lnRef>
          <a:fillRef idx="2">
            <a:schemeClr val="accent3"/>
          </a:fillRef>
          <a:effectRef idx="1">
            <a:schemeClr val="accent3"/>
          </a:effectRef>
          <a:fontRef idx="minor">
            <a:schemeClr val="dk1"/>
          </a:fontRef>
        </p:style>
        <p:txBody>
          <a:bodyPr wrap="square">
            <a:spAutoFit/>
          </a:bodyPr>
          <a:lstStyle/>
          <a:p>
            <a:pPr lvl="0" algn="just"/>
            <a:r>
              <a:rPr lang="en-US" sz="4400" dirty="0">
                <a:latin typeface="Times New Roman" pitchFamily="18" charset="0"/>
                <a:cs typeface="Times New Roman" pitchFamily="18" charset="0"/>
              </a:rPr>
              <a:t>1. </a:t>
            </a:r>
            <a:r>
              <a:rPr lang="en-US" sz="4400" dirty="0" err="1">
                <a:latin typeface="Times New Roman" pitchFamily="18" charset="0"/>
                <a:cs typeface="Times New Roman" pitchFamily="18" charset="0"/>
              </a:rPr>
              <a:t>Em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hãy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một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số</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nội</a:t>
            </a:r>
            <a:r>
              <a:rPr lang="en-US" sz="4400" dirty="0">
                <a:latin typeface="Times New Roman" pitchFamily="18" charset="0"/>
                <a:cs typeface="Times New Roman" pitchFamily="18" charset="0"/>
              </a:rPr>
              <a:t> dung </a:t>
            </a:r>
            <a:r>
              <a:rPr lang="en-US" sz="4400" dirty="0" err="1">
                <a:latin typeface="Times New Roman" pitchFamily="18" charset="0"/>
                <a:cs typeface="Times New Roman" pitchFamily="18" charset="0"/>
              </a:rPr>
              <a:t>trên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mà</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em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tin </a:t>
            </a:r>
            <a:r>
              <a:rPr lang="en-US" sz="4400" dirty="0" err="1">
                <a:latin typeface="Times New Roman" pitchFamily="18" charset="0"/>
                <a:cs typeface="Times New Roman" pitchFamily="18" charset="0"/>
              </a:rPr>
              <a:t>giả</a:t>
            </a:r>
            <a:r>
              <a:rPr lang="en-US" sz="4400" dirty="0">
                <a:latin typeface="Times New Roman" pitchFamily="18" charset="0"/>
                <a:cs typeface="Times New Roman" pitchFamily="18" charset="0"/>
              </a:rPr>
              <a:t>.</a:t>
            </a:r>
          </a:p>
          <a:p>
            <a:pPr lvl="0" algn="just"/>
            <a:r>
              <a:rPr lang="en-US" sz="4400" dirty="0">
                <a:latin typeface="Times New Roman" pitchFamily="18" charset="0"/>
                <a:cs typeface="Times New Roman" pitchFamily="18" charset="0"/>
              </a:rPr>
              <a:t>2. Tin </a:t>
            </a:r>
            <a:r>
              <a:rPr lang="en-US" sz="4400" dirty="0" err="1">
                <a:latin typeface="Times New Roman" pitchFamily="18" charset="0"/>
                <a:cs typeface="Times New Roman" pitchFamily="18" charset="0"/>
              </a:rPr>
              <a:t>giả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gây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hại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gì</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nếu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người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đọc</a:t>
            </a:r>
            <a:r>
              <a:rPr lang="en-US" sz="4400" dirty="0">
                <a:latin typeface="Times New Roman" pitchFamily="18" charset="0"/>
                <a:cs typeface="Times New Roman" pitchFamily="18" charset="0"/>
              </a:rPr>
              <a:t> tin </a:t>
            </a:r>
            <a:r>
              <a:rPr lang="en-US" sz="4400" dirty="0" err="1">
                <a:latin typeface="Times New Roman" pitchFamily="18" charset="0"/>
                <a:cs typeface="Times New Roman" pitchFamily="18" charset="0"/>
              </a:rPr>
              <a:t>vào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điều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đó</a:t>
            </a:r>
            <a:r>
              <a:rPr lang="en-US" sz="4400" dirty="0">
                <a:latin typeface="Times New Roman" pitchFamily="18" charset="0"/>
                <a:cs typeface="Times New Roman" pitchFamily="18" charset="0"/>
              </a:rPr>
              <a:t>?</a:t>
            </a:r>
          </a:p>
          <a:p>
            <a:pPr lvl="0" algn="just"/>
            <a:r>
              <a:rPr lang="en-US" sz="4400" dirty="0">
                <a:latin typeface="Times New Roman" pitchFamily="18" charset="0"/>
                <a:cs typeface="Times New Roman" pitchFamily="18" charset="0"/>
              </a:rPr>
              <a:t>3. </a:t>
            </a:r>
            <a:r>
              <a:rPr lang="en-US" sz="4400" dirty="0" err="1">
                <a:latin typeface="Times New Roman" pitchFamily="18" charset="0"/>
                <a:cs typeface="Times New Roman" pitchFamily="18" charset="0"/>
              </a:rPr>
              <a:t>Làm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em</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biết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là</a:t>
            </a:r>
            <a:r>
              <a:rPr lang="en-US" sz="4400" dirty="0">
                <a:latin typeface="Times New Roman" pitchFamily="18" charset="0"/>
                <a:cs typeface="Times New Roman" pitchFamily="18" charset="0"/>
              </a:rPr>
              <a:t> tin </a:t>
            </a:r>
            <a:r>
              <a:rPr lang="en-US" sz="4400" dirty="0" err="1">
                <a:latin typeface="Times New Roman" pitchFamily="18" charset="0"/>
                <a:cs typeface="Times New Roman" pitchFamily="18" charset="0"/>
              </a:rPr>
              <a:t>giả</a:t>
            </a:r>
            <a:r>
              <a:rPr lang="en-US" sz="4400" dirty="0">
                <a:latin typeface="Times New Roman" pitchFamily="18" charset="0"/>
                <a:cs typeface="Times New Roman" pitchFamily="18" charset="0"/>
              </a:rPr>
              <a:t>?</a:t>
            </a:r>
          </a:p>
        </p:txBody>
      </p:sp>
      <p:sp>
        <p:nvSpPr>
          <p:cNvPr id="5" name="Rectangle 4"/>
          <p:cNvSpPr/>
          <p:nvPr/>
        </p:nvSpPr>
        <p:spPr>
          <a:xfrm>
            <a:off x="258094" y="-19744"/>
            <a:ext cx="7698271" cy="646331"/>
          </a:xfrm>
          <a:prstGeom prst="rect">
            <a:avLst/>
          </a:prstGeom>
        </p:spPr>
        <p:txBody>
          <a:bodyPr wrap="square">
            <a:spAutoFit/>
          </a:bodyPr>
          <a:lstStyle/>
          <a:p>
            <a:pPr algn="ctr"/>
            <a:r>
              <a:rPr lang="en-US" sz="3600" b="1" dirty="0" err="1">
                <a:solidFill>
                  <a:srgbClr val="FF0000"/>
                </a:solidFill>
                <a:latin typeface="Times New Roman" pitchFamily="18" charset="0"/>
                <a:cs typeface="Times New Roman" pitchFamily="18" charset="0"/>
              </a:rPr>
              <a:t>Hoạt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động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nhóm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mỗi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nhóm</a:t>
            </a:r>
            <a:r>
              <a:rPr lang="en-US" sz="3600" b="1" dirty="0" smtClean="0">
                <a:solidFill>
                  <a:srgbClr val="FF0000"/>
                </a:solidFill>
                <a:latin typeface="Times New Roman" pitchFamily="18" charset="0"/>
                <a:cs typeface="Times New Roman" pitchFamily="18" charset="0"/>
              </a:rPr>
              <a:t> 5 </a:t>
            </a:r>
            <a:r>
              <a:rPr lang="en-US" sz="3600" b="1" dirty="0" err="1">
                <a:solidFill>
                  <a:srgbClr val="FF0000"/>
                </a:solidFill>
                <a:latin typeface="Times New Roman" pitchFamily="18" charset="0"/>
                <a:cs typeface="Times New Roman" pitchFamily="18" charset="0"/>
              </a:rPr>
              <a:t>phút</a:t>
            </a:r>
            <a:endParaRPr lang="en-US" sz="3600" b="1" dirty="0">
              <a:solidFill>
                <a:srgbClr val="FF0000"/>
              </a:solidFill>
              <a:latin typeface="Times New Roman" pitchFamily="18" charset="0"/>
              <a:cs typeface="Times New Roman" pitchFamily="18" charset="0"/>
            </a:endParaRPr>
          </a:p>
        </p:txBody>
      </p:sp>
      <p:sp>
        <p:nvSpPr>
          <p:cNvPr id="15" name="Text Box 1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52</a:t>
            </a:r>
          </a:p>
        </p:txBody>
      </p:sp>
      <p:sp>
        <p:nvSpPr>
          <p:cNvPr id="16" name="Text Box 1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51</a:t>
            </a:r>
          </a:p>
        </p:txBody>
      </p:sp>
      <p:sp>
        <p:nvSpPr>
          <p:cNvPr id="17" name="Text Box 1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50</a:t>
            </a:r>
          </a:p>
        </p:txBody>
      </p:sp>
      <p:sp>
        <p:nvSpPr>
          <p:cNvPr id="18" name="Text Box 1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49</a:t>
            </a:r>
          </a:p>
        </p:txBody>
      </p:sp>
      <p:sp>
        <p:nvSpPr>
          <p:cNvPr id="19" name="Text Box 1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48</a:t>
            </a:r>
          </a:p>
        </p:txBody>
      </p:sp>
      <p:sp>
        <p:nvSpPr>
          <p:cNvPr id="20" name="Text Box 1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47</a:t>
            </a:r>
          </a:p>
        </p:txBody>
      </p:sp>
      <p:sp>
        <p:nvSpPr>
          <p:cNvPr id="21" name="Text Box 1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46</a:t>
            </a:r>
          </a:p>
        </p:txBody>
      </p:sp>
      <p:sp>
        <p:nvSpPr>
          <p:cNvPr id="22" name="Text Box 1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45</a:t>
            </a:r>
          </a:p>
        </p:txBody>
      </p:sp>
      <p:sp>
        <p:nvSpPr>
          <p:cNvPr id="23" name="Text Box 1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43</a:t>
            </a:r>
          </a:p>
        </p:txBody>
      </p:sp>
      <p:sp>
        <p:nvSpPr>
          <p:cNvPr id="24" name="Text Box 20"/>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42</a:t>
            </a:r>
          </a:p>
        </p:txBody>
      </p:sp>
      <p:sp>
        <p:nvSpPr>
          <p:cNvPr id="25" name="Text Box 2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41</a:t>
            </a:r>
          </a:p>
        </p:txBody>
      </p:sp>
      <p:sp>
        <p:nvSpPr>
          <p:cNvPr id="26" name="Text Box 2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40</a:t>
            </a:r>
          </a:p>
        </p:txBody>
      </p:sp>
      <p:sp>
        <p:nvSpPr>
          <p:cNvPr id="27" name="Text Box 2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39</a:t>
            </a:r>
          </a:p>
        </p:txBody>
      </p:sp>
      <p:sp>
        <p:nvSpPr>
          <p:cNvPr id="28" name="Text Box 2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38</a:t>
            </a:r>
          </a:p>
        </p:txBody>
      </p:sp>
      <p:sp>
        <p:nvSpPr>
          <p:cNvPr id="29" name="Text Box 2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37</a:t>
            </a:r>
          </a:p>
        </p:txBody>
      </p:sp>
      <p:sp>
        <p:nvSpPr>
          <p:cNvPr id="30" name="Text Box 2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36</a:t>
            </a:r>
          </a:p>
        </p:txBody>
      </p:sp>
      <p:sp>
        <p:nvSpPr>
          <p:cNvPr id="31" name="Text Box 2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35</a:t>
            </a:r>
          </a:p>
        </p:txBody>
      </p:sp>
      <p:sp>
        <p:nvSpPr>
          <p:cNvPr id="32" name="Text Box 2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34</a:t>
            </a:r>
          </a:p>
        </p:txBody>
      </p:sp>
      <p:sp>
        <p:nvSpPr>
          <p:cNvPr id="33" name="Text Box 2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33</a:t>
            </a:r>
          </a:p>
        </p:txBody>
      </p:sp>
      <p:sp>
        <p:nvSpPr>
          <p:cNvPr id="34" name="Text Box 30"/>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32</a:t>
            </a:r>
          </a:p>
        </p:txBody>
      </p:sp>
      <p:sp>
        <p:nvSpPr>
          <p:cNvPr id="35" name="Text Box 3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31</a:t>
            </a:r>
          </a:p>
        </p:txBody>
      </p:sp>
      <p:sp>
        <p:nvSpPr>
          <p:cNvPr id="36" name="Text Box 3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30</a:t>
            </a:r>
          </a:p>
        </p:txBody>
      </p:sp>
      <p:sp>
        <p:nvSpPr>
          <p:cNvPr id="37" name="Text Box 3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29</a:t>
            </a:r>
          </a:p>
        </p:txBody>
      </p:sp>
      <p:sp>
        <p:nvSpPr>
          <p:cNvPr id="38" name="Text Box 3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28</a:t>
            </a:r>
          </a:p>
        </p:txBody>
      </p:sp>
      <p:sp>
        <p:nvSpPr>
          <p:cNvPr id="39" name="Text Box 3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27</a:t>
            </a:r>
          </a:p>
        </p:txBody>
      </p:sp>
      <p:sp>
        <p:nvSpPr>
          <p:cNvPr id="40" name="Text Box 3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26</a:t>
            </a:r>
          </a:p>
        </p:txBody>
      </p:sp>
      <p:sp>
        <p:nvSpPr>
          <p:cNvPr id="41" name="Text Box 3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25</a:t>
            </a:r>
          </a:p>
        </p:txBody>
      </p:sp>
      <p:sp>
        <p:nvSpPr>
          <p:cNvPr id="42" name="Text Box 3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24</a:t>
            </a:r>
          </a:p>
        </p:txBody>
      </p:sp>
      <p:sp>
        <p:nvSpPr>
          <p:cNvPr id="43" name="Text Box 3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23</a:t>
            </a:r>
          </a:p>
        </p:txBody>
      </p:sp>
      <p:sp>
        <p:nvSpPr>
          <p:cNvPr id="44" name="Text Box 40"/>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22</a:t>
            </a:r>
          </a:p>
        </p:txBody>
      </p:sp>
      <p:sp>
        <p:nvSpPr>
          <p:cNvPr id="45" name="Text Box 4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21</a:t>
            </a:r>
          </a:p>
        </p:txBody>
      </p:sp>
      <p:sp>
        <p:nvSpPr>
          <p:cNvPr id="46" name="Text Box 4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20</a:t>
            </a:r>
          </a:p>
        </p:txBody>
      </p:sp>
      <p:sp>
        <p:nvSpPr>
          <p:cNvPr id="47" name="Text Box 4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19</a:t>
            </a:r>
          </a:p>
        </p:txBody>
      </p:sp>
      <p:sp>
        <p:nvSpPr>
          <p:cNvPr id="48" name="Text Box 4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18</a:t>
            </a:r>
          </a:p>
        </p:txBody>
      </p:sp>
      <p:sp>
        <p:nvSpPr>
          <p:cNvPr id="49" name="Text Box 4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17</a:t>
            </a:r>
          </a:p>
        </p:txBody>
      </p:sp>
      <p:sp>
        <p:nvSpPr>
          <p:cNvPr id="50" name="Text Box 4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16</a:t>
            </a:r>
          </a:p>
        </p:txBody>
      </p:sp>
      <p:sp>
        <p:nvSpPr>
          <p:cNvPr id="51" name="Text Box 4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15</a:t>
            </a:r>
          </a:p>
        </p:txBody>
      </p:sp>
      <p:sp>
        <p:nvSpPr>
          <p:cNvPr id="52" name="Text Box 4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14</a:t>
            </a:r>
          </a:p>
        </p:txBody>
      </p:sp>
      <p:sp>
        <p:nvSpPr>
          <p:cNvPr id="53" name="Text Box 4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13</a:t>
            </a:r>
          </a:p>
        </p:txBody>
      </p:sp>
      <p:sp>
        <p:nvSpPr>
          <p:cNvPr id="54" name="Text Box 50"/>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12</a:t>
            </a:r>
          </a:p>
        </p:txBody>
      </p:sp>
      <p:sp>
        <p:nvSpPr>
          <p:cNvPr id="55" name="Text Box 5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11</a:t>
            </a:r>
          </a:p>
        </p:txBody>
      </p:sp>
      <p:sp>
        <p:nvSpPr>
          <p:cNvPr id="56" name="Text Box 5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10</a:t>
            </a:r>
          </a:p>
        </p:txBody>
      </p:sp>
      <p:sp>
        <p:nvSpPr>
          <p:cNvPr id="57" name="Text Box 5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9</a:t>
            </a:r>
          </a:p>
        </p:txBody>
      </p:sp>
      <p:sp>
        <p:nvSpPr>
          <p:cNvPr id="58" name="Text Box 5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8</a:t>
            </a:r>
          </a:p>
        </p:txBody>
      </p:sp>
      <p:sp>
        <p:nvSpPr>
          <p:cNvPr id="59" name="Text Box 5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7</a:t>
            </a:r>
          </a:p>
        </p:txBody>
      </p:sp>
      <p:sp>
        <p:nvSpPr>
          <p:cNvPr id="60" name="Text Box 5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6</a:t>
            </a:r>
          </a:p>
        </p:txBody>
      </p:sp>
      <p:sp>
        <p:nvSpPr>
          <p:cNvPr id="61" name="Text Box 5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a:t>
            </a:r>
          </a:p>
        </p:txBody>
      </p:sp>
      <p:sp>
        <p:nvSpPr>
          <p:cNvPr id="62" name="Text Box 5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a:t>
            </a:r>
          </a:p>
        </p:txBody>
      </p:sp>
      <p:sp>
        <p:nvSpPr>
          <p:cNvPr id="63" name="Text Box 5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a:t>
            </a:r>
          </a:p>
        </p:txBody>
      </p:sp>
      <p:sp>
        <p:nvSpPr>
          <p:cNvPr id="64" name="Text Box 60"/>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a:t>
            </a:r>
          </a:p>
        </p:txBody>
      </p:sp>
      <p:sp>
        <p:nvSpPr>
          <p:cNvPr id="65" name="Text Box 6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a:t>
            </a:r>
          </a:p>
        </p:txBody>
      </p:sp>
      <p:sp>
        <p:nvSpPr>
          <p:cNvPr id="66" name="Text Box 6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60</a:t>
            </a:r>
          </a:p>
        </p:txBody>
      </p:sp>
      <p:sp>
        <p:nvSpPr>
          <p:cNvPr id="67" name="Text Box 6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59</a:t>
            </a:r>
          </a:p>
        </p:txBody>
      </p:sp>
      <p:sp>
        <p:nvSpPr>
          <p:cNvPr id="68" name="Text Box 6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58</a:t>
            </a:r>
          </a:p>
        </p:txBody>
      </p:sp>
      <p:sp>
        <p:nvSpPr>
          <p:cNvPr id="69" name="Text Box 6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57</a:t>
            </a:r>
          </a:p>
        </p:txBody>
      </p:sp>
      <p:sp>
        <p:nvSpPr>
          <p:cNvPr id="70" name="Text Box 6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56</a:t>
            </a:r>
          </a:p>
        </p:txBody>
      </p:sp>
      <p:sp>
        <p:nvSpPr>
          <p:cNvPr id="71" name="Text Box 6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55</a:t>
            </a:r>
          </a:p>
        </p:txBody>
      </p:sp>
      <p:sp>
        <p:nvSpPr>
          <p:cNvPr id="72" name="Text Box 6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54</a:t>
            </a:r>
          </a:p>
        </p:txBody>
      </p:sp>
      <p:sp>
        <p:nvSpPr>
          <p:cNvPr id="73" name="Text Box 6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53</a:t>
            </a:r>
          </a:p>
        </p:txBody>
      </p:sp>
      <p:sp>
        <p:nvSpPr>
          <p:cNvPr id="74" name="Text Box 70"/>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52</a:t>
            </a:r>
          </a:p>
        </p:txBody>
      </p:sp>
      <p:sp>
        <p:nvSpPr>
          <p:cNvPr id="78" name="Text Box 7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51</a:t>
            </a:r>
          </a:p>
        </p:txBody>
      </p:sp>
      <p:sp>
        <p:nvSpPr>
          <p:cNvPr id="79" name="Text Box 7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50</a:t>
            </a:r>
          </a:p>
        </p:txBody>
      </p:sp>
      <p:sp>
        <p:nvSpPr>
          <p:cNvPr id="80" name="Text Box 7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49</a:t>
            </a:r>
          </a:p>
        </p:txBody>
      </p:sp>
      <p:sp>
        <p:nvSpPr>
          <p:cNvPr id="81" name="Text Box 7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48</a:t>
            </a:r>
          </a:p>
        </p:txBody>
      </p:sp>
      <p:sp>
        <p:nvSpPr>
          <p:cNvPr id="82" name="Text Box 7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47</a:t>
            </a:r>
          </a:p>
        </p:txBody>
      </p:sp>
      <p:sp>
        <p:nvSpPr>
          <p:cNvPr id="83" name="Text Box 7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46</a:t>
            </a:r>
          </a:p>
        </p:txBody>
      </p:sp>
      <p:sp>
        <p:nvSpPr>
          <p:cNvPr id="84" name="Text Box 80"/>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45</a:t>
            </a:r>
          </a:p>
        </p:txBody>
      </p:sp>
      <p:sp>
        <p:nvSpPr>
          <p:cNvPr id="85" name="Text Box 8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44</a:t>
            </a:r>
          </a:p>
        </p:txBody>
      </p:sp>
      <p:sp>
        <p:nvSpPr>
          <p:cNvPr id="86" name="Text Box 8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43</a:t>
            </a:r>
          </a:p>
        </p:txBody>
      </p:sp>
      <p:sp>
        <p:nvSpPr>
          <p:cNvPr id="87" name="Text Box 8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42</a:t>
            </a:r>
          </a:p>
        </p:txBody>
      </p:sp>
      <p:sp>
        <p:nvSpPr>
          <p:cNvPr id="88" name="Text Box 8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41</a:t>
            </a:r>
          </a:p>
        </p:txBody>
      </p:sp>
      <p:sp>
        <p:nvSpPr>
          <p:cNvPr id="89" name="Text Box 8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40</a:t>
            </a:r>
          </a:p>
        </p:txBody>
      </p:sp>
      <p:sp>
        <p:nvSpPr>
          <p:cNvPr id="90" name="Text Box 8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39</a:t>
            </a:r>
          </a:p>
        </p:txBody>
      </p:sp>
      <p:sp>
        <p:nvSpPr>
          <p:cNvPr id="91" name="Text Box 8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38</a:t>
            </a:r>
          </a:p>
        </p:txBody>
      </p:sp>
      <p:sp>
        <p:nvSpPr>
          <p:cNvPr id="92" name="Text Box 8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37</a:t>
            </a:r>
          </a:p>
        </p:txBody>
      </p:sp>
      <p:sp>
        <p:nvSpPr>
          <p:cNvPr id="93" name="Text Box 8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36</a:t>
            </a:r>
          </a:p>
        </p:txBody>
      </p:sp>
      <p:sp>
        <p:nvSpPr>
          <p:cNvPr id="94" name="Text Box 90"/>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35</a:t>
            </a:r>
          </a:p>
        </p:txBody>
      </p:sp>
      <p:sp>
        <p:nvSpPr>
          <p:cNvPr id="95" name="Text Box 9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34</a:t>
            </a:r>
          </a:p>
        </p:txBody>
      </p:sp>
      <p:sp>
        <p:nvSpPr>
          <p:cNvPr id="96" name="Text Box 9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33</a:t>
            </a:r>
          </a:p>
        </p:txBody>
      </p:sp>
      <p:sp>
        <p:nvSpPr>
          <p:cNvPr id="97" name="Text Box 9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32</a:t>
            </a:r>
          </a:p>
        </p:txBody>
      </p:sp>
      <p:sp>
        <p:nvSpPr>
          <p:cNvPr id="98" name="Text Box 9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31</a:t>
            </a:r>
          </a:p>
        </p:txBody>
      </p:sp>
      <p:sp>
        <p:nvSpPr>
          <p:cNvPr id="99" name="Text Box 9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30</a:t>
            </a:r>
          </a:p>
        </p:txBody>
      </p:sp>
      <p:sp>
        <p:nvSpPr>
          <p:cNvPr id="100" name="Text Box 9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29</a:t>
            </a:r>
          </a:p>
        </p:txBody>
      </p:sp>
      <p:sp>
        <p:nvSpPr>
          <p:cNvPr id="101" name="Text Box 9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28</a:t>
            </a:r>
          </a:p>
        </p:txBody>
      </p:sp>
      <p:sp>
        <p:nvSpPr>
          <p:cNvPr id="102" name="Text Box 9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27</a:t>
            </a:r>
          </a:p>
        </p:txBody>
      </p:sp>
      <p:sp>
        <p:nvSpPr>
          <p:cNvPr id="103" name="Text Box 9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26</a:t>
            </a:r>
          </a:p>
        </p:txBody>
      </p:sp>
      <p:sp>
        <p:nvSpPr>
          <p:cNvPr id="104" name="Text Box 100"/>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25</a:t>
            </a:r>
          </a:p>
        </p:txBody>
      </p:sp>
      <p:sp>
        <p:nvSpPr>
          <p:cNvPr id="105" name="Text Box 10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24</a:t>
            </a:r>
          </a:p>
        </p:txBody>
      </p:sp>
      <p:sp>
        <p:nvSpPr>
          <p:cNvPr id="106" name="Text Box 10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23</a:t>
            </a:r>
          </a:p>
        </p:txBody>
      </p:sp>
      <p:sp>
        <p:nvSpPr>
          <p:cNvPr id="107" name="Text Box 10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22</a:t>
            </a:r>
          </a:p>
        </p:txBody>
      </p:sp>
      <p:sp>
        <p:nvSpPr>
          <p:cNvPr id="108" name="Text Box 10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21</a:t>
            </a:r>
          </a:p>
        </p:txBody>
      </p:sp>
      <p:sp>
        <p:nvSpPr>
          <p:cNvPr id="109" name="Text Box 10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20</a:t>
            </a:r>
          </a:p>
        </p:txBody>
      </p:sp>
      <p:sp>
        <p:nvSpPr>
          <p:cNvPr id="110" name="Text Box 10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19</a:t>
            </a:r>
          </a:p>
        </p:txBody>
      </p:sp>
      <p:sp>
        <p:nvSpPr>
          <p:cNvPr id="111" name="Text Box 10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18</a:t>
            </a:r>
          </a:p>
        </p:txBody>
      </p:sp>
      <p:sp>
        <p:nvSpPr>
          <p:cNvPr id="112" name="Text Box 10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17</a:t>
            </a:r>
          </a:p>
        </p:txBody>
      </p:sp>
      <p:sp>
        <p:nvSpPr>
          <p:cNvPr id="113" name="Text Box 10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16</a:t>
            </a:r>
          </a:p>
        </p:txBody>
      </p:sp>
      <p:sp>
        <p:nvSpPr>
          <p:cNvPr id="114" name="Text Box 110"/>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15</a:t>
            </a:r>
          </a:p>
        </p:txBody>
      </p:sp>
      <p:sp>
        <p:nvSpPr>
          <p:cNvPr id="115" name="Text Box 11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14</a:t>
            </a:r>
          </a:p>
        </p:txBody>
      </p:sp>
      <p:sp>
        <p:nvSpPr>
          <p:cNvPr id="116" name="Text Box 11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13</a:t>
            </a:r>
          </a:p>
        </p:txBody>
      </p:sp>
      <p:sp>
        <p:nvSpPr>
          <p:cNvPr id="117" name="Text Box 11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12</a:t>
            </a:r>
          </a:p>
        </p:txBody>
      </p:sp>
      <p:sp>
        <p:nvSpPr>
          <p:cNvPr id="118" name="Text Box 11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11</a:t>
            </a:r>
          </a:p>
        </p:txBody>
      </p:sp>
      <p:sp>
        <p:nvSpPr>
          <p:cNvPr id="119" name="Text Box 11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10</a:t>
            </a:r>
          </a:p>
        </p:txBody>
      </p:sp>
      <p:sp>
        <p:nvSpPr>
          <p:cNvPr id="120" name="Text Box 11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9</a:t>
            </a:r>
          </a:p>
        </p:txBody>
      </p:sp>
      <p:sp>
        <p:nvSpPr>
          <p:cNvPr id="121" name="Text Box 11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8</a:t>
            </a:r>
          </a:p>
        </p:txBody>
      </p:sp>
      <p:sp>
        <p:nvSpPr>
          <p:cNvPr id="122" name="Text Box 11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7</a:t>
            </a:r>
          </a:p>
        </p:txBody>
      </p:sp>
      <p:sp>
        <p:nvSpPr>
          <p:cNvPr id="123" name="Text Box 11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6</a:t>
            </a:r>
          </a:p>
        </p:txBody>
      </p:sp>
      <p:sp>
        <p:nvSpPr>
          <p:cNvPr id="124" name="Text Box 120"/>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a:t>
            </a:r>
          </a:p>
        </p:txBody>
      </p:sp>
      <p:sp>
        <p:nvSpPr>
          <p:cNvPr id="125" name="Text Box 12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a:t>
            </a:r>
          </a:p>
        </p:txBody>
      </p:sp>
      <p:sp>
        <p:nvSpPr>
          <p:cNvPr id="126" name="Text Box 12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a:t>
            </a:r>
          </a:p>
        </p:txBody>
      </p:sp>
      <p:sp>
        <p:nvSpPr>
          <p:cNvPr id="127" name="Text Box 12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a:t>
            </a:r>
          </a:p>
        </p:txBody>
      </p:sp>
      <p:sp>
        <p:nvSpPr>
          <p:cNvPr id="128" name="Text Box 12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a:t>
            </a:r>
          </a:p>
        </p:txBody>
      </p:sp>
      <p:sp>
        <p:nvSpPr>
          <p:cNvPr id="129" name="Text Box 12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60</a:t>
            </a:r>
          </a:p>
        </p:txBody>
      </p:sp>
      <p:sp>
        <p:nvSpPr>
          <p:cNvPr id="130" name="Text Box 12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59</a:t>
            </a:r>
          </a:p>
        </p:txBody>
      </p:sp>
      <p:sp>
        <p:nvSpPr>
          <p:cNvPr id="131" name="Text Box 12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58</a:t>
            </a:r>
          </a:p>
        </p:txBody>
      </p:sp>
      <p:sp>
        <p:nvSpPr>
          <p:cNvPr id="132" name="Text Box 12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57</a:t>
            </a:r>
          </a:p>
        </p:txBody>
      </p:sp>
      <p:sp>
        <p:nvSpPr>
          <p:cNvPr id="133" name="Text Box 12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56</a:t>
            </a:r>
          </a:p>
        </p:txBody>
      </p:sp>
      <p:sp>
        <p:nvSpPr>
          <p:cNvPr id="134" name="Text Box 13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55</a:t>
            </a:r>
          </a:p>
        </p:txBody>
      </p:sp>
      <p:sp>
        <p:nvSpPr>
          <p:cNvPr id="135" name="Text Box 13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54</a:t>
            </a:r>
          </a:p>
        </p:txBody>
      </p:sp>
      <p:sp>
        <p:nvSpPr>
          <p:cNvPr id="136" name="Text Box 13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53</a:t>
            </a:r>
          </a:p>
        </p:txBody>
      </p:sp>
      <p:sp>
        <p:nvSpPr>
          <p:cNvPr id="137" name="Text Box 13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52</a:t>
            </a:r>
          </a:p>
        </p:txBody>
      </p:sp>
      <p:sp>
        <p:nvSpPr>
          <p:cNvPr id="138" name="Text Box 13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51</a:t>
            </a:r>
          </a:p>
        </p:txBody>
      </p:sp>
      <p:sp>
        <p:nvSpPr>
          <p:cNvPr id="139" name="Text Box 13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50</a:t>
            </a:r>
          </a:p>
        </p:txBody>
      </p:sp>
      <p:sp>
        <p:nvSpPr>
          <p:cNvPr id="140" name="Text Box 13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49</a:t>
            </a:r>
          </a:p>
        </p:txBody>
      </p:sp>
      <p:sp>
        <p:nvSpPr>
          <p:cNvPr id="141" name="Text Box 13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48</a:t>
            </a:r>
          </a:p>
        </p:txBody>
      </p:sp>
      <p:sp>
        <p:nvSpPr>
          <p:cNvPr id="142" name="Text Box 13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47</a:t>
            </a:r>
          </a:p>
        </p:txBody>
      </p:sp>
      <p:sp>
        <p:nvSpPr>
          <p:cNvPr id="143" name="Text Box 140"/>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46</a:t>
            </a:r>
          </a:p>
        </p:txBody>
      </p:sp>
      <p:sp>
        <p:nvSpPr>
          <p:cNvPr id="144" name="Text Box 14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45</a:t>
            </a:r>
          </a:p>
        </p:txBody>
      </p:sp>
      <p:sp>
        <p:nvSpPr>
          <p:cNvPr id="145" name="Text Box 14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44</a:t>
            </a:r>
          </a:p>
        </p:txBody>
      </p:sp>
      <p:sp>
        <p:nvSpPr>
          <p:cNvPr id="146" name="Text Box 14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43</a:t>
            </a:r>
          </a:p>
        </p:txBody>
      </p:sp>
      <p:sp>
        <p:nvSpPr>
          <p:cNvPr id="147" name="Text Box 14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42</a:t>
            </a:r>
          </a:p>
        </p:txBody>
      </p:sp>
      <p:sp>
        <p:nvSpPr>
          <p:cNvPr id="148" name="Text Box 14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41</a:t>
            </a:r>
          </a:p>
        </p:txBody>
      </p:sp>
      <p:sp>
        <p:nvSpPr>
          <p:cNvPr id="149" name="Text Box 14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40</a:t>
            </a:r>
          </a:p>
        </p:txBody>
      </p:sp>
      <p:sp>
        <p:nvSpPr>
          <p:cNvPr id="150" name="Text Box 14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39</a:t>
            </a:r>
          </a:p>
        </p:txBody>
      </p:sp>
      <p:sp>
        <p:nvSpPr>
          <p:cNvPr id="151" name="Text Box 14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38</a:t>
            </a:r>
          </a:p>
        </p:txBody>
      </p:sp>
      <p:sp>
        <p:nvSpPr>
          <p:cNvPr id="152" name="Text Box 14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37</a:t>
            </a:r>
          </a:p>
        </p:txBody>
      </p:sp>
      <p:sp>
        <p:nvSpPr>
          <p:cNvPr id="153" name="Text Box 150"/>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36</a:t>
            </a:r>
          </a:p>
        </p:txBody>
      </p:sp>
      <p:sp>
        <p:nvSpPr>
          <p:cNvPr id="154" name="Text Box 15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35</a:t>
            </a:r>
          </a:p>
        </p:txBody>
      </p:sp>
      <p:sp>
        <p:nvSpPr>
          <p:cNvPr id="155" name="Text Box 15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34</a:t>
            </a:r>
          </a:p>
        </p:txBody>
      </p:sp>
      <p:sp>
        <p:nvSpPr>
          <p:cNvPr id="156" name="Text Box 15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33</a:t>
            </a:r>
          </a:p>
        </p:txBody>
      </p:sp>
      <p:sp>
        <p:nvSpPr>
          <p:cNvPr id="157" name="Text Box 15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32</a:t>
            </a:r>
          </a:p>
        </p:txBody>
      </p:sp>
      <p:sp>
        <p:nvSpPr>
          <p:cNvPr id="158" name="Text Box 15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31</a:t>
            </a:r>
          </a:p>
        </p:txBody>
      </p:sp>
      <p:sp>
        <p:nvSpPr>
          <p:cNvPr id="159" name="Text Box 15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30</a:t>
            </a:r>
          </a:p>
        </p:txBody>
      </p:sp>
      <p:sp>
        <p:nvSpPr>
          <p:cNvPr id="160" name="Text Box 15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29</a:t>
            </a:r>
          </a:p>
        </p:txBody>
      </p:sp>
      <p:sp>
        <p:nvSpPr>
          <p:cNvPr id="161" name="Text Box 15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28</a:t>
            </a:r>
          </a:p>
        </p:txBody>
      </p:sp>
      <p:sp>
        <p:nvSpPr>
          <p:cNvPr id="162" name="Text Box 15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27</a:t>
            </a:r>
          </a:p>
        </p:txBody>
      </p:sp>
      <p:sp>
        <p:nvSpPr>
          <p:cNvPr id="163" name="Text Box 160"/>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26</a:t>
            </a:r>
          </a:p>
        </p:txBody>
      </p:sp>
      <p:sp>
        <p:nvSpPr>
          <p:cNvPr id="164" name="Text Box 16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25</a:t>
            </a:r>
          </a:p>
        </p:txBody>
      </p:sp>
      <p:sp>
        <p:nvSpPr>
          <p:cNvPr id="165" name="Text Box 16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24</a:t>
            </a:r>
          </a:p>
        </p:txBody>
      </p:sp>
      <p:sp>
        <p:nvSpPr>
          <p:cNvPr id="166" name="Text Box 16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23</a:t>
            </a:r>
          </a:p>
        </p:txBody>
      </p:sp>
      <p:sp>
        <p:nvSpPr>
          <p:cNvPr id="167" name="Text Box 16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22</a:t>
            </a:r>
          </a:p>
        </p:txBody>
      </p:sp>
      <p:sp>
        <p:nvSpPr>
          <p:cNvPr id="168" name="Text Box 16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21</a:t>
            </a:r>
          </a:p>
        </p:txBody>
      </p:sp>
      <p:sp>
        <p:nvSpPr>
          <p:cNvPr id="169" name="Text Box 16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20</a:t>
            </a:r>
          </a:p>
        </p:txBody>
      </p:sp>
      <p:sp>
        <p:nvSpPr>
          <p:cNvPr id="170" name="Text Box 16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19</a:t>
            </a:r>
          </a:p>
        </p:txBody>
      </p:sp>
      <p:sp>
        <p:nvSpPr>
          <p:cNvPr id="171" name="Text Box 16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18</a:t>
            </a:r>
          </a:p>
        </p:txBody>
      </p:sp>
      <p:sp>
        <p:nvSpPr>
          <p:cNvPr id="172" name="Text Box 16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17</a:t>
            </a:r>
          </a:p>
        </p:txBody>
      </p:sp>
      <p:sp>
        <p:nvSpPr>
          <p:cNvPr id="173" name="Text Box 170"/>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16</a:t>
            </a:r>
          </a:p>
        </p:txBody>
      </p:sp>
      <p:sp>
        <p:nvSpPr>
          <p:cNvPr id="174" name="Text Box 17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15</a:t>
            </a:r>
          </a:p>
        </p:txBody>
      </p:sp>
      <p:sp>
        <p:nvSpPr>
          <p:cNvPr id="175" name="Text Box 17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14</a:t>
            </a:r>
          </a:p>
        </p:txBody>
      </p:sp>
      <p:sp>
        <p:nvSpPr>
          <p:cNvPr id="176" name="Text Box 17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13</a:t>
            </a:r>
          </a:p>
        </p:txBody>
      </p:sp>
      <p:sp>
        <p:nvSpPr>
          <p:cNvPr id="177" name="Text Box 17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12</a:t>
            </a:r>
          </a:p>
        </p:txBody>
      </p:sp>
      <p:sp>
        <p:nvSpPr>
          <p:cNvPr id="178" name="Text Box 17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11</a:t>
            </a:r>
          </a:p>
        </p:txBody>
      </p:sp>
      <p:sp>
        <p:nvSpPr>
          <p:cNvPr id="179" name="Text Box 17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10</a:t>
            </a:r>
          </a:p>
        </p:txBody>
      </p:sp>
      <p:sp>
        <p:nvSpPr>
          <p:cNvPr id="180" name="Text Box 17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9</a:t>
            </a:r>
          </a:p>
        </p:txBody>
      </p:sp>
      <p:sp>
        <p:nvSpPr>
          <p:cNvPr id="181" name="Text Box 17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8</a:t>
            </a:r>
          </a:p>
        </p:txBody>
      </p:sp>
      <p:sp>
        <p:nvSpPr>
          <p:cNvPr id="182" name="Text Box 17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7</a:t>
            </a:r>
          </a:p>
        </p:txBody>
      </p:sp>
      <p:sp>
        <p:nvSpPr>
          <p:cNvPr id="183" name="Text Box 180"/>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6</a:t>
            </a:r>
          </a:p>
        </p:txBody>
      </p:sp>
      <p:sp>
        <p:nvSpPr>
          <p:cNvPr id="184" name="Text Box 18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a:t>
            </a:r>
          </a:p>
        </p:txBody>
      </p:sp>
      <p:sp>
        <p:nvSpPr>
          <p:cNvPr id="185" name="Text Box 18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a:t>
            </a:r>
          </a:p>
        </p:txBody>
      </p:sp>
      <p:sp>
        <p:nvSpPr>
          <p:cNvPr id="186" name="Text Box 18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a:t>
            </a:r>
          </a:p>
        </p:txBody>
      </p:sp>
      <p:sp>
        <p:nvSpPr>
          <p:cNvPr id="187" name="Text Box 18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a:t>
            </a:r>
          </a:p>
        </p:txBody>
      </p:sp>
      <p:sp>
        <p:nvSpPr>
          <p:cNvPr id="188" name="Text Box 18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1</a:t>
            </a:r>
          </a:p>
        </p:txBody>
      </p:sp>
      <p:sp>
        <p:nvSpPr>
          <p:cNvPr id="189" name="Text Box 18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60</a:t>
            </a:r>
          </a:p>
        </p:txBody>
      </p:sp>
      <p:sp>
        <p:nvSpPr>
          <p:cNvPr id="190" name="Text Box 18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59</a:t>
            </a:r>
          </a:p>
        </p:txBody>
      </p:sp>
      <p:sp>
        <p:nvSpPr>
          <p:cNvPr id="191" name="Text Box 18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58</a:t>
            </a:r>
          </a:p>
        </p:txBody>
      </p:sp>
      <p:sp>
        <p:nvSpPr>
          <p:cNvPr id="192" name="Text Box 18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57</a:t>
            </a:r>
          </a:p>
        </p:txBody>
      </p:sp>
      <p:sp>
        <p:nvSpPr>
          <p:cNvPr id="193" name="Text Box 190"/>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56</a:t>
            </a:r>
          </a:p>
        </p:txBody>
      </p:sp>
      <p:sp>
        <p:nvSpPr>
          <p:cNvPr id="194" name="Text Box 19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55</a:t>
            </a:r>
          </a:p>
        </p:txBody>
      </p:sp>
      <p:sp>
        <p:nvSpPr>
          <p:cNvPr id="195" name="Text Box 19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54</a:t>
            </a:r>
          </a:p>
        </p:txBody>
      </p:sp>
      <p:sp>
        <p:nvSpPr>
          <p:cNvPr id="196" name="Text Box 19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53</a:t>
            </a:r>
          </a:p>
        </p:txBody>
      </p:sp>
      <p:sp>
        <p:nvSpPr>
          <p:cNvPr id="197" name="Text Box 19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52</a:t>
            </a:r>
          </a:p>
        </p:txBody>
      </p:sp>
      <p:sp>
        <p:nvSpPr>
          <p:cNvPr id="198" name="Text Box 19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51</a:t>
            </a:r>
          </a:p>
        </p:txBody>
      </p:sp>
      <p:sp>
        <p:nvSpPr>
          <p:cNvPr id="199" name="Text Box 19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50</a:t>
            </a:r>
          </a:p>
        </p:txBody>
      </p:sp>
      <p:sp>
        <p:nvSpPr>
          <p:cNvPr id="200" name="Text Box 19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49</a:t>
            </a:r>
          </a:p>
        </p:txBody>
      </p:sp>
      <p:sp>
        <p:nvSpPr>
          <p:cNvPr id="201" name="Text Box 19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48</a:t>
            </a:r>
          </a:p>
        </p:txBody>
      </p:sp>
      <p:sp>
        <p:nvSpPr>
          <p:cNvPr id="202" name="Text Box 19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47</a:t>
            </a:r>
          </a:p>
        </p:txBody>
      </p:sp>
      <p:sp>
        <p:nvSpPr>
          <p:cNvPr id="203" name="Text Box 200"/>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46</a:t>
            </a:r>
          </a:p>
        </p:txBody>
      </p:sp>
      <p:sp>
        <p:nvSpPr>
          <p:cNvPr id="204" name="Text Box 20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45</a:t>
            </a:r>
          </a:p>
        </p:txBody>
      </p:sp>
      <p:sp>
        <p:nvSpPr>
          <p:cNvPr id="205" name="Text Box 20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44</a:t>
            </a:r>
          </a:p>
        </p:txBody>
      </p:sp>
      <p:sp>
        <p:nvSpPr>
          <p:cNvPr id="206" name="Text Box 20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43</a:t>
            </a:r>
          </a:p>
        </p:txBody>
      </p:sp>
      <p:sp>
        <p:nvSpPr>
          <p:cNvPr id="207" name="Text Box 20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42</a:t>
            </a:r>
          </a:p>
        </p:txBody>
      </p:sp>
      <p:sp>
        <p:nvSpPr>
          <p:cNvPr id="208" name="Text Box 20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41</a:t>
            </a:r>
          </a:p>
        </p:txBody>
      </p:sp>
      <p:sp>
        <p:nvSpPr>
          <p:cNvPr id="209" name="Text Box 20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40</a:t>
            </a:r>
          </a:p>
        </p:txBody>
      </p:sp>
      <p:sp>
        <p:nvSpPr>
          <p:cNvPr id="210" name="Text Box 20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39</a:t>
            </a:r>
          </a:p>
        </p:txBody>
      </p:sp>
      <p:sp>
        <p:nvSpPr>
          <p:cNvPr id="211" name="Text Box 20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38</a:t>
            </a:r>
          </a:p>
        </p:txBody>
      </p:sp>
      <p:sp>
        <p:nvSpPr>
          <p:cNvPr id="212" name="Text Box 20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37</a:t>
            </a:r>
          </a:p>
        </p:txBody>
      </p:sp>
      <p:sp>
        <p:nvSpPr>
          <p:cNvPr id="213" name="Text Box 210"/>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36</a:t>
            </a:r>
          </a:p>
        </p:txBody>
      </p:sp>
      <p:sp>
        <p:nvSpPr>
          <p:cNvPr id="214" name="Text Box 21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35</a:t>
            </a:r>
          </a:p>
        </p:txBody>
      </p:sp>
      <p:sp>
        <p:nvSpPr>
          <p:cNvPr id="215" name="Text Box 21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34</a:t>
            </a:r>
          </a:p>
        </p:txBody>
      </p:sp>
      <p:sp>
        <p:nvSpPr>
          <p:cNvPr id="216" name="Text Box 21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33</a:t>
            </a:r>
          </a:p>
        </p:txBody>
      </p:sp>
      <p:sp>
        <p:nvSpPr>
          <p:cNvPr id="217" name="Text Box 21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32</a:t>
            </a:r>
          </a:p>
        </p:txBody>
      </p:sp>
      <p:sp>
        <p:nvSpPr>
          <p:cNvPr id="218" name="Text Box 215"/>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31</a:t>
            </a:r>
          </a:p>
        </p:txBody>
      </p:sp>
      <p:sp>
        <p:nvSpPr>
          <p:cNvPr id="219" name="Text Box 216"/>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30</a:t>
            </a:r>
          </a:p>
        </p:txBody>
      </p:sp>
      <p:sp>
        <p:nvSpPr>
          <p:cNvPr id="220" name="Text Box 217"/>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29</a:t>
            </a:r>
          </a:p>
        </p:txBody>
      </p:sp>
      <p:sp>
        <p:nvSpPr>
          <p:cNvPr id="221" name="Text Box 218"/>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28</a:t>
            </a:r>
          </a:p>
        </p:txBody>
      </p:sp>
      <p:sp>
        <p:nvSpPr>
          <p:cNvPr id="222" name="Text Box 219"/>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27</a:t>
            </a:r>
          </a:p>
        </p:txBody>
      </p:sp>
      <p:sp>
        <p:nvSpPr>
          <p:cNvPr id="223" name="Text Box 220"/>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26</a:t>
            </a:r>
          </a:p>
        </p:txBody>
      </p:sp>
      <p:sp>
        <p:nvSpPr>
          <p:cNvPr id="224" name="Text Box 221"/>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25</a:t>
            </a:r>
          </a:p>
        </p:txBody>
      </p:sp>
      <p:sp>
        <p:nvSpPr>
          <p:cNvPr id="225" name="Text Box 222"/>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24</a:t>
            </a:r>
          </a:p>
        </p:txBody>
      </p:sp>
      <p:sp>
        <p:nvSpPr>
          <p:cNvPr id="226" name="Text Box 223"/>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23</a:t>
            </a:r>
          </a:p>
        </p:txBody>
      </p:sp>
      <p:sp>
        <p:nvSpPr>
          <p:cNvPr id="227" name="Text Box 224"/>
          <p:cNvSpPr txBox="1">
            <a:spLocks noChangeArrowheads="1"/>
          </p:cNvSpPr>
          <p:nvPr/>
        </p:nvSpPr>
        <p:spPr bwMode="auto">
          <a:xfrm>
            <a:off x="8301980" y="123825"/>
            <a:ext cx="609600" cy="48577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400" b="1"/>
              <a:t>22</a:t>
            </a:r>
          </a:p>
        </p:txBody>
      </p:sp>
      <p:sp>
        <p:nvSpPr>
          <p:cNvPr id="228" name="Text Box 225"/>
          <p:cNvSpPr txBox="1">
            <a:spLocks noChangeArrowheads="1"/>
          </p:cNvSpPr>
          <p:nvPr/>
        </p:nvSpPr>
        <p:spPr bwMode="auto">
          <a:xfrm>
            <a:off x="8301980" y="123825"/>
            <a:ext cx="609600" cy="461665"/>
          </a:xfrm>
          <a:prstGeom prst="rect">
            <a:avLst/>
          </a:prstGeom>
          <a:solidFill>
            <a:schemeClr val="accent1"/>
          </a:solidFill>
          <a:ln w="28575">
            <a:solidFill>
              <a:srgbClr val="FF00FF"/>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endParaRPr lang="en-US" sz="2400" b="1" dirty="0"/>
          </a:p>
        </p:txBody>
      </p:sp>
    </p:spTree>
    <p:extLst>
      <p:ext uri="{BB962C8B-B14F-4D97-AF65-F5344CB8AC3E}">
        <p14:creationId xmlns:p14="http://schemas.microsoft.com/office/powerpoint/2010/main" val="4703888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391FB4D9-362F-411C-84F5-BE98A5303ED6}"/>
              </a:ext>
            </a:extLst>
          </p:cNvPr>
          <p:cNvPicPr>
            <a:picLocks noChangeAspect="1"/>
          </p:cNvPicPr>
          <p:nvPr/>
        </p:nvPicPr>
        <p:blipFill>
          <a:blip r:embed="rId2"/>
          <a:stretch>
            <a:fillRect/>
          </a:stretch>
        </p:blipFill>
        <p:spPr>
          <a:xfrm>
            <a:off x="344751" y="858787"/>
            <a:ext cx="666486" cy="664499"/>
          </a:xfrm>
          <a:prstGeom prst="rect">
            <a:avLst/>
          </a:prstGeom>
        </p:spPr>
      </p:pic>
      <p:pic>
        <p:nvPicPr>
          <p:cNvPr id="21" name="Picture 20">
            <a:hlinkClick r:id="rId3"/>
            <a:extLst>
              <a:ext uri="{FF2B5EF4-FFF2-40B4-BE49-F238E27FC236}">
                <a16:creationId xmlns:a16="http://schemas.microsoft.com/office/drawing/2014/main" xmlns="" id="{13F9A287-83BE-4005-8FC4-FB6FAD49F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28850" y="2332675"/>
            <a:ext cx="5600700" cy="2550705"/>
          </a:xfrm>
          <a:prstGeom prst="rect">
            <a:avLst/>
          </a:prstGeom>
        </p:spPr>
      </p:pic>
      <p:sp>
        <p:nvSpPr>
          <p:cNvPr id="25" name="TextBox 24">
            <a:extLst>
              <a:ext uri="{FF2B5EF4-FFF2-40B4-BE49-F238E27FC236}">
                <a16:creationId xmlns:a16="http://schemas.microsoft.com/office/drawing/2014/main" xmlns="" id="{1814B9E2-EBA0-4B30-A5BC-95144377C64E}"/>
              </a:ext>
            </a:extLst>
          </p:cNvPr>
          <p:cNvSpPr txBox="1"/>
          <p:nvPr/>
        </p:nvSpPr>
        <p:spPr>
          <a:xfrm>
            <a:off x="1085850" y="800347"/>
            <a:ext cx="7429500" cy="1532328"/>
          </a:xfrm>
          <a:prstGeom prst="rect">
            <a:avLst/>
          </a:prstGeom>
          <a:noFill/>
        </p:spPr>
        <p:txBody>
          <a:bodyPr wrap="square" lIns="27000" tIns="27000" rIns="27000" bIns="27000">
            <a:spAutoFit/>
          </a:bodyPr>
          <a:lstStyle/>
          <a:p>
            <a:pPr algn="just" defTabSz="257175">
              <a:defRPr/>
            </a:pPr>
            <a:r>
              <a:rPr lang="vi-VN" sz="2400" dirty="0">
                <a:solidFill>
                  <a:srgbClr val="000000"/>
                </a:solidFill>
                <a:latin typeface="Times New Roman" panose="02020603050405020304" pitchFamily="18" charset="0"/>
                <a:cs typeface="Times New Roman" panose="02020603050405020304" pitchFamily="18" charset="0"/>
              </a:rPr>
              <a:t>Không phải mọi thông tin chúng ta nghe thấy, xem được hay đọc được đều là sự thật. Internet là một kho thông tin khổng lồ, tuy nhiên, nhiều thông tin trên Internet có thể không đáng tin cậy. </a:t>
            </a: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4813624"/>
      </p:ext>
    </p:extLst>
  </p:cSld>
  <p:clrMapOvr>
    <a:masterClrMapping/>
  </p:clrMapOvr>
  <p:transition>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1032" name="Picture 8" descr="Bị lừa hơn 600 triệu đồng vì nhấp vào link lừa đảo trên điện thoại">
            <a:extLst>
              <a:ext uri="{FF2B5EF4-FFF2-40B4-BE49-F238E27FC236}">
                <a16:creationId xmlns:a16="http://schemas.microsoft.com/office/drawing/2014/main" xmlns="" id="{9FAA4042-8017-C742-2D91-AFA105AFD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517" y="398438"/>
            <a:ext cx="4755594" cy="4344105"/>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xmlns="" id="{D622E287-ECD2-DA12-7C49-45C02A2D5E0B}"/>
              </a:ext>
            </a:extLst>
          </p:cNvPr>
          <p:cNvSpPr/>
          <p:nvPr/>
        </p:nvSpPr>
        <p:spPr>
          <a:xfrm>
            <a:off x="99529" y="402113"/>
            <a:ext cx="3204234" cy="489359"/>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ea typeface="Open Sans" pitchFamily="2" charset="0"/>
                <a:cs typeface="Times New Roman" panose="02020603050405020304" pitchFamily="18" charset="0"/>
              </a:rPr>
              <a:t>Thông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a:latin typeface="Times New Roman" panose="02020603050405020304" pitchFamily="18" charset="0"/>
                <a:ea typeface="Open Sans" pitchFamily="2" charset="0"/>
                <a:cs typeface="Times New Roman" panose="02020603050405020304" pitchFamily="18" charset="0"/>
              </a:rPr>
              <a:t>không</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đáng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smtClean="0">
                <a:latin typeface="Times New Roman" panose="02020603050405020304" pitchFamily="18" charset="0"/>
                <a:ea typeface="Open Sans" pitchFamily="2" charset="0"/>
                <a:cs typeface="Times New Roman" panose="02020603050405020304" pitchFamily="18" charset="0"/>
              </a:rPr>
              <a:t>cậy</a:t>
            </a:r>
            <a:r>
              <a:rPr lang="en-US" sz="2000" kern="1200" dirty="0" smtClean="0">
                <a:latin typeface="Times New Roman" panose="02020603050405020304" pitchFamily="18" charset="0"/>
                <a:ea typeface="Open Sans" pitchFamily="2" charset="0"/>
                <a:cs typeface="Times New Roman" panose="02020603050405020304" pitchFamily="18" charset="0"/>
              </a:rPr>
              <a:t> </a:t>
            </a:r>
            <a:r>
              <a:rPr lang="en-US" sz="2000" kern="1200" dirty="0" err="1" smtClean="0">
                <a:latin typeface="Times New Roman" panose="02020603050405020304" pitchFamily="18" charset="0"/>
                <a:ea typeface="Open Sans" pitchFamily="2" charset="0"/>
                <a:cs typeface="Times New Roman" panose="02020603050405020304" pitchFamily="18" charset="0"/>
              </a:rPr>
              <a:t>có</a:t>
            </a:r>
            <a:r>
              <a:rPr lang="en-US" sz="2000" kern="1200" dirty="0" smtClean="0">
                <a:latin typeface="Times New Roman" panose="02020603050405020304" pitchFamily="18" charset="0"/>
                <a:ea typeface="Open Sans" pitchFamily="2" charset="0"/>
                <a:cs typeface="Times New Roman" panose="02020603050405020304" pitchFamily="18" charset="0"/>
              </a:rPr>
              <a:t> </a:t>
            </a:r>
            <a:r>
              <a:rPr lang="en-US" sz="2000" kern="1200" dirty="0" err="1" smtClean="0">
                <a:latin typeface="Times New Roman" panose="02020603050405020304" pitchFamily="18" charset="0"/>
                <a:ea typeface="Open Sans" pitchFamily="2" charset="0"/>
                <a:cs typeface="Times New Roman" panose="02020603050405020304" pitchFamily="18" charset="0"/>
              </a:rPr>
              <a:t>thể</a:t>
            </a:r>
            <a:r>
              <a:rPr lang="en-US" sz="2000" kern="1200" dirty="0" smtClean="0">
                <a:latin typeface="Times New Roman" panose="02020603050405020304" pitchFamily="18" charset="0"/>
                <a:ea typeface="Open Sans" pitchFamily="2" charset="0"/>
                <a:cs typeface="Times New Roman" panose="02020603050405020304" pitchFamily="18" charset="0"/>
              </a:rPr>
              <a:t> </a:t>
            </a:r>
            <a:r>
              <a:rPr lang="en-US" sz="2000" kern="1200" dirty="0" err="1" smtClean="0">
                <a:latin typeface="Times New Roman" panose="02020603050405020304" pitchFamily="18" charset="0"/>
                <a:ea typeface="Open Sans" pitchFamily="2" charset="0"/>
                <a:cs typeface="Times New Roman" panose="02020603050405020304" pitchFamily="18" charset="0"/>
              </a:rPr>
              <a:t>là</a:t>
            </a:r>
            <a:r>
              <a:rPr lang="en-US" sz="2000" kern="1200" dirty="0" smtClean="0">
                <a:latin typeface="Times New Roman" panose="02020603050405020304" pitchFamily="18" charset="0"/>
                <a:ea typeface="Open Sans" pitchFamily="2" charset="0"/>
                <a:cs typeface="Times New Roman" panose="02020603050405020304" pitchFamily="18" charset="0"/>
              </a:rPr>
              <a:t>:</a:t>
            </a:r>
            <a:endParaRPr lang="en-US" sz="2000" kern="1200" dirty="0"/>
          </a:p>
        </p:txBody>
      </p:sp>
      <p:sp>
        <p:nvSpPr>
          <p:cNvPr id="6" name="Freeform: Shape 5">
            <a:extLst>
              <a:ext uri="{FF2B5EF4-FFF2-40B4-BE49-F238E27FC236}">
                <a16:creationId xmlns:a16="http://schemas.microsoft.com/office/drawing/2014/main" xmlns="" id="{6AE0A66F-ABDA-52FE-48F4-080FCCB957A3}"/>
              </a:ext>
            </a:extLst>
          </p:cNvPr>
          <p:cNvSpPr/>
          <p:nvPr/>
        </p:nvSpPr>
        <p:spPr>
          <a:xfrm>
            <a:off x="419953" y="891474"/>
            <a:ext cx="320423" cy="354594"/>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xmlns="" id="{4F307C40-5D48-ACD4-0BE3-A85D272BFB27}"/>
              </a:ext>
            </a:extLst>
          </p:cNvPr>
          <p:cNvSpPr/>
          <p:nvPr/>
        </p:nvSpPr>
        <p:spPr>
          <a:xfrm>
            <a:off x="740377" y="953549"/>
            <a:ext cx="2728965" cy="585037"/>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dirty="0" err="1">
                <a:latin typeface="Times New Roman" panose="02020603050405020304" pitchFamily="18" charset="0"/>
                <a:cs typeface="Times New Roman" panose="02020603050405020304" pitchFamily="18" charset="0"/>
              </a:rPr>
              <a:t>Thông</a:t>
            </a:r>
            <a:r>
              <a:rPr lang="en-US" sz="1800" kern="1200" dirty="0">
                <a:latin typeface="Times New Roman" panose="02020603050405020304" pitchFamily="18" charset="0"/>
                <a:cs typeface="Times New Roman" panose="02020603050405020304" pitchFamily="18" charset="0"/>
              </a:rPr>
              <a:t> tin </a:t>
            </a:r>
            <a:r>
              <a:rPr lang="en-US" sz="1800" kern="1200" dirty="0" err="1">
                <a:latin typeface="Times New Roman" panose="02020603050405020304" pitchFamily="18" charset="0"/>
                <a:cs typeface="Times New Roman" panose="02020603050405020304" pitchFamily="18" charset="0"/>
              </a:rPr>
              <a:t>không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trung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thực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mang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tính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chất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lừa</a:t>
            </a:r>
            <a:r>
              <a:rPr lang="en-US" sz="1800" kern="1200" dirty="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dối</a:t>
            </a:r>
            <a:r>
              <a:rPr lang="en-US"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461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4" name="Freeform: Shape 3">
            <a:extLst>
              <a:ext uri="{FF2B5EF4-FFF2-40B4-BE49-F238E27FC236}">
                <a16:creationId xmlns:a16="http://schemas.microsoft.com/office/drawing/2014/main" xmlns="" id="{D622E287-ECD2-DA12-7C49-45C02A2D5E0B}"/>
              </a:ext>
            </a:extLst>
          </p:cNvPr>
          <p:cNvSpPr/>
          <p:nvPr/>
        </p:nvSpPr>
        <p:spPr>
          <a:xfrm>
            <a:off x="99529" y="402113"/>
            <a:ext cx="3204234" cy="489359"/>
          </a:xfrm>
          <a:custGeom>
            <a:avLst/>
            <a:gdLst>
              <a:gd name="connsiteX0" fmla="*/ 0 w 3204234"/>
              <a:gd name="connsiteY0" fmla="*/ 48921 h 489208"/>
              <a:gd name="connsiteX1" fmla="*/ 48921 w 3204234"/>
              <a:gd name="connsiteY1" fmla="*/ 0 h 489208"/>
              <a:gd name="connsiteX2" fmla="*/ 3155313 w 3204234"/>
              <a:gd name="connsiteY2" fmla="*/ 0 h 489208"/>
              <a:gd name="connsiteX3" fmla="*/ 3204234 w 3204234"/>
              <a:gd name="connsiteY3" fmla="*/ 48921 h 489208"/>
              <a:gd name="connsiteX4" fmla="*/ 3204234 w 3204234"/>
              <a:gd name="connsiteY4" fmla="*/ 440287 h 489208"/>
              <a:gd name="connsiteX5" fmla="*/ 3155313 w 3204234"/>
              <a:gd name="connsiteY5" fmla="*/ 489208 h 489208"/>
              <a:gd name="connsiteX6" fmla="*/ 48921 w 3204234"/>
              <a:gd name="connsiteY6" fmla="*/ 489208 h 489208"/>
              <a:gd name="connsiteX7" fmla="*/ 0 w 3204234"/>
              <a:gd name="connsiteY7" fmla="*/ 440287 h 489208"/>
              <a:gd name="connsiteX8" fmla="*/ 0 w 3204234"/>
              <a:gd name="connsiteY8" fmla="*/ 48921 h 48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4234" h="489208">
                <a:moveTo>
                  <a:pt x="0" y="48921"/>
                </a:moveTo>
                <a:cubicBezTo>
                  <a:pt x="0" y="21903"/>
                  <a:pt x="21903" y="0"/>
                  <a:pt x="48921" y="0"/>
                </a:cubicBezTo>
                <a:lnTo>
                  <a:pt x="3155313" y="0"/>
                </a:lnTo>
                <a:cubicBezTo>
                  <a:pt x="3182331" y="0"/>
                  <a:pt x="3204234" y="21903"/>
                  <a:pt x="3204234" y="48921"/>
                </a:cubicBezTo>
                <a:lnTo>
                  <a:pt x="3204234" y="440287"/>
                </a:lnTo>
                <a:cubicBezTo>
                  <a:pt x="3204234" y="467305"/>
                  <a:pt x="3182331" y="489208"/>
                  <a:pt x="3155313" y="489208"/>
                </a:cubicBezTo>
                <a:lnTo>
                  <a:pt x="48921" y="489208"/>
                </a:lnTo>
                <a:cubicBezTo>
                  <a:pt x="21903" y="489208"/>
                  <a:pt x="0" y="467305"/>
                  <a:pt x="0" y="440287"/>
                </a:cubicBezTo>
                <a:lnTo>
                  <a:pt x="0" y="48921"/>
                </a:lnTo>
                <a:close/>
              </a:path>
            </a:pathLst>
          </a:custGeom>
        </p:spPr>
        <p:style>
          <a:lnRef idx="0">
            <a:schemeClr val="accent3">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spcFirstLastPara="0" vert="horz" wrap="square" lIns="52428" tIns="39728" rIns="52428" bIns="39728"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ea typeface="Open Sans" pitchFamily="2" charset="0"/>
                <a:cs typeface="Times New Roman" panose="02020603050405020304" pitchFamily="18" charset="0"/>
              </a:rPr>
              <a:t>Thông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a:latin typeface="Times New Roman" panose="02020603050405020304" pitchFamily="18" charset="0"/>
                <a:ea typeface="Open Sans" pitchFamily="2" charset="0"/>
                <a:cs typeface="Times New Roman" panose="02020603050405020304" pitchFamily="18" charset="0"/>
              </a:rPr>
              <a:t>không</a:t>
            </a:r>
            <a:r>
              <a:rPr lang="en-US" sz="2000" kern="1200" dirty="0">
                <a:latin typeface="Times New Roman" panose="02020603050405020304" pitchFamily="18" charset="0"/>
                <a:ea typeface="Open Sans" pitchFamily="2" charset="0"/>
                <a:cs typeface="Times New Roman" panose="02020603050405020304" pitchFamily="18" charset="0"/>
              </a:rPr>
              <a:t> </a:t>
            </a:r>
            <a:r>
              <a:rPr lang="en-US" sz="2000" kern="1200" dirty="0" err="1">
                <a:latin typeface="Times New Roman" panose="02020603050405020304" pitchFamily="18" charset="0"/>
                <a:ea typeface="Open Sans" pitchFamily="2" charset="0"/>
                <a:cs typeface="Times New Roman" panose="02020603050405020304" pitchFamily="18" charset="0"/>
              </a:rPr>
              <a:t>đáng</a:t>
            </a:r>
            <a:r>
              <a:rPr lang="en-US" sz="2000" kern="1200" dirty="0">
                <a:latin typeface="Times New Roman" panose="02020603050405020304" pitchFamily="18" charset="0"/>
                <a:ea typeface="Open Sans" pitchFamily="2" charset="0"/>
                <a:cs typeface="Times New Roman" panose="02020603050405020304" pitchFamily="18" charset="0"/>
              </a:rPr>
              <a:t> tin </a:t>
            </a:r>
            <a:r>
              <a:rPr lang="en-US" sz="2000" kern="1200" dirty="0" err="1" smtClean="0">
                <a:latin typeface="Times New Roman" panose="02020603050405020304" pitchFamily="18" charset="0"/>
                <a:ea typeface="Open Sans" pitchFamily="2" charset="0"/>
                <a:cs typeface="Times New Roman" panose="02020603050405020304" pitchFamily="18" charset="0"/>
              </a:rPr>
              <a:t>cậy</a:t>
            </a:r>
            <a:r>
              <a:rPr lang="en-US" sz="2000" kern="1200" dirty="0" smtClean="0">
                <a:latin typeface="Times New Roman" panose="02020603050405020304" pitchFamily="18" charset="0"/>
                <a:ea typeface="Open Sans" pitchFamily="2" charset="0"/>
                <a:cs typeface="Times New Roman" panose="02020603050405020304" pitchFamily="18" charset="0"/>
              </a:rPr>
              <a:t> </a:t>
            </a:r>
            <a:r>
              <a:rPr lang="en-US" sz="2000" kern="1200" dirty="0" err="1" smtClean="0">
                <a:latin typeface="Times New Roman" panose="02020603050405020304" pitchFamily="18" charset="0"/>
                <a:ea typeface="Open Sans" pitchFamily="2" charset="0"/>
                <a:cs typeface="Times New Roman" panose="02020603050405020304" pitchFamily="18" charset="0"/>
              </a:rPr>
              <a:t>có</a:t>
            </a:r>
            <a:r>
              <a:rPr lang="en-US" sz="2000" kern="1200" dirty="0" smtClean="0">
                <a:latin typeface="Times New Roman" panose="02020603050405020304" pitchFamily="18" charset="0"/>
                <a:ea typeface="Open Sans" pitchFamily="2" charset="0"/>
                <a:cs typeface="Times New Roman" panose="02020603050405020304" pitchFamily="18" charset="0"/>
              </a:rPr>
              <a:t> </a:t>
            </a:r>
            <a:r>
              <a:rPr lang="en-US" sz="2000" kern="1200" dirty="0" err="1" smtClean="0">
                <a:latin typeface="Times New Roman" panose="02020603050405020304" pitchFamily="18" charset="0"/>
                <a:ea typeface="Open Sans" pitchFamily="2" charset="0"/>
                <a:cs typeface="Times New Roman" panose="02020603050405020304" pitchFamily="18" charset="0"/>
              </a:rPr>
              <a:t>thể</a:t>
            </a:r>
            <a:r>
              <a:rPr lang="en-US" sz="2000" kern="1200" dirty="0" smtClean="0">
                <a:latin typeface="Times New Roman" panose="02020603050405020304" pitchFamily="18" charset="0"/>
                <a:ea typeface="Open Sans" pitchFamily="2" charset="0"/>
                <a:cs typeface="Times New Roman" panose="02020603050405020304" pitchFamily="18" charset="0"/>
              </a:rPr>
              <a:t> </a:t>
            </a:r>
            <a:r>
              <a:rPr lang="en-US" sz="2000" kern="1200" dirty="0" err="1" smtClean="0">
                <a:latin typeface="Times New Roman" panose="02020603050405020304" pitchFamily="18" charset="0"/>
                <a:ea typeface="Open Sans" pitchFamily="2" charset="0"/>
                <a:cs typeface="Times New Roman" panose="02020603050405020304" pitchFamily="18" charset="0"/>
              </a:rPr>
              <a:t>là</a:t>
            </a:r>
            <a:r>
              <a:rPr lang="en-US" sz="2000" kern="1200" dirty="0" smtClean="0">
                <a:latin typeface="Times New Roman" panose="02020603050405020304" pitchFamily="18" charset="0"/>
                <a:ea typeface="Open Sans" pitchFamily="2" charset="0"/>
                <a:cs typeface="Times New Roman" panose="02020603050405020304" pitchFamily="18" charset="0"/>
              </a:rPr>
              <a:t>:</a:t>
            </a:r>
            <a:endParaRPr lang="en-US" sz="2000" kern="1200" dirty="0"/>
          </a:p>
        </p:txBody>
      </p:sp>
      <p:sp>
        <p:nvSpPr>
          <p:cNvPr id="6" name="Freeform: Shape 5">
            <a:extLst>
              <a:ext uri="{FF2B5EF4-FFF2-40B4-BE49-F238E27FC236}">
                <a16:creationId xmlns:a16="http://schemas.microsoft.com/office/drawing/2014/main" xmlns="" id="{6AE0A66F-ABDA-52FE-48F4-080FCCB957A3}"/>
              </a:ext>
            </a:extLst>
          </p:cNvPr>
          <p:cNvSpPr/>
          <p:nvPr/>
        </p:nvSpPr>
        <p:spPr>
          <a:xfrm>
            <a:off x="419953" y="891474"/>
            <a:ext cx="320423" cy="354594"/>
          </a:xfrm>
          <a:custGeom>
            <a:avLst/>
            <a:gdLst/>
            <a:ahLst/>
            <a:cxnLst/>
            <a:rect l="0" t="0" r="0" b="0"/>
            <a:pathLst>
              <a:path>
                <a:moveTo>
                  <a:pt x="0" y="0"/>
                </a:moveTo>
                <a:lnTo>
                  <a:pt x="0" y="354485"/>
                </a:lnTo>
                <a:lnTo>
                  <a:pt x="320423" y="354485"/>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7" name="Freeform: Shape 6">
            <a:extLst>
              <a:ext uri="{FF2B5EF4-FFF2-40B4-BE49-F238E27FC236}">
                <a16:creationId xmlns:a16="http://schemas.microsoft.com/office/drawing/2014/main" xmlns="" id="{4F307C40-5D48-ACD4-0BE3-A85D272BFB27}"/>
              </a:ext>
            </a:extLst>
          </p:cNvPr>
          <p:cNvSpPr/>
          <p:nvPr/>
        </p:nvSpPr>
        <p:spPr>
          <a:xfrm>
            <a:off x="740377" y="953549"/>
            <a:ext cx="2728965" cy="585037"/>
          </a:xfrm>
          <a:custGeom>
            <a:avLst/>
            <a:gdLst>
              <a:gd name="connsiteX0" fmla="*/ 0 w 3411062"/>
              <a:gd name="connsiteY0" fmla="*/ 58486 h 584856"/>
              <a:gd name="connsiteX1" fmla="*/ 58486 w 3411062"/>
              <a:gd name="connsiteY1" fmla="*/ 0 h 584856"/>
              <a:gd name="connsiteX2" fmla="*/ 3352576 w 3411062"/>
              <a:gd name="connsiteY2" fmla="*/ 0 h 584856"/>
              <a:gd name="connsiteX3" fmla="*/ 3411062 w 3411062"/>
              <a:gd name="connsiteY3" fmla="*/ 58486 h 584856"/>
              <a:gd name="connsiteX4" fmla="*/ 3411062 w 3411062"/>
              <a:gd name="connsiteY4" fmla="*/ 526370 h 584856"/>
              <a:gd name="connsiteX5" fmla="*/ 3352576 w 3411062"/>
              <a:gd name="connsiteY5" fmla="*/ 584856 h 584856"/>
              <a:gd name="connsiteX6" fmla="*/ 58486 w 3411062"/>
              <a:gd name="connsiteY6" fmla="*/ 584856 h 584856"/>
              <a:gd name="connsiteX7" fmla="*/ 0 w 3411062"/>
              <a:gd name="connsiteY7" fmla="*/ 526370 h 584856"/>
              <a:gd name="connsiteX8" fmla="*/ 0 w 3411062"/>
              <a:gd name="connsiteY8" fmla="*/ 58486 h 58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584856">
                <a:moveTo>
                  <a:pt x="0" y="58486"/>
                </a:moveTo>
                <a:cubicBezTo>
                  <a:pt x="0" y="26185"/>
                  <a:pt x="26185" y="0"/>
                  <a:pt x="58486" y="0"/>
                </a:cubicBezTo>
                <a:lnTo>
                  <a:pt x="3352576" y="0"/>
                </a:lnTo>
                <a:cubicBezTo>
                  <a:pt x="3384877" y="0"/>
                  <a:pt x="3411062" y="26185"/>
                  <a:pt x="3411062" y="58486"/>
                </a:cubicBezTo>
                <a:lnTo>
                  <a:pt x="3411062" y="526370"/>
                </a:lnTo>
                <a:cubicBezTo>
                  <a:pt x="3411062" y="558671"/>
                  <a:pt x="3384877" y="584856"/>
                  <a:pt x="3352576" y="584856"/>
                </a:cubicBezTo>
                <a:lnTo>
                  <a:pt x="58486" y="584856"/>
                </a:lnTo>
                <a:cubicBezTo>
                  <a:pt x="26185" y="584856"/>
                  <a:pt x="0" y="558671"/>
                  <a:pt x="0" y="526370"/>
                </a:cubicBezTo>
                <a:lnTo>
                  <a:pt x="0" y="58486"/>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1420" tIns="39990" rIns="51420" bIns="39990" numCol="1" spcCol="1270" anchor="ctr" anchorCtr="0">
            <a:noAutofit/>
          </a:bodyPr>
          <a:lstStyle/>
          <a:p>
            <a:pPr marL="0" lvl="0" indent="0" algn="l" defTabSz="800100">
              <a:lnSpc>
                <a:spcPct val="90000"/>
              </a:lnSpc>
              <a:spcBef>
                <a:spcPct val="0"/>
              </a:spcBef>
              <a:spcAft>
                <a:spcPct val="35000"/>
              </a:spcAft>
              <a:buNone/>
            </a:pPr>
            <a:r>
              <a:rPr lang="en-US" sz="1800" kern="1200" dirty="0" err="1">
                <a:latin typeface="Times New Roman" panose="02020603050405020304" pitchFamily="18" charset="0"/>
                <a:cs typeface="Times New Roman" panose="02020603050405020304" pitchFamily="18" charset="0"/>
              </a:rPr>
              <a:t>Thông</a:t>
            </a:r>
            <a:r>
              <a:rPr lang="en-US" sz="1800" kern="1200" dirty="0">
                <a:latin typeface="Times New Roman" panose="02020603050405020304" pitchFamily="18" charset="0"/>
                <a:cs typeface="Times New Roman" panose="02020603050405020304" pitchFamily="18" charset="0"/>
              </a:rPr>
              <a:t> tin </a:t>
            </a:r>
            <a:r>
              <a:rPr lang="en-US" sz="1800" kern="1200" dirty="0" err="1">
                <a:latin typeface="Times New Roman" panose="02020603050405020304" pitchFamily="18" charset="0"/>
                <a:cs typeface="Times New Roman" panose="02020603050405020304" pitchFamily="18" charset="0"/>
              </a:rPr>
              <a:t>không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trung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thực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mang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tính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chất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lừa</a:t>
            </a:r>
            <a:r>
              <a:rPr lang="en-US" sz="1800" kern="1200" dirty="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dối</a:t>
            </a:r>
            <a:r>
              <a:rPr lang="en-US" sz="1800" kern="1200" smtClean="0">
                <a:latin typeface="Times New Roman" panose="02020603050405020304" pitchFamily="18" charset="0"/>
                <a:cs typeface="Times New Roman" panose="02020603050405020304" pitchFamily="18" charset="0"/>
              </a:rPr>
              <a:t>.</a:t>
            </a:r>
            <a:endParaRPr lang="en-US" sz="1800" kern="1200">
              <a:latin typeface="Times New Roman" panose="02020603050405020304" pitchFamily="18" charset="0"/>
              <a:cs typeface="Times New Roman" panose="02020603050405020304" pitchFamily="18" charset="0"/>
            </a:endParaRPr>
          </a:p>
        </p:txBody>
      </p:sp>
      <p:sp>
        <p:nvSpPr>
          <p:cNvPr id="8" name="Freeform: Shape 7">
            <a:extLst>
              <a:ext uri="{FF2B5EF4-FFF2-40B4-BE49-F238E27FC236}">
                <a16:creationId xmlns:a16="http://schemas.microsoft.com/office/drawing/2014/main" xmlns="" id="{9ABE6290-D2A4-4481-6E71-D77179D19983}"/>
              </a:ext>
            </a:extLst>
          </p:cNvPr>
          <p:cNvSpPr/>
          <p:nvPr/>
        </p:nvSpPr>
        <p:spPr>
          <a:xfrm>
            <a:off x="419953" y="891473"/>
            <a:ext cx="320423" cy="1069172"/>
          </a:xfrm>
          <a:custGeom>
            <a:avLst/>
            <a:gdLst/>
            <a:ahLst/>
            <a:cxnLst/>
            <a:rect l="0" t="0" r="0" b="0"/>
            <a:pathLst>
              <a:path>
                <a:moveTo>
                  <a:pt x="0" y="0"/>
                </a:moveTo>
                <a:lnTo>
                  <a:pt x="0" y="1068842"/>
                </a:lnTo>
                <a:lnTo>
                  <a:pt x="320423" y="1068842"/>
                </a:lnTo>
              </a:path>
            </a:pathLst>
          </a:custGeom>
          <a:noFill/>
        </p:spPr>
        <p:style>
          <a:lnRef idx="1">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9" name="Freeform: Shape 8">
            <a:extLst>
              <a:ext uri="{FF2B5EF4-FFF2-40B4-BE49-F238E27FC236}">
                <a16:creationId xmlns:a16="http://schemas.microsoft.com/office/drawing/2014/main" xmlns="" id="{DD96DF44-923E-3350-BB8A-A90714FFD2D1}"/>
              </a:ext>
            </a:extLst>
          </p:cNvPr>
          <p:cNvSpPr/>
          <p:nvPr/>
        </p:nvSpPr>
        <p:spPr>
          <a:xfrm>
            <a:off x="740377" y="1600663"/>
            <a:ext cx="2728965" cy="719964"/>
          </a:xfrm>
          <a:custGeom>
            <a:avLst/>
            <a:gdLst>
              <a:gd name="connsiteX0" fmla="*/ 0 w 3411062"/>
              <a:gd name="connsiteY0" fmla="*/ 71974 h 719742"/>
              <a:gd name="connsiteX1" fmla="*/ 71974 w 3411062"/>
              <a:gd name="connsiteY1" fmla="*/ 0 h 719742"/>
              <a:gd name="connsiteX2" fmla="*/ 3339088 w 3411062"/>
              <a:gd name="connsiteY2" fmla="*/ 0 h 719742"/>
              <a:gd name="connsiteX3" fmla="*/ 3411062 w 3411062"/>
              <a:gd name="connsiteY3" fmla="*/ 71974 h 719742"/>
              <a:gd name="connsiteX4" fmla="*/ 3411062 w 3411062"/>
              <a:gd name="connsiteY4" fmla="*/ 647768 h 719742"/>
              <a:gd name="connsiteX5" fmla="*/ 3339088 w 3411062"/>
              <a:gd name="connsiteY5" fmla="*/ 719742 h 719742"/>
              <a:gd name="connsiteX6" fmla="*/ 71974 w 3411062"/>
              <a:gd name="connsiteY6" fmla="*/ 719742 h 719742"/>
              <a:gd name="connsiteX7" fmla="*/ 0 w 3411062"/>
              <a:gd name="connsiteY7" fmla="*/ 647768 h 719742"/>
              <a:gd name="connsiteX8" fmla="*/ 0 w 3411062"/>
              <a:gd name="connsiteY8" fmla="*/ 71974 h 71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1062" h="719742">
                <a:moveTo>
                  <a:pt x="0" y="71974"/>
                </a:moveTo>
                <a:cubicBezTo>
                  <a:pt x="0" y="32224"/>
                  <a:pt x="32224" y="0"/>
                  <a:pt x="71974" y="0"/>
                </a:cubicBezTo>
                <a:lnTo>
                  <a:pt x="3339088" y="0"/>
                </a:lnTo>
                <a:cubicBezTo>
                  <a:pt x="3378838" y="0"/>
                  <a:pt x="3411062" y="32224"/>
                  <a:pt x="3411062" y="71974"/>
                </a:cubicBezTo>
                <a:lnTo>
                  <a:pt x="3411062" y="647768"/>
                </a:lnTo>
                <a:cubicBezTo>
                  <a:pt x="3411062" y="687518"/>
                  <a:pt x="3378838" y="719742"/>
                  <a:pt x="3339088" y="719742"/>
                </a:cubicBezTo>
                <a:lnTo>
                  <a:pt x="71974" y="719742"/>
                </a:lnTo>
                <a:cubicBezTo>
                  <a:pt x="32224" y="719742"/>
                  <a:pt x="0" y="687518"/>
                  <a:pt x="0" y="647768"/>
                </a:cubicBezTo>
                <a:lnTo>
                  <a:pt x="0" y="71974"/>
                </a:lnTo>
                <a:close/>
              </a:path>
            </a:pathLst>
          </a:custGeom>
        </p:spPr>
        <p:style>
          <a:lnRef idx="1">
            <a:schemeClr val="accent3">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5371" tIns="43941" rIns="55371" bIns="43941" numCol="1" spcCol="1270" anchor="ctr" anchorCtr="0">
            <a:noAutofit/>
          </a:bodyPr>
          <a:lstStyle/>
          <a:p>
            <a:pPr marL="0" lvl="0" indent="0" algn="l" defTabSz="800100">
              <a:lnSpc>
                <a:spcPct val="90000"/>
              </a:lnSpc>
              <a:spcBef>
                <a:spcPct val="0"/>
              </a:spcBef>
              <a:spcAft>
                <a:spcPct val="35000"/>
              </a:spcAft>
              <a:buNone/>
            </a:pP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Thông</a:t>
            </a:r>
            <a:r>
              <a:rPr lang="en-US" sz="1800" kern="1200" dirty="0">
                <a:latin typeface="Times New Roman" panose="02020603050405020304" pitchFamily="18" charset="0"/>
                <a:cs typeface="Times New Roman" panose="02020603050405020304" pitchFamily="18" charset="0"/>
              </a:rPr>
              <a:t> tin </a:t>
            </a:r>
            <a:r>
              <a:rPr lang="en-US" sz="1800" kern="1200" dirty="0" err="1">
                <a:latin typeface="Times New Roman" panose="02020603050405020304" pitchFamily="18" charset="0"/>
                <a:cs typeface="Times New Roman" panose="02020603050405020304" pitchFamily="18" charset="0"/>
              </a:rPr>
              <a:t>đồn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thổi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dẫn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đến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kết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luận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thiếu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căn</a:t>
            </a:r>
            <a:r>
              <a:rPr lang="en-US" sz="1800" kern="1200" dirty="0">
                <a:latin typeface="Times New Roman" panose="02020603050405020304" pitchFamily="18" charset="0"/>
                <a:cs typeface="Times New Roman" panose="02020603050405020304" pitchFamily="18" charset="0"/>
              </a:rPr>
              <a:t> </a:t>
            </a:r>
            <a:r>
              <a:rPr lang="en-US" sz="1800" kern="1200" dirty="0" err="1" smtClean="0">
                <a:latin typeface="Times New Roman" panose="02020603050405020304" pitchFamily="18" charset="0"/>
                <a:cs typeface="Times New Roman" panose="02020603050405020304" pitchFamily="18" charset="0"/>
              </a:rPr>
              <a:t>cứ</a:t>
            </a:r>
            <a:r>
              <a:rPr lang="en-US" sz="1800" kern="1200" dirty="0" smtClean="0">
                <a:latin typeface="Times New Roman" panose="02020603050405020304" pitchFamily="18" charset="0"/>
                <a:cs typeface="Times New Roman" panose="02020603050405020304" pitchFamily="18" charset="0"/>
              </a:rPr>
              <a:t>.</a:t>
            </a:r>
            <a:endParaRPr lang="en-US" sz="1800" kern="1200" dirty="0">
              <a:latin typeface="Times New Roman" panose="02020603050405020304" pitchFamily="18" charset="0"/>
              <a:cs typeface="Times New Roman" panose="02020603050405020304" pitchFamily="18" charset="0"/>
            </a:endParaRPr>
          </a:p>
        </p:txBody>
      </p:sp>
      <p:pic>
        <p:nvPicPr>
          <p:cNvPr id="10242" name="Picture 2" descr="Chủ tịch vườn lan DŨNG TRANG | Giải thích và đánh Giá Thị Trường 2021  Nghành lan đột biến hiện nay - YouTube">
            <a:extLst>
              <a:ext uri="{FF2B5EF4-FFF2-40B4-BE49-F238E27FC236}">
                <a16:creationId xmlns:a16="http://schemas.microsoft.com/office/drawing/2014/main" xmlns="" id="{98B03F3A-101F-744D-9969-5214AB32E5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1975" y="775775"/>
            <a:ext cx="5123670" cy="2882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40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D1C2D433-F107-4188-B4C6-D46D663B08E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微粒体总结"/>
  <p:tag name="ISPRING_SCORM_ENDPOINT" val="&lt;endpoint&gt;&lt;enable&gt;0&lt;/enable&gt;&lt;lrs&gt;http://&lt;/lrs&gt;&lt;auth&gt;0&lt;/auth&gt;&lt;login&gt;&lt;/login&gt;&lt;password&gt;&lt;/password&gt;&lt;key&gt;&lt;/key&gt;&lt;name&gt;&lt;/name&gt;&lt;email&gt;&lt;/email&gt;&lt;/endpoint&gt;&#10;"/>
  <p:tag name="INKNOELEADERBOARD" val="557518393"/>
</p:tagLst>
</file>

<file path=ppt/tags/tag2.xml><?xml version="1.0" encoding="utf-8"?>
<p:tagLst xmlns:a="http://schemas.openxmlformats.org/drawingml/2006/main" xmlns:r="http://schemas.openxmlformats.org/officeDocument/2006/relationships" xmlns:p="http://schemas.openxmlformats.org/presentationml/2006/main">
  <p:tag name="GENSWF_SLIDE_TITLE" val="Nội dung bài học"/>
  <p:tag name="ISPRING_SLIDE_INDENT_LEVEL" val="0"/>
  <p:tag name="ISPRING_PRESENTER_ID" val="{EE9663E4-9FFC-487C-A626-1EF51989030C}"/>
  <p:tag name="ISPRING_CUSTOM_TIMING_USED" val="1"/>
  <p:tag name="TIMING" val="|6.537|3.529|3.232|7.709|2.445"/>
  <p:tag name="GENSWF_ADVANCE_TIME" val="35.966"/>
  <p:tag name="ISPRING_SLIDE_ID_2" val="{35DA0AF7-1B06-435A-839A-1AA6FC12E07C}"/>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2839</TotalTime>
  <Words>1376</Words>
  <Application>Microsoft Office PowerPoint</Application>
  <PresentationFormat>Custom</PresentationFormat>
  <Paragraphs>314</Paragraphs>
  <Slides>26</Slides>
  <Notes>7</Notes>
  <HiddenSlides>0</HiddenSlides>
  <MMClips>1</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微粒体总结</dc:title>
  <dc:creator>Administrator</dc:creator>
  <cp:lastModifiedBy>Admin</cp:lastModifiedBy>
  <cp:revision>532</cp:revision>
  <dcterms:created xsi:type="dcterms:W3CDTF">2017-04-06T01:11:23Z</dcterms:created>
  <dcterms:modified xsi:type="dcterms:W3CDTF">2025-09-25T13:49:37Z</dcterms:modified>
</cp:coreProperties>
</file>