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41" r:id="rId2"/>
    <p:sldId id="256" r:id="rId3"/>
    <p:sldId id="299" r:id="rId4"/>
    <p:sldId id="274" r:id="rId5"/>
    <p:sldId id="257" r:id="rId6"/>
    <p:sldId id="300" r:id="rId7"/>
    <p:sldId id="301" r:id="rId8"/>
    <p:sldId id="302" r:id="rId9"/>
    <p:sldId id="303" r:id="rId10"/>
    <p:sldId id="435" r:id="rId11"/>
    <p:sldId id="304" r:id="rId12"/>
    <p:sldId id="305" r:id="rId13"/>
    <p:sldId id="439" r:id="rId14"/>
    <p:sldId id="307" r:id="rId15"/>
    <p:sldId id="308" r:id="rId16"/>
    <p:sldId id="309" r:id="rId17"/>
    <p:sldId id="310" r:id="rId18"/>
    <p:sldId id="428" r:id="rId19"/>
    <p:sldId id="268" r:id="rId20"/>
    <p:sldId id="269" r:id="rId21"/>
    <p:sldId id="270" r:id="rId22"/>
    <p:sldId id="271" r:id="rId23"/>
    <p:sldId id="272" r:id="rId24"/>
    <p:sldId id="440" r:id="rId25"/>
    <p:sldId id="432" r:id="rId26"/>
    <p:sldId id="43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8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7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12" Type="http://schemas.openxmlformats.org/officeDocument/2006/relationships/image" Target="../media/image96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11" Type="http://schemas.openxmlformats.org/officeDocument/2006/relationships/image" Target="../media/image95.wmf"/><Relationship Id="rId5" Type="http://schemas.openxmlformats.org/officeDocument/2006/relationships/image" Target="../media/image89.wmf"/><Relationship Id="rId15" Type="http://schemas.openxmlformats.org/officeDocument/2006/relationships/image" Target="../media/image99.wmf"/><Relationship Id="rId10" Type="http://schemas.openxmlformats.org/officeDocument/2006/relationships/image" Target="../media/image94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Relationship Id="rId14" Type="http://schemas.openxmlformats.org/officeDocument/2006/relationships/image" Target="../media/image9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02FF4-325B-4625-9CF3-DE705C031C9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8824-66D3-4B21-A27B-43EFCB98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0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0E295A-5EA8-4BF6-8232-422E71E01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547EC5C-B77A-417F-931E-62F587341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300A4C7-43CF-423F-B238-B54FD977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8409D1C-0DF0-43A5-911B-BCB4C61D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C6C34FD-87A0-4728-86AA-4AC3598B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A9E115-DEBD-4E44-A152-12799A4D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779431-08A7-46D1-B776-64FB5B1E0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CC4F94-AD43-4A75-8B34-4F7F1C58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3AB8875-6520-491B-A2EF-79F978C0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10B51FE-46FD-46B3-8ECD-3050ACF5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6FE089E-B2D5-47A3-8CCD-A67DD99F9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C5D20BA-F04A-428E-9F06-1739C789C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A453063-97D1-49C3-80F7-B6D3AF99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25D104E-1E77-4730-9C20-486A0089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78E742-74A6-4319-A83D-1D80D632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3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Đại số 8</a:t>
            </a:r>
          </a:p>
        </p:txBody>
      </p:sp>
    </p:spTree>
    <p:extLst>
      <p:ext uri="{BB962C8B-B14F-4D97-AF65-F5344CB8AC3E}">
        <p14:creationId xmlns:p14="http://schemas.microsoft.com/office/powerpoint/2010/main" val="132057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0F2AE8-0526-48DC-9EE5-1A43DF6D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37AA046-1D4D-4A33-B004-F91265464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8277BAF-ADE1-4DE2-8513-8E9DD899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923027B-ADD1-42BF-B536-E9A3F382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27742B-93D3-4976-9862-0376A226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53F994-563B-47AD-AFC6-1BF5D91E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F2AB542-798D-4974-B1AA-C6BE8D4F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75BAB74-C581-4990-B856-769CE502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A888B8-D481-4726-9C8A-AFA9BC08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B7CD4-ADE5-4497-9062-940EF297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0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C4C93A-C950-4316-8E23-7BDAB6F2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155B05C-39F0-46C5-9512-FF9FE7EDB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CFBDB2-D0FD-4AEF-BFD2-AF323E1F7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31E4588-957A-480F-9722-90258724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D136861-DC76-4B42-BFFE-60765020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EEA1098-EADE-4D7A-802E-75426A7C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2D5A9C-18A7-451E-ADD4-F6E324FF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CE26A5-D671-477C-8C34-1F9F438C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6386B09-0C76-4AA5-971D-F6AEA67AD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12A792-0451-4FAD-A7A2-0F73371AA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323C0DC-9F95-417A-871B-C8F94EF9E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DA6A6CD-11C4-4BBB-BD53-BA5CA96D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F94D54A-802B-49AA-8743-CCA21E8E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0E11ADF-249F-447F-9414-88B0D1F3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7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51C60C-D7F6-4C5D-9DF7-3803CFDA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D96C8-E77C-440D-B4D6-C521AAA9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43CE8A0-0160-4ACF-A001-B2C7DBEB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957E701-9994-4A4F-99D2-E0BB15A3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F97EE03-E00A-4237-8182-6162796C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4B9FB5F-797D-4D00-B9BA-79698C6C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5EB369B-1FBC-42A4-8215-2886B636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36A990-170B-41F1-AD62-C73442C8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5A6838A-7EE4-4D93-B4A4-18BB5AC6A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64A194-925D-46B4-A325-CFDCDD3E0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703E0F1-AEBE-4471-B0E6-FB5D694B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6407817-3F2A-4973-9050-A9586A74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3A30813-E2F9-44B4-A3E0-46680E25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A17343-90F7-4B4D-B34B-230C90D8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CF995B1-E429-4941-83CB-86CAE41E9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70A86E-2CC7-4B60-B847-601B8CA41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93FDC60-946E-449C-B85D-A1F3AFD3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37A95E-836E-4618-B8C5-9207184A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0EDF6C-FD79-4DE3-879E-7A83B1D9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8779262-68BA-4CF3-894E-F03A2302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E6A4043-A40A-4A58-A1A4-E05423B5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696DDA-EF69-4472-BDA4-7080A33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E43E-7931-4C9F-9AC3-F8C5DE49706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E00D802-6C30-44AA-81CF-28B3E1716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169D23-D47C-41CA-AB17-EABCEC770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8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69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5" Type="http://schemas.openxmlformats.org/officeDocument/2006/relationships/image" Target="../media/image410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png"/><Relationship Id="rId7" Type="http://schemas.openxmlformats.org/officeDocument/2006/relationships/image" Target="../media/image3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18" Type="http://schemas.openxmlformats.org/officeDocument/2006/relationships/image" Target="../media/image36.png"/><Relationship Id="rId26" Type="http://schemas.openxmlformats.org/officeDocument/2006/relationships/image" Target="../media/image59.png"/><Relationship Id="rId3" Type="http://schemas.openxmlformats.org/officeDocument/2006/relationships/image" Target="../media/image10.png"/><Relationship Id="rId21" Type="http://schemas.openxmlformats.org/officeDocument/2006/relationships/image" Target="../media/image39.png"/><Relationship Id="rId7" Type="http://schemas.openxmlformats.org/officeDocument/2006/relationships/image" Target="../media/image26.png"/><Relationship Id="rId12" Type="http://schemas.openxmlformats.org/officeDocument/2006/relationships/image" Target="../media/image45.png"/><Relationship Id="rId17" Type="http://schemas.openxmlformats.org/officeDocument/2006/relationships/image" Target="../media/image33.png"/><Relationship Id="rId25" Type="http://schemas.openxmlformats.org/officeDocument/2006/relationships/image" Target="../media/image58.png"/><Relationship Id="rId2" Type="http://schemas.openxmlformats.org/officeDocument/2006/relationships/image" Target="../media/image9.png"/><Relationship Id="rId16" Type="http://schemas.openxmlformats.org/officeDocument/2006/relationships/image" Target="../media/image32.png"/><Relationship Id="rId20" Type="http://schemas.openxmlformats.org/officeDocument/2006/relationships/image" Target="../media/image38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24" Type="http://schemas.openxmlformats.org/officeDocument/2006/relationships/image" Target="../media/image41.png"/><Relationship Id="rId32" Type="http://schemas.openxmlformats.org/officeDocument/2006/relationships/image" Target="../media/image65.png"/><Relationship Id="rId5" Type="http://schemas.openxmlformats.org/officeDocument/2006/relationships/image" Target="../media/image240.png"/><Relationship Id="rId15" Type="http://schemas.openxmlformats.org/officeDocument/2006/relationships/image" Target="../media/image31.png"/><Relationship Id="rId23" Type="http://schemas.openxmlformats.org/officeDocument/2006/relationships/image" Target="../media/image40.png"/><Relationship Id="rId28" Type="http://schemas.openxmlformats.org/officeDocument/2006/relationships/image" Target="../media/image61.png"/><Relationship Id="rId10" Type="http://schemas.openxmlformats.org/officeDocument/2006/relationships/image" Target="../media/image28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11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2.png"/><Relationship Id="rId18" Type="http://schemas.openxmlformats.org/officeDocument/2006/relationships/image" Target="../media/image59.png"/><Relationship Id="rId3" Type="http://schemas.openxmlformats.org/officeDocument/2006/relationships/image" Target="../media/image10.png"/><Relationship Id="rId21" Type="http://schemas.openxmlformats.org/officeDocument/2006/relationships/image" Target="../media/image62.png"/><Relationship Id="rId7" Type="http://schemas.openxmlformats.org/officeDocument/2006/relationships/image" Target="../media/image42.png"/><Relationship Id="rId12" Type="http://schemas.openxmlformats.org/officeDocument/2006/relationships/image" Target="../media/image32.png"/><Relationship Id="rId17" Type="http://schemas.openxmlformats.org/officeDocument/2006/relationships/image" Target="../media/image58.png"/><Relationship Id="rId2" Type="http://schemas.openxmlformats.org/officeDocument/2006/relationships/image" Target="../media/image9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24" Type="http://schemas.openxmlformats.org/officeDocument/2006/relationships/image" Target="../media/image65.png"/><Relationship Id="rId5" Type="http://schemas.openxmlformats.org/officeDocument/2006/relationships/image" Target="../media/image240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47.png"/><Relationship Id="rId19" Type="http://schemas.openxmlformats.org/officeDocument/2006/relationships/image" Target="../media/image60.png"/><Relationship Id="rId4" Type="http://schemas.openxmlformats.org/officeDocument/2006/relationships/image" Target="../media/image11.png"/><Relationship Id="rId9" Type="http://schemas.openxmlformats.org/officeDocument/2006/relationships/image" Target="../media/image46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7" Type="http://schemas.openxmlformats.org/officeDocument/2006/relationships/image" Target="../media/image12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27.jp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7.jpg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27.jpg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0.wmf"/><Relationship Id="rId24" Type="http://schemas.openxmlformats.org/officeDocument/2006/relationships/slide" Target="slide25.xml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3.png"/><Relationship Id="rId4" Type="http://schemas.openxmlformats.org/officeDocument/2006/relationships/image" Target="../media/image3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2.xml"/><Relationship Id="rId12" Type="http://schemas.openxmlformats.org/officeDocument/2006/relationships/image" Target="../media/image8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8.gif"/><Relationship Id="rId11" Type="http://schemas.openxmlformats.org/officeDocument/2006/relationships/image" Target="../media/image81.png"/><Relationship Id="rId5" Type="http://schemas.openxmlformats.org/officeDocument/2006/relationships/slide" Target="slide21.xml"/><Relationship Id="rId10" Type="http://schemas.openxmlformats.org/officeDocument/2006/relationships/image" Target="../media/image80.png"/><Relationship Id="rId4" Type="http://schemas.openxmlformats.org/officeDocument/2006/relationships/image" Target="../media/image77.png"/><Relationship Id="rId9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audio" Target="../media/audio3.wav"/><Relationship Id="rId7" Type="http://schemas.openxmlformats.org/officeDocument/2006/relationships/image" Target="../media/image7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84.png"/><Relationship Id="rId10" Type="http://schemas.openxmlformats.org/officeDocument/2006/relationships/image" Target="../media/image690.png"/><Relationship Id="rId4" Type="http://schemas.openxmlformats.org/officeDocument/2006/relationships/image" Target="../media/image6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2.png"/><Relationship Id="rId10" Type="http://schemas.openxmlformats.org/officeDocument/2006/relationships/image" Target="../media/image710.png"/><Relationship Id="rId4" Type="http://schemas.openxmlformats.org/officeDocument/2006/relationships/slide" Target="slide20.xml"/><Relationship Id="rId9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audio" Target="../media/audio3.wav"/><Relationship Id="rId7" Type="http://schemas.openxmlformats.org/officeDocument/2006/relationships/image" Target="../media/image8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25.xml"/><Relationship Id="rId5" Type="http://schemas.openxmlformats.org/officeDocument/2006/relationships/image" Target="../media/image84.png"/><Relationship Id="rId10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" Type="http://schemas.openxmlformats.org/officeDocument/2006/relationships/image" Target="../media/image100.jpg"/><Relationship Id="rId21" Type="http://schemas.openxmlformats.org/officeDocument/2006/relationships/image" Target="../media/image93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91.wmf"/><Relationship Id="rId25" Type="http://schemas.openxmlformats.org/officeDocument/2006/relationships/image" Target="../media/image95.wmf"/><Relationship Id="rId33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image" Target="../media/image97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88.wmf"/><Relationship Id="rId24" Type="http://schemas.openxmlformats.org/officeDocument/2006/relationships/oleObject" Target="../embeddings/oleObject44.bin"/><Relationship Id="rId32" Type="http://schemas.openxmlformats.org/officeDocument/2006/relationships/oleObject" Target="../embeddings/oleObject48.bin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23" Type="http://schemas.openxmlformats.org/officeDocument/2006/relationships/image" Target="../media/image94.wmf"/><Relationship Id="rId28" Type="http://schemas.openxmlformats.org/officeDocument/2006/relationships/oleObject" Target="../embeddings/oleObject46.bin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92.wmf"/><Relationship Id="rId31" Type="http://schemas.openxmlformats.org/officeDocument/2006/relationships/image" Target="../media/image98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96.wmf"/><Relationship Id="rId30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7.png"/><Relationship Id="rId1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0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9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27.jp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784225" y="15808"/>
            <a:ext cx="11277600" cy="7162800"/>
            <a:chOff x="-96" y="-240"/>
            <a:chExt cx="6816" cy="4800"/>
          </a:xfrm>
        </p:grpSpPr>
        <p:pic>
          <p:nvPicPr>
            <p:cNvPr id="2080" name="Picture 3" descr="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-240"/>
              <a:ext cx="6816" cy="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1" name="Rectangle 4"/>
            <p:cNvSpPr>
              <a:spLocks noChangeArrowheads="1"/>
            </p:cNvSpPr>
            <p:nvPr/>
          </p:nvSpPr>
          <p:spPr bwMode="auto">
            <a:xfrm>
              <a:off x="960" y="-1"/>
              <a:ext cx="480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00FFFF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82" name="Rectangle 5"/>
            <p:cNvSpPr>
              <a:spLocks noChangeArrowheads="1"/>
            </p:cNvSpPr>
            <p:nvPr/>
          </p:nvSpPr>
          <p:spPr bwMode="auto">
            <a:xfrm>
              <a:off x="1392" y="4080"/>
              <a:ext cx="4368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00FFFF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805114" y="13538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pic>
        <p:nvPicPr>
          <p:cNvPr id="2053" name="Picture 8" descr="WaterLily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751514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WaterLily-02-june"/>
          <p:cNvPicPr>
            <a:picLocks noChangeAspect="1" noChangeArrowheads="1" noCrop="1"/>
          </p:cNvPicPr>
          <p:nvPr/>
        </p:nvPicPr>
        <p:blipFill>
          <a:blip r:embed="rId6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770564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WaterLily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5770564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WaterLily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5694364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1969209" y="1972876"/>
            <a:ext cx="7772400" cy="2467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 panose="020B7200000000000000" pitchFamily="34" charset="0"/>
              </a:rPr>
              <a:t>TRƯỜNG THCS   </a:t>
            </a:r>
            <a:r>
              <a:rPr lang="pt-BR" sz="36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 panose="020B7200000000000000" pitchFamily="34" charset="0"/>
              </a:rPr>
              <a:t>V</a:t>
            </a:r>
            <a:r>
              <a:rPr lang="pt-BR" sz="36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pt-BR" sz="36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 panose="020B7200000000000000" pitchFamily="34" charset="0"/>
              </a:rPr>
              <a:t> </a:t>
            </a:r>
            <a:r>
              <a:rPr lang="pt-BR" sz="36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 panose="020B7200000000000000" pitchFamily="34" charset="0"/>
              </a:rPr>
              <a:t>XÁN</a:t>
            </a:r>
          </a:p>
          <a:p>
            <a:pPr algn="ctr"/>
            <a:r>
              <a:rPr lang="en-US" sz="3600" b="1" dirty="0">
                <a:ln/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 CÔ  GIÁO VỀ  DỰ  GIỜ</a:t>
            </a:r>
          </a:p>
          <a:p>
            <a:pPr algn="ctr"/>
            <a:endParaRPr lang="en-US" sz="36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TimeH" panose="020B7200000000000000" pitchFamily="34" charset="0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HỌC  6</a:t>
            </a:r>
          </a:p>
        </p:txBody>
      </p:sp>
      <p:pic>
        <p:nvPicPr>
          <p:cNvPr id="3087" name="Picture 1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 cstate="hq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158163" y="5283201"/>
            <a:ext cx="1641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2"/>
          <p:cNvSpPr>
            <a:spLocks noChangeArrowheads="1" noChangeShapeType="1" noTextEdit="1"/>
          </p:cNvSpPr>
          <p:nvPr/>
        </p:nvSpPr>
        <p:spPr bwMode="auto">
          <a:xfrm>
            <a:off x="3622088" y="700087"/>
            <a:ext cx="4996449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TimeH" panose="020B7200000000000000" pitchFamily="34" charset="0"/>
            </a:endParaRPr>
          </a:p>
        </p:txBody>
      </p:sp>
      <p:sp>
        <p:nvSpPr>
          <p:cNvPr id="2065" name="Rectangle 1"/>
          <p:cNvSpPr>
            <a:spLocks noChangeArrowheads="1"/>
          </p:cNvSpPr>
          <p:nvPr/>
        </p:nvSpPr>
        <p:spPr bwMode="auto">
          <a:xfrm>
            <a:off x="4862514" y="5667375"/>
            <a:ext cx="1266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LỚP:  6A7</a:t>
            </a:r>
          </a:p>
        </p:txBody>
      </p:sp>
    </p:spTree>
    <p:extLst>
      <p:ext uri="{BB962C8B-B14F-4D97-AF65-F5344CB8AC3E}">
        <p14:creationId xmlns:p14="http://schemas.microsoft.com/office/powerpoint/2010/main" val="25743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oiTreTheHeBacHo-TrieuD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992" fill="hold"/>
                                        <p:tgtEl>
                                          <p:spTgt spid="3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0" descr="death valley sand dunes 1">
            <a:extLst>
              <a:ext uri="{FF2B5EF4-FFF2-40B4-BE49-F238E27FC236}">
                <a16:creationId xmlns:a16="http://schemas.microsoft.com/office/drawing/2014/main" id="{1AD35EF9-018F-4012-B366-7BA461E38E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2" y="1122362"/>
            <a:ext cx="4681539" cy="2921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99BA6F4-B7C7-4804-A2B6-748FBA14E112}"/>
              </a:ext>
            </a:extLst>
          </p:cNvPr>
          <p:cNvSpPr txBox="1"/>
          <p:nvPr/>
        </p:nvSpPr>
        <p:spPr>
          <a:xfrm>
            <a:off x="-144068" y="4043363"/>
            <a:ext cx="6093618" cy="1461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Furrnace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Creek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Ranch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112" descr="Cao nguyên phía Đông của Nam Cực là nơi ghi nhận được nhiệt độ lạnh nhất trên thế giới. ">
            <a:extLst>
              <a:ext uri="{FF2B5EF4-FFF2-40B4-BE49-F238E27FC236}">
                <a16:creationId xmlns:a16="http://schemas.microsoft.com/office/drawing/2014/main" id="{B2654790-882C-42AA-8ADD-749EB26CA8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90" y="1122363"/>
            <a:ext cx="4681539" cy="29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F17B5B8-5F78-4F2D-B346-DE8804234E05}"/>
              </a:ext>
            </a:extLst>
          </p:cNvPr>
          <p:cNvSpPr txBox="1"/>
          <p:nvPr/>
        </p:nvSpPr>
        <p:spPr>
          <a:xfrm>
            <a:off x="5949550" y="4002710"/>
            <a:ext cx="616505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 nguyên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Đông Nam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0655FC2-0774-40A4-A29F-3A972000E82B}"/>
                  </a:ext>
                </a:extLst>
              </p:cNvPr>
              <p:cNvSpPr txBox="1"/>
              <p:nvPr/>
            </p:nvSpPr>
            <p:spPr>
              <a:xfrm>
                <a:off x="1750212" y="4661038"/>
                <a:ext cx="19216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98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0655FC2-0774-40A4-A29F-3A972000E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212" y="4661038"/>
                <a:ext cx="19216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0C7F90F-BA3E-4461-B4A2-28C7B009BDC6}"/>
                  </a:ext>
                </a:extLst>
              </p:cNvPr>
              <p:cNvSpPr txBox="1"/>
              <p:nvPr/>
            </p:nvSpPr>
            <p:spPr>
              <a:xfrm>
                <a:off x="8142678" y="4648801"/>
                <a:ext cx="19216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0C7F90F-BA3E-4461-B4A2-28C7B009B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678" y="4648801"/>
                <a:ext cx="19216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">
            <a:extLst>
              <a:ext uri="{FF2B5EF4-FFF2-40B4-BE49-F238E27FC236}">
                <a16:creationId xmlns:a16="http://schemas.microsoft.com/office/drawing/2014/main" id="{4BA1B897-2659-4D06-8058-4FABC16FC25E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5B75ACD-A4F4-4B09-9C68-DF25FC484061}"/>
                  </a:ext>
                </a:extLst>
              </p:cNvPr>
              <p:cNvSpPr txBox="1"/>
              <p:nvPr/>
            </p:nvSpPr>
            <p:spPr>
              <a:xfrm>
                <a:off x="300032" y="5350659"/>
                <a:ext cx="1061561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8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Chênh </a:t>
                </a:r>
                <a:r>
                  <a:rPr lang="vi-VN" sz="2800" b="1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lệch</a:t>
                </a:r>
                <a:r>
                  <a:rPr lang="vi-VN" sz="28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nhiệt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cao </a:t>
                </a:r>
                <a:r>
                  <a:rPr lang="vi-VN" sz="2800" b="1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vi-VN" sz="28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nhiệt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b="1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thấp</a:t>
                </a:r>
                <a:r>
                  <a:rPr lang="vi-VN" sz="28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b="1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vi-VN" sz="28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Trái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Đất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57</m:t>
                    </m:r>
                    <m:r>
                      <a:rPr lang="en-US" sz="28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−98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5B75ACD-A4F4-4B09-9C68-DF25FC48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2" y="5350659"/>
                <a:ext cx="10615617" cy="954107"/>
              </a:xfrm>
              <a:prstGeom prst="rect">
                <a:avLst/>
              </a:prstGeom>
              <a:blipFill>
                <a:blip r:embed="rId6"/>
                <a:stretch>
                  <a:fillRect t="-7051" r="-132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C29A978-8732-411D-A5EC-3F2C6EDD09E1}"/>
                  </a:ext>
                </a:extLst>
              </p:cNvPr>
              <p:cNvSpPr txBox="1"/>
              <p:nvPr/>
            </p:nvSpPr>
            <p:spPr>
              <a:xfrm>
                <a:off x="6387696" y="5790907"/>
                <a:ext cx="35099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+98=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155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C29A978-8732-411D-A5EC-3F2C6EDD0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696" y="5790907"/>
                <a:ext cx="350996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3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441C9C5-C398-4C6F-B8A8-7C9FAD57C3B6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9AF5291-4725-44A0-8D03-7FE8A13BB739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0BB6E920-27F7-46E0-8CAE-E51A655D5520}"/>
              </a:ext>
            </a:extLst>
          </p:cNvPr>
          <p:cNvGrpSpPr/>
          <p:nvPr/>
        </p:nvGrpSpPr>
        <p:grpSpPr>
          <a:xfrm>
            <a:off x="694565" y="1542331"/>
            <a:ext cx="1168394" cy="593799"/>
            <a:chOff x="470065" y="359764"/>
            <a:chExt cx="2543236" cy="1263296"/>
          </a:xfrm>
        </p:grpSpPr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DB2F99FC-70DB-46A8-A6D7-966125FDF0E4}"/>
                </a:ext>
              </a:extLst>
            </p:cNvPr>
            <p:cNvSpPr/>
            <p:nvPr/>
          </p:nvSpPr>
          <p:spPr>
            <a:xfrm>
              <a:off x="1214481" y="556697"/>
              <a:ext cx="1798820" cy="8694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D96212D3-CB19-45C4-9249-238418D8AF10}"/>
                </a:ext>
              </a:extLst>
            </p:cNvPr>
            <p:cNvSpPr/>
            <p:nvPr/>
          </p:nvSpPr>
          <p:spPr>
            <a:xfrm>
              <a:off x="470065" y="359764"/>
              <a:ext cx="1583833" cy="126329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9772113B-772A-4C90-857B-2747B53ED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29936">
              <a:off x="670263" y="922406"/>
              <a:ext cx="393805" cy="391728"/>
            </a:xfrm>
            <a:prstGeom prst="rect">
              <a:avLst/>
            </a:prstGeom>
          </p:spPr>
        </p:pic>
        <p:pic>
          <p:nvPicPr>
            <p:cNvPr id="11" name="Hình ảnh 10" descr="Ảnh có chứa văn bản, mẫu họa, đồ họa véc-tơ&#10;&#10;Mô tả được tạo tự động">
              <a:extLst>
                <a:ext uri="{FF2B5EF4-FFF2-40B4-BE49-F238E27FC236}">
                  <a16:creationId xmlns:a16="http://schemas.microsoft.com/office/drawing/2014/main" id="{70FBB984-2C45-4659-93D8-1784774B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01539">
              <a:off x="1178605" y="884451"/>
              <a:ext cx="634226" cy="610997"/>
            </a:xfrm>
            <a:prstGeom prst="rect">
              <a:avLst/>
            </a:pr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6E7D8757-9986-4557-B26D-D247C793B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27718">
              <a:off x="932920" y="431116"/>
              <a:ext cx="502608" cy="505303"/>
            </a:xfrm>
            <a:prstGeom prst="rect">
              <a:avLst/>
            </a:prstGeom>
          </p:spPr>
        </p:pic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2056C08-A6AC-43E4-B3E6-E02DE717E32A}"/>
              </a:ext>
            </a:extLst>
          </p:cNvPr>
          <p:cNvSpPr txBox="1"/>
          <p:nvPr/>
        </p:nvSpPr>
        <p:spPr>
          <a:xfrm>
            <a:off x="1414540" y="1489256"/>
            <a:ext cx="3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EDBF0F5-AA4B-4B5A-80F0-AD5A401235C1}"/>
              </a:ext>
            </a:extLst>
          </p:cNvPr>
          <p:cNvSpPr txBox="1"/>
          <p:nvPr/>
        </p:nvSpPr>
        <p:spPr>
          <a:xfrm>
            <a:off x="1941039" y="1607898"/>
            <a:ext cx="834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420FF67-685D-4B7B-A47D-BB147E44937E}"/>
                  </a:ext>
                </a:extLst>
              </p:cNvPr>
              <p:cNvSpPr txBox="1"/>
              <p:nvPr/>
            </p:nvSpPr>
            <p:spPr>
              <a:xfrm>
                <a:off x="763396" y="2540775"/>
                <a:ext cx="40964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)5+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8+3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5+8+3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420FF67-685D-4B7B-A47D-BB147E44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6" y="2540775"/>
                <a:ext cx="409644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BD311A2-DC9B-462A-B1FC-B9DF2A1BE538}"/>
                  </a:ext>
                </a:extLst>
              </p:cNvPr>
              <p:cNvSpPr txBox="1"/>
              <p:nvPr/>
            </p:nvSpPr>
            <p:spPr>
              <a:xfrm>
                <a:off x="6294671" y="2540775"/>
                <a:ext cx="45461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)8+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10−5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8+10−5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BD311A2-DC9B-462A-B1FC-B9DF2A1BE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71" y="2540775"/>
                <a:ext cx="454611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7857819-9D98-46F8-8EDC-15862D7A6CB7}"/>
                  </a:ext>
                </a:extLst>
              </p:cNvPr>
              <p:cNvSpPr txBox="1"/>
              <p:nvPr/>
            </p:nvSpPr>
            <p:spPr>
              <a:xfrm>
                <a:off x="763396" y="3365946"/>
                <a:ext cx="49837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 12−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2+16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12−2−16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7857819-9D98-46F8-8EDC-15862D7A6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6" y="3365946"/>
                <a:ext cx="498373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905FFFC-05E7-44AA-AA33-3EF7694E5CE0}"/>
                  </a:ext>
                </a:extLst>
              </p:cNvPr>
              <p:cNvSpPr txBox="1"/>
              <p:nvPr/>
            </p:nvSpPr>
            <p:spPr>
              <a:xfrm>
                <a:off x="6294671" y="3365945"/>
                <a:ext cx="50238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 18−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5−15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18−5+15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905FFFC-05E7-44AA-AA33-3EF7694E5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71" y="3365945"/>
                <a:ext cx="502381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3A321D9E-7F86-4AF7-9FA0-D3725998DA1D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pic>
        <p:nvPicPr>
          <p:cNvPr id="20" name="Hình ảnh 19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42A613AA-927D-4486-A606-83D6EF6AA5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3886339"/>
            <a:ext cx="4546116" cy="29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2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441C9C5-C398-4C6F-B8A8-7C9FAD57C3B6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9AF5291-4725-44A0-8D03-7FE8A13BB739}"/>
              </a:ext>
            </a:extLst>
          </p:cNvPr>
          <p:cNvSpPr txBox="1"/>
          <p:nvPr/>
        </p:nvSpPr>
        <p:spPr>
          <a:xfrm>
            <a:off x="247003" y="662017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0BB6E920-27F7-46E0-8CAE-E51A655D5520}"/>
              </a:ext>
            </a:extLst>
          </p:cNvPr>
          <p:cNvGrpSpPr/>
          <p:nvPr/>
        </p:nvGrpSpPr>
        <p:grpSpPr>
          <a:xfrm>
            <a:off x="468814" y="1165418"/>
            <a:ext cx="1168394" cy="593799"/>
            <a:chOff x="470065" y="359764"/>
            <a:chExt cx="2543236" cy="1263296"/>
          </a:xfrm>
        </p:grpSpPr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DB2F99FC-70DB-46A8-A6D7-966125FDF0E4}"/>
                </a:ext>
              </a:extLst>
            </p:cNvPr>
            <p:cNvSpPr/>
            <p:nvPr/>
          </p:nvSpPr>
          <p:spPr>
            <a:xfrm>
              <a:off x="1214481" y="556697"/>
              <a:ext cx="1798820" cy="8694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D96212D3-CB19-45C4-9249-238418D8AF10}"/>
                </a:ext>
              </a:extLst>
            </p:cNvPr>
            <p:cNvSpPr/>
            <p:nvPr/>
          </p:nvSpPr>
          <p:spPr>
            <a:xfrm>
              <a:off x="470065" y="359764"/>
              <a:ext cx="1583833" cy="126329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9772113B-772A-4C90-857B-2747B53ED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29936">
              <a:off x="670263" y="922406"/>
              <a:ext cx="393805" cy="391728"/>
            </a:xfrm>
            <a:prstGeom prst="rect">
              <a:avLst/>
            </a:prstGeom>
          </p:spPr>
        </p:pic>
        <p:pic>
          <p:nvPicPr>
            <p:cNvPr id="11" name="Hình ảnh 10" descr="Ảnh có chứa văn bản, mẫu họa, đồ họa véc-tơ&#10;&#10;Mô tả được tạo tự động">
              <a:extLst>
                <a:ext uri="{FF2B5EF4-FFF2-40B4-BE49-F238E27FC236}">
                  <a16:creationId xmlns:a16="http://schemas.microsoft.com/office/drawing/2014/main" id="{70FBB984-2C45-4659-93D8-1784774B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01539">
              <a:off x="1178605" y="884451"/>
              <a:ext cx="634226" cy="610997"/>
            </a:xfrm>
            <a:prstGeom prst="rect">
              <a:avLst/>
            </a:pr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6E7D8757-9986-4557-B26D-D247C793B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27718">
              <a:off x="932920" y="431116"/>
              <a:ext cx="502608" cy="505303"/>
            </a:xfrm>
            <a:prstGeom prst="rect">
              <a:avLst/>
            </a:prstGeom>
          </p:spPr>
        </p:pic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2056C08-A6AC-43E4-B3E6-E02DE717E32A}"/>
              </a:ext>
            </a:extLst>
          </p:cNvPr>
          <p:cNvSpPr txBox="1"/>
          <p:nvPr/>
        </p:nvSpPr>
        <p:spPr>
          <a:xfrm>
            <a:off x="1178436" y="1098829"/>
            <a:ext cx="3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EDBF0F5-AA4B-4B5A-80F0-AD5A401235C1}"/>
              </a:ext>
            </a:extLst>
          </p:cNvPr>
          <p:cNvSpPr txBox="1"/>
          <p:nvPr/>
        </p:nvSpPr>
        <p:spPr>
          <a:xfrm>
            <a:off x="1683168" y="1153933"/>
            <a:ext cx="834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420FF67-685D-4B7B-A47D-BB147E44937E}"/>
                  </a:ext>
                </a:extLst>
              </p:cNvPr>
              <p:cNvSpPr txBox="1"/>
              <p:nvPr/>
            </p:nvSpPr>
            <p:spPr>
              <a:xfrm>
                <a:off x="526699" y="1862327"/>
                <a:ext cx="42575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420FF67-685D-4B7B-A47D-BB147E44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9" y="1862327"/>
                <a:ext cx="425757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BD311A2-DC9B-462A-B1FC-B9DF2A1BE538}"/>
                  </a:ext>
                </a:extLst>
              </p:cNvPr>
              <p:cNvSpPr txBox="1"/>
              <p:nvPr/>
            </p:nvSpPr>
            <p:spPr>
              <a:xfrm>
                <a:off x="6120280" y="1825702"/>
                <a:ext cx="47080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BD311A2-DC9B-462A-B1FC-B9DF2A1BE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280" y="1825702"/>
                <a:ext cx="470802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66F6691-4141-45FC-86CE-663CF91AF7D1}"/>
              </a:ext>
            </a:extLst>
          </p:cNvPr>
          <p:cNvCxnSpPr/>
          <p:nvPr/>
        </p:nvCxnSpPr>
        <p:spPr>
          <a:xfrm>
            <a:off x="5760915" y="1864293"/>
            <a:ext cx="39596" cy="483902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327BEF7-601F-4186-9E36-0C5E02701336}"/>
                  </a:ext>
                </a:extLst>
              </p:cNvPr>
              <p:cNvSpPr txBox="1"/>
              <p:nvPr/>
            </p:nvSpPr>
            <p:spPr>
              <a:xfrm>
                <a:off x="476280" y="2396479"/>
                <a:ext cx="44657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5+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8+3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=5+11=16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327BEF7-601F-4186-9E36-0C5E02701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80" y="2396479"/>
                <a:ext cx="44657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6A30A62-C9D5-469D-8A61-E6D7D2328369}"/>
                  </a:ext>
                </a:extLst>
              </p:cNvPr>
              <p:cNvSpPr txBox="1"/>
              <p:nvPr/>
            </p:nvSpPr>
            <p:spPr>
              <a:xfrm>
                <a:off x="471908" y="2930365"/>
                <a:ext cx="41512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5+8+3</m:t>
                      </m:r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=13+3=16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6A30A62-C9D5-469D-8A61-E6D7D2328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08" y="2930365"/>
                <a:ext cx="415123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AF5B9AC-7E6D-49EF-8B54-FA76825BD0D4}"/>
                  </a:ext>
                </a:extLst>
              </p:cNvPr>
              <p:cNvSpPr txBox="1"/>
              <p:nvPr/>
            </p:nvSpPr>
            <p:spPr>
              <a:xfrm>
                <a:off x="476280" y="3508548"/>
                <a:ext cx="4485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5+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8+3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5+8+3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AF5B9AC-7E6D-49EF-8B54-FA76825BD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80" y="3508548"/>
                <a:ext cx="448597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A700971B-5EB9-4995-B1A6-ACDB09707AE8}"/>
                  </a:ext>
                </a:extLst>
              </p:cNvPr>
              <p:cNvSpPr txBox="1"/>
              <p:nvPr/>
            </p:nvSpPr>
            <p:spPr>
              <a:xfrm>
                <a:off x="6200602" y="2405138"/>
                <a:ext cx="44657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10−5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=8+5=13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A700971B-5EB9-4995-B1A6-ACDB09707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602" y="2405138"/>
                <a:ext cx="44657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E23CA5C9-E81B-4063-A306-AED1AF6D242C}"/>
                  </a:ext>
                </a:extLst>
              </p:cNvPr>
              <p:cNvSpPr txBox="1"/>
              <p:nvPr/>
            </p:nvSpPr>
            <p:spPr>
              <a:xfrm>
                <a:off x="6281347" y="2910182"/>
                <a:ext cx="43043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+10−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=18−5=13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E23CA5C9-E81B-4063-A306-AED1AF6D2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347" y="2910182"/>
                <a:ext cx="430430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9576D6A-26F2-4FC7-A595-CCA4644C81DD}"/>
                  </a:ext>
                </a:extLst>
              </p:cNvPr>
              <p:cNvSpPr txBox="1"/>
              <p:nvPr/>
            </p:nvSpPr>
            <p:spPr>
              <a:xfrm>
                <a:off x="6179515" y="3453739"/>
                <a:ext cx="48049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8+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10−5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8+10−5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9576D6A-26F2-4FC7-A595-CCA4644C8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515" y="3453739"/>
                <a:ext cx="480497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1260406" y="3471906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06" y="3471906"/>
                <a:ext cx="66794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5268593D-77D7-421A-8267-1421055FCB9E}"/>
                  </a:ext>
                </a:extLst>
              </p:cNvPr>
              <p:cNvSpPr txBox="1"/>
              <p:nvPr/>
            </p:nvSpPr>
            <p:spPr>
              <a:xfrm>
                <a:off x="6966659" y="3416215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5268593D-77D7-421A-8267-1421055FC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659" y="3416215"/>
                <a:ext cx="66794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F2F0A9BF-6934-4141-833F-737BAC3DF5E2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5">
                <a:extLst>
                  <a:ext uri="{FF2B5EF4-FFF2-40B4-BE49-F238E27FC236}">
                    <a16:creationId xmlns:a16="http://schemas.microsoft.com/office/drawing/2014/main" id="{B7857819-9D98-46F8-8EDC-15862D7A6CB7}"/>
                  </a:ext>
                </a:extLst>
              </p:cNvPr>
              <p:cNvSpPr txBox="1"/>
              <p:nvPr/>
            </p:nvSpPr>
            <p:spPr>
              <a:xfrm>
                <a:off x="489760" y="4283805"/>
                <a:ext cx="51712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5">
                <a:extLst>
                  <a:ext uri="{FF2B5EF4-FFF2-40B4-BE49-F238E27FC236}">
                    <a16:creationId xmlns:a16="http://schemas.microsoft.com/office/drawing/2014/main" id="{B7857819-9D98-46F8-8EDC-15862D7A6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60" y="4283805"/>
                <a:ext cx="5171287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6">
                <a:extLst>
                  <a:ext uri="{FF2B5EF4-FFF2-40B4-BE49-F238E27FC236}">
                    <a16:creationId xmlns:a16="http://schemas.microsoft.com/office/drawing/2014/main" id="{4905FFFC-05E7-44AA-AA33-3EF7694E5CE0}"/>
                  </a:ext>
                </a:extLst>
              </p:cNvPr>
              <p:cNvSpPr txBox="1"/>
              <p:nvPr/>
            </p:nvSpPr>
            <p:spPr>
              <a:xfrm>
                <a:off x="5983064" y="4212253"/>
                <a:ext cx="52177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6">
                <a:extLst>
                  <a:ext uri="{FF2B5EF4-FFF2-40B4-BE49-F238E27FC236}">
                    <a16:creationId xmlns:a16="http://schemas.microsoft.com/office/drawing/2014/main" id="{4905FFFC-05E7-44AA-AA33-3EF7694E5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64" y="4212253"/>
                <a:ext cx="5217775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8">
                <a:extLst>
                  <a:ext uri="{FF2B5EF4-FFF2-40B4-BE49-F238E27FC236}">
                    <a16:creationId xmlns:a16="http://schemas.microsoft.com/office/drawing/2014/main" id="{34F680A1-47BD-4F2C-977D-262D21D7FCF9}"/>
                  </a:ext>
                </a:extLst>
              </p:cNvPr>
              <p:cNvSpPr txBox="1"/>
              <p:nvPr/>
            </p:nvSpPr>
            <p:spPr>
              <a:xfrm>
                <a:off x="503865" y="4832459"/>
                <a:ext cx="49928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=12−18=−6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Hộp Văn bản 18">
                <a:extLst>
                  <a:ext uri="{FF2B5EF4-FFF2-40B4-BE49-F238E27FC236}">
                    <a16:creationId xmlns:a16="http://schemas.microsoft.com/office/drawing/2014/main" id="{34F680A1-47BD-4F2C-977D-262D21D7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65" y="4832459"/>
                <a:ext cx="499289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9">
                <a:extLst>
                  <a:ext uri="{FF2B5EF4-FFF2-40B4-BE49-F238E27FC236}">
                    <a16:creationId xmlns:a16="http://schemas.microsoft.com/office/drawing/2014/main" id="{411CF3F6-A680-413C-83F9-54CC16543807}"/>
                  </a:ext>
                </a:extLst>
              </p:cNvPr>
              <p:cNvSpPr txBox="1"/>
              <p:nvPr/>
            </p:nvSpPr>
            <p:spPr>
              <a:xfrm>
                <a:off x="402593" y="5330353"/>
                <a:ext cx="494104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2−2−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=10−16=−6 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Hộp Văn bản 19">
                <a:extLst>
                  <a:ext uri="{FF2B5EF4-FFF2-40B4-BE49-F238E27FC236}">
                    <a16:creationId xmlns:a16="http://schemas.microsoft.com/office/drawing/2014/main" id="{411CF3F6-A680-413C-83F9-54CC16543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3" y="5330353"/>
                <a:ext cx="494104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20">
                <a:extLst>
                  <a:ext uri="{FF2B5EF4-FFF2-40B4-BE49-F238E27FC236}">
                    <a16:creationId xmlns:a16="http://schemas.microsoft.com/office/drawing/2014/main" id="{A92C2187-6257-459F-9CB5-1373854FB903}"/>
                  </a:ext>
                </a:extLst>
              </p:cNvPr>
              <p:cNvSpPr txBox="1"/>
              <p:nvPr/>
            </p:nvSpPr>
            <p:spPr>
              <a:xfrm>
                <a:off x="362526" y="5904333"/>
                <a:ext cx="52025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12−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2+16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12−2−16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Hộp Văn bản 20">
                <a:extLst>
                  <a:ext uri="{FF2B5EF4-FFF2-40B4-BE49-F238E27FC236}">
                    <a16:creationId xmlns:a16="http://schemas.microsoft.com/office/drawing/2014/main" id="{A92C2187-6257-459F-9CB5-1373854FB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26" y="5904333"/>
                <a:ext cx="5202514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21">
                <a:extLst>
                  <a:ext uri="{FF2B5EF4-FFF2-40B4-BE49-F238E27FC236}">
                    <a16:creationId xmlns:a16="http://schemas.microsoft.com/office/drawing/2014/main" id="{5BCE1481-11B5-45CB-8D06-82FA3C76B72B}"/>
                  </a:ext>
                </a:extLst>
              </p:cNvPr>
              <p:cNvSpPr txBox="1"/>
              <p:nvPr/>
            </p:nvSpPr>
            <p:spPr>
              <a:xfrm>
                <a:off x="5871083" y="4788025"/>
                <a:ext cx="55803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5−15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=18−(−10)=28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Hộp Văn bản 21">
                <a:extLst>
                  <a:ext uri="{FF2B5EF4-FFF2-40B4-BE49-F238E27FC236}">
                    <a16:creationId xmlns:a16="http://schemas.microsoft.com/office/drawing/2014/main" id="{5BCE1481-11B5-45CB-8D06-82FA3C76B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83" y="4788025"/>
                <a:ext cx="5580358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22">
                <a:extLst>
                  <a:ext uri="{FF2B5EF4-FFF2-40B4-BE49-F238E27FC236}">
                    <a16:creationId xmlns:a16="http://schemas.microsoft.com/office/drawing/2014/main" id="{9474EEB8-01AE-447E-A73F-DEFED5B6BD48}"/>
                  </a:ext>
                </a:extLst>
              </p:cNvPr>
              <p:cNvSpPr txBox="1"/>
              <p:nvPr/>
            </p:nvSpPr>
            <p:spPr>
              <a:xfrm>
                <a:off x="5565040" y="5330353"/>
                <a:ext cx="52432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−5+15</m:t>
                      </m:r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=13+15=28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Hộp Văn bản 22">
                <a:extLst>
                  <a:ext uri="{FF2B5EF4-FFF2-40B4-BE49-F238E27FC236}">
                    <a16:creationId xmlns:a16="http://schemas.microsoft.com/office/drawing/2014/main" id="{9474EEB8-01AE-447E-A73F-DEFED5B6B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040" y="5330353"/>
                <a:ext cx="524327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23">
                <a:extLst>
                  <a:ext uri="{FF2B5EF4-FFF2-40B4-BE49-F238E27FC236}">
                    <a16:creationId xmlns:a16="http://schemas.microsoft.com/office/drawing/2014/main" id="{17B6C6A5-4D96-4868-A144-947E12B781DA}"/>
                  </a:ext>
                </a:extLst>
              </p:cNvPr>
              <p:cNvSpPr txBox="1"/>
              <p:nvPr/>
            </p:nvSpPr>
            <p:spPr>
              <a:xfrm>
                <a:off x="6051258" y="5835038"/>
                <a:ext cx="52025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18−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5−15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18−5+15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23">
                <a:extLst>
                  <a:ext uri="{FF2B5EF4-FFF2-40B4-BE49-F238E27FC236}">
                    <a16:creationId xmlns:a16="http://schemas.microsoft.com/office/drawing/2014/main" id="{17B6C6A5-4D96-4868-A144-947E12B78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258" y="5835038"/>
                <a:ext cx="5202514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24">
                <a:extLst>
                  <a:ext uri="{FF2B5EF4-FFF2-40B4-BE49-F238E27FC236}">
                    <a16:creationId xmlns:a16="http://schemas.microsoft.com/office/drawing/2014/main" id="{D5ED7DC1-9937-49E2-8404-BD011C8D62CF}"/>
                  </a:ext>
                </a:extLst>
              </p:cNvPr>
              <p:cNvSpPr txBox="1"/>
              <p:nvPr/>
            </p:nvSpPr>
            <p:spPr>
              <a:xfrm>
                <a:off x="1437066" y="5864239"/>
                <a:ext cx="4912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Hộp Văn bản 24">
                <a:extLst>
                  <a:ext uri="{FF2B5EF4-FFF2-40B4-BE49-F238E27FC236}">
                    <a16:creationId xmlns:a16="http://schemas.microsoft.com/office/drawing/2014/main" id="{D5ED7DC1-9937-49E2-8404-BD011C8D6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066" y="5864239"/>
                <a:ext cx="491280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25">
                <a:extLst>
                  <a:ext uri="{FF2B5EF4-FFF2-40B4-BE49-F238E27FC236}">
                    <a16:creationId xmlns:a16="http://schemas.microsoft.com/office/drawing/2014/main" id="{8A453CB0-7CE8-41DA-A213-B0171080E904}"/>
                  </a:ext>
                </a:extLst>
              </p:cNvPr>
              <p:cNvSpPr txBox="1"/>
              <p:nvPr/>
            </p:nvSpPr>
            <p:spPr>
              <a:xfrm>
                <a:off x="7126784" y="5796821"/>
                <a:ext cx="4912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Hộp Văn bản 25">
                <a:extLst>
                  <a:ext uri="{FF2B5EF4-FFF2-40B4-BE49-F238E27FC236}">
                    <a16:creationId xmlns:a16="http://schemas.microsoft.com/office/drawing/2014/main" id="{8A453CB0-7CE8-41DA-A213-B0171080E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784" y="5796821"/>
                <a:ext cx="491280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2018849" y="3471906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849" y="3471906"/>
                <a:ext cx="667940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4152924" y="3474249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24" y="3474249"/>
                <a:ext cx="667940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10096324" y="3416215"/>
                <a:ext cx="8345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324" y="3416215"/>
                <a:ext cx="83456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7850272" y="3429917"/>
                <a:ext cx="8345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272" y="3429917"/>
                <a:ext cx="83456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2115833" y="5859499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833" y="5859499"/>
                <a:ext cx="667940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4563845" y="5859499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845" y="5859499"/>
                <a:ext cx="667940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10156364" y="5803808"/>
                <a:ext cx="8345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7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364" y="5803808"/>
                <a:ext cx="834565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7723001" y="5796821"/>
                <a:ext cx="8345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8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001" y="5796821"/>
                <a:ext cx="834565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2373745" y="3884626"/>
            <a:ext cx="2105891" cy="292508"/>
            <a:chOff x="2373745" y="3884626"/>
            <a:chExt cx="2105891" cy="29250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373745" y="3921570"/>
              <a:ext cx="0" cy="25241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373745" y="4165600"/>
              <a:ext cx="2105891" cy="1153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4471490" y="3884626"/>
              <a:ext cx="0" cy="26394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265590" y="3780457"/>
            <a:ext cx="2248016" cy="328904"/>
            <a:chOff x="2373745" y="3884626"/>
            <a:chExt cx="2105891" cy="29250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2373745" y="3921570"/>
              <a:ext cx="0" cy="25241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373745" y="4165600"/>
              <a:ext cx="2105891" cy="1153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471490" y="3884626"/>
              <a:ext cx="0" cy="26394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483053" y="6337161"/>
            <a:ext cx="2458402" cy="331494"/>
            <a:chOff x="2373745" y="3884626"/>
            <a:chExt cx="2105891" cy="292508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373745" y="3921570"/>
              <a:ext cx="0" cy="25241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373745" y="4165600"/>
              <a:ext cx="2105891" cy="1153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4471490" y="3884626"/>
              <a:ext cx="0" cy="26394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8105426" y="6231932"/>
            <a:ext cx="2469407" cy="328904"/>
            <a:chOff x="2373745" y="3884626"/>
            <a:chExt cx="2105891" cy="292508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373745" y="3921570"/>
              <a:ext cx="0" cy="25241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373745" y="4165600"/>
              <a:ext cx="2105891" cy="1153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4471490" y="3884626"/>
              <a:ext cx="0" cy="26394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09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40" grpId="1"/>
      <p:bldP spid="40" grpId="2"/>
      <p:bldP spid="41" grpId="1"/>
      <p:bldP spid="41" grpId="2"/>
      <p:bldP spid="43" grpId="1"/>
      <p:bldP spid="43" grpId="2"/>
      <p:bldP spid="44" grpId="1"/>
      <p:bldP spid="44" grpId="2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441C9C5-C398-4C6F-B8A8-7C9FAD57C3B6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9AF5291-4725-44A0-8D03-7FE8A13BB739}"/>
              </a:ext>
            </a:extLst>
          </p:cNvPr>
          <p:cNvSpPr txBox="1"/>
          <p:nvPr/>
        </p:nvSpPr>
        <p:spPr>
          <a:xfrm>
            <a:off x="247003" y="662017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0BB6E920-27F7-46E0-8CAE-E51A655D5520}"/>
              </a:ext>
            </a:extLst>
          </p:cNvPr>
          <p:cNvGrpSpPr/>
          <p:nvPr/>
        </p:nvGrpSpPr>
        <p:grpSpPr>
          <a:xfrm>
            <a:off x="468814" y="1165418"/>
            <a:ext cx="1168394" cy="593799"/>
            <a:chOff x="470065" y="359764"/>
            <a:chExt cx="2543236" cy="1263296"/>
          </a:xfrm>
        </p:grpSpPr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DB2F99FC-70DB-46A8-A6D7-966125FDF0E4}"/>
                </a:ext>
              </a:extLst>
            </p:cNvPr>
            <p:cNvSpPr/>
            <p:nvPr/>
          </p:nvSpPr>
          <p:spPr>
            <a:xfrm>
              <a:off x="1214481" y="556697"/>
              <a:ext cx="1798820" cy="8694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D96212D3-CB19-45C4-9249-238418D8AF10}"/>
                </a:ext>
              </a:extLst>
            </p:cNvPr>
            <p:cNvSpPr/>
            <p:nvPr/>
          </p:nvSpPr>
          <p:spPr>
            <a:xfrm>
              <a:off x="470065" y="359764"/>
              <a:ext cx="1583833" cy="126329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9772113B-772A-4C90-857B-2747B53ED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29936">
              <a:off x="670263" y="922406"/>
              <a:ext cx="393805" cy="391728"/>
            </a:xfrm>
            <a:prstGeom prst="rect">
              <a:avLst/>
            </a:prstGeom>
          </p:spPr>
        </p:pic>
        <p:pic>
          <p:nvPicPr>
            <p:cNvPr id="11" name="Hình ảnh 10" descr="Ảnh có chứa văn bản, mẫu họa, đồ họa véc-tơ&#10;&#10;Mô tả được tạo tự động">
              <a:extLst>
                <a:ext uri="{FF2B5EF4-FFF2-40B4-BE49-F238E27FC236}">
                  <a16:creationId xmlns:a16="http://schemas.microsoft.com/office/drawing/2014/main" id="{70FBB984-2C45-4659-93D8-1784774B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01539">
              <a:off x="1178605" y="884451"/>
              <a:ext cx="634226" cy="610997"/>
            </a:xfrm>
            <a:prstGeom prst="rect">
              <a:avLst/>
            </a:pr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6E7D8757-9986-4557-B26D-D247C793B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27718">
              <a:off x="932920" y="431116"/>
              <a:ext cx="502608" cy="505303"/>
            </a:xfrm>
            <a:prstGeom prst="rect">
              <a:avLst/>
            </a:prstGeom>
          </p:spPr>
        </p:pic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2056C08-A6AC-43E4-B3E6-E02DE717E32A}"/>
              </a:ext>
            </a:extLst>
          </p:cNvPr>
          <p:cNvSpPr txBox="1"/>
          <p:nvPr/>
        </p:nvSpPr>
        <p:spPr>
          <a:xfrm>
            <a:off x="1178436" y="1098829"/>
            <a:ext cx="3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EDBF0F5-AA4B-4B5A-80F0-AD5A401235C1}"/>
              </a:ext>
            </a:extLst>
          </p:cNvPr>
          <p:cNvSpPr txBox="1"/>
          <p:nvPr/>
        </p:nvSpPr>
        <p:spPr>
          <a:xfrm>
            <a:off x="1683168" y="1153933"/>
            <a:ext cx="834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420FF67-685D-4B7B-A47D-BB147E44937E}"/>
                  </a:ext>
                </a:extLst>
              </p:cNvPr>
              <p:cNvSpPr txBox="1"/>
              <p:nvPr/>
            </p:nvSpPr>
            <p:spPr>
              <a:xfrm>
                <a:off x="526699" y="1862327"/>
                <a:ext cx="42575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420FF67-685D-4B7B-A47D-BB147E44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9" y="1862327"/>
                <a:ext cx="425757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BD311A2-DC9B-462A-B1FC-B9DF2A1BE538}"/>
                  </a:ext>
                </a:extLst>
              </p:cNvPr>
              <p:cNvSpPr txBox="1"/>
              <p:nvPr/>
            </p:nvSpPr>
            <p:spPr>
              <a:xfrm>
                <a:off x="6120280" y="1825702"/>
                <a:ext cx="47080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BD311A2-DC9B-462A-B1FC-B9DF2A1BE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280" y="1825702"/>
                <a:ext cx="470802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66F6691-4141-45FC-86CE-663CF91AF7D1}"/>
              </a:ext>
            </a:extLst>
          </p:cNvPr>
          <p:cNvCxnSpPr/>
          <p:nvPr/>
        </p:nvCxnSpPr>
        <p:spPr>
          <a:xfrm>
            <a:off x="5726388" y="1862327"/>
            <a:ext cx="39596" cy="483902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AF5B9AC-7E6D-49EF-8B54-FA76825BD0D4}"/>
                  </a:ext>
                </a:extLst>
              </p:cNvPr>
              <p:cNvSpPr txBox="1"/>
              <p:nvPr/>
            </p:nvSpPr>
            <p:spPr>
              <a:xfrm>
                <a:off x="476280" y="3508548"/>
                <a:ext cx="4485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5+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8+3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5+8+3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AF5B9AC-7E6D-49EF-8B54-FA76825BD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80" y="3508548"/>
                <a:ext cx="448597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9576D6A-26F2-4FC7-A595-CCA4644C81DD}"/>
                  </a:ext>
                </a:extLst>
              </p:cNvPr>
              <p:cNvSpPr txBox="1"/>
              <p:nvPr/>
            </p:nvSpPr>
            <p:spPr>
              <a:xfrm>
                <a:off x="6179515" y="3453739"/>
                <a:ext cx="48049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8+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10−5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8+10−5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9576D6A-26F2-4FC7-A595-CCA4644C8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515" y="3453739"/>
                <a:ext cx="480497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1260406" y="3471906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06" y="3471906"/>
                <a:ext cx="66794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5268593D-77D7-421A-8267-1421055FCB9E}"/>
                  </a:ext>
                </a:extLst>
              </p:cNvPr>
              <p:cNvSpPr txBox="1"/>
              <p:nvPr/>
            </p:nvSpPr>
            <p:spPr>
              <a:xfrm>
                <a:off x="6966659" y="3416215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5268593D-77D7-421A-8267-1421055FC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659" y="3416215"/>
                <a:ext cx="66794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F2F0A9BF-6934-4141-833F-737BAC3DF5E2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5">
                <a:extLst>
                  <a:ext uri="{FF2B5EF4-FFF2-40B4-BE49-F238E27FC236}">
                    <a16:creationId xmlns:a16="http://schemas.microsoft.com/office/drawing/2014/main" id="{B7857819-9D98-46F8-8EDC-15862D7A6CB7}"/>
                  </a:ext>
                </a:extLst>
              </p:cNvPr>
              <p:cNvSpPr txBox="1"/>
              <p:nvPr/>
            </p:nvSpPr>
            <p:spPr>
              <a:xfrm>
                <a:off x="489760" y="4283805"/>
                <a:ext cx="51712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5">
                <a:extLst>
                  <a:ext uri="{FF2B5EF4-FFF2-40B4-BE49-F238E27FC236}">
                    <a16:creationId xmlns:a16="http://schemas.microsoft.com/office/drawing/2014/main" id="{B7857819-9D98-46F8-8EDC-15862D7A6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60" y="4283805"/>
                <a:ext cx="517128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6">
                <a:extLst>
                  <a:ext uri="{FF2B5EF4-FFF2-40B4-BE49-F238E27FC236}">
                    <a16:creationId xmlns:a16="http://schemas.microsoft.com/office/drawing/2014/main" id="{4905FFFC-05E7-44AA-AA33-3EF7694E5CE0}"/>
                  </a:ext>
                </a:extLst>
              </p:cNvPr>
              <p:cNvSpPr txBox="1"/>
              <p:nvPr/>
            </p:nvSpPr>
            <p:spPr>
              <a:xfrm>
                <a:off x="5983064" y="4212253"/>
                <a:ext cx="52177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6">
                <a:extLst>
                  <a:ext uri="{FF2B5EF4-FFF2-40B4-BE49-F238E27FC236}">
                    <a16:creationId xmlns:a16="http://schemas.microsoft.com/office/drawing/2014/main" id="{4905FFFC-05E7-44AA-AA33-3EF7694E5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64" y="4212253"/>
                <a:ext cx="521777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20">
                <a:extLst>
                  <a:ext uri="{FF2B5EF4-FFF2-40B4-BE49-F238E27FC236}">
                    <a16:creationId xmlns:a16="http://schemas.microsoft.com/office/drawing/2014/main" id="{A92C2187-6257-459F-9CB5-1373854FB903}"/>
                  </a:ext>
                </a:extLst>
              </p:cNvPr>
              <p:cNvSpPr txBox="1"/>
              <p:nvPr/>
            </p:nvSpPr>
            <p:spPr>
              <a:xfrm>
                <a:off x="362526" y="5904333"/>
                <a:ext cx="52025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12−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2+16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12−2−16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Hộp Văn bản 20">
                <a:extLst>
                  <a:ext uri="{FF2B5EF4-FFF2-40B4-BE49-F238E27FC236}">
                    <a16:creationId xmlns:a16="http://schemas.microsoft.com/office/drawing/2014/main" id="{A92C2187-6257-459F-9CB5-1373854FB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26" y="5904333"/>
                <a:ext cx="5202514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23">
                <a:extLst>
                  <a:ext uri="{FF2B5EF4-FFF2-40B4-BE49-F238E27FC236}">
                    <a16:creationId xmlns:a16="http://schemas.microsoft.com/office/drawing/2014/main" id="{17B6C6A5-4D96-4868-A144-947E12B781DA}"/>
                  </a:ext>
                </a:extLst>
              </p:cNvPr>
              <p:cNvSpPr txBox="1"/>
              <p:nvPr/>
            </p:nvSpPr>
            <p:spPr>
              <a:xfrm>
                <a:off x="6051258" y="5835038"/>
                <a:ext cx="52025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18−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5−15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18−5+15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23">
                <a:extLst>
                  <a:ext uri="{FF2B5EF4-FFF2-40B4-BE49-F238E27FC236}">
                    <a16:creationId xmlns:a16="http://schemas.microsoft.com/office/drawing/2014/main" id="{17B6C6A5-4D96-4868-A144-947E12B78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258" y="5835038"/>
                <a:ext cx="5202514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24">
                <a:extLst>
                  <a:ext uri="{FF2B5EF4-FFF2-40B4-BE49-F238E27FC236}">
                    <a16:creationId xmlns:a16="http://schemas.microsoft.com/office/drawing/2014/main" id="{D5ED7DC1-9937-49E2-8404-BD011C8D62CF}"/>
                  </a:ext>
                </a:extLst>
              </p:cNvPr>
              <p:cNvSpPr txBox="1"/>
              <p:nvPr/>
            </p:nvSpPr>
            <p:spPr>
              <a:xfrm>
                <a:off x="1437066" y="5864239"/>
                <a:ext cx="4912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Hộp Văn bản 24">
                <a:extLst>
                  <a:ext uri="{FF2B5EF4-FFF2-40B4-BE49-F238E27FC236}">
                    <a16:creationId xmlns:a16="http://schemas.microsoft.com/office/drawing/2014/main" id="{D5ED7DC1-9937-49E2-8404-BD011C8D6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066" y="5864239"/>
                <a:ext cx="49128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25">
                <a:extLst>
                  <a:ext uri="{FF2B5EF4-FFF2-40B4-BE49-F238E27FC236}">
                    <a16:creationId xmlns:a16="http://schemas.microsoft.com/office/drawing/2014/main" id="{8A453CB0-7CE8-41DA-A213-B0171080E904}"/>
                  </a:ext>
                </a:extLst>
              </p:cNvPr>
              <p:cNvSpPr txBox="1"/>
              <p:nvPr/>
            </p:nvSpPr>
            <p:spPr>
              <a:xfrm>
                <a:off x="7126784" y="5796821"/>
                <a:ext cx="4912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Hộp Văn bản 25">
                <a:extLst>
                  <a:ext uri="{FF2B5EF4-FFF2-40B4-BE49-F238E27FC236}">
                    <a16:creationId xmlns:a16="http://schemas.microsoft.com/office/drawing/2014/main" id="{8A453CB0-7CE8-41DA-A213-B0171080E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784" y="5796821"/>
                <a:ext cx="49128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2018849" y="3471906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849" y="3471906"/>
                <a:ext cx="66794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4152924" y="3474249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24" y="3474249"/>
                <a:ext cx="667940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10096324" y="3416215"/>
                <a:ext cx="8345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324" y="3416215"/>
                <a:ext cx="83456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7850272" y="3429917"/>
                <a:ext cx="8345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272" y="3429917"/>
                <a:ext cx="83456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2115833" y="5859499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833" y="5859499"/>
                <a:ext cx="66794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4563845" y="5859499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845" y="5859499"/>
                <a:ext cx="667940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10156364" y="5803808"/>
                <a:ext cx="8345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7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364" y="5803808"/>
                <a:ext cx="83456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7723001" y="5796821"/>
                <a:ext cx="8345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8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001" y="5796821"/>
                <a:ext cx="83456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2373745" y="3884626"/>
            <a:ext cx="2105891" cy="292508"/>
            <a:chOff x="2373745" y="3884626"/>
            <a:chExt cx="2105891" cy="29250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373745" y="3921570"/>
              <a:ext cx="0" cy="25241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373745" y="4165600"/>
              <a:ext cx="2105891" cy="1153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4471490" y="3884626"/>
              <a:ext cx="0" cy="26394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265590" y="3780457"/>
            <a:ext cx="2248016" cy="328904"/>
            <a:chOff x="2373745" y="3884626"/>
            <a:chExt cx="2105891" cy="29250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2373745" y="3921570"/>
              <a:ext cx="0" cy="25241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373745" y="4165600"/>
              <a:ext cx="2105891" cy="1153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471490" y="3884626"/>
              <a:ext cx="0" cy="26394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483053" y="6337161"/>
            <a:ext cx="2458402" cy="331494"/>
            <a:chOff x="2373745" y="3884626"/>
            <a:chExt cx="2105891" cy="292508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373745" y="3921570"/>
              <a:ext cx="0" cy="25241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373745" y="4165600"/>
              <a:ext cx="2105891" cy="1153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4471490" y="3884626"/>
              <a:ext cx="0" cy="26394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8105426" y="6231932"/>
            <a:ext cx="2469407" cy="328904"/>
            <a:chOff x="2373745" y="3884626"/>
            <a:chExt cx="2105891" cy="292508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373745" y="3921570"/>
              <a:ext cx="0" cy="25241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373745" y="4165600"/>
              <a:ext cx="2105891" cy="1153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4471490" y="3884626"/>
              <a:ext cx="0" cy="26394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454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1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EEEE60FE-4B65-415A-A0C2-B8D17F741BD0}"/>
              </a:ext>
            </a:extLst>
          </p:cNvPr>
          <p:cNvSpPr/>
          <p:nvPr/>
        </p:nvSpPr>
        <p:spPr>
          <a:xfrm>
            <a:off x="418399" y="1844290"/>
            <a:ext cx="11145446" cy="4847834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85F8D60-7941-41B4-A515-6CF2AD8FCEE8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C74C0F6-B180-421D-8DA3-26AC5AD433FB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B3A7599-0E2F-4735-BF97-FB251DEB24BD}"/>
              </a:ext>
            </a:extLst>
          </p:cNvPr>
          <p:cNvSpPr txBox="1"/>
          <p:nvPr/>
        </p:nvSpPr>
        <p:spPr>
          <a:xfrm>
            <a:off x="577929" y="1660789"/>
            <a:ext cx="1051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9666A8F-D438-49EB-8E2B-36610831A7D8}"/>
                  </a:ext>
                </a:extLst>
              </p:cNvPr>
              <p:cNvSpPr txBox="1"/>
              <p:nvPr/>
            </p:nvSpPr>
            <p:spPr>
              <a:xfrm>
                <a:off x="577929" y="2533338"/>
                <a:ext cx="1066469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9666A8F-D438-49EB-8E2B-36610831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9" y="2533338"/>
                <a:ext cx="10664694" cy="3970318"/>
              </a:xfrm>
              <a:prstGeom prst="rect">
                <a:avLst/>
              </a:prstGeom>
              <a:blipFill>
                <a:blip r:embed="rId2"/>
                <a:stretch>
                  <a:fillRect l="-1029" t="-1690" r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1DEB829-3858-460F-A19A-A94F8E22BC69}"/>
              </a:ext>
            </a:extLst>
          </p:cNvPr>
          <p:cNvSpPr txBox="1"/>
          <p:nvPr/>
        </p:nvSpPr>
        <p:spPr>
          <a:xfrm>
            <a:off x="7483840" y="2477844"/>
            <a:ext cx="2034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CE9A901-EAD6-4843-97B5-16753FA33301}"/>
              </a:ext>
            </a:extLst>
          </p:cNvPr>
          <p:cNvSpPr txBox="1"/>
          <p:nvPr/>
        </p:nvSpPr>
        <p:spPr>
          <a:xfrm>
            <a:off x="7888575" y="4611946"/>
            <a:ext cx="1630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9E23E34D-4ED6-4A71-A521-2BFFCA07EF12}"/>
                  </a:ext>
                </a:extLst>
              </p:cNvPr>
              <p:cNvSpPr txBox="1"/>
              <p:nvPr/>
            </p:nvSpPr>
            <p:spPr>
              <a:xfrm>
                <a:off x="6614408" y="3404987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9E23E34D-4ED6-4A71-A521-2BFFCA07E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08" y="3404987"/>
                <a:ext cx="234970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F290AB9-7DD1-414D-BF45-9DA55D1C03DF}"/>
                  </a:ext>
                </a:extLst>
              </p:cNvPr>
              <p:cNvSpPr txBox="1"/>
              <p:nvPr/>
            </p:nvSpPr>
            <p:spPr>
              <a:xfrm>
                <a:off x="6601292" y="3840507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F290AB9-7DD1-414D-BF45-9DA55D1C0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292" y="3840507"/>
                <a:ext cx="234970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EE972DD-89CA-4293-B8E6-D63EF8A72D64}"/>
                  </a:ext>
                </a:extLst>
              </p:cNvPr>
              <p:cNvSpPr txBox="1"/>
              <p:nvPr/>
            </p:nvSpPr>
            <p:spPr>
              <a:xfrm>
                <a:off x="6604103" y="5507110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EE972DD-89CA-4293-B8E6-D63EF8A72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103" y="5507110"/>
                <a:ext cx="234970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5B3723B-BA71-491A-B41A-7A5085CFD9A4}"/>
                  </a:ext>
                </a:extLst>
              </p:cNvPr>
              <p:cNvSpPr txBox="1"/>
              <p:nvPr/>
            </p:nvSpPr>
            <p:spPr>
              <a:xfrm>
                <a:off x="6590518" y="5966566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5B3723B-BA71-491A-B41A-7A5085CFD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518" y="5966566"/>
                <a:ext cx="234970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237C4E3A-82F7-4692-A952-2146EC0FF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421" y="1485009"/>
            <a:ext cx="1156214" cy="1083950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9ED9EF4-5238-48B2-8EC8-A52A0E378312}"/>
              </a:ext>
            </a:extLst>
          </p:cNvPr>
          <p:cNvSpPr txBox="1"/>
          <p:nvPr/>
        </p:nvSpPr>
        <p:spPr>
          <a:xfrm>
            <a:off x="1574612" y="1948797"/>
            <a:ext cx="626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trang80)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122D4778-8946-4735-96D7-044E031E16D2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5589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7" grpId="1"/>
      <p:bldP spid="10" grpId="0"/>
      <p:bldP spid="12" grpId="0"/>
      <p:bldP spid="14" grpId="0"/>
      <p:bldP spid="15" grpId="0"/>
      <p:bldP spid="16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60A7C44F-8B2A-4A13-8CF0-432F1AE5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1" y="3656978"/>
            <a:ext cx="2831324" cy="2831324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A610890F-717A-43D3-A39F-6D24A4A1E916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D0A76EC-252B-43ED-93F7-272B011F73C7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E95B254-3083-4042-AD29-C558CDFF9DF0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ADF7CD3-AAA1-4FB0-8A7C-95A7D9925B8B}"/>
              </a:ext>
            </a:extLst>
          </p:cNvPr>
          <p:cNvSpPr txBox="1"/>
          <p:nvPr/>
        </p:nvSpPr>
        <p:spPr>
          <a:xfrm>
            <a:off x="577929" y="1783830"/>
            <a:ext cx="1058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8138ED84-7B31-4DAE-ACCA-6A85A89C5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95031"/>
              </p:ext>
            </p:extLst>
          </p:nvPr>
        </p:nvGraphicFramePr>
        <p:xfrm>
          <a:off x="873385" y="2455791"/>
          <a:ext cx="350520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600200" imgH="266400" progId="Equation.DSMT4">
                  <p:embed/>
                </p:oleObj>
              </mc:Choice>
              <mc:Fallback>
                <p:oleObj name="Equation" r:id="rId4" imgW="1600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3385" y="2455791"/>
                        <a:ext cx="3505202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4E631EA6-CA51-42EB-98F9-2A23569ED4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161079"/>
              </p:ext>
            </p:extLst>
          </p:nvPr>
        </p:nvGraphicFramePr>
        <p:xfrm>
          <a:off x="5495925" y="2468563"/>
          <a:ext cx="38401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752480" imgH="253800" progId="Equation.DSMT4">
                  <p:embed/>
                </p:oleObj>
              </mc:Choice>
              <mc:Fallback>
                <p:oleObj name="Equation" r:id="rId6" imgW="1752480" imgH="25380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8138ED84-7B31-4DAE-ACCA-6A85A89C5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5925" y="2468563"/>
                        <a:ext cx="3840163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6354AAD2-6172-479A-8B1E-11F348FF8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2815"/>
              </p:ext>
            </p:extLst>
          </p:nvPr>
        </p:nvGraphicFramePr>
        <p:xfrm>
          <a:off x="873385" y="3179989"/>
          <a:ext cx="3218930" cy="471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473120" imgH="215640" progId="Equation.DSMT4">
                  <p:embed/>
                </p:oleObj>
              </mc:Choice>
              <mc:Fallback>
                <p:oleObj name="Equation" r:id="rId8" imgW="1473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3385" y="3179989"/>
                        <a:ext cx="3218930" cy="471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CE144E4-1786-40F1-91DE-AED6952CD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109513"/>
              </p:ext>
            </p:extLst>
          </p:nvPr>
        </p:nvGraphicFramePr>
        <p:xfrm>
          <a:off x="873385" y="3735388"/>
          <a:ext cx="3441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1574640" imgH="266400" progId="Equation.DSMT4">
                  <p:embed/>
                </p:oleObj>
              </mc:Choice>
              <mc:Fallback>
                <p:oleObj name="Equation" r:id="rId10" imgW="1574640" imgH="26640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6354AAD2-6172-479A-8B1E-11F348FF8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3385" y="3735388"/>
                        <a:ext cx="3441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A5A766DF-0070-4C2A-BDC3-88827989D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911083"/>
              </p:ext>
            </p:extLst>
          </p:nvPr>
        </p:nvGraphicFramePr>
        <p:xfrm>
          <a:off x="873385" y="4403247"/>
          <a:ext cx="12207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558720" imgH="431640" progId="Equation.DSMT4">
                  <p:embed/>
                </p:oleObj>
              </mc:Choice>
              <mc:Fallback>
                <p:oleObj name="Equation" r:id="rId12" imgW="558720" imgH="43164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CE144E4-1786-40F1-91DE-AED6952CD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3385" y="4403247"/>
                        <a:ext cx="1220787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8AD247C4-88D3-4D31-ADE0-9570DB82A30B}"/>
              </a:ext>
            </a:extLst>
          </p:cNvPr>
          <p:cNvCxnSpPr>
            <a:cxnSpLocks/>
          </p:cNvCxnSpPr>
          <p:nvPr/>
        </p:nvCxnSpPr>
        <p:spPr>
          <a:xfrm>
            <a:off x="4902518" y="2540775"/>
            <a:ext cx="0" cy="273607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91AE43AA-3D79-4AD2-A537-A07A4F322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786752"/>
              </p:ext>
            </p:extLst>
          </p:nvPr>
        </p:nvGraphicFramePr>
        <p:xfrm>
          <a:off x="5665788" y="3136900"/>
          <a:ext cx="299878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1371600" imgH="177480" progId="Equation.DSMT4">
                  <p:embed/>
                </p:oleObj>
              </mc:Choice>
              <mc:Fallback>
                <p:oleObj name="Equation" r:id="rId14" imgW="1371600" imgH="17748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6354AAD2-6172-479A-8B1E-11F348FF8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65788" y="3136900"/>
                        <a:ext cx="2998787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85A68A74-02D6-42A3-8F8B-4CA26D6EB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98029"/>
              </p:ext>
            </p:extLst>
          </p:nvPr>
        </p:nvGraphicFramePr>
        <p:xfrm>
          <a:off x="5667693" y="3651250"/>
          <a:ext cx="32194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6" imgW="1473120" imgH="266400" progId="Equation.DSMT4">
                  <p:embed/>
                </p:oleObj>
              </mc:Choice>
              <mc:Fallback>
                <p:oleObj name="Equation" r:id="rId16" imgW="1473120" imgH="2664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CE144E4-1786-40F1-91DE-AED6952CD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67693" y="3651250"/>
                        <a:ext cx="321945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421F11BA-5611-4B52-932C-6BDEF46FB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395698"/>
              </p:ext>
            </p:extLst>
          </p:nvPr>
        </p:nvGraphicFramePr>
        <p:xfrm>
          <a:off x="5667693" y="4360862"/>
          <a:ext cx="11922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8" imgW="545760" imgH="419040" progId="Equation.DSMT4">
                  <p:embed/>
                </p:oleObj>
              </mc:Choice>
              <mc:Fallback>
                <p:oleObj name="Equation" r:id="rId18" imgW="545760" imgH="41904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A5A766DF-0070-4C2A-BDC3-88827989D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67693" y="4360862"/>
                        <a:ext cx="1192213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9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9B05AC9-9118-4CC2-805A-4F5EF4FAACDC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57BEB3D-89A8-4168-80CE-9F4380D311C5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C036032-E5A3-46A6-980F-FC5E2AF747E3}"/>
              </a:ext>
            </a:extLst>
          </p:cNvPr>
          <p:cNvSpPr txBox="1"/>
          <p:nvPr/>
        </p:nvSpPr>
        <p:spPr>
          <a:xfrm>
            <a:off x="577929" y="1783830"/>
            <a:ext cx="1058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ED042FC6-7297-4C97-8A65-EA16FD5B86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920081"/>
              </p:ext>
            </p:extLst>
          </p:nvPr>
        </p:nvGraphicFramePr>
        <p:xfrm>
          <a:off x="1317625" y="2497138"/>
          <a:ext cx="26162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193760" imgH="228600" progId="Equation.DSMT4">
                  <p:embed/>
                </p:oleObj>
              </mc:Choice>
              <mc:Fallback>
                <p:oleObj name="Equation" r:id="rId3" imgW="1193760" imgH="22860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8138ED84-7B31-4DAE-ACCA-6A85A89C5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7625" y="2497138"/>
                        <a:ext cx="261620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7CFE57F0-B5A4-4237-9AB3-FEA5A6BAF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258046"/>
              </p:ext>
            </p:extLst>
          </p:nvPr>
        </p:nvGraphicFramePr>
        <p:xfrm>
          <a:off x="5662930" y="2497138"/>
          <a:ext cx="28940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320480" imgH="228600" progId="Equation.DSMT4">
                  <p:embed/>
                </p:oleObj>
              </mc:Choice>
              <mc:Fallback>
                <p:oleObj name="Equation" r:id="rId5" imgW="1320480" imgH="2286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4E631EA6-CA51-42EB-98F9-2A23569ED4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2930" y="2497138"/>
                        <a:ext cx="2894013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E0683DC2-6F5C-476A-B971-9E5EE056A297}"/>
              </a:ext>
            </a:extLst>
          </p:cNvPr>
          <p:cNvCxnSpPr>
            <a:cxnSpLocks/>
          </p:cNvCxnSpPr>
          <p:nvPr/>
        </p:nvCxnSpPr>
        <p:spPr>
          <a:xfrm>
            <a:off x="4597718" y="2540775"/>
            <a:ext cx="0" cy="22816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15E80302-5D35-417E-B676-4AA9E63D1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197076"/>
              </p:ext>
            </p:extLst>
          </p:nvPr>
        </p:nvGraphicFramePr>
        <p:xfrm>
          <a:off x="1220788" y="3187700"/>
          <a:ext cx="28114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1282680" imgH="228600" progId="Equation.DSMT4">
                  <p:embed/>
                </p:oleObj>
              </mc:Choice>
              <mc:Fallback>
                <p:oleObj name="Equation" r:id="rId7" imgW="1282680" imgH="2286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ED042FC6-7297-4C97-8A65-EA16FD5B8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0788" y="3187700"/>
                        <a:ext cx="2811462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3318565E-91DC-432E-ACF2-7E940ECCD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888998"/>
              </p:ext>
            </p:extLst>
          </p:nvPr>
        </p:nvGraphicFramePr>
        <p:xfrm>
          <a:off x="1247775" y="3877850"/>
          <a:ext cx="189230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863280" imgH="431640" progId="Equation.DSMT4">
                  <p:embed/>
                </p:oleObj>
              </mc:Choice>
              <mc:Fallback>
                <p:oleObj name="Equation" r:id="rId9" imgW="863280" imgH="43164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15E80302-5D35-417E-B676-4AA9E63D1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47775" y="3877850"/>
                        <a:ext cx="1892300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32E2282A-DE3C-4DF2-8B86-C90E03DDB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454257"/>
              </p:ext>
            </p:extLst>
          </p:nvPr>
        </p:nvGraphicFramePr>
        <p:xfrm>
          <a:off x="5454650" y="3165475"/>
          <a:ext cx="31734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1447560" imgH="228600" progId="Equation.DSMT4">
                  <p:embed/>
                </p:oleObj>
              </mc:Choice>
              <mc:Fallback>
                <p:oleObj name="Equation" r:id="rId11" imgW="1447560" imgH="22860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15E80302-5D35-417E-B676-4AA9E63D1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54650" y="3165475"/>
                        <a:ext cx="3173413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3AFA4295-191D-4203-B39D-30F643244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599102"/>
              </p:ext>
            </p:extLst>
          </p:nvPr>
        </p:nvGraphicFramePr>
        <p:xfrm>
          <a:off x="5524818" y="3856038"/>
          <a:ext cx="2170112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990360" imgH="431640" progId="Equation.DSMT4">
                  <p:embed/>
                </p:oleObj>
              </mc:Choice>
              <mc:Fallback>
                <p:oleObj name="Equation" r:id="rId13" imgW="990360" imgH="431640" progId="Equation.DSMT4">
                  <p:embed/>
                  <p:pic>
                    <p:nvPicPr>
                      <p:cNvPr id="15" name="Đối tượng 14">
                        <a:extLst>
                          <a:ext uri="{FF2B5EF4-FFF2-40B4-BE49-F238E27FC236}">
                            <a16:creationId xmlns:a16="http://schemas.microsoft.com/office/drawing/2014/main" id="{3318565E-91DC-432E-ACF2-7E940ECCD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24818" y="3856038"/>
                        <a:ext cx="2170112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4AC97E5-4774-45E8-AA69-8D8BB307F16B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pic>
        <p:nvPicPr>
          <p:cNvPr id="19" name="Hình ảnh 18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C73B9149-1F06-45B9-96B6-C04D12C879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1" y="3656978"/>
            <a:ext cx="2831324" cy="28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D719A693-D427-4D24-A4E5-FCEF3E646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1" y="3656978"/>
            <a:ext cx="2831324" cy="283132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DC2F479-EA64-435B-94D1-239AF9AC2ADA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E1AE2C-C98C-4C18-8174-082A439165DA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0C459B2-592D-485A-A81D-C6C6D1EC15BF}"/>
              </a:ext>
            </a:extLst>
          </p:cNvPr>
          <p:cNvSpPr txBox="1"/>
          <p:nvPr/>
        </p:nvSpPr>
        <p:spPr>
          <a:xfrm>
            <a:off x="577929" y="1783830"/>
            <a:ext cx="1058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1BE0FAE7-C295-4A8B-A152-40975544F0A1}"/>
              </a:ext>
            </a:extLst>
          </p:cNvPr>
          <p:cNvCxnSpPr/>
          <p:nvPr/>
        </p:nvCxnSpPr>
        <p:spPr>
          <a:xfrm>
            <a:off x="4582478" y="2540775"/>
            <a:ext cx="0" cy="35457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F3B69174-9927-482C-AB4A-EB8EBBBA3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062416"/>
              </p:ext>
            </p:extLst>
          </p:nvPr>
        </p:nvGraphicFramePr>
        <p:xfrm>
          <a:off x="1220788" y="2497138"/>
          <a:ext cx="28114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282680" imgH="228600" progId="Equation.DSMT4">
                  <p:embed/>
                </p:oleObj>
              </mc:Choice>
              <mc:Fallback>
                <p:oleObj name="Equation" r:id="rId4" imgW="1282680" imgH="2286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ED042FC6-7297-4C97-8A65-EA16FD5B8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0788" y="2497138"/>
                        <a:ext cx="2811462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58143B4A-0E26-4A4B-B99D-B8DDB65A0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348023"/>
              </p:ext>
            </p:extLst>
          </p:nvPr>
        </p:nvGraphicFramePr>
        <p:xfrm>
          <a:off x="5335588" y="2497138"/>
          <a:ext cx="30321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384200" imgH="228600" progId="Equation.DSMT4">
                  <p:embed/>
                </p:oleObj>
              </mc:Choice>
              <mc:Fallback>
                <p:oleObj name="Equation" r:id="rId6" imgW="1384200" imgH="22860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7CFE57F0-B5A4-4237-9AB3-FEA5A6BAFD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5588" y="2497138"/>
                        <a:ext cx="3032125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B1D04317-AA66-4B69-B522-95803F9BF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636160"/>
              </p:ext>
            </p:extLst>
          </p:nvPr>
        </p:nvGraphicFramePr>
        <p:xfrm>
          <a:off x="1150938" y="3187700"/>
          <a:ext cx="29495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1346040" imgH="228600" progId="Equation.DSMT4">
                  <p:embed/>
                </p:oleObj>
              </mc:Choice>
              <mc:Fallback>
                <p:oleObj name="Equation" r:id="rId8" imgW="1346040" imgH="22860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15E80302-5D35-417E-B676-4AA9E63D1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50938" y="3187700"/>
                        <a:ext cx="294957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5178FCD8-C33F-4450-887E-D6566985EB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83549"/>
              </p:ext>
            </p:extLst>
          </p:nvPr>
        </p:nvGraphicFramePr>
        <p:xfrm>
          <a:off x="1109663" y="3878263"/>
          <a:ext cx="2170112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990360" imgH="431640" progId="Equation.DSMT4">
                  <p:embed/>
                </p:oleObj>
              </mc:Choice>
              <mc:Fallback>
                <p:oleObj name="Equation" r:id="rId10" imgW="990360" imgH="431640" progId="Equation.DSMT4">
                  <p:embed/>
                  <p:pic>
                    <p:nvPicPr>
                      <p:cNvPr id="15" name="Đối tượng 14">
                        <a:extLst>
                          <a:ext uri="{FF2B5EF4-FFF2-40B4-BE49-F238E27FC236}">
                            <a16:creationId xmlns:a16="http://schemas.microsoft.com/office/drawing/2014/main" id="{3318565E-91DC-432E-ACF2-7E940ECCD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09663" y="3878263"/>
                        <a:ext cx="2170112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E4FB4AFB-A594-4896-92EB-ED947C40A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552593"/>
              </p:ext>
            </p:extLst>
          </p:nvPr>
        </p:nvGraphicFramePr>
        <p:xfrm>
          <a:off x="5416550" y="3165475"/>
          <a:ext cx="27305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1244520" imgH="228600" progId="Equation.DSMT4">
                  <p:embed/>
                </p:oleObj>
              </mc:Choice>
              <mc:Fallback>
                <p:oleObj name="Equation" r:id="rId12" imgW="1244520" imgH="2286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32E2282A-DE3C-4DF2-8B86-C90E03DDB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16550" y="3165475"/>
                        <a:ext cx="2730500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0F67E0CA-F961-40B3-8866-CA4A7209C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281225"/>
              </p:ext>
            </p:extLst>
          </p:nvPr>
        </p:nvGraphicFramePr>
        <p:xfrm>
          <a:off x="5430838" y="4952401"/>
          <a:ext cx="20018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4" imgW="914400" imgH="215640" progId="Equation.DSMT4">
                  <p:embed/>
                </p:oleObj>
              </mc:Choice>
              <mc:Fallback>
                <p:oleObj name="Equation" r:id="rId14" imgW="914400" imgH="215640" progId="Equation.DSMT4">
                  <p:embed/>
                  <p:pic>
                    <p:nvPicPr>
                      <p:cNvPr id="17" name="Đối tượng 16">
                        <a:extLst>
                          <a:ext uri="{FF2B5EF4-FFF2-40B4-BE49-F238E27FC236}">
                            <a16:creationId xmlns:a16="http://schemas.microsoft.com/office/drawing/2014/main" id="{3AFA4295-191D-4203-B39D-30F6432443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30838" y="4952401"/>
                        <a:ext cx="200183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B9D06681-4E32-4A7C-AA16-DC705783B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04395"/>
              </p:ext>
            </p:extLst>
          </p:nvPr>
        </p:nvGraphicFramePr>
        <p:xfrm>
          <a:off x="5402875" y="3735401"/>
          <a:ext cx="2757960" cy="517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6" imgW="1218960" imgH="228600" progId="Equation.DSMT4">
                  <p:embed/>
                </p:oleObj>
              </mc:Choice>
              <mc:Fallback>
                <p:oleObj name="Equation" r:id="rId16" imgW="1218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02875" y="3735401"/>
                        <a:ext cx="2757960" cy="517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0BCFB4A0-EFAC-4944-86FD-C969DDE66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31587"/>
              </p:ext>
            </p:extLst>
          </p:nvPr>
        </p:nvGraphicFramePr>
        <p:xfrm>
          <a:off x="5409137" y="4322381"/>
          <a:ext cx="2827459" cy="56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8" imgW="1346040" imgH="266400" progId="Equation.DSMT4">
                  <p:embed/>
                </p:oleObj>
              </mc:Choice>
              <mc:Fallback>
                <p:oleObj name="Equation" r:id="rId18" imgW="1346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09137" y="4322381"/>
                        <a:ext cx="2827459" cy="56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4735AD8D-A585-4374-BA0A-2D37C25F34D7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69FDDD3A-2AEA-4E96-A567-F54170C86E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481996"/>
              </p:ext>
            </p:extLst>
          </p:nvPr>
        </p:nvGraphicFramePr>
        <p:xfrm>
          <a:off x="5430838" y="5476289"/>
          <a:ext cx="25034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20" imgW="1143000" imgH="215640" progId="Equation.DSMT4">
                  <p:embed/>
                </p:oleObj>
              </mc:Choice>
              <mc:Fallback>
                <p:oleObj name="Equation" r:id="rId20" imgW="1143000" imgH="21564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0F67E0CA-F961-40B3-8866-CA4A7209C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30838" y="5476289"/>
                        <a:ext cx="250348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F158BB7E-D0DB-48F8-9107-7B3BF39713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162719"/>
              </p:ext>
            </p:extLst>
          </p:nvPr>
        </p:nvGraphicFramePr>
        <p:xfrm>
          <a:off x="5430838" y="6000074"/>
          <a:ext cx="11128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22" imgW="507960" imgH="177480" progId="Equation.DSMT4">
                  <p:embed/>
                </p:oleObj>
              </mc:Choice>
              <mc:Fallback>
                <p:oleObj name="Equation" r:id="rId22" imgW="507960" imgH="17748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69FDDD3A-2AEA-4E96-A567-F54170C86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30838" y="6000074"/>
                        <a:ext cx="1112837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>
            <a:hlinkClick r:id="rId24" action="ppaction://hlinksldjump"/>
          </p:cNvPr>
          <p:cNvSpPr/>
          <p:nvPr/>
        </p:nvSpPr>
        <p:spPr>
          <a:xfrm>
            <a:off x="11312434" y="6705600"/>
            <a:ext cx="801602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>
            <a:extLst>
              <a:ext uri="{FF2B5EF4-FFF2-40B4-BE49-F238E27FC236}">
                <a16:creationId xmlns:a16="http://schemas.microsoft.com/office/drawing/2014/main" id="{9395A287-42C9-4FD7-9378-416A87368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338">
            <a:off x="7882125" y="3276866"/>
            <a:ext cx="3917595" cy="17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A5D508F6-07B1-4698-BA83-663CB5156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19600"/>
            <a:ext cx="3881950" cy="208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EFCF3D15-DF28-433F-929E-DFC5AB9AC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0127">
            <a:off x="1966855" y="591192"/>
            <a:ext cx="4696034" cy="50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29D6DC6B-B22F-4855-8C95-4A74B5F2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341" y="76200"/>
            <a:ext cx="3042755" cy="7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097F06AF-0F37-49CD-B7AA-2DEE24C8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859">
            <a:off x="2224438" y="-660368"/>
            <a:ext cx="5670243" cy="514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6691B9FC-E69C-479A-A11E-3DAEA6DF9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80" y="1516063"/>
            <a:ext cx="5123682" cy="45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id="{109520C4-18EA-4200-9216-D5D1C492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46" y="762000"/>
            <a:ext cx="3897847" cy="211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3DDCDF95-D317-4A09-B535-D6B02BCE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481">
            <a:off x="7861593" y="2126670"/>
            <a:ext cx="4107793" cy="11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A153BE-093A-457E-8C10-CDE06EE3D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94"/>
          <a:stretch/>
        </p:blipFill>
        <p:spPr bwMode="auto">
          <a:xfrm rot="405497">
            <a:off x="6997869" y="3633107"/>
            <a:ext cx="1032451" cy="189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1EED38-EF1A-4BC5-B7B7-A5EA28F04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58"/>
          <a:stretch/>
        </p:blipFill>
        <p:spPr bwMode="auto">
          <a:xfrm rot="16200000" flipH="1">
            <a:off x="6703748" y="2382889"/>
            <a:ext cx="1241740" cy="15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4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">
            <a:extLst>
              <a:ext uri="{FF2B5EF4-FFF2-40B4-BE49-F238E27FC236}">
                <a16:creationId xmlns:a16="http://schemas.microsoft.com/office/drawing/2014/main" id="{1E9E51C9-BA0C-4731-938D-9062A41FF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DD9F879-405C-422D-81EC-57F5E21DB5C9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0498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D04A972-35EC-4829-B5CB-D17ABF9230B4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KHỞI ĐỘNG</a:t>
            </a:r>
          </a:p>
        </p:txBody>
      </p:sp>
      <p:pic>
        <p:nvPicPr>
          <p:cNvPr id="5" name="Picture 110" descr="death valley sand dunes 1">
            <a:extLst>
              <a:ext uri="{FF2B5EF4-FFF2-40B4-BE49-F238E27FC236}">
                <a16:creationId xmlns:a16="http://schemas.microsoft.com/office/drawing/2014/main" id="{1AD35EF9-018F-4012-B366-7BA461E38E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2" y="1122362"/>
            <a:ext cx="4681539" cy="2921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99BA6F4-B7C7-4804-A2B6-748FBA14E112}"/>
              </a:ext>
            </a:extLst>
          </p:cNvPr>
          <p:cNvSpPr txBox="1"/>
          <p:nvPr/>
        </p:nvSpPr>
        <p:spPr>
          <a:xfrm>
            <a:off x="-144068" y="4043363"/>
            <a:ext cx="6093618" cy="1461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Furrnace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Creek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Ranch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112" descr="Cao nguyên phía Đông của Nam Cực là nơi ghi nhận được nhiệt độ lạnh nhất trên thế giới. ">
            <a:extLst>
              <a:ext uri="{FF2B5EF4-FFF2-40B4-BE49-F238E27FC236}">
                <a16:creationId xmlns:a16="http://schemas.microsoft.com/office/drawing/2014/main" id="{B2654790-882C-42AA-8ADD-749EB26CA8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90" y="1122363"/>
            <a:ext cx="4681539" cy="29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F17B5B8-5F78-4F2D-B346-DE8804234E05}"/>
              </a:ext>
            </a:extLst>
          </p:cNvPr>
          <p:cNvSpPr txBox="1"/>
          <p:nvPr/>
        </p:nvSpPr>
        <p:spPr>
          <a:xfrm>
            <a:off x="5949550" y="4002710"/>
            <a:ext cx="616505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 nguyên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Đông Nam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Đám mây 12">
            <a:extLst>
              <a:ext uri="{FF2B5EF4-FFF2-40B4-BE49-F238E27FC236}">
                <a16:creationId xmlns:a16="http://schemas.microsoft.com/office/drawing/2014/main" id="{79F79EED-219F-4C8C-AAFB-E7F80052C24A}"/>
              </a:ext>
            </a:extLst>
          </p:cNvPr>
          <p:cNvSpPr/>
          <p:nvPr/>
        </p:nvSpPr>
        <p:spPr>
          <a:xfrm>
            <a:off x="100013" y="5266140"/>
            <a:ext cx="12014593" cy="159186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Chênh </a:t>
            </a:r>
            <a:r>
              <a:rPr lang="vi-VN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lệch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 </a:t>
            </a:r>
            <a:r>
              <a:rPr lang="vi-VN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nhiêu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C?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0655FC2-0774-40A4-A29F-3A972000E82B}"/>
                  </a:ext>
                </a:extLst>
              </p:cNvPr>
              <p:cNvSpPr txBox="1"/>
              <p:nvPr/>
            </p:nvSpPr>
            <p:spPr>
              <a:xfrm>
                <a:off x="8290349" y="4713293"/>
                <a:ext cx="19216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98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0655FC2-0774-40A4-A29F-3A972000E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349" y="4713293"/>
                <a:ext cx="19216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0C7F90F-BA3E-4461-B4A2-28C7B009BDC6}"/>
                  </a:ext>
                </a:extLst>
              </p:cNvPr>
              <p:cNvSpPr txBox="1"/>
              <p:nvPr/>
            </p:nvSpPr>
            <p:spPr>
              <a:xfrm>
                <a:off x="2125293" y="4628655"/>
                <a:ext cx="19216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0C7F90F-BA3E-4461-B4A2-28C7B009B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293" y="4628655"/>
                <a:ext cx="19216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720428D6-B2E1-49BA-9FC6-F2EC844141D9}"/>
                  </a:ext>
                </a:extLst>
              </p:cNvPr>
              <p:cNvSpPr txBox="1"/>
              <p:nvPr/>
            </p:nvSpPr>
            <p:spPr>
              <a:xfrm>
                <a:off x="2902741" y="5610209"/>
                <a:ext cx="616505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</m:t>
                      </m:r>
                      <m:r>
                        <a:rPr lang="en-US" sz="4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−98</m:t>
                          </m:r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720428D6-B2E1-49BA-9FC6-F2EC84414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741" y="5610209"/>
                <a:ext cx="616505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8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/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A-图片 3">
            <a:hlinkClick r:id="" action="ppaction://noaction"/>
            <a:extLst>
              <a:ext uri="{FF2B5EF4-FFF2-40B4-BE49-F238E27FC236}">
                <a16:creationId xmlns:a16="http://schemas.microsoft.com/office/drawing/2014/main" id="{A8CE2449-3D85-4309-BA94-D623362DE4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8" b="16817"/>
          <a:stretch>
            <a:fillRect/>
          </a:stretch>
        </p:blipFill>
        <p:spPr bwMode="auto">
          <a:xfrm rot="864590">
            <a:off x="2525713" y="3286125"/>
            <a:ext cx="43211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c3">
            <a:hlinkClick r:id="rId5" action="ppaction://hlinksldjump"/>
            <a:extLst>
              <a:ext uri="{FF2B5EF4-FFF2-40B4-BE49-F238E27FC236}">
                <a16:creationId xmlns:a16="http://schemas.microsoft.com/office/drawing/2014/main" id="{01FE89D4-3987-49B7-BF75-F49C2AD738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91" y="2417202"/>
            <a:ext cx="17399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6E6EEB0C-94AB-47E5-827C-127C4E1A9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77" y="1627421"/>
            <a:ext cx="157956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>
            <a:hlinkClick r:id="rId9" action="ppaction://hlinksldjump"/>
            <a:extLst>
              <a:ext uri="{FF2B5EF4-FFF2-40B4-BE49-F238E27FC236}">
                <a16:creationId xmlns:a16="http://schemas.microsoft.com/office/drawing/2014/main" id="{86E9B74F-A84C-477F-9E08-C5764E44F3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1946275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A-图片 3">
            <a:extLst>
              <a:ext uri="{FF2B5EF4-FFF2-40B4-BE49-F238E27FC236}">
                <a16:creationId xmlns:a16="http://schemas.microsoft.com/office/drawing/2014/main" id="{1B2E8DFD-5440-4155-B8CD-E0924F8F08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29997"/>
          <a:stretch>
            <a:fillRect/>
          </a:stretch>
        </p:blipFill>
        <p:spPr bwMode="auto">
          <a:xfrm>
            <a:off x="7920038" y="1674813"/>
            <a:ext cx="2651125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8">
            <a:extLst>
              <a:ext uri="{FF2B5EF4-FFF2-40B4-BE49-F238E27FC236}">
                <a16:creationId xmlns:a16="http://schemas.microsoft.com/office/drawing/2014/main" id="{9F27B4A5-4931-4DC2-9842-5E1D3928DE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2656">
            <a:off x="7126288" y="2816225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2" name="TextBox 9">
            <a:extLst>
              <a:ext uri="{FF2B5EF4-FFF2-40B4-BE49-F238E27FC236}">
                <a16:creationId xmlns:a16="http://schemas.microsoft.com/office/drawing/2014/main" id="{16F1EB09-81B9-47E0-8AB7-91E4EFE4D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350838"/>
            <a:ext cx="5014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 VIRUS CORONA</a:t>
            </a:r>
          </a:p>
        </p:txBody>
      </p:sp>
      <p:pic>
        <p:nvPicPr>
          <p:cNvPr id="129033" name="Picture 8">
            <a:extLst>
              <a:ext uri="{FF2B5EF4-FFF2-40B4-BE49-F238E27FC236}">
                <a16:creationId xmlns:a16="http://schemas.microsoft.com/office/drawing/2014/main" id="{4CFDCDD6-2DEC-47A9-BAD4-48A7CB6A343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9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9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2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EEF98E0-23ED-4AC4-A546-0A71A6663B35}"/>
              </a:ext>
            </a:extLst>
          </p:cNvPr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58D63B7-86F7-4D25-87BA-A0B37043CD5F}"/>
                  </a:ext>
                </a:extLst>
              </p:cNvPr>
              <p:cNvSpPr/>
              <p:nvPr/>
            </p:nvSpPr>
            <p:spPr>
              <a:xfrm>
                <a:off x="481012" y="69850"/>
                <a:ext cx="7672388" cy="156966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4800" b="1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48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48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>
                  <a:defRPr/>
                </a:pPr>
                <a:r>
                  <a:rPr lang="en-US" sz="48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n w="0"/>
                        <a:solidFill>
                          <a:prstClr val="white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170−270</m:t>
                    </m:r>
                  </m:oMath>
                </a14:m>
                <a:r>
                  <a:rPr lang="en-US" sz="48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58D63B7-86F7-4D25-87BA-A0B37043C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2" y="69850"/>
                <a:ext cx="7672388" cy="1569660"/>
              </a:xfrm>
              <a:prstGeom prst="rect">
                <a:avLst/>
              </a:prstGeom>
              <a:blipFill>
                <a:blip r:embed="rId4"/>
                <a:stretch>
                  <a:fillRect l="-1906" t="-9690" r="-2145" b="-2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cau a">
            <a:extLst>
              <a:ext uri="{FF2B5EF4-FFF2-40B4-BE49-F238E27FC236}">
                <a16:creationId xmlns:a16="http://schemas.microsoft.com/office/drawing/2014/main" id="{493629C4-E2CF-4E80-A0CA-3B6A994BB3F2}"/>
              </a:ext>
            </a:extLst>
          </p:cNvPr>
          <p:cNvGrpSpPr>
            <a:grpSpLocks/>
          </p:cNvGrpSpPr>
          <p:nvPr/>
        </p:nvGrpSpPr>
        <p:grpSpPr bwMode="auto">
          <a:xfrm>
            <a:off x="2327275" y="2219325"/>
            <a:ext cx="3616325" cy="1077913"/>
            <a:chOff x="650211" y="3570787"/>
            <a:chExt cx="3616989" cy="1077413"/>
          </a:xfrm>
        </p:grpSpPr>
        <p:pic>
          <p:nvPicPr>
            <p:cNvPr id="130141" name="Picture 22">
              <a:extLst>
                <a:ext uri="{FF2B5EF4-FFF2-40B4-BE49-F238E27FC236}">
                  <a16:creationId xmlns:a16="http://schemas.microsoft.com/office/drawing/2014/main" id="{097E8EB3-2F52-43A2-987E-E578E4DE8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7A59D9-0CD5-4797-9035-DB41A1434F66}"/>
                </a:ext>
              </a:extLst>
            </p:cNvPr>
            <p:cNvSpPr/>
            <p:nvPr/>
          </p:nvSpPr>
          <p:spPr>
            <a:xfrm>
              <a:off x="1897477" y="3729126"/>
              <a:ext cx="1332662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-100</a:t>
              </a:r>
            </a:p>
          </p:txBody>
        </p:sp>
      </p:grpSp>
      <p:grpSp>
        <p:nvGrpSpPr>
          <p:cNvPr id="25" name="cau c">
            <a:extLst>
              <a:ext uri="{FF2B5EF4-FFF2-40B4-BE49-F238E27FC236}">
                <a16:creationId xmlns:a16="http://schemas.microsoft.com/office/drawing/2014/main" id="{7F6CF2D7-904E-43EC-BEFF-1059549DCB4C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2219325"/>
            <a:ext cx="3617912" cy="1077913"/>
            <a:chOff x="4755813" y="3570786"/>
            <a:chExt cx="3616989" cy="1077413"/>
          </a:xfrm>
        </p:grpSpPr>
        <p:pic>
          <p:nvPicPr>
            <p:cNvPr id="130139" name="Picture 25">
              <a:extLst>
                <a:ext uri="{FF2B5EF4-FFF2-40B4-BE49-F238E27FC236}">
                  <a16:creationId xmlns:a16="http://schemas.microsoft.com/office/drawing/2014/main" id="{792AF69C-546F-492A-9715-655E43DC0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BE9C652-6890-491F-BDFC-FD4CDEE9F3D1}"/>
                </a:ext>
              </a:extLst>
            </p:cNvPr>
            <p:cNvSpPr/>
            <p:nvPr/>
          </p:nvSpPr>
          <p:spPr>
            <a:xfrm>
              <a:off x="6101196" y="3729126"/>
              <a:ext cx="1104508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100</a:t>
              </a:r>
            </a:p>
          </p:txBody>
        </p:sp>
      </p:grpSp>
      <p:grpSp>
        <p:nvGrpSpPr>
          <p:cNvPr id="28" name="cau b">
            <a:extLst>
              <a:ext uri="{FF2B5EF4-FFF2-40B4-BE49-F238E27FC236}">
                <a16:creationId xmlns:a16="http://schemas.microsoft.com/office/drawing/2014/main" id="{5D1AE2D7-46C3-4BD4-9F94-605B13B17D2D}"/>
              </a:ext>
            </a:extLst>
          </p:cNvPr>
          <p:cNvGrpSpPr>
            <a:grpSpLocks/>
          </p:cNvGrpSpPr>
          <p:nvPr/>
        </p:nvGrpSpPr>
        <p:grpSpPr bwMode="auto">
          <a:xfrm>
            <a:off x="2327275" y="3932238"/>
            <a:ext cx="3616325" cy="1077912"/>
            <a:chOff x="650211" y="4711478"/>
            <a:chExt cx="3616989" cy="1077413"/>
          </a:xfrm>
        </p:grpSpPr>
        <p:pic>
          <p:nvPicPr>
            <p:cNvPr id="130137" name="Picture 28">
              <a:extLst>
                <a:ext uri="{FF2B5EF4-FFF2-40B4-BE49-F238E27FC236}">
                  <a16:creationId xmlns:a16="http://schemas.microsoft.com/office/drawing/2014/main" id="{AB6BCA54-4114-48D1-AB2C-46EF1F7B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4711478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7D064C-C7F2-4D77-8A62-80B3C7B48F45}"/>
                </a:ext>
              </a:extLst>
            </p:cNvPr>
            <p:cNvSpPr/>
            <p:nvPr/>
          </p:nvSpPr>
          <p:spPr>
            <a:xfrm>
              <a:off x="1948303" y="4786746"/>
              <a:ext cx="1234860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420</a:t>
              </a:r>
            </a:p>
          </p:txBody>
        </p:sp>
      </p:grpSp>
      <p:grpSp>
        <p:nvGrpSpPr>
          <p:cNvPr id="31" name="cau d">
            <a:extLst>
              <a:ext uri="{FF2B5EF4-FFF2-40B4-BE49-F238E27FC236}">
                <a16:creationId xmlns:a16="http://schemas.microsoft.com/office/drawing/2014/main" id="{D9C3300C-9A77-43AB-AF21-F43045C96262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3932238"/>
            <a:ext cx="3617912" cy="1077912"/>
            <a:chOff x="4707116" y="4806539"/>
            <a:chExt cx="3616989" cy="1077413"/>
          </a:xfrm>
        </p:grpSpPr>
        <p:pic>
          <p:nvPicPr>
            <p:cNvPr id="130135" name="Picture 31">
              <a:extLst>
                <a:ext uri="{FF2B5EF4-FFF2-40B4-BE49-F238E27FC236}">
                  <a16:creationId xmlns:a16="http://schemas.microsoft.com/office/drawing/2014/main" id="{89C40ADF-8A6B-49B1-8656-011BBF51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E6F682-83D0-452F-91E8-031767DC6627}"/>
                </a:ext>
              </a:extLst>
            </p:cNvPr>
            <p:cNvSpPr/>
            <p:nvPr/>
          </p:nvSpPr>
          <p:spPr>
            <a:xfrm>
              <a:off x="5898760" y="4860249"/>
              <a:ext cx="1461887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-420</a:t>
              </a:r>
            </a:p>
          </p:txBody>
        </p:sp>
      </p:grpSp>
      <p:sp>
        <p:nvSpPr>
          <p:cNvPr id="34" name="Rectangle 33">
            <a:hlinkClick r:id="rId6" action="ppaction://hlinksldjump"/>
            <a:extLst>
              <a:ext uri="{FF2B5EF4-FFF2-40B4-BE49-F238E27FC236}">
                <a16:creationId xmlns:a16="http://schemas.microsoft.com/office/drawing/2014/main" id="{76F1D7F1-23C2-4A12-BF1E-9D323F02C815}"/>
              </a:ext>
            </a:extLst>
          </p:cNvPr>
          <p:cNvSpPr/>
          <p:nvPr/>
        </p:nvSpPr>
        <p:spPr>
          <a:xfrm>
            <a:off x="8895286" y="6107879"/>
            <a:ext cx="1524000" cy="457200"/>
          </a:xfrm>
          <a:prstGeom prst="rect">
            <a:avLst/>
          </a:prstGeom>
          <a:gradFill rotWithShape="1">
            <a:gsLst>
              <a:gs pos="0">
                <a:srgbClr val="CC4757">
                  <a:shade val="51000"/>
                  <a:satMod val="130000"/>
                </a:srgbClr>
              </a:gs>
              <a:gs pos="80000">
                <a:srgbClr val="CC4757">
                  <a:shade val="93000"/>
                  <a:satMod val="130000"/>
                </a:srgbClr>
              </a:gs>
              <a:gs pos="100000">
                <a:srgbClr val="CC475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b="1" kern="0" dirty="0">
                <a:solidFill>
                  <a:prstClr val="white"/>
                </a:solidFill>
                <a:latin typeface="Calibri"/>
                <a:cs typeface="+mn-cs"/>
                <a:hlinkClick r:id="" action="ppaction://noaction"/>
              </a:rPr>
              <a:t>TIẾP</a:t>
            </a:r>
            <a:endParaRPr lang="en-US" sz="1800" b="1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39" name="c3">
            <a:hlinkClick r:id="rId6" action="ppaction://hlinksldjump"/>
            <a:extLst>
              <a:ext uri="{FF2B5EF4-FFF2-40B4-BE49-F238E27FC236}">
                <a16:creationId xmlns:a16="http://schemas.microsoft.com/office/drawing/2014/main" id="{C9DD53DB-CDA7-4AA9-9632-4AE679253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4973638"/>
            <a:ext cx="149701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3">
            <a:hlinkClick r:id="rId6" action="ppaction://hlinksldjump"/>
            <a:extLst>
              <a:ext uri="{FF2B5EF4-FFF2-40B4-BE49-F238E27FC236}">
                <a16:creationId xmlns:a16="http://schemas.microsoft.com/office/drawing/2014/main" id="{AD1DF13F-6E55-4D17-A535-6E45E0799B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648200"/>
            <a:ext cx="168433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3">
            <a:hlinkClick r:id="rId6" action="ppaction://hlinksldjump"/>
            <a:extLst>
              <a:ext uri="{FF2B5EF4-FFF2-40B4-BE49-F238E27FC236}">
                <a16:creationId xmlns:a16="http://schemas.microsoft.com/office/drawing/2014/main" id="{5C98DD7E-4B41-4CE9-BF1E-2CD9DA21E5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981575"/>
            <a:ext cx="18002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169D4BC-A96A-4160-A795-0568D5F645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190">
            <a:off x="9333707" y="4645819"/>
            <a:ext cx="24193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24BDBE-504F-4DE6-9DA6-4D30B9D0A8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890" y="5309343"/>
                <a:ext cx="69645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𝟏𝟕𝟎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𝟐𝟕𝟎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𝟏𝟕𝟎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𝟐𝟕𝟎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24BDBE-504F-4DE6-9DA6-4D30B9D0A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890" y="5309343"/>
                <a:ext cx="696453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: Rounded Corners 3">
            <a:extLst>
              <a:ext uri="{FF2B5EF4-FFF2-40B4-BE49-F238E27FC236}">
                <a16:creationId xmlns:a16="http://schemas.microsoft.com/office/drawing/2014/main" id="{1C8C4994-D8D0-48A3-B6E6-C7A5B3E230C7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36" name="Rectangle: Rounded Corners 174">
            <a:extLst>
              <a:ext uri="{FF2B5EF4-FFF2-40B4-BE49-F238E27FC236}">
                <a16:creationId xmlns:a16="http://schemas.microsoft.com/office/drawing/2014/main" id="{19D0268E-7B8C-44D2-8767-3536C036C2AE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37" name="Rectangle: Rounded Corners 175">
            <a:extLst>
              <a:ext uri="{FF2B5EF4-FFF2-40B4-BE49-F238E27FC236}">
                <a16:creationId xmlns:a16="http://schemas.microsoft.com/office/drawing/2014/main" id="{AB9464E7-24FF-4E47-953D-F8ED532F67B8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38" name="Rectangle: Rounded Corners 176">
            <a:extLst>
              <a:ext uri="{FF2B5EF4-FFF2-40B4-BE49-F238E27FC236}">
                <a16:creationId xmlns:a16="http://schemas.microsoft.com/office/drawing/2014/main" id="{03C3A8DE-DD43-4189-BAC5-BE7883C345BA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39" name="Rectangle: Rounded Corners 177">
            <a:extLst>
              <a:ext uri="{FF2B5EF4-FFF2-40B4-BE49-F238E27FC236}">
                <a16:creationId xmlns:a16="http://schemas.microsoft.com/office/drawing/2014/main" id="{60A48234-A2D5-4D11-8A10-800C9F618C38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40" name="Rectangle: Rounded Corners 178">
            <a:extLst>
              <a:ext uri="{FF2B5EF4-FFF2-40B4-BE49-F238E27FC236}">
                <a16:creationId xmlns:a16="http://schemas.microsoft.com/office/drawing/2014/main" id="{35479BF3-D49E-40C1-A303-EB100D647A2C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41" name="Rectangle: Rounded Corners 179">
            <a:extLst>
              <a:ext uri="{FF2B5EF4-FFF2-40B4-BE49-F238E27FC236}">
                <a16:creationId xmlns:a16="http://schemas.microsoft.com/office/drawing/2014/main" id="{269EEE0E-9BCC-4E3B-965B-D7132EA61405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42" name="Rectangle: Rounded Corners 180">
            <a:extLst>
              <a:ext uri="{FF2B5EF4-FFF2-40B4-BE49-F238E27FC236}">
                <a16:creationId xmlns:a16="http://schemas.microsoft.com/office/drawing/2014/main" id="{29D9AEE1-47CC-4354-A148-5E30BF46145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43" name="Rectangle: Rounded Corners 181">
            <a:extLst>
              <a:ext uri="{FF2B5EF4-FFF2-40B4-BE49-F238E27FC236}">
                <a16:creationId xmlns:a16="http://schemas.microsoft.com/office/drawing/2014/main" id="{626A9064-E0EC-4695-9A2D-68D261563429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4" name="Rectangle: Rounded Corners 182">
            <a:extLst>
              <a:ext uri="{FF2B5EF4-FFF2-40B4-BE49-F238E27FC236}">
                <a16:creationId xmlns:a16="http://schemas.microsoft.com/office/drawing/2014/main" id="{7139EAB7-BB13-4A66-AC99-D958CF8D3077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45" name="Rectangle: Rounded Corners 183">
            <a:extLst>
              <a:ext uri="{FF2B5EF4-FFF2-40B4-BE49-F238E27FC236}">
                <a16:creationId xmlns:a16="http://schemas.microsoft.com/office/drawing/2014/main" id="{ABCFC908-4A8E-4712-84E1-B7DA82BDB28E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46" name="Rectangle: Rounded Corners 184">
            <a:extLst>
              <a:ext uri="{FF2B5EF4-FFF2-40B4-BE49-F238E27FC236}">
                <a16:creationId xmlns:a16="http://schemas.microsoft.com/office/drawing/2014/main" id="{C67EF565-C055-4BE0-8792-295438B1ED72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47" name="Rectangle: Rounded Corners 186">
            <a:extLst>
              <a:ext uri="{FF2B5EF4-FFF2-40B4-BE49-F238E27FC236}">
                <a16:creationId xmlns:a16="http://schemas.microsoft.com/office/drawing/2014/main" id="{901F5120-B959-49E0-BF4B-E6169EEEAC0A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" name="Rectangle 1"/>
          <p:cNvSpPr/>
          <p:nvPr/>
        </p:nvSpPr>
        <p:spPr>
          <a:xfrm>
            <a:off x="8978213" y="2296616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Sai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51162" y="3985973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Sai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184141" y="3983665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Sai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637" y="2267168"/>
            <a:ext cx="169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Đúng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80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17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3">
                                          <p:stCondLst>
                                            <p:cond delay="80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92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22" tmFilter="0, 0; 0.125,0.2665; 0.25,0.4; 0.375,0.465; 0.5,0.5;  0.625,0.535; 0.75,0.6; 0.875,0.7335; 1,1">
                                          <p:stCondLst>
                                            <p:cond delay="29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461" tmFilter="0, 0; 0.125,0.2665; 0.25,0.4; 0.375,0.465; 0.5,0.5;  0.625,0.535; 0.75,0.6; 0.875,0.7335; 1,1">
                                          <p:stCondLst>
                                            <p:cond delay="58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22" tmFilter="0, 0; 0.125,0.2665; 0.25,0.4; 0.375,0.465; 0.5,0.5;  0.625,0.535; 0.75,0.6; 0.875,0.7335; 1,1">
                                          <p:stCondLst>
                                            <p:cond delay="728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14">
                                          <p:stCondLst>
                                            <p:cond delay="27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730" decel="50000">
                                          <p:stCondLst>
                                            <p:cond delay="28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14">
                                          <p:stCondLst>
                                            <p:cond delay="577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730" decel="50000">
                                          <p:stCondLst>
                                            <p:cond delay="588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14">
                                          <p:stCondLst>
                                            <p:cond delay="72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730" decel="50000">
                                          <p:stCondLst>
                                            <p:cond delay="733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14">
                                          <p:stCondLst>
                                            <p:cond delay="79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730" decel="50000">
                                          <p:stCondLst>
                                            <p:cond delay="80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87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837" accel="50000">
                                          <p:stCondLst>
                                            <p:cond delay="846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47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8">
                                          <p:stCondLst>
                                            <p:cond delay="847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8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88" tmFilter="0, 0; 0.125,0.2665; 0.25,0.4; 0.375,0.465; 0.5,0.5;  0.625,0.535; 0.75,0.6; 0.875,0.7335; 1,1">
                                          <p:stCondLst>
                                            <p:cond delay="308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44" tmFilter="0, 0; 0.125,0.2665; 0.25,0.4; 0.375,0.465; 0.5,0.5;  0.625,0.535; 0.75,0.6; 0.875,0.7335; 1,1">
                                          <p:stCondLst>
                                            <p:cond delay="615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63" tmFilter="0, 0; 0.125,0.2665; 0.25,0.4; 0.375,0.465; 0.5,0.5;  0.625,0.535; 0.75,0.6; 0.875,0.7335; 1,1">
                                          <p:stCondLst>
                                            <p:cond delay="77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7" accel="50000">
                                          <p:stCondLst>
                                            <p:cond delay="846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21">
                                          <p:stCondLst>
                                            <p:cond delay="288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772" decel="50000">
                                          <p:stCondLst>
                                            <p:cond delay="30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21">
                                          <p:stCondLst>
                                            <p:cond delay="610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772" decel="50000">
                                          <p:stCondLst>
                                            <p:cond delay="62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21">
                                          <p:stCondLst>
                                            <p:cond delay="76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772" decel="50000">
                                          <p:stCondLst>
                                            <p:cond delay="77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21">
                                          <p:stCondLst>
                                            <p:cond delay="840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772" decel="50000">
                                          <p:stCondLst>
                                            <p:cond delay="85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17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83">
                                          <p:stCondLst>
                                            <p:cond delay="80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92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922" tmFilter="0, 0; 0.125,0.2665; 0.25,0.4; 0.375,0.465; 0.5,0.5;  0.625,0.535; 0.75,0.6; 0.875,0.7335; 1,1">
                                          <p:stCondLst>
                                            <p:cond delay="29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461" tmFilter="0, 0; 0.125,0.2665; 0.25,0.4; 0.375,0.465; 0.5,0.5;  0.625,0.535; 0.75,0.6; 0.875,0.7335; 1,1">
                                          <p:stCondLst>
                                            <p:cond delay="582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22" tmFilter="0, 0; 0.125,0.2665; 0.25,0.4; 0.375,0.465; 0.5,0.5;  0.625,0.535; 0.75,0.6; 0.875,0.7335; 1,1">
                                          <p:stCondLst>
                                            <p:cond delay="728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14">
                                          <p:stCondLst>
                                            <p:cond delay="27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730" decel="50000">
                                          <p:stCondLst>
                                            <p:cond delay="28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14">
                                          <p:stCondLst>
                                            <p:cond delay="577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730" decel="50000">
                                          <p:stCondLst>
                                            <p:cond delay="588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14">
                                          <p:stCondLst>
                                            <p:cond delay="72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730" decel="50000">
                                          <p:stCondLst>
                                            <p:cond delay="733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14">
                                          <p:stCondLst>
                                            <p:cond delay="79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730" decel="50000">
                                          <p:stCondLst>
                                            <p:cond delay="80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87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31 -0.01389 L -0.19131 -0.01389 C -0.19583 -0.01112 -0.20052 -0.00857 -0.20468 -0.0051 C -0.21267 0.00162 -0.21944 0.01134 -0.22795 0.01712 C -0.24479 0.02824 -0.25902 0.03703 -0.27465 0.05277 C -0.28142 0.05925 -0.2868 0.06527 -0.29461 0.07037 C -0.30017 0.07407 -0.30555 0.0787 -0.31128 0.08148 C -0.31614 0.08379 -0.32135 0.08449 -0.32638 0.08611 L -0.46805 0.08379 C -0.47326 0.08333 -0.47743 0.07731 -0.48142 0.07268 C -0.50729 0.04097 -0.47569 0.07037 -0.49305 0.05486 C -0.51649 0.06018 -0.48628 0.05208 -0.51961 0.06828 C -0.571 0.09305 -0.50034 0.05763 -0.55972 0.09259 C -0.56232 0.09421 -0.56527 0.09444 -0.56805 0.0949 C -0.58142 0.09722 -0.59461 0.0993 -0.60798 0.10162 C -0.61076 0.1037 -0.61319 0.10694 -0.61631 0.10833 C -0.64913 0.1206 -0.66232 0.11342 -0.70138 0.11041 C -0.70746 0.10833 -0.71388 0.10717 -0.71961 0.1037 C -0.72413 0.10115 -0.72725 0.09583 -0.73142 0.09259 C -0.73281 0.09143 -0.73472 0.0912 -0.73628 0.0905 C -0.74461 0.0824 -0.75156 0.07037 -0.76128 0.06597 C -0.76822 0.06296 -0.76493 0.06504 -0.77135 0.05925 C -0.77239 0.05717 -0.77378 0.05509 -0.77465 0.05277 C -0.77586 0.04976 -0.77795 0.04375 -0.77795 0.04375 L 0.21875 0.38611 L 0.35869 0.28379 L 0.30869 0.10833 L 0.30869 0.10833 L 0.42362 0.26388 C 0.41146 0.27546 0.41546 0.27037 0.41042 0.27708 L 0.41042 0.27708 " pathEditMode="relative" ptsTypes="AAAAAAAAAAAAAAAAAAAAAAAAAAAAAAA">
                                      <p:cBhvr>
                                        <p:cTn id="87" dur="2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9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45" grpId="0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2" grpId="0"/>
      <p:bldP spid="36" grpId="0"/>
      <p:bldP spid="37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DC12B1A-7E33-4B13-95AD-5493ABC5A1F7}"/>
              </a:ext>
            </a:extLst>
          </p:cNvPr>
          <p:cNvSpPr/>
          <p:nvPr/>
        </p:nvSpPr>
        <p:spPr>
          <a:xfrm>
            <a:off x="2047875" y="1714500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4" name="Rectangle 33">
            <a:hlinkClick r:id="rId4" action="ppaction://hlinksldjump"/>
            <a:extLst>
              <a:ext uri="{FF2B5EF4-FFF2-40B4-BE49-F238E27FC236}">
                <a16:creationId xmlns:a16="http://schemas.microsoft.com/office/drawing/2014/main" id="{D9DB6BC8-0A45-4C63-A8E6-139AD152417E}"/>
              </a:ext>
            </a:extLst>
          </p:cNvPr>
          <p:cNvSpPr/>
          <p:nvPr/>
        </p:nvSpPr>
        <p:spPr>
          <a:xfrm>
            <a:off x="8895286" y="6107879"/>
            <a:ext cx="1524000" cy="457200"/>
          </a:xfrm>
          <a:prstGeom prst="rect">
            <a:avLst/>
          </a:prstGeom>
          <a:gradFill rotWithShape="1">
            <a:gsLst>
              <a:gs pos="0">
                <a:srgbClr val="CC4757">
                  <a:shade val="51000"/>
                  <a:satMod val="130000"/>
                </a:srgbClr>
              </a:gs>
              <a:gs pos="80000">
                <a:srgbClr val="CC4757">
                  <a:shade val="93000"/>
                  <a:satMod val="130000"/>
                </a:srgbClr>
              </a:gs>
              <a:gs pos="100000">
                <a:srgbClr val="CC475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b="1" kern="0" dirty="0">
                <a:solidFill>
                  <a:prstClr val="white"/>
                </a:solidFill>
                <a:latin typeface="Calibri"/>
                <a:cs typeface="+mn-cs"/>
                <a:hlinkClick r:id="" action="ppaction://noaction"/>
              </a:rPr>
              <a:t>TIẾP</a:t>
            </a:r>
            <a:endParaRPr lang="en-US" sz="1800" b="1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9372BAA-4D6B-476C-8888-6F2F92A7B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190">
            <a:off x="9330531" y="4463257"/>
            <a:ext cx="242093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F93F73B-BAD7-4FEF-8C3B-915E7222E25F}"/>
              </a:ext>
            </a:extLst>
          </p:cNvPr>
          <p:cNvSpPr/>
          <p:nvPr/>
        </p:nvSpPr>
        <p:spPr>
          <a:xfrm>
            <a:off x="1759279" y="1581081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6" name="cau a">
            <a:extLst>
              <a:ext uri="{FF2B5EF4-FFF2-40B4-BE49-F238E27FC236}">
                <a16:creationId xmlns:a16="http://schemas.microsoft.com/office/drawing/2014/main" id="{3A5A6544-3C0A-4143-94C6-40C5772D2722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2949575"/>
            <a:ext cx="3616325" cy="1077913"/>
            <a:chOff x="650211" y="3570787"/>
            <a:chExt cx="3616989" cy="1077413"/>
          </a:xfrm>
        </p:grpSpPr>
        <p:pic>
          <p:nvPicPr>
            <p:cNvPr id="131166" name="Picture 36">
              <a:extLst>
                <a:ext uri="{FF2B5EF4-FFF2-40B4-BE49-F238E27FC236}">
                  <a16:creationId xmlns:a16="http://schemas.microsoft.com/office/drawing/2014/main" id="{2D8C3E1D-2E32-4B71-BB07-C5073114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108B19C-BDC3-4B10-9B6E-FA67A71A4E63}"/>
                </a:ext>
              </a:extLst>
            </p:cNvPr>
            <p:cNvSpPr/>
            <p:nvPr/>
          </p:nvSpPr>
          <p:spPr>
            <a:xfrm>
              <a:off x="2306317" y="3729126"/>
              <a:ext cx="514980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5</a:t>
              </a:r>
            </a:p>
          </p:txBody>
        </p:sp>
      </p:grpSp>
      <p:grpSp>
        <p:nvGrpSpPr>
          <p:cNvPr id="42" name="cau c">
            <a:extLst>
              <a:ext uri="{FF2B5EF4-FFF2-40B4-BE49-F238E27FC236}">
                <a16:creationId xmlns:a16="http://schemas.microsoft.com/office/drawing/2014/main" id="{F40D30D9-D19D-4684-B643-E241ACEBAF0B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1703388"/>
            <a:ext cx="3617912" cy="1077912"/>
            <a:chOff x="4755813" y="3570786"/>
            <a:chExt cx="3616989" cy="1077413"/>
          </a:xfrm>
        </p:grpSpPr>
        <p:pic>
          <p:nvPicPr>
            <p:cNvPr id="131164" name="Picture 43">
              <a:extLst>
                <a:ext uri="{FF2B5EF4-FFF2-40B4-BE49-F238E27FC236}">
                  <a16:creationId xmlns:a16="http://schemas.microsoft.com/office/drawing/2014/main" id="{104D264E-9E22-4BB6-9EE9-95C99E2B2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C6C55A8-1409-4595-9711-35EB0E2EC6D2}"/>
                </a:ext>
              </a:extLst>
            </p:cNvPr>
            <p:cNvSpPr/>
            <p:nvPr/>
          </p:nvSpPr>
          <p:spPr>
            <a:xfrm>
              <a:off x="6282288" y="3729126"/>
              <a:ext cx="742322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-5</a:t>
              </a:r>
            </a:p>
          </p:txBody>
        </p:sp>
      </p:grpSp>
      <p:grpSp>
        <p:nvGrpSpPr>
          <p:cNvPr id="46" name="cau b">
            <a:extLst>
              <a:ext uri="{FF2B5EF4-FFF2-40B4-BE49-F238E27FC236}">
                <a16:creationId xmlns:a16="http://schemas.microsoft.com/office/drawing/2014/main" id="{4D56608C-2B9B-4352-B1A0-3EB583B76AFB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1779588"/>
            <a:ext cx="3616325" cy="1077912"/>
            <a:chOff x="650211" y="4711478"/>
            <a:chExt cx="3616989" cy="1077413"/>
          </a:xfrm>
        </p:grpSpPr>
        <p:pic>
          <p:nvPicPr>
            <p:cNvPr id="131162" name="Picture 46">
              <a:extLst>
                <a:ext uri="{FF2B5EF4-FFF2-40B4-BE49-F238E27FC236}">
                  <a16:creationId xmlns:a16="http://schemas.microsoft.com/office/drawing/2014/main" id="{EE66AB47-DE85-4E5A-BDBF-372A3F41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4711478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F80F0BC-2102-4643-8163-AC6CFDCA3AB2}"/>
                </a:ext>
              </a:extLst>
            </p:cNvPr>
            <p:cNvSpPr/>
            <p:nvPr/>
          </p:nvSpPr>
          <p:spPr>
            <a:xfrm>
              <a:off x="2025261" y="4786746"/>
              <a:ext cx="1080943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-35</a:t>
              </a:r>
            </a:p>
          </p:txBody>
        </p:sp>
      </p:grpSp>
      <p:grpSp>
        <p:nvGrpSpPr>
          <p:cNvPr id="49" name="cau d">
            <a:extLst>
              <a:ext uri="{FF2B5EF4-FFF2-40B4-BE49-F238E27FC236}">
                <a16:creationId xmlns:a16="http://schemas.microsoft.com/office/drawing/2014/main" id="{D97DBD25-3347-4139-81BF-5C348186B220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2949575"/>
            <a:ext cx="3617912" cy="1077913"/>
            <a:chOff x="4707116" y="4806539"/>
            <a:chExt cx="3616989" cy="1077413"/>
          </a:xfrm>
        </p:grpSpPr>
        <p:pic>
          <p:nvPicPr>
            <p:cNvPr id="131160" name="Picture 49">
              <a:extLst>
                <a:ext uri="{FF2B5EF4-FFF2-40B4-BE49-F238E27FC236}">
                  <a16:creationId xmlns:a16="http://schemas.microsoft.com/office/drawing/2014/main" id="{BBD1149F-3CCC-4D00-896D-899119353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B7B9F81-34A6-45CA-B929-29E5E0AB2BAC}"/>
                </a:ext>
              </a:extLst>
            </p:cNvPr>
            <p:cNvSpPr/>
            <p:nvPr/>
          </p:nvSpPr>
          <p:spPr>
            <a:xfrm>
              <a:off x="6203252" y="4860249"/>
              <a:ext cx="852901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35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A69FB6-DCD3-4F6A-AED3-DC289403DE80}"/>
                  </a:ext>
                </a:extLst>
              </p:cNvPr>
              <p:cNvSpPr/>
              <p:nvPr/>
            </p:nvSpPr>
            <p:spPr>
              <a:xfrm>
                <a:off x="736600" y="34925"/>
                <a:ext cx="7437438" cy="156966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4800" b="1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eaLnBrk="1" hangingPunct="1">
                  <a:defRPr/>
                </a:pPr>
                <a:r>
                  <a:rPr lang="en-US" sz="480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480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−20+</m:t>
                    </m:r>
                    <m:r>
                      <a:rPr lang="en-US" sz="4800" b="0" i="1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=−15</m:t>
                    </m:r>
                  </m:oMath>
                </a14:m>
                <a:endParaRPr lang="en-US" sz="48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A69FB6-DCD3-4F6A-AED3-DC289403D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34925"/>
                <a:ext cx="7437438" cy="1569660"/>
              </a:xfrm>
              <a:prstGeom prst="rect">
                <a:avLst/>
              </a:prstGeom>
              <a:blipFill>
                <a:blip r:embed="rId8"/>
                <a:stretch>
                  <a:fillRect l="-4016" t="-9728" b="-2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hlinkClick r:id="rId4" action="ppaction://hlinksldjump"/>
            <a:extLst>
              <a:ext uri="{FF2B5EF4-FFF2-40B4-BE49-F238E27FC236}">
                <a16:creationId xmlns:a16="http://schemas.microsoft.com/office/drawing/2014/main" id="{019236B2-5EEC-4E06-A8DD-A4E53E3629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4667250"/>
            <a:ext cx="1897062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>
            <a:hlinkClick r:id="rId4" action="ppaction://hlinksldjump"/>
            <a:extLst>
              <a:ext uri="{FF2B5EF4-FFF2-40B4-BE49-F238E27FC236}">
                <a16:creationId xmlns:a16="http://schemas.microsoft.com/office/drawing/2014/main" id="{1779C977-E089-41D1-ACCE-CE42BC2BCA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573588"/>
            <a:ext cx="20875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hlinkClick r:id="rId4" action="ppaction://hlinksldjump"/>
            <a:extLst>
              <a:ext uri="{FF2B5EF4-FFF2-40B4-BE49-F238E27FC236}">
                <a16:creationId xmlns:a16="http://schemas.microsoft.com/office/drawing/2014/main" id="{5CB0BF19-11AC-4FA9-BCE4-9B90DB837B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4557713"/>
            <a:ext cx="176053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87759EF-0F85-41A4-9DC3-53C0CDFD5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265" y="4621814"/>
                <a:ext cx="725179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87759EF-0F85-41A4-9DC3-53C0CDFD5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265" y="4621814"/>
                <a:ext cx="725179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094" name="TextBox 7">
            <a:extLst>
              <a:ext uri="{FF2B5EF4-FFF2-40B4-BE49-F238E27FC236}">
                <a16:creationId xmlns:a16="http://schemas.microsoft.com/office/drawing/2014/main" id="{C7B4CB20-73A5-48D9-AE2A-AB665776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477838"/>
            <a:ext cx="287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14" name="Rectangle: Rounded Corners 3">
            <a:extLst>
              <a:ext uri="{FF2B5EF4-FFF2-40B4-BE49-F238E27FC236}">
                <a16:creationId xmlns:a16="http://schemas.microsoft.com/office/drawing/2014/main" id="{BE43A40D-92FC-400E-9A00-81FFCF31ECDB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5" name="Rectangle: Rounded Corners 174">
            <a:extLst>
              <a:ext uri="{FF2B5EF4-FFF2-40B4-BE49-F238E27FC236}">
                <a16:creationId xmlns:a16="http://schemas.microsoft.com/office/drawing/2014/main" id="{C64C4034-6E9E-4544-8366-0EF98D510743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6" name="Rectangle: Rounded Corners 175">
            <a:extLst>
              <a:ext uri="{FF2B5EF4-FFF2-40B4-BE49-F238E27FC236}">
                <a16:creationId xmlns:a16="http://schemas.microsoft.com/office/drawing/2014/main" id="{64334BDE-1C57-4D06-8237-8C11E55949D8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7" name="Rectangle: Rounded Corners 176">
            <a:extLst>
              <a:ext uri="{FF2B5EF4-FFF2-40B4-BE49-F238E27FC236}">
                <a16:creationId xmlns:a16="http://schemas.microsoft.com/office/drawing/2014/main" id="{2C6CC792-543A-4819-B317-4921C2F8389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8" name="Rectangle: Rounded Corners 177">
            <a:extLst>
              <a:ext uri="{FF2B5EF4-FFF2-40B4-BE49-F238E27FC236}">
                <a16:creationId xmlns:a16="http://schemas.microsoft.com/office/drawing/2014/main" id="{08C642A7-CE78-4961-9CB2-A47B67C11D45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9" name="Rectangle: Rounded Corners 178">
            <a:extLst>
              <a:ext uri="{FF2B5EF4-FFF2-40B4-BE49-F238E27FC236}">
                <a16:creationId xmlns:a16="http://schemas.microsoft.com/office/drawing/2014/main" id="{983550A4-2F7A-4474-BDA6-FBE05131B171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20" name="Rectangle: Rounded Corners 179">
            <a:extLst>
              <a:ext uri="{FF2B5EF4-FFF2-40B4-BE49-F238E27FC236}">
                <a16:creationId xmlns:a16="http://schemas.microsoft.com/office/drawing/2014/main" id="{015D616E-AF4D-43EA-B1A8-DD8F28B6E5BC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1" name="Rectangle: Rounded Corners 180">
            <a:extLst>
              <a:ext uri="{FF2B5EF4-FFF2-40B4-BE49-F238E27FC236}">
                <a16:creationId xmlns:a16="http://schemas.microsoft.com/office/drawing/2014/main" id="{D9375D5D-20FB-4A8F-9029-5D9EBB18B50A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22" name="Rectangle: Rounded Corners 181">
            <a:extLst>
              <a:ext uri="{FF2B5EF4-FFF2-40B4-BE49-F238E27FC236}">
                <a16:creationId xmlns:a16="http://schemas.microsoft.com/office/drawing/2014/main" id="{3E871B7D-7FA5-4286-A3DD-66347D6ED779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23" name="Rectangle: Rounded Corners 182">
            <a:extLst>
              <a:ext uri="{FF2B5EF4-FFF2-40B4-BE49-F238E27FC236}">
                <a16:creationId xmlns:a16="http://schemas.microsoft.com/office/drawing/2014/main" id="{BA0D65A9-103F-46A2-B7C3-E258F59B22D2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24" name="Rectangle: Rounded Corners 183">
            <a:extLst>
              <a:ext uri="{FF2B5EF4-FFF2-40B4-BE49-F238E27FC236}">
                <a16:creationId xmlns:a16="http://schemas.microsoft.com/office/drawing/2014/main" id="{050A8955-E58F-4A25-904E-C7A541E33B2C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25" name="Rectangle: Rounded Corners 184">
            <a:extLst>
              <a:ext uri="{FF2B5EF4-FFF2-40B4-BE49-F238E27FC236}">
                <a16:creationId xmlns:a16="http://schemas.microsoft.com/office/drawing/2014/main" id="{E168CD41-A5C2-495D-B68A-6EDCA534B1FB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26" name="Rectangle: Rounded Corners 186">
            <a:extLst>
              <a:ext uri="{FF2B5EF4-FFF2-40B4-BE49-F238E27FC236}">
                <a16:creationId xmlns:a16="http://schemas.microsoft.com/office/drawing/2014/main" id="{06F37FE7-27D7-4FD3-B647-2598770A1DE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944277" y="1799446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Sai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34669" y="1796812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Sai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960286" y="3033705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Sai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627481" y="3000635"/>
            <a:ext cx="169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Đúng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75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2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8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8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8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7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34 -0.01782 L -0.20434 -0.01759 C -0.20833 -0.01412 -0.21267 -0.01134 -0.21614 -0.00671 C -0.2184 -0.0037 -0.21927 0.00093 -0.22101 0.0044 C -0.22361 0.00903 -0.22673 0.01297 -0.22934 0.0176 C -0.23177 0.02199 -0.23368 0.02686 -0.23611 0.03102 C -0.24201 0.04098 -0.24826 0.05047 -0.25434 0.05996 C -0.2559 0.06227 -0.25729 0.06528 -0.25937 0.06667 C -0.27083 0.07292 -0.28229 0.07986 -0.29444 0.08218 C -0.31319 0.08565 -0.33212 0.08357 -0.35104 0.08426 C -0.36545 0.08287 -0.38055 0.08542 -0.39444 0.07986 C -0.40399 0.07616 -0.41944 0.05764 -0.41944 0.05787 C -0.42326 0.05023 -0.42795 0.04352 -0.43108 0.03542 C -0.43785 0.0176 -0.42621 0.02431 -0.43941 0.01991 C -0.45469 0.00625 -0.43594 0.02477 -0.44601 0.0088 C -0.44792 0.00602 -0.45035 0.00417 -0.45278 0.00209 C -0.45538 -0.00023 -0.45833 -0.00208 -0.46111 -0.00463 C -0.46389 -0.0074 -0.46649 -0.01088 -0.46944 -0.01342 C -0.47309 -0.01689 -0.47726 -0.01921 -0.48108 -0.02245 C -0.48507 -0.02592 -0.48889 -0.02986 -0.49271 -0.03356 C -0.49375 -0.03564 -0.49427 -0.03865 -0.49601 -0.04004 C -0.54288 -0.07916 -0.53073 -0.06666 -0.59444 -0.07338 C -0.61944 -0.06898 -0.64462 -0.0662 -0.66944 -0.06018 C -0.67257 -0.05949 -0.675 -0.05578 -0.67778 -0.05347 C -0.68507 -0.04676 -0.69479 -0.0375 -0.70104 -0.02893 C -0.70347 -0.02569 -0.70555 -0.02152 -0.70764 -0.01782 C -0.70833 -0.01134 -0.70712 -0.00393 -0.70937 0.00209 C -0.71285 0.01158 -0.7243 0.02662 -0.7243 0.02686 C -0.72621 0.03426 -0.72604 0.03542 -0.73108 0.04213 C -0.73246 0.04398 -0.73437 0.04514 -0.73594 0.04653 C -0.73715 0.04885 -0.73802 0.05139 -0.73941 0.05324 C -0.74184 0.05648 -0.74601 0.05787 -0.74774 0.06204 C -0.75278 0.07477 -0.75538 0.08889 -0.75937 0.10209 C -0.75989 0.1169 -0.76007 0.13172 -0.76094 0.14653 C -0.76389 0.19398 -0.76875 0.18982 -0.76094 0.24653 C -0.7566 0.27917 -0.75764 0.27639 -0.74601 0.28658 C -0.74149 0.29931 -0.73733 0.31204 -0.73264 0.32431 C -0.72899 0.33449 -0.71962 0.35047 -0.71597 0.35787 C -0.70851 0.37269 -0.70503 0.38496 -0.69444 0.39561 C -0.68976 0.4 -0.6842 0.40255 -0.67934 0.40672 C -0.66805 0.41598 -0.65694 0.42547 -0.64601 0.43565 C -0.6441 0.43727 -0.64305 0.44051 -0.64097 0.44213 C -0.62864 0.45278 -0.58923 0.48681 -0.57101 0.48681 L -0.56944 0.48681 L -0.56771 0.46227 " pathEditMode="relative" rAng="0" ptsTypes="AAAAAAAAAAAAAAAAAAAAAAAAAAAAAAAAAAAAAAAAAAAAA">
                                      <p:cBhvr>
                                        <p:cTn id="53" dur="3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56" y="224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35" grpId="0" animBg="1"/>
      <p:bldP spid="52" grpId="0" animBg="1"/>
      <p:bldP spid="57" grpId="0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37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91D15F-29A3-48EA-AE43-8C45EFB293F5}"/>
                  </a:ext>
                </a:extLst>
              </p:cNvPr>
              <p:cNvSpPr/>
              <p:nvPr/>
            </p:nvSpPr>
            <p:spPr>
              <a:xfrm>
                <a:off x="496888" y="107950"/>
                <a:ext cx="7151687" cy="144655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4400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Câu 1. </a:t>
                </a:r>
                <a:r>
                  <a:rPr lang="en-US" sz="4400" b="1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Tính</a:t>
                </a:r>
                <a:r>
                  <a:rPr lang="en-US" sz="4400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 </a:t>
                </a:r>
                <a:r>
                  <a:rPr lang="en-US" sz="4400" b="1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nhanh</a:t>
                </a:r>
                <a:r>
                  <a:rPr lang="en-US" sz="4400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:</a:t>
                </a: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ln w="0"/>
                              <a:solidFill>
                                <a:prstClr val="white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n w="0"/>
                              <a:solidFill>
                                <a:prstClr val="white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n w="0"/>
                              <a:solidFill>
                                <a:prstClr val="white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𝟏𝟐𝟏𝟓</m:t>
                          </m:r>
                        </m:e>
                      </m:d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−(−</m:t>
                      </m:r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𝟏𝟐𝟏𝟓</m:t>
                      </m:r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91D15F-29A3-48EA-AE43-8C45EFB29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88" y="107950"/>
                <a:ext cx="7151687" cy="1446550"/>
              </a:xfrm>
              <a:prstGeom prst="rect">
                <a:avLst/>
              </a:prstGeom>
              <a:blipFill>
                <a:blip r:embed="rId4"/>
                <a:stretch>
                  <a:fillRect t="-1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cau a">
            <a:extLst>
              <a:ext uri="{FF2B5EF4-FFF2-40B4-BE49-F238E27FC236}">
                <a16:creationId xmlns:a16="http://schemas.microsoft.com/office/drawing/2014/main" id="{92C81BEB-C840-4B2F-9B49-4DF18486B073}"/>
              </a:ext>
            </a:extLst>
          </p:cNvPr>
          <p:cNvGrpSpPr>
            <a:grpSpLocks/>
          </p:cNvGrpSpPr>
          <p:nvPr/>
        </p:nvGrpSpPr>
        <p:grpSpPr bwMode="auto">
          <a:xfrm>
            <a:off x="6218238" y="1943100"/>
            <a:ext cx="3616325" cy="1076325"/>
            <a:chOff x="650211" y="3570787"/>
            <a:chExt cx="3616989" cy="1077413"/>
          </a:xfrm>
        </p:grpSpPr>
        <p:pic>
          <p:nvPicPr>
            <p:cNvPr id="132188" name="Picture 4">
              <a:extLst>
                <a:ext uri="{FF2B5EF4-FFF2-40B4-BE49-F238E27FC236}">
                  <a16:creationId xmlns:a16="http://schemas.microsoft.com/office/drawing/2014/main" id="{C6ADCD9C-8901-49AA-8040-B89A4B418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685782-4495-42F3-A733-03C1DAA7CA5C}"/>
                </a:ext>
              </a:extLst>
            </p:cNvPr>
            <p:cNvSpPr/>
            <p:nvPr/>
          </p:nvSpPr>
          <p:spPr>
            <a:xfrm>
              <a:off x="2064222" y="3729126"/>
              <a:ext cx="999174" cy="8318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-17</a:t>
              </a:r>
            </a:p>
          </p:txBody>
        </p:sp>
      </p:grpSp>
      <p:grpSp>
        <p:nvGrpSpPr>
          <p:cNvPr id="7" name="cau c">
            <a:extLst>
              <a:ext uri="{FF2B5EF4-FFF2-40B4-BE49-F238E27FC236}">
                <a16:creationId xmlns:a16="http://schemas.microsoft.com/office/drawing/2014/main" id="{F37C0455-6F48-475C-91E0-0D78077E93D0}"/>
              </a:ext>
            </a:extLst>
          </p:cNvPr>
          <p:cNvGrpSpPr>
            <a:grpSpLocks/>
          </p:cNvGrpSpPr>
          <p:nvPr/>
        </p:nvGrpSpPr>
        <p:grpSpPr bwMode="auto">
          <a:xfrm>
            <a:off x="2273300" y="3719513"/>
            <a:ext cx="3617913" cy="1076325"/>
            <a:chOff x="4755813" y="3570786"/>
            <a:chExt cx="3616989" cy="1077413"/>
          </a:xfrm>
        </p:grpSpPr>
        <p:pic>
          <p:nvPicPr>
            <p:cNvPr id="132186" name="Picture 7">
              <a:extLst>
                <a:ext uri="{FF2B5EF4-FFF2-40B4-BE49-F238E27FC236}">
                  <a16:creationId xmlns:a16="http://schemas.microsoft.com/office/drawing/2014/main" id="{05653905-AA7D-4054-89A6-BCAAD641D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6ED697-D7D2-439C-8A3D-5F510F4D8A95}"/>
                </a:ext>
              </a:extLst>
            </p:cNvPr>
            <p:cNvSpPr/>
            <p:nvPr/>
          </p:nvSpPr>
          <p:spPr>
            <a:xfrm>
              <a:off x="6248634" y="3729126"/>
              <a:ext cx="809630" cy="8318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17</a:t>
              </a:r>
            </a:p>
          </p:txBody>
        </p:sp>
      </p:grpSp>
      <p:grpSp>
        <p:nvGrpSpPr>
          <p:cNvPr id="10" name="cau b">
            <a:extLst>
              <a:ext uri="{FF2B5EF4-FFF2-40B4-BE49-F238E27FC236}">
                <a16:creationId xmlns:a16="http://schemas.microsoft.com/office/drawing/2014/main" id="{236108CE-64DA-4301-8170-D5B043146692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2024063"/>
            <a:ext cx="3616325" cy="1077912"/>
            <a:chOff x="650211" y="4711478"/>
            <a:chExt cx="3616989" cy="1077413"/>
          </a:xfrm>
        </p:grpSpPr>
        <p:pic>
          <p:nvPicPr>
            <p:cNvPr id="132184" name="Picture 10">
              <a:extLst>
                <a:ext uri="{FF2B5EF4-FFF2-40B4-BE49-F238E27FC236}">
                  <a16:creationId xmlns:a16="http://schemas.microsoft.com/office/drawing/2014/main" id="{5DE5889F-21EA-4F41-A5C0-2C9BEA30D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4711478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80DEB1-15C9-4346-A445-AC026B23936C}"/>
                </a:ext>
              </a:extLst>
            </p:cNvPr>
            <p:cNvSpPr/>
            <p:nvPr/>
          </p:nvSpPr>
          <p:spPr>
            <a:xfrm>
              <a:off x="2138371" y="4786746"/>
              <a:ext cx="854722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10</a:t>
              </a:r>
            </a:p>
          </p:txBody>
        </p:sp>
      </p:grpSp>
      <p:grpSp>
        <p:nvGrpSpPr>
          <p:cNvPr id="13" name="cau d">
            <a:extLst>
              <a:ext uri="{FF2B5EF4-FFF2-40B4-BE49-F238E27FC236}">
                <a16:creationId xmlns:a16="http://schemas.microsoft.com/office/drawing/2014/main" id="{95E2DC8E-9829-4445-A7FB-25212F996C40}"/>
              </a:ext>
            </a:extLst>
          </p:cNvPr>
          <p:cNvGrpSpPr>
            <a:grpSpLocks/>
          </p:cNvGrpSpPr>
          <p:nvPr/>
        </p:nvGrpSpPr>
        <p:grpSpPr bwMode="auto">
          <a:xfrm>
            <a:off x="6240463" y="3735388"/>
            <a:ext cx="3617912" cy="1076325"/>
            <a:chOff x="4707116" y="4806539"/>
            <a:chExt cx="3616989" cy="1077413"/>
          </a:xfrm>
        </p:grpSpPr>
        <p:pic>
          <p:nvPicPr>
            <p:cNvPr id="132182" name="Picture 13">
              <a:extLst>
                <a:ext uri="{FF2B5EF4-FFF2-40B4-BE49-F238E27FC236}">
                  <a16:creationId xmlns:a16="http://schemas.microsoft.com/office/drawing/2014/main" id="{01C13BD4-B1DA-496E-960A-9E654BDED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3932AE-8519-4113-B301-FEB1F8AEC36A}"/>
                </a:ext>
              </a:extLst>
            </p:cNvPr>
            <p:cNvSpPr/>
            <p:nvPr/>
          </p:nvSpPr>
          <p:spPr>
            <a:xfrm>
              <a:off x="6136745" y="4860249"/>
              <a:ext cx="985915" cy="8318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-10</a:t>
              </a:r>
            </a:p>
          </p:txBody>
        </p:sp>
      </p:grp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93D8439E-EE55-4006-875B-44442C6199C2}"/>
              </a:ext>
            </a:extLst>
          </p:cNvPr>
          <p:cNvSpPr/>
          <p:nvPr/>
        </p:nvSpPr>
        <p:spPr>
          <a:xfrm>
            <a:off x="8642023" y="5964779"/>
            <a:ext cx="1524000" cy="457200"/>
          </a:xfrm>
          <a:prstGeom prst="rect">
            <a:avLst/>
          </a:prstGeom>
          <a:gradFill rotWithShape="1">
            <a:gsLst>
              <a:gs pos="0">
                <a:srgbClr val="CC4757">
                  <a:shade val="51000"/>
                  <a:satMod val="130000"/>
                </a:srgbClr>
              </a:gs>
              <a:gs pos="80000">
                <a:srgbClr val="CC4757">
                  <a:shade val="93000"/>
                  <a:satMod val="130000"/>
                </a:srgbClr>
              </a:gs>
              <a:gs pos="100000">
                <a:srgbClr val="CC475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b="1" kern="0" dirty="0">
                <a:solidFill>
                  <a:prstClr val="white"/>
                </a:solidFill>
                <a:latin typeface="Calibri"/>
                <a:cs typeface="+mn-cs"/>
                <a:hlinkClick r:id="" action="ppaction://noaction"/>
              </a:rPr>
              <a:t>TIẾP</a:t>
            </a:r>
            <a:endParaRPr lang="en-US" sz="1800" b="1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7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A05B8E57-C9FF-4773-8676-4457C19634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507365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id="{2F8E6DF2-2412-439D-85A7-C6630C0540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63" y="5073649"/>
            <a:ext cx="14652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D166C5D3-F528-4AB1-95F8-7DFB60301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07365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FA1213-D6F3-45BC-8A86-F85BBA2F2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190">
            <a:off x="8928100" y="4278313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545A5B-26B8-4C26-9A1A-CE3BA7BC6C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88" y="5235288"/>
                <a:ext cx="1095197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𝟏𝟐𝟏𝟓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𝟏𝟐𝟏𝟓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𝟏𝟕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𝟏𝟐𝟏𝟓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𝟏𝟐𝟏𝟓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𝟏𝟕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𝟏𝟕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545A5B-26B8-4C26-9A1A-CE3BA7BC6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888" y="5235288"/>
                <a:ext cx="1095197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: Rounded Corners 3">
            <a:extLst>
              <a:ext uri="{FF2B5EF4-FFF2-40B4-BE49-F238E27FC236}">
                <a16:creationId xmlns:a16="http://schemas.microsoft.com/office/drawing/2014/main" id="{72694B9C-E47D-4AE4-90DC-17638F69313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4" name="Rectangle: Rounded Corners 174">
            <a:extLst>
              <a:ext uri="{FF2B5EF4-FFF2-40B4-BE49-F238E27FC236}">
                <a16:creationId xmlns:a16="http://schemas.microsoft.com/office/drawing/2014/main" id="{589739E7-3F8C-4255-98AD-4394B7A607E1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95" name="Rectangle: Rounded Corners 175">
            <a:extLst>
              <a:ext uri="{FF2B5EF4-FFF2-40B4-BE49-F238E27FC236}">
                <a16:creationId xmlns:a16="http://schemas.microsoft.com/office/drawing/2014/main" id="{F1C2C4D0-D03C-45F2-BF7B-1AD53DF1B723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96" name="Rectangle: Rounded Corners 176">
            <a:extLst>
              <a:ext uri="{FF2B5EF4-FFF2-40B4-BE49-F238E27FC236}">
                <a16:creationId xmlns:a16="http://schemas.microsoft.com/office/drawing/2014/main" id="{5787B9C8-CE64-4211-ACD7-7AF83BF20C4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97" name="Rectangle: Rounded Corners 177">
            <a:extLst>
              <a:ext uri="{FF2B5EF4-FFF2-40B4-BE49-F238E27FC236}">
                <a16:creationId xmlns:a16="http://schemas.microsoft.com/office/drawing/2014/main" id="{16A18386-C89D-4891-8684-663B7AFACF88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98" name="Rectangle: Rounded Corners 178">
            <a:extLst>
              <a:ext uri="{FF2B5EF4-FFF2-40B4-BE49-F238E27FC236}">
                <a16:creationId xmlns:a16="http://schemas.microsoft.com/office/drawing/2014/main" id="{38C21A7E-B134-4257-9942-13CBF22CF26C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99" name="Rectangle: Rounded Corners 179">
            <a:extLst>
              <a:ext uri="{FF2B5EF4-FFF2-40B4-BE49-F238E27FC236}">
                <a16:creationId xmlns:a16="http://schemas.microsoft.com/office/drawing/2014/main" id="{C79C1CF2-A3DF-4196-9D71-13413D122C75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00" name="Rectangle: Rounded Corners 180">
            <a:extLst>
              <a:ext uri="{FF2B5EF4-FFF2-40B4-BE49-F238E27FC236}">
                <a16:creationId xmlns:a16="http://schemas.microsoft.com/office/drawing/2014/main" id="{F7953624-B1B8-48B4-AD63-8C173B2A0F94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01" name="Rectangle: Rounded Corners 181">
            <a:extLst>
              <a:ext uri="{FF2B5EF4-FFF2-40B4-BE49-F238E27FC236}">
                <a16:creationId xmlns:a16="http://schemas.microsoft.com/office/drawing/2014/main" id="{A9B5D5A8-136C-416A-A61C-D7CEC35CE68E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02" name="Rectangle: Rounded Corners 182">
            <a:extLst>
              <a:ext uri="{FF2B5EF4-FFF2-40B4-BE49-F238E27FC236}">
                <a16:creationId xmlns:a16="http://schemas.microsoft.com/office/drawing/2014/main" id="{8E21899E-B883-4D4D-83C0-1EB5440CACF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03" name="Rectangle: Rounded Corners 183">
            <a:extLst>
              <a:ext uri="{FF2B5EF4-FFF2-40B4-BE49-F238E27FC236}">
                <a16:creationId xmlns:a16="http://schemas.microsoft.com/office/drawing/2014/main" id="{E1B71728-95D2-4C23-AD7A-93366B6FA5F2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04" name="Rectangle: Rounded Corners 184">
            <a:extLst>
              <a:ext uri="{FF2B5EF4-FFF2-40B4-BE49-F238E27FC236}">
                <a16:creationId xmlns:a16="http://schemas.microsoft.com/office/drawing/2014/main" id="{D0B6CDAA-D747-4A84-976D-E24892396150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05" name="Rectangle: Rounded Corners 186">
            <a:extLst>
              <a:ext uri="{FF2B5EF4-FFF2-40B4-BE49-F238E27FC236}">
                <a16:creationId xmlns:a16="http://schemas.microsoft.com/office/drawing/2014/main" id="{F997F18D-F556-4716-9D82-FAAECB468FDA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68176" y="3696711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Sai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54929" y="2019597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Sai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902517" y="3790323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Sai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656624" y="2007418"/>
            <a:ext cx="169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Đúng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ight Arrow 2">
            <a:hlinkClick r:id="rId11" action="ppaction://hlinksldjump"/>
          </p:cNvPr>
          <p:cNvSpPr/>
          <p:nvPr/>
        </p:nvSpPr>
        <p:spPr>
          <a:xfrm>
            <a:off x="11448860" y="6688183"/>
            <a:ext cx="743140" cy="169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7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7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7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7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6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71 -0.01157 L -0.18871 -0.01157 C -0.19097 -0.00486 -0.1934 0.00162 -0.19548 0.00857 C -0.1967 0.01273 -0.19791 0.01736 -0.19878 0.02176 C -0.19948 0.02546 -0.19913 0.02963 -0.20052 0.03287 C -0.20312 0.04005 -0.20625 0.04722 -0.21041 0.05301 C -0.221 0.0669 -0.23541 0.07107 -0.24878 0.07732 C -0.25763 0.07523 -0.26718 0.07546 -0.27552 0.0706 C -0.27847 0.06898 -0.27812 0.06273 -0.28038 0.05949 C -0.28229 0.05718 -0.28489 0.05671 -0.28715 0.05509 C -0.30364 0.04259 -0.27864 0.05972 -0.29878 0.0463 C -0.30156 0.0419 -0.30382 0.03681 -0.30711 0.03287 C -0.30902 0.03079 -0.31145 0.02963 -0.31371 0.02847 C -0.31927 0.0257 -0.3309 0.02153 -0.33715 0.01736 C -0.3434 0.0132 -0.34965 0.00903 -0.35538 0.00394 C -0.35746 0.00232 -0.35833 -0.00092 -0.36041 -0.00254 C -0.37465 -0.01366 -0.38906 -0.0243 -0.40382 -0.03379 C -0.40625 -0.03542 -0.40937 -0.03495 -0.41215 -0.03588 C -0.44097 -0.04606 -0.43368 -0.04259 -0.45034 -0.05139 C -0.46267 -0.04861 -0.47569 -0.04907 -0.48715 -0.04259 C -0.48975 -0.0412 -0.48489 -0.03518 -0.48541 -0.03148 C -0.48611 -0.02592 -0.48871 -0.02106 -0.49045 -0.01597 C -0.53715 -0.02477 -0.49027 -0.01667 -0.53715 -0.02268 C -0.54097 -0.02315 -0.54479 -0.02454 -0.54878 -0.02477 C -0.55989 -0.02592 -0.571 -0.02639 -0.58211 -0.02708 C -0.5993 -0.02268 -0.61718 -0.02176 -0.63368 -0.01366 C -0.65434 -0.0037 -0.67118 0.01759 -0.69201 0.02616 C -0.73888 0.04583 -0.69948 0.02685 -0.75208 0.06181 C -0.7552 0.06389 -0.75868 0.06482 -0.76198 0.06621 C -0.76996 0.06968 -0.76545 0.06759 -0.77534 0.07292 C -0.78316 0.08588 -0.78368 0.08287 -0.78368 0.10185 C -0.78368 0.25023 -0.79288 0.15509 -0.77708 0.19954 C -0.77291 0.21134 -0.76979 0.22361 -0.76545 0.23519 C -0.76406 0.23843 -0.76163 0.24074 -0.76041 0.24398 C -0.75833 0.24977 -0.75781 0.25648 -0.75538 0.26181 C -0.75434 0.26412 -0.75191 0.26435 -0.75034 0.26621 C -0.74132 0.27708 -0.73316 0.28912 -0.72378 0.29954 C -0.72031 0.30347 -0.71614 0.30602 -0.71198 0.30857 C -0.68281 0.32593 -0.65382 0.34468 -0.62378 0.35949 C -0.5927 0.375 -0.5592 0.38218 -0.52882 0.39954 C -0.52482 0.40185 -0.52083 0.40347 -0.51701 0.40625 C -0.51302 0.40949 -0.50937 0.41366 -0.50538 0.41736 C -0.50382 0.42107 -0.50191 0.42477 -0.50034 0.42847 C -0.49861 0.43287 -0.49548 0.4419 -0.49548 0.4419 L -0.48368 0.42847 " pathEditMode="relative" ptsTypes="AAAAAAAAAAAAAAAAAAAAAAAAAAAAAAAAAAAAAAAAAAAAA">
                                      <p:cBhvr>
                                        <p:cTn id="50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34" grpId="0"/>
      <p:bldP spid="35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60F088B-4981-4CB3-BB58-F579CC1A6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19168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D048867-FC36-4ABD-B74C-84EFFBD15B4C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FD82F88-7CD7-40E9-860C-5ABC9BC2FF40}"/>
              </a:ext>
            </a:extLst>
          </p:cNvPr>
          <p:cNvSpPr txBox="1"/>
          <p:nvPr/>
        </p:nvSpPr>
        <p:spPr>
          <a:xfrm>
            <a:off x="2225040" y="943561"/>
            <a:ext cx="901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116B7AE9-DA14-4D00-9F67-4DC555B605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8735" y="1528227"/>
          <a:ext cx="2645168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155600" imgH="228600" progId="Equation.DSMT4">
                  <p:embed/>
                </p:oleObj>
              </mc:Choice>
              <mc:Fallback>
                <p:oleObj name="Equation" r:id="rId4" imgW="1155600" imgH="2286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116B7AE9-DA14-4D00-9F67-4DC555B60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8735" y="1528227"/>
                        <a:ext cx="2645168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7D01810E-D98C-43CD-BD60-C971493F98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6372" y="3474895"/>
          <a:ext cx="3197456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1396800" imgH="228600" progId="Equation.DSMT4">
                  <p:embed/>
                </p:oleObj>
              </mc:Choice>
              <mc:Fallback>
                <p:oleObj name="Equation" r:id="rId6" imgW="1396800" imgH="22860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7D01810E-D98C-43CD-BD60-C971493F9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6372" y="3474895"/>
                        <a:ext cx="3197456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EBC31AB-CA93-4348-A1E1-3526C4D95D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79118" y="1528227"/>
          <a:ext cx="2733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1193760" imgH="266400" progId="Equation.DSMT4">
                  <p:embed/>
                </p:oleObj>
              </mc:Choice>
              <mc:Fallback>
                <p:oleObj name="Equation" r:id="rId8" imgW="1193760" imgH="2664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EBC31AB-CA93-4348-A1E1-3526C4D95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79118" y="1528227"/>
                        <a:ext cx="27336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F37D49D9-A49D-4332-B48C-7BCD89FD96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8174" y="3371302"/>
          <a:ext cx="34337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1498320" imgH="266400" progId="Equation.DSMT4">
                  <p:embed/>
                </p:oleObj>
              </mc:Choice>
              <mc:Fallback>
                <p:oleObj name="Equation" r:id="rId10" imgW="1498320" imgH="26640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F37D49D9-A49D-4332-B48C-7BCD89FD9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68174" y="3371302"/>
                        <a:ext cx="34337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A474649E-19FB-4358-9B79-34E49F966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7661" y="2082974"/>
          <a:ext cx="36052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2" imgW="1574640" imgH="215640" progId="Equation.DSMT4">
                  <p:embed/>
                </p:oleObj>
              </mc:Choice>
              <mc:Fallback>
                <p:oleObj name="Equation" r:id="rId12" imgW="1574640" imgH="21564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A474649E-19FB-4358-9B79-34E49F966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57661" y="2082974"/>
                        <a:ext cx="360521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72278246-7A7E-481F-9D62-35231B7B84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7661" y="2660137"/>
          <a:ext cx="241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4" imgW="1054080" imgH="215640" progId="Equation.DSMT4">
                  <p:embed/>
                </p:oleObj>
              </mc:Choice>
              <mc:Fallback>
                <p:oleObj name="Equation" r:id="rId14" imgW="1054080" imgH="21564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72278246-7A7E-481F-9D62-35231B7B84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7661" y="2660137"/>
                        <a:ext cx="2413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8D506306-DC22-4C49-A66C-359636B02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5355" y="2703793"/>
          <a:ext cx="98901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6" imgW="431640" imgH="177480" progId="Equation.DSMT4">
                  <p:embed/>
                </p:oleObj>
              </mc:Choice>
              <mc:Fallback>
                <p:oleObj name="Equation" r:id="rId16" imgW="431640" imgH="177480" progId="Equation.DSMT4">
                  <p:embed/>
                  <p:pic>
                    <p:nvPicPr>
                      <p:cNvPr id="15" name="Đối tượng 14">
                        <a:extLst>
                          <a:ext uri="{FF2B5EF4-FFF2-40B4-BE49-F238E27FC236}">
                            <a16:creationId xmlns:a16="http://schemas.microsoft.com/office/drawing/2014/main" id="{8D506306-DC22-4C49-A66C-359636B024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85355" y="2703793"/>
                        <a:ext cx="989013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6787177-EC4E-4179-83E1-B2BF460E75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7661" y="4052512"/>
          <a:ext cx="26447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8" imgW="1155600" imgH="215640" progId="Equation.DSMT4">
                  <p:embed/>
                </p:oleObj>
              </mc:Choice>
              <mc:Fallback>
                <p:oleObj name="Equation" r:id="rId18" imgW="1155600" imgH="21564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B6787177-EC4E-4179-83E1-B2BF460E7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57661" y="4052512"/>
                        <a:ext cx="26447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5B75CCE7-351A-45BA-9CBD-25702726B4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7661" y="4629675"/>
          <a:ext cx="1978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20" imgW="863280" imgH="215640" progId="Equation.DSMT4">
                  <p:embed/>
                </p:oleObj>
              </mc:Choice>
              <mc:Fallback>
                <p:oleObj name="Equation" r:id="rId20" imgW="863280" imgH="215640" progId="Equation.DSMT4">
                  <p:embed/>
                  <p:pic>
                    <p:nvPicPr>
                      <p:cNvPr id="17" name="Đối tượng 16">
                        <a:extLst>
                          <a:ext uri="{FF2B5EF4-FFF2-40B4-BE49-F238E27FC236}">
                            <a16:creationId xmlns:a16="http://schemas.microsoft.com/office/drawing/2014/main" id="{5B75CCE7-351A-45BA-9CBD-25702726B4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57661" y="4629675"/>
                        <a:ext cx="19780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81C30107-96AC-40DF-9B05-E46F38BC95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7661" y="5203106"/>
          <a:ext cx="78581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2" imgW="342720" imgH="177480" progId="Equation.DSMT4">
                  <p:embed/>
                </p:oleObj>
              </mc:Choice>
              <mc:Fallback>
                <p:oleObj name="Equation" r:id="rId22" imgW="342720" imgH="17748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81C30107-96AC-40DF-9B05-E46F38BC95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57661" y="5203106"/>
                        <a:ext cx="785812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EEEBD249-A79F-4AD3-A7B1-57D0B3EACC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5127" y="2180690"/>
          <a:ext cx="13081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24" imgW="571320" imgH="177480" progId="Equation.DSMT4">
                  <p:embed/>
                </p:oleObj>
              </mc:Choice>
              <mc:Fallback>
                <p:oleObj name="Equation" r:id="rId24" imgW="571320" imgH="177480" progId="Equation.DSMT4">
                  <p:embed/>
                  <p:pic>
                    <p:nvPicPr>
                      <p:cNvPr id="19" name="Đối tượng 18">
                        <a:extLst>
                          <a:ext uri="{FF2B5EF4-FFF2-40B4-BE49-F238E27FC236}">
                            <a16:creationId xmlns:a16="http://schemas.microsoft.com/office/drawing/2014/main" id="{EEEBD249-A79F-4AD3-A7B1-57D0B3EACC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35127" y="2180690"/>
                        <a:ext cx="130810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59FE916F-569B-4D9E-801B-D83DA0464A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5127" y="2702077"/>
          <a:ext cx="78581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26" imgW="342720" imgH="177480" progId="Equation.DSMT4">
                  <p:embed/>
                </p:oleObj>
              </mc:Choice>
              <mc:Fallback>
                <p:oleObj name="Equation" r:id="rId26" imgW="342720" imgH="177480" progId="Equation.DSMT4">
                  <p:embed/>
                  <p:pic>
                    <p:nvPicPr>
                      <p:cNvPr id="20" name="Đối tượng 19">
                        <a:extLst>
                          <a:ext uri="{FF2B5EF4-FFF2-40B4-BE49-F238E27FC236}">
                            <a16:creationId xmlns:a16="http://schemas.microsoft.com/office/drawing/2014/main" id="{59FE916F-569B-4D9E-801B-D83DA0464A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35127" y="2702077"/>
                        <a:ext cx="785812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E2A7A25B-CA1E-4C2A-9A0C-65A8ECC168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9511" y="3980902"/>
          <a:ext cx="3811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28" imgW="1663560" imgH="266400" progId="Equation.DSMT4">
                  <p:embed/>
                </p:oleObj>
              </mc:Choice>
              <mc:Fallback>
                <p:oleObj name="Equation" r:id="rId28" imgW="1663560" imgH="26640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E2A7A25B-CA1E-4C2A-9A0C-65A8ECC168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979511" y="3980902"/>
                        <a:ext cx="38115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CEAF5479-8D0B-4F0E-9D1B-998579DAF0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9511" y="4599239"/>
          <a:ext cx="23860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30" imgW="1041120" imgH="228600" progId="Equation.DSMT4">
                  <p:embed/>
                </p:oleObj>
              </mc:Choice>
              <mc:Fallback>
                <p:oleObj name="Equation" r:id="rId30" imgW="1041120" imgH="228600" progId="Equation.DSMT4">
                  <p:embed/>
                  <p:pic>
                    <p:nvPicPr>
                      <p:cNvPr id="23" name="Đối tượng 22">
                        <a:extLst>
                          <a:ext uri="{FF2B5EF4-FFF2-40B4-BE49-F238E27FC236}">
                            <a16:creationId xmlns:a16="http://schemas.microsoft.com/office/drawing/2014/main" id="{CEAF5479-8D0B-4F0E-9D1B-998579DAF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979511" y="4599239"/>
                        <a:ext cx="2386012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Đối tượng 23">
            <a:extLst>
              <a:ext uri="{FF2B5EF4-FFF2-40B4-BE49-F238E27FC236}">
                <a16:creationId xmlns:a16="http://schemas.microsoft.com/office/drawing/2014/main" id="{14C691F5-E642-43E6-8329-AFB33EB9C2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9511" y="5185481"/>
          <a:ext cx="25019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2" imgW="1091880" imgH="228600" progId="Equation.DSMT4">
                  <p:embed/>
                </p:oleObj>
              </mc:Choice>
              <mc:Fallback>
                <p:oleObj name="Equation" r:id="rId32" imgW="1091880" imgH="228600" progId="Equation.DSMT4">
                  <p:embed/>
                  <p:pic>
                    <p:nvPicPr>
                      <p:cNvPr id="24" name="Đối tượng 23">
                        <a:extLst>
                          <a:ext uri="{FF2B5EF4-FFF2-40B4-BE49-F238E27FC236}">
                            <a16:creationId xmlns:a16="http://schemas.microsoft.com/office/drawing/2014/main" id="{14C691F5-E642-43E6-8329-AFB33EB9C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979511" y="5185481"/>
                        <a:ext cx="25019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9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ảng trắng&#10;&#10;Mô tả được tạo tự động">
            <a:extLst>
              <a:ext uri="{FF2B5EF4-FFF2-40B4-BE49-F238E27FC236}">
                <a16:creationId xmlns:a16="http://schemas.microsoft.com/office/drawing/2014/main" id="{D2846FC6-9C73-4BEA-8512-C4530C921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4930" name="Title 7">
            <a:extLst>
              <a:ext uri="{FF2B5EF4-FFF2-40B4-BE49-F238E27FC236}">
                <a16:creationId xmlns:a16="http://schemas.microsoft.com/office/drawing/2014/main" id="{0BB06BF1-4399-43A9-9D85-4CD75684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24931" name="Title 7">
            <a:extLst>
              <a:ext uri="{FF2B5EF4-FFF2-40B4-BE49-F238E27FC236}">
                <a16:creationId xmlns:a16="http://schemas.microsoft.com/office/drawing/2014/main" id="{242A4E9E-A81F-467A-A681-DA0CB8A67714}"/>
              </a:ext>
            </a:extLst>
          </p:cNvPr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33AC9CBE-CA58-41CF-B912-69F84F68D52F}"/>
              </a:ext>
            </a:extLst>
          </p:cNvPr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4933" name="Title 7">
            <a:extLst>
              <a:ext uri="{FF2B5EF4-FFF2-40B4-BE49-F238E27FC236}">
                <a16:creationId xmlns:a16="http://schemas.microsoft.com/office/drawing/2014/main" id="{CCE0BBC0-3A32-4F86-8A22-3DDEB36ED148}"/>
              </a:ext>
            </a:extLst>
          </p:cNvPr>
          <p:cNvSpPr txBox="1">
            <a:spLocks/>
          </p:cNvSpPr>
          <p:nvPr/>
        </p:nvSpPr>
        <p:spPr bwMode="auto">
          <a:xfrm>
            <a:off x="3505200" y="2741613"/>
            <a:ext cx="7196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SBT.</a:t>
            </a:r>
          </a:p>
        </p:txBody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AF319037-2C1D-44D4-ACDE-D527B019B176}"/>
              </a:ext>
            </a:extLst>
          </p:cNvPr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BEB9F7AD-1351-49E2-94D9-344393C25140}"/>
              </a:ext>
            </a:extLst>
          </p:cNvPr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4936" name="Title 7">
            <a:extLst>
              <a:ext uri="{FF2B5EF4-FFF2-40B4-BE49-F238E27FC236}">
                <a16:creationId xmlns:a16="http://schemas.microsoft.com/office/drawing/2014/main" id="{8F26E83F-A6B6-4982-8C2F-6BEA1F9AFF36}"/>
              </a:ext>
            </a:extLst>
          </p:cNvPr>
          <p:cNvSpPr txBox="1">
            <a:spLocks/>
          </p:cNvSpPr>
          <p:nvPr/>
        </p:nvSpPr>
        <p:spPr bwMode="auto">
          <a:xfrm>
            <a:off x="3505200" y="4029076"/>
            <a:ext cx="647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>
            <a:extLst>
              <a:ext uri="{FF2B5EF4-FFF2-40B4-BE49-F238E27FC236}">
                <a16:creationId xmlns:a16="http://schemas.microsoft.com/office/drawing/2014/main" id="{D311620A-23A1-4282-85F9-CA8C4F48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4945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124938" name="Picture 9">
            <a:extLst>
              <a:ext uri="{FF2B5EF4-FFF2-40B4-BE49-F238E27FC236}">
                <a16:creationId xmlns:a16="http://schemas.microsoft.com/office/drawing/2014/main" id="{31A46AFC-216F-44D3-9A77-459A804AA3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9A499D-A67C-47B2-A34C-B489EFA8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BC17F6A-224E-4813-99B0-B26AD6801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Text Box 4">
            <a:extLst>
              <a:ext uri="{FF2B5EF4-FFF2-40B4-BE49-F238E27FC236}">
                <a16:creationId xmlns:a16="http://schemas.microsoft.com/office/drawing/2014/main" id="{23463F86-C9C7-4766-84C7-4C923486D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794" y="397671"/>
            <a:ext cx="2514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6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099" name="WordArt 12">
            <a:extLst>
              <a:ext uri="{FF2B5EF4-FFF2-40B4-BE49-F238E27FC236}">
                <a16:creationId xmlns:a16="http://schemas.microsoft.com/office/drawing/2014/main" id="{1A31E785-8605-4819-B3D3-FBC71024F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794" y="1874840"/>
            <a:ext cx="8610600" cy="21081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1327"/>
              </a:avLst>
            </a:prstTxWarp>
          </a:bodyPr>
          <a:lstStyle/>
          <a:p>
            <a:pPr algn="ctr"/>
            <a:r>
              <a:rPr lang="en-US" sz="12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SỐ NGUYÊN.</a:t>
            </a:r>
          </a:p>
          <a:p>
            <a:pPr algn="ctr"/>
            <a:r>
              <a:rPr lang="en-US" sz="12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 TẮC DẤU NGOẶC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5D1225F5-EE90-4B79-B986-078D55F4C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6">
            <a:extLst>
              <a:ext uri="{FF2B5EF4-FFF2-40B4-BE49-F238E27FC236}">
                <a16:creationId xmlns:a16="http://schemas.microsoft.com/office/drawing/2014/main" id="{8A79B7FB-C72B-4E47-A971-0CBD717D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463" y="2079158"/>
            <a:ext cx="921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4.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Quy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tắc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dấu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ngoặc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7588" name="TextBox 1">
            <a:extLst>
              <a:ext uri="{FF2B5EF4-FFF2-40B4-BE49-F238E27FC236}">
                <a16:creationId xmlns:a16="http://schemas.microsoft.com/office/drawing/2014/main" id="{6470E5F9-EDE2-4B8C-B6C9-B2649D4C1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32" y="1494383"/>
            <a:ext cx="13971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ình chữ nhật: Góc Tròn 74">
            <a:extLst>
              <a:ext uri="{FF2B5EF4-FFF2-40B4-BE49-F238E27FC236}">
                <a16:creationId xmlns:a16="http://schemas.microsoft.com/office/drawing/2014/main" id="{6EDC39EB-E9FE-430A-A199-16534BD72066}"/>
              </a:ext>
            </a:extLst>
          </p:cNvPr>
          <p:cNvSpPr/>
          <p:nvPr/>
        </p:nvSpPr>
        <p:spPr>
          <a:xfrm>
            <a:off x="819697" y="4576663"/>
            <a:ext cx="10762704" cy="2115461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DA993462-14F0-4265-94FE-9722EDA3F4D0}"/>
              </a:ext>
            </a:extLst>
          </p:cNvPr>
          <p:cNvGrpSpPr/>
          <p:nvPr/>
        </p:nvGrpSpPr>
        <p:grpSpPr>
          <a:xfrm>
            <a:off x="694565" y="1542331"/>
            <a:ext cx="1168394" cy="593799"/>
            <a:chOff x="470065" y="359764"/>
            <a:chExt cx="2543236" cy="1263296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B19C2B0C-FC8A-4229-8BB2-A89AF0515EBA}"/>
                </a:ext>
              </a:extLst>
            </p:cNvPr>
            <p:cNvSpPr/>
            <p:nvPr/>
          </p:nvSpPr>
          <p:spPr>
            <a:xfrm>
              <a:off x="1214481" y="556697"/>
              <a:ext cx="1798820" cy="8694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30EDBF5B-1C08-40B3-A114-6CF9B2645AD7}"/>
                </a:ext>
              </a:extLst>
            </p:cNvPr>
            <p:cNvSpPr/>
            <p:nvPr/>
          </p:nvSpPr>
          <p:spPr>
            <a:xfrm>
              <a:off x="470065" y="359764"/>
              <a:ext cx="1583833" cy="126329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C60349F7-993B-4864-B93C-A2A59C3F5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29936">
              <a:off x="670263" y="922406"/>
              <a:ext cx="393805" cy="391728"/>
            </a:xfrm>
            <a:prstGeom prst="rect">
              <a:avLst/>
            </a:prstGeom>
          </p:spPr>
        </p:pic>
        <p:pic>
          <p:nvPicPr>
            <p:cNvPr id="13" name="Hình ảnh 12" descr="Ảnh có chứa văn bản, mẫu họa, đồ họa véc-tơ&#10;&#10;Mô tả được tạo tự động">
              <a:extLst>
                <a:ext uri="{FF2B5EF4-FFF2-40B4-BE49-F238E27FC236}">
                  <a16:creationId xmlns:a16="http://schemas.microsoft.com/office/drawing/2014/main" id="{7CFBD882-1470-4C8B-AD04-6307A1CF1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01539">
              <a:off x="1178605" y="884451"/>
              <a:ext cx="634226" cy="610997"/>
            </a:xfrm>
            <a:prstGeom prst="rect">
              <a:avLst/>
            </a:pr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37C02269-1E2B-41E1-8119-5224612EB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27718">
              <a:off x="932920" y="431116"/>
              <a:ext cx="502608" cy="505303"/>
            </a:xfrm>
            <a:prstGeom prst="rect">
              <a:avLst/>
            </a:prstGeom>
          </p:spPr>
        </p:pic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5D85165-FAAA-415C-AC3A-5963F8B41A64}"/>
              </a:ext>
            </a:extLst>
          </p:cNvPr>
          <p:cNvSpPr txBox="1"/>
          <p:nvPr/>
        </p:nvSpPr>
        <p:spPr>
          <a:xfrm>
            <a:off x="1414540" y="1489256"/>
            <a:ext cx="3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F02342A1-362E-4CFE-A7A0-1E763E7CFCC5}"/>
                  </a:ext>
                </a:extLst>
              </p:cNvPr>
              <p:cNvSpPr txBox="1"/>
              <p:nvPr/>
            </p:nvSpPr>
            <p:spPr>
              <a:xfrm>
                <a:off x="1941039" y="1607898"/>
                <a:ext cx="6673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7+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F02342A1-362E-4CFE-A7A0-1E763E7CF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39" y="1607898"/>
                <a:ext cx="6673083" cy="523220"/>
              </a:xfrm>
              <a:prstGeom prst="rect">
                <a:avLst/>
              </a:prstGeom>
              <a:blipFill>
                <a:blip r:embed="rId5"/>
                <a:stretch>
                  <a:fillRect l="-182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3679E2-E67E-483A-A0A1-1F418FE5BDBF}"/>
                  </a:ext>
                </a:extLst>
              </p:cNvPr>
              <p:cNvSpPr txBox="1"/>
              <p:nvPr/>
            </p:nvSpPr>
            <p:spPr>
              <a:xfrm>
                <a:off x="4731511" y="1932414"/>
                <a:ext cx="4712830" cy="724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a:rPr lang="en-US" sz="32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7+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32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7−2</m:t>
                                </m:r>
                              </m:e>
                            </m:d>
                            <m: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3679E2-E67E-483A-A0A1-1F418FE5B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511" y="1932414"/>
                <a:ext cx="4712830" cy="7241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EC612AE6-F741-47D5-AC7B-DC3934D76304}"/>
                  </a:ext>
                </a:extLst>
              </p:cNvPr>
              <p:cNvSpPr txBox="1"/>
              <p:nvPr/>
            </p:nvSpPr>
            <p:spPr>
              <a:xfrm>
                <a:off x="1941039" y="2098592"/>
                <a:ext cx="30609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32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−2=5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EC612AE6-F741-47D5-AC7B-DC3934D76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39" y="2098592"/>
                <a:ext cx="306097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FB71053-53CA-4C2A-9FA9-061920C1FCDC}"/>
                  </a:ext>
                </a:extLst>
              </p:cNvPr>
              <p:cNvSpPr txBox="1"/>
              <p:nvPr/>
            </p:nvSpPr>
            <p:spPr>
              <a:xfrm>
                <a:off x="1944676" y="3567058"/>
                <a:ext cx="76259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40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7+</m:t>
                    </m:r>
                    <m:d>
                      <m:dPr>
                        <m:ctrlP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(= 5)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FB71053-53CA-4C2A-9FA9-061920C1F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676" y="3567058"/>
                <a:ext cx="7625931" cy="707886"/>
              </a:xfrm>
              <a:prstGeom prst="rect">
                <a:avLst/>
              </a:prstGeom>
              <a:blipFill>
                <a:blip r:embed="rId8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3B54DA43-B126-4E86-8AC6-C1A983790574}"/>
              </a:ext>
            </a:extLst>
          </p:cNvPr>
          <p:cNvCxnSpPr>
            <a:cxnSpLocks/>
          </p:cNvCxnSpPr>
          <p:nvPr/>
        </p:nvCxnSpPr>
        <p:spPr>
          <a:xfrm>
            <a:off x="3731479" y="4362340"/>
            <a:ext cx="0" cy="15539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FE836CEF-B291-481D-AD09-C4954A9AA6C6}"/>
              </a:ext>
            </a:extLst>
          </p:cNvPr>
          <p:cNvCxnSpPr/>
          <p:nvPr/>
        </p:nvCxnSpPr>
        <p:spPr>
          <a:xfrm>
            <a:off x="3783013" y="3068471"/>
            <a:ext cx="0" cy="47925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F7B32013-FF15-4D4E-815D-37A94DC4D419}"/>
              </a:ext>
            </a:extLst>
          </p:cNvPr>
          <p:cNvCxnSpPr>
            <a:cxnSpLocks/>
          </p:cNvCxnSpPr>
          <p:nvPr/>
        </p:nvCxnSpPr>
        <p:spPr>
          <a:xfrm>
            <a:off x="3775075" y="3075439"/>
            <a:ext cx="219271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Đường kết nối Mũi tên Thẳng 35">
            <a:extLst>
              <a:ext uri="{FF2B5EF4-FFF2-40B4-BE49-F238E27FC236}">
                <a16:creationId xmlns:a16="http://schemas.microsoft.com/office/drawing/2014/main" id="{744699D5-4112-4AC5-A692-EACC472D6AE9}"/>
              </a:ext>
            </a:extLst>
          </p:cNvPr>
          <p:cNvCxnSpPr/>
          <p:nvPr/>
        </p:nvCxnSpPr>
        <p:spPr>
          <a:xfrm>
            <a:off x="5970541" y="3068471"/>
            <a:ext cx="0" cy="47925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76CC4A9A-031C-4C1C-848F-6B6F7F58FE76}"/>
              </a:ext>
            </a:extLst>
          </p:cNvPr>
          <p:cNvCxnSpPr/>
          <p:nvPr/>
        </p:nvCxnSpPr>
        <p:spPr>
          <a:xfrm>
            <a:off x="4270693" y="3205631"/>
            <a:ext cx="0" cy="479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Đường nối Thẳng 38">
            <a:extLst>
              <a:ext uri="{FF2B5EF4-FFF2-40B4-BE49-F238E27FC236}">
                <a16:creationId xmlns:a16="http://schemas.microsoft.com/office/drawing/2014/main" id="{C3B60270-5E9F-48C0-B0E2-E9CA1B819458}"/>
              </a:ext>
            </a:extLst>
          </p:cNvPr>
          <p:cNvCxnSpPr>
            <a:cxnSpLocks/>
          </p:cNvCxnSpPr>
          <p:nvPr/>
        </p:nvCxnSpPr>
        <p:spPr>
          <a:xfrm>
            <a:off x="4262755" y="3212599"/>
            <a:ext cx="21927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ờng kết nối Mũi tên Thẳng 39">
            <a:extLst>
              <a:ext uri="{FF2B5EF4-FFF2-40B4-BE49-F238E27FC236}">
                <a16:creationId xmlns:a16="http://schemas.microsoft.com/office/drawing/2014/main" id="{5DD66A95-3D74-45E3-A309-54FB12C643D7}"/>
              </a:ext>
            </a:extLst>
          </p:cNvPr>
          <p:cNvCxnSpPr/>
          <p:nvPr/>
        </p:nvCxnSpPr>
        <p:spPr>
          <a:xfrm>
            <a:off x="6458221" y="3205631"/>
            <a:ext cx="0" cy="479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6DE368DB-8FEF-4D53-9C2D-B764AAFD60EC}"/>
              </a:ext>
            </a:extLst>
          </p:cNvPr>
          <p:cNvCxnSpPr>
            <a:cxnSpLocks/>
          </p:cNvCxnSpPr>
          <p:nvPr/>
        </p:nvCxnSpPr>
        <p:spPr>
          <a:xfrm flipH="1">
            <a:off x="4680018" y="3059101"/>
            <a:ext cx="17397" cy="5082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02834A46-D39A-4B28-BA6D-B71894B99106}"/>
              </a:ext>
            </a:extLst>
          </p:cNvPr>
          <p:cNvCxnSpPr>
            <a:cxnSpLocks/>
          </p:cNvCxnSpPr>
          <p:nvPr/>
        </p:nvCxnSpPr>
        <p:spPr>
          <a:xfrm>
            <a:off x="4689475" y="3078769"/>
            <a:ext cx="258000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Đường kết nối Mũi tên Thẳng 42">
            <a:extLst>
              <a:ext uri="{FF2B5EF4-FFF2-40B4-BE49-F238E27FC236}">
                <a16:creationId xmlns:a16="http://schemas.microsoft.com/office/drawing/2014/main" id="{C2D10D16-86E5-45AA-9D58-EB2A877B4E5A}"/>
              </a:ext>
            </a:extLst>
          </p:cNvPr>
          <p:cNvCxnSpPr>
            <a:cxnSpLocks/>
          </p:cNvCxnSpPr>
          <p:nvPr/>
        </p:nvCxnSpPr>
        <p:spPr>
          <a:xfrm>
            <a:off x="7269480" y="3066721"/>
            <a:ext cx="0" cy="58593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32706CC8-FF2C-40BE-9441-02C91A744D55}"/>
              </a:ext>
            </a:extLst>
          </p:cNvPr>
          <p:cNvSpPr txBox="1"/>
          <p:nvPr/>
        </p:nvSpPr>
        <p:spPr>
          <a:xfrm>
            <a:off x="3552072" y="5941627"/>
            <a:ext cx="66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56F567CD-0F7E-42A4-B941-969608112FA7}"/>
              </a:ext>
            </a:extLst>
          </p:cNvPr>
          <p:cNvSpPr txBox="1"/>
          <p:nvPr/>
        </p:nvSpPr>
        <p:spPr>
          <a:xfrm>
            <a:off x="4571592" y="5941627"/>
            <a:ext cx="66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B66E3EBF-EC6E-4310-AC10-1A4EF6FA25B6}"/>
              </a:ext>
            </a:extLst>
          </p:cNvPr>
          <p:cNvCxnSpPr>
            <a:cxnSpLocks/>
          </p:cNvCxnSpPr>
          <p:nvPr/>
        </p:nvCxnSpPr>
        <p:spPr>
          <a:xfrm>
            <a:off x="4724438" y="4362340"/>
            <a:ext cx="0" cy="15539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B79142B-C714-4820-9D2A-4ABF03192EAF}"/>
                  </a:ext>
                </a:extLst>
              </p:cNvPr>
              <p:cNvSpPr txBox="1"/>
              <p:nvPr/>
            </p:nvSpPr>
            <p:spPr>
              <a:xfrm>
                <a:off x="3906461" y="5941627"/>
                <a:ext cx="7758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B79142B-C714-4820-9D2A-4ABF03192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461" y="5941627"/>
                <a:ext cx="77585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023336A0-ED91-4467-B068-52754E297741}"/>
                  </a:ext>
                </a:extLst>
              </p:cNvPr>
              <p:cNvSpPr txBox="1"/>
              <p:nvPr/>
            </p:nvSpPr>
            <p:spPr>
              <a:xfrm>
                <a:off x="5036701" y="5931437"/>
                <a:ext cx="7758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023336A0-ED91-4467-B068-52754E297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701" y="5931437"/>
                <a:ext cx="77585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03CDACCC-E135-417E-A0F0-41B7295F7D62}"/>
              </a:ext>
            </a:extLst>
          </p:cNvPr>
          <p:cNvSpPr txBox="1"/>
          <p:nvPr/>
        </p:nvSpPr>
        <p:spPr>
          <a:xfrm>
            <a:off x="5802612" y="5885522"/>
            <a:ext cx="66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BF08EC19-C625-4CDB-B58A-F06F19AF23EA}"/>
                  </a:ext>
                </a:extLst>
              </p:cNvPr>
              <p:cNvSpPr txBox="1"/>
              <p:nvPr/>
            </p:nvSpPr>
            <p:spPr>
              <a:xfrm>
                <a:off x="6719159" y="5885522"/>
                <a:ext cx="12144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BF08EC19-C625-4CDB-B58A-F06F19AF2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159" y="5885522"/>
                <a:ext cx="1214413" cy="707886"/>
              </a:xfrm>
              <a:prstGeom prst="rect">
                <a:avLst/>
              </a:prstGeom>
              <a:blipFill>
                <a:blip r:embed="rId11"/>
                <a:stretch>
                  <a:fillRect l="-17588" t="-15385" r="-13568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FE3C9FE5-0AAB-4082-BFAC-168DD9F79BCE}"/>
                  </a:ext>
                </a:extLst>
              </p:cNvPr>
              <p:cNvSpPr txBox="1"/>
              <p:nvPr/>
            </p:nvSpPr>
            <p:spPr>
              <a:xfrm>
                <a:off x="6127632" y="5916272"/>
                <a:ext cx="7758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FE3C9FE5-0AAB-4082-BFAC-168DD9F79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632" y="5916272"/>
                <a:ext cx="775851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551C7EE3-99EA-47A9-955F-0BEA0F476727}"/>
                  </a:ext>
                </a:extLst>
              </p:cNvPr>
              <p:cNvSpPr txBox="1"/>
              <p:nvPr/>
            </p:nvSpPr>
            <p:spPr>
              <a:xfrm>
                <a:off x="4132700" y="2763205"/>
                <a:ext cx="25864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551C7EE3-99EA-47A9-955F-0BEA0F476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00" y="2763205"/>
                <a:ext cx="2586459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D1FFA9E2-AF48-4F12-98E6-5BD046646513}"/>
              </a:ext>
            </a:extLst>
          </p:cNvPr>
          <p:cNvSpPr txBox="1"/>
          <p:nvPr/>
        </p:nvSpPr>
        <p:spPr>
          <a:xfrm>
            <a:off x="5457962" y="2644242"/>
            <a:ext cx="126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2055637A-332E-435C-B6D8-45CAA6BE7015}"/>
              </a:ext>
            </a:extLst>
          </p:cNvPr>
          <p:cNvSpPr txBox="1"/>
          <p:nvPr/>
        </p:nvSpPr>
        <p:spPr>
          <a:xfrm>
            <a:off x="4183944" y="2610290"/>
            <a:ext cx="183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7680020D-DAA5-4024-B61A-38F33D758E6E}"/>
                  </a:ext>
                </a:extLst>
              </p:cNvPr>
              <p:cNvSpPr txBox="1"/>
              <p:nvPr/>
            </p:nvSpPr>
            <p:spPr>
              <a:xfrm>
                <a:off x="3924165" y="3551553"/>
                <a:ext cx="61959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7680020D-DAA5-4024-B61A-38F33D75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165" y="3551553"/>
                <a:ext cx="619593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242F3EFB-3BA4-4A80-BE3D-D6E164653F90}"/>
                  </a:ext>
                </a:extLst>
              </p:cNvPr>
              <p:cNvSpPr txBox="1"/>
              <p:nvPr/>
            </p:nvSpPr>
            <p:spPr>
              <a:xfrm>
                <a:off x="6141741" y="3549752"/>
                <a:ext cx="61959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242F3EFB-3BA4-4A80-BE3D-D6E164653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41" y="3549752"/>
                <a:ext cx="619593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FD1F2E20-6E93-4895-B4C9-3A07A0ACC135}"/>
                  </a:ext>
                </a:extLst>
              </p:cNvPr>
              <p:cNvSpPr txBox="1"/>
              <p:nvPr/>
            </p:nvSpPr>
            <p:spPr>
              <a:xfrm>
                <a:off x="4232785" y="3581538"/>
                <a:ext cx="89349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FD1F2E20-6E93-4895-B4C9-3A07A0ACC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785" y="3581538"/>
                <a:ext cx="893497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9E662F5F-6A4B-4D7C-AA01-D49EB2D7A6D1}"/>
                  </a:ext>
                </a:extLst>
              </p:cNvPr>
              <p:cNvSpPr txBox="1"/>
              <p:nvPr/>
            </p:nvSpPr>
            <p:spPr>
              <a:xfrm>
                <a:off x="6663980" y="3580901"/>
                <a:ext cx="11843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9E662F5F-6A4B-4D7C-AA01-D49EB2D7A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980" y="3580901"/>
                <a:ext cx="1184351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E7E64695-BAC2-41D6-8DDD-D48F7735771B}"/>
              </a:ext>
            </a:extLst>
          </p:cNvPr>
          <p:cNvSpPr txBox="1"/>
          <p:nvPr/>
        </p:nvSpPr>
        <p:spPr>
          <a:xfrm>
            <a:off x="1590669" y="4549122"/>
            <a:ext cx="10256980" cy="1435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(SGK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76)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a cho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b, ta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9" name="Hình ảnh 78">
            <a:extLst>
              <a:ext uri="{FF2B5EF4-FFF2-40B4-BE49-F238E27FC236}">
                <a16:creationId xmlns:a16="http://schemas.microsoft.com/office/drawing/2014/main" id="{741ED2B5-94A3-4FE6-9F0C-45F708D86D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8398" y="4326430"/>
            <a:ext cx="1156214" cy="1083950"/>
          </a:xfrm>
          <a:prstGeom prst="rect">
            <a:avLst/>
          </a:prstGeom>
        </p:spPr>
      </p:pic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7F9C8F87-3E26-4FBA-A9E6-07F6060246EC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B0F97A48-EEA0-4B5C-83B3-B2DD1526C639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72E2E7A1-D0F7-49E6-8D28-1E05E26BA723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57450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2" grpId="0"/>
      <p:bldP spid="3" grpId="0"/>
      <p:bldP spid="16" grpId="0"/>
      <p:bldP spid="18" grpId="0"/>
      <p:bldP spid="10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6" grpId="1"/>
      <p:bldP spid="57" grpId="0"/>
      <p:bldP spid="57" grpId="1"/>
      <p:bldP spid="58" grpId="0"/>
      <p:bldP spid="58" grpId="1"/>
      <p:bldP spid="60" grpId="0"/>
      <p:bldP spid="65" grpId="0"/>
      <p:bldP spid="67" grpId="0"/>
      <p:bldP spid="6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08CB8500-FDE6-484E-87A0-E4F1520D3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3886339"/>
            <a:ext cx="4546116" cy="290442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EA08D48-E803-40FF-8A44-EF09B7E43513}"/>
              </a:ext>
            </a:extLst>
          </p:cNvPr>
          <p:cNvSpPr txBox="1"/>
          <p:nvPr/>
        </p:nvSpPr>
        <p:spPr>
          <a:xfrm>
            <a:off x="1274357" y="1727660"/>
            <a:ext cx="9114971" cy="20821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(SGK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76):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Z bao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DE74AC2-3D25-47A7-952C-26631473F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56" y="1503321"/>
            <a:ext cx="456563" cy="794024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5731094-285E-4224-ADBD-A739B2D3A1F9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282EA69-9672-418B-9B2A-01AAEC08E50A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ACCC0750-028F-43D7-8BDF-8204E8554899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5221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F3BE8B8-70F7-4234-99D6-509688308687}"/>
              </a:ext>
            </a:extLst>
          </p:cNvPr>
          <p:cNvSpPr txBox="1"/>
          <p:nvPr/>
        </p:nvSpPr>
        <p:spPr>
          <a:xfrm>
            <a:off x="975671" y="1826110"/>
            <a:ext cx="10863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C72E2BA6-7FB1-46D9-80A0-EFB2339C29C2}"/>
              </a:ext>
            </a:extLst>
          </p:cNvPr>
          <p:cNvSpPr/>
          <p:nvPr/>
        </p:nvSpPr>
        <p:spPr>
          <a:xfrm>
            <a:off x="7707231" y="1930320"/>
            <a:ext cx="522515" cy="4614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750184E1-6C1C-42B8-80A5-731AA2B1D3C5}"/>
              </a:ext>
            </a:extLst>
          </p:cNvPr>
          <p:cNvSpPr/>
          <p:nvPr/>
        </p:nvSpPr>
        <p:spPr>
          <a:xfrm>
            <a:off x="4928016" y="2810640"/>
            <a:ext cx="832476" cy="6135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4" name="Đối tượng 43">
            <a:extLst>
              <a:ext uri="{FF2B5EF4-FFF2-40B4-BE49-F238E27FC236}">
                <a16:creationId xmlns:a16="http://schemas.microsoft.com/office/drawing/2014/main" id="{C662A8B1-69AE-4A5B-A3DC-33F1E5A84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549072"/>
              </p:ext>
            </p:extLst>
          </p:nvPr>
        </p:nvGraphicFramePr>
        <p:xfrm>
          <a:off x="842963" y="3948090"/>
          <a:ext cx="41052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803240" imgH="228600" progId="Equation.DSMT4">
                  <p:embed/>
                </p:oleObj>
              </mc:Choice>
              <mc:Fallback>
                <p:oleObj name="Equation" r:id="rId3" imgW="1803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3948090"/>
                        <a:ext cx="4105275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Đối tượng 44">
            <a:extLst>
              <a:ext uri="{FF2B5EF4-FFF2-40B4-BE49-F238E27FC236}">
                <a16:creationId xmlns:a16="http://schemas.microsoft.com/office/drawing/2014/main" id="{789CCE90-69E9-471A-9A5F-670400117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429197"/>
              </p:ext>
            </p:extLst>
          </p:nvPr>
        </p:nvGraphicFramePr>
        <p:xfrm>
          <a:off x="793750" y="2846388"/>
          <a:ext cx="41544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574640" imgH="228600" progId="Equation.DSMT4">
                  <p:embed/>
                </p:oleObj>
              </mc:Choice>
              <mc:Fallback>
                <p:oleObj name="Equation" r:id="rId5" imgW="1574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750" y="2846388"/>
                        <a:ext cx="4154488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E24CBEE9-E644-48A4-A301-DCA5D1193AD8}"/>
              </a:ext>
            </a:extLst>
          </p:cNvPr>
          <p:cNvSpPr/>
          <p:nvPr/>
        </p:nvSpPr>
        <p:spPr>
          <a:xfrm>
            <a:off x="4948238" y="3850793"/>
            <a:ext cx="812254" cy="6588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C2B31393-2DC3-4654-86AF-280F7B5768F8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A0471942-75A0-4F8D-9EC6-2A0C43CCD513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4C7C8079-47E5-483B-9505-04CBF615191A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8CF39A3-B687-4F79-9B23-16AC2F062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2" y="3636955"/>
            <a:ext cx="2831324" cy="2831324"/>
          </a:xfrm>
          <a:prstGeom prst="rect">
            <a:avLst/>
          </a:prstGeom>
        </p:spPr>
      </p:pic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768261"/>
              </p:ext>
            </p:extLst>
          </p:nvPr>
        </p:nvGraphicFramePr>
        <p:xfrm>
          <a:off x="4948238" y="2895277"/>
          <a:ext cx="779197" cy="45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419040" imgH="215640" progId="Equation.DSMT4">
                  <p:embed/>
                </p:oleObj>
              </mc:Choice>
              <mc:Fallback>
                <p:oleObj name="Equation" r:id="rId8" imgW="419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8238" y="2895277"/>
                        <a:ext cx="779197" cy="4570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984951"/>
              </p:ext>
            </p:extLst>
          </p:nvPr>
        </p:nvGraphicFramePr>
        <p:xfrm>
          <a:off x="5035748" y="3982687"/>
          <a:ext cx="532238" cy="49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190440" imgH="177480" progId="Equation.DSMT4">
                  <p:embed/>
                </p:oleObj>
              </mc:Choice>
              <mc:Fallback>
                <p:oleObj name="Equation" r:id="rId10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35748" y="3982687"/>
                        <a:ext cx="532238" cy="4967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4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A3AD147-F2F4-414F-BE8F-BC5D3BB3CA75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2E77483-EACC-4B9A-8C8F-8314527CC8E2}"/>
              </a:ext>
            </a:extLst>
          </p:cNvPr>
          <p:cNvSpPr txBox="1"/>
          <p:nvPr/>
        </p:nvSpPr>
        <p:spPr>
          <a:xfrm>
            <a:off x="943429" y="1633316"/>
            <a:ext cx="6096000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58D7A62B-A60F-42F0-A0C2-50BFD7BE4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864008"/>
              </p:ext>
            </p:extLst>
          </p:nvPr>
        </p:nvGraphicFramePr>
        <p:xfrm>
          <a:off x="1574611" y="2381353"/>
          <a:ext cx="8382189" cy="5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3568680" imgH="228600" progId="Equation.DSMT4">
                  <p:embed/>
                </p:oleObj>
              </mc:Choice>
              <mc:Fallback>
                <p:oleObj name="Equation" r:id="rId3" imgW="3568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4611" y="2381353"/>
                        <a:ext cx="8382189" cy="53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664EBB5B-51CF-416B-95E8-691A405DD9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598619"/>
              </p:ext>
            </p:extLst>
          </p:nvPr>
        </p:nvGraphicFramePr>
        <p:xfrm>
          <a:off x="943429" y="3797758"/>
          <a:ext cx="69183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2946240" imgH="228600" progId="Equation.DSMT4">
                  <p:embed/>
                </p:oleObj>
              </mc:Choice>
              <mc:Fallback>
                <p:oleObj name="Equation" r:id="rId5" imgW="2946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3429" y="3797758"/>
                        <a:ext cx="69183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A07C5941-2A31-4972-B11C-71AD45F9A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171294"/>
              </p:ext>
            </p:extLst>
          </p:nvPr>
        </p:nvGraphicFramePr>
        <p:xfrm>
          <a:off x="943429" y="4546497"/>
          <a:ext cx="59975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2412720" imgH="228600" progId="Equation.DSMT4">
                  <p:embed/>
                </p:oleObj>
              </mc:Choice>
              <mc:Fallback>
                <p:oleObj name="Equation" r:id="rId7" imgW="241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3429" y="4546497"/>
                        <a:ext cx="5997575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EB7F1AE0-221F-40FF-ACE0-67285FF68E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93604"/>
              </p:ext>
            </p:extLst>
          </p:nvPr>
        </p:nvGraphicFramePr>
        <p:xfrm>
          <a:off x="943429" y="5283397"/>
          <a:ext cx="6647556" cy="53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2831760" imgH="228600" progId="Equation.DSMT4">
                  <p:embed/>
                </p:oleObj>
              </mc:Choice>
              <mc:Fallback>
                <p:oleObj name="Equation" r:id="rId9" imgW="283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3429" y="5283397"/>
                        <a:ext cx="6647556" cy="536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E007A708-2B22-49C5-B8AF-3E7D9BF52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141638"/>
              </p:ext>
            </p:extLst>
          </p:nvPr>
        </p:nvGraphicFramePr>
        <p:xfrm>
          <a:off x="943429" y="5990133"/>
          <a:ext cx="3606976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1536480" imgH="228600" progId="Equation.DSMT4">
                  <p:embed/>
                </p:oleObj>
              </mc:Choice>
              <mc:Fallback>
                <p:oleObj name="Equation" r:id="rId11" imgW="1536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3429" y="5990133"/>
                        <a:ext cx="3606976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E519C4A-FD38-45D5-A134-6ECEFCC0FC23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BD06C4D4-A380-45BB-A830-961CD478221A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pic>
        <p:nvPicPr>
          <p:cNvPr id="15" name="Hình ảnh 1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D49DEA59-3864-4998-89B2-76A52619B1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1" y="3656978"/>
            <a:ext cx="2831324" cy="28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CBA043E-FD23-409F-87AA-17CDBE123CB0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084CAFC-CE13-45C4-A483-D2DEF89C8E9D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236EC25-F17C-4FB7-B9AE-A134BFC73AEF}"/>
                  </a:ext>
                </a:extLst>
              </p:cNvPr>
              <p:cNvSpPr txBox="1"/>
              <p:nvPr/>
            </p:nvSpPr>
            <p:spPr>
              <a:xfrm>
                <a:off x="1016000" y="1710492"/>
                <a:ext cx="10421257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(SGK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77):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21 </a:t>
                </a:r>
                <a:r>
                  <a:rPr lang="en-US" sz="2800" dirty="0" err="1"/>
                  <a:t>giờ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nhiệt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giảm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Viết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nhiệt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lúc</a:t>
                </a:r>
                <a:r>
                  <a:rPr lang="en-US" sz="2800" dirty="0"/>
                  <a:t> 21 </a:t>
                </a:r>
                <a:r>
                  <a:rPr lang="en-US" sz="2800" dirty="0" err="1"/>
                  <a:t>giờ</a:t>
                </a:r>
                <a:r>
                  <a:rPr lang="en-US" sz="2800" dirty="0"/>
                  <a:t>.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– 6 =</a:t>
                </a:r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236EC25-F17C-4FB7-B9AE-A134BFC73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1710492"/>
                <a:ext cx="10421257" cy="4154984"/>
              </a:xfrm>
              <a:prstGeom prst="rect">
                <a:avLst/>
              </a:prstGeom>
              <a:blipFill>
                <a:blip r:embed="rId2"/>
                <a:stretch>
                  <a:fillRect l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85DF80BC-1224-4137-8C07-4C42B9E7C10B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pic>
        <p:nvPicPr>
          <p:cNvPr id="8" name="Hình ảnh 7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28A202AB-46B1-401C-A465-3D61495DB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1" y="3656978"/>
            <a:ext cx="2831324" cy="2831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38727" y="4241643"/>
                <a:ext cx="390100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6−5</m:t>
                              </m:r>
                            </m:e>
                          </m:d>
                          <m:r>
                            <a:rPr lang="en-US" sz="32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=−1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2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727" y="4241643"/>
                <a:ext cx="390100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35527" y="4241643"/>
            <a:ext cx="1234633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5+(-6)</a:t>
            </a:r>
          </a:p>
        </p:txBody>
      </p:sp>
    </p:spTree>
    <p:extLst>
      <p:ext uri="{BB962C8B-B14F-4D97-AF65-F5344CB8AC3E}">
        <p14:creationId xmlns:p14="http://schemas.microsoft.com/office/powerpoint/2010/main" val="186528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1126</Words>
  <Application>Microsoft Office PowerPoint</Application>
  <PresentationFormat>Widescreen</PresentationFormat>
  <Paragraphs>264</Paragraphs>
  <Slides>26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.VnTime</vt:lpstr>
      <vt:lpstr>.VnTimeH</vt:lpstr>
      <vt:lpstr>Arial</vt:lpstr>
      <vt:lpstr>Calibri</vt:lpstr>
      <vt:lpstr>Calibri Light</vt:lpstr>
      <vt:lpstr>Cambria Math</vt:lpstr>
      <vt:lpstr>Times New Roman</vt:lpstr>
      <vt:lpstr>UTM Habano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Ly Nguyen Phuong</dc:creator>
  <cp:lastModifiedBy>Admin</cp:lastModifiedBy>
  <cp:revision>47</cp:revision>
  <dcterms:created xsi:type="dcterms:W3CDTF">2021-08-11T08:37:31Z</dcterms:created>
  <dcterms:modified xsi:type="dcterms:W3CDTF">2026-03-04T09:13:15Z</dcterms:modified>
</cp:coreProperties>
</file>