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7.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6" r:id="rId3"/>
  </p:sldMasterIdLst>
  <p:notesMasterIdLst>
    <p:notesMasterId r:id="rId25"/>
  </p:notesMasterIdLst>
  <p:sldIdLst>
    <p:sldId id="316" r:id="rId4"/>
    <p:sldId id="269" r:id="rId5"/>
    <p:sldId id="268" r:id="rId6"/>
    <p:sldId id="270" r:id="rId7"/>
    <p:sldId id="271" r:id="rId8"/>
    <p:sldId id="272" r:id="rId9"/>
    <p:sldId id="317" r:id="rId10"/>
    <p:sldId id="275" r:id="rId11"/>
    <p:sldId id="276" r:id="rId12"/>
    <p:sldId id="277" r:id="rId13"/>
    <p:sldId id="278" r:id="rId14"/>
    <p:sldId id="279" r:id="rId15"/>
    <p:sldId id="312" r:id="rId16"/>
    <p:sldId id="280" r:id="rId17"/>
    <p:sldId id="281" r:id="rId18"/>
    <p:sldId id="313" r:id="rId19"/>
    <p:sldId id="290" r:id="rId20"/>
    <p:sldId id="314" r:id="rId21"/>
    <p:sldId id="315" r:id="rId22"/>
    <p:sldId id="291" r:id="rId23"/>
    <p:sldId id="310" r:id="rId24"/>
  </p:sldIdLst>
  <p:sldSz cx="12192000" cy="6858000"/>
  <p:notesSz cx="6858000" cy="9144000"/>
  <p:embeddedFontLst>
    <p:embeddedFont>
      <p:font typeface="Calibri Light" panose="020F0302020204030204" pitchFamily="34" charset="0"/>
      <p:regular r:id="rId26"/>
      <p:italic r:id="rId27"/>
    </p:embeddedFont>
    <p:embeddedFont>
      <p:font typeface="VNI-Times" pitchFamily="2"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Arial Black" panose="020B0A04020102020204" pitchFamily="34" charset="0"/>
      <p:bold r:id="rId36"/>
    </p:embeddedFont>
    <p:embeddedFont>
      <p:font typeface=".VnTime" panose="020B7200000000000000" pitchFamily="34" charset="0"/>
      <p:regular r:id="rId37"/>
      <p:bold r:id="rId38"/>
      <p:italic r:id="rId39"/>
      <p:boldItalic r:id="rId40"/>
    </p:embeddedFont>
    <p:embeddedFont>
      <p:font typeface="Tahoma" panose="020B0604030504040204" pitchFamily="34" charset="0"/>
      <p:regular r:id="rId41"/>
      <p:bold r:id="rId42"/>
    </p:embeddedFont>
    <p:embeddedFont>
      <p:font typeface="Cambria Math" panose="0204050305040603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65" autoAdjust="0"/>
    <p:restoredTop sz="94660"/>
  </p:normalViewPr>
  <p:slideViewPr>
    <p:cSldViewPr snapToGrid="0">
      <p:cViewPr varScale="1">
        <p:scale>
          <a:sx n="70" d="100"/>
          <a:sy n="70" d="100"/>
        </p:scale>
        <p:origin x="66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wmf"/><Relationship Id="rId1" Type="http://schemas.openxmlformats.org/officeDocument/2006/relationships/image" Target="../media/image56.wmf"/><Relationship Id="rId5" Type="http://schemas.openxmlformats.org/officeDocument/2006/relationships/image" Target="../media/image60.wmf"/><Relationship Id="rId4"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75B4-288D-4554-BC4E-49FE9751EE07}" type="datetimeFigureOut">
              <a:rPr lang="en-US" smtClean="0"/>
              <a:t>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E2FBF-79DE-4A49-942A-8A1CA12E299B}" type="slidenum">
              <a:rPr lang="en-US" smtClean="0"/>
              <a:t>‹#›</a:t>
            </a:fld>
            <a:endParaRPr lang="en-US"/>
          </a:p>
        </p:txBody>
      </p:sp>
    </p:spTree>
    <p:extLst>
      <p:ext uri="{BB962C8B-B14F-4D97-AF65-F5344CB8AC3E}">
        <p14:creationId xmlns:p14="http://schemas.microsoft.com/office/powerpoint/2010/main" val="722162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66F93-C21B-444F-B45B-2939CAB6C2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5085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66F93-C21B-444F-B45B-2939CAB6C2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249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3/1/2026</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3/1/2026</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3/1/2026</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GB"/>
          </a:p>
        </p:txBody>
      </p:sp>
      <p:sp>
        <p:nvSpPr>
          <p:cNvPr id="4" name="Rectangle 5"/>
          <p:cNvSpPr>
            <a:spLocks noGrp="1" noChangeArrowheads="1"/>
          </p:cNvSpPr>
          <p:nvPr>
            <p:ph type="ftr" sz="quarter" idx="11"/>
          </p:nvPr>
        </p:nvSpPr>
        <p:spPr/>
        <p:txBody>
          <a:bodyPr/>
          <a:lstStyle>
            <a:lvl1pPr>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vl1pPr>
          </a:lstStyle>
          <a:p>
            <a:pPr>
              <a:defRPr/>
            </a:pPr>
            <a:fld id="{841ED521-A8B3-4F6C-AC6A-C5B886858152}" type="slidenum">
              <a:rPr lang="en-GB"/>
              <a:pPr>
                <a:defRPr/>
              </a:pPr>
              <a:t>‹#›</a:t>
            </a:fld>
            <a:endParaRPr lang="en-GB"/>
          </a:p>
        </p:txBody>
      </p:sp>
    </p:spTree>
    <p:extLst>
      <p:ext uri="{BB962C8B-B14F-4D97-AF65-F5344CB8AC3E}">
        <p14:creationId xmlns:p14="http://schemas.microsoft.com/office/powerpoint/2010/main" val="3741107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44259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12531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81367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30140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27015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17312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6586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3/1/2026</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65114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61617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07743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37235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20598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39530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43865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995438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33754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57349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3/1/2026</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89566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23069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89799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61920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073871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86742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08720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3/1/2026</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3/1/2026</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3/1/2026</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3/1/2026</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3/1/2026</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3/1/2026</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3/1/2026</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0043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78446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0.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52.png"/><Relationship Id="rId5" Type="http://schemas.openxmlformats.org/officeDocument/2006/relationships/image" Target="../media/image51.gif"/><Relationship Id="rId4" Type="http://schemas.openxmlformats.org/officeDocument/2006/relationships/image" Target="../media/image50.emf"/></Relationships>
</file>

<file path=ppt/slides/_rels/slide14.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58.emf"/><Relationship Id="rId18" Type="http://schemas.openxmlformats.org/officeDocument/2006/relationships/image" Target="../media/image61.png"/><Relationship Id="rId3" Type="http://schemas.microsoft.com/office/2007/relationships/media" Target="../media/media3.WAV"/><Relationship Id="rId7" Type="http://schemas.openxmlformats.org/officeDocument/2006/relationships/audio" Target="../media/audio7.wav"/><Relationship Id="rId12" Type="http://schemas.openxmlformats.org/officeDocument/2006/relationships/oleObject" Target="../embeddings/oleObject4.bin"/><Relationship Id="rId17" Type="http://schemas.openxmlformats.org/officeDocument/2006/relationships/image" Target="../media/image60.wmf"/><Relationship Id="rId2" Type="http://schemas.openxmlformats.org/officeDocument/2006/relationships/audio" Target="ppt\slides\bien.wav" TargetMode="External"/><Relationship Id="rId16" Type="http://schemas.openxmlformats.org/officeDocument/2006/relationships/oleObject" Target="../embeddings/oleObject6.bin"/><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image" Target="../media/image57.wmf"/><Relationship Id="rId5" Type="http://schemas.openxmlformats.org/officeDocument/2006/relationships/slideLayout" Target="../slideLayouts/slideLayout7.xml"/><Relationship Id="rId15" Type="http://schemas.openxmlformats.org/officeDocument/2006/relationships/image" Target="../media/image59.wmf"/><Relationship Id="rId10" Type="http://schemas.openxmlformats.org/officeDocument/2006/relationships/oleObject" Target="../embeddings/oleObject3.bin"/><Relationship Id="rId19" Type="http://schemas.openxmlformats.org/officeDocument/2006/relationships/image" Target="../media/image62.wmf"/><Relationship Id="rId4" Type="http://schemas.openxmlformats.org/officeDocument/2006/relationships/audio" Target="../media/media3.WAV"/><Relationship Id="rId9" Type="http://schemas.openxmlformats.org/officeDocument/2006/relationships/image" Target="../media/image56.wmf"/><Relationship Id="rId1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gif"/><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gif"/><Relationship Id="rId2" Type="http://schemas.openxmlformats.org/officeDocument/2006/relationships/audio" Target="../media/media1.mp3"/><Relationship Id="rId16" Type="http://schemas.openxmlformats.org/officeDocument/2006/relationships/image" Target="../media/image16.gif"/><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gif"/></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9.png"/><Relationship Id="rId18" Type="http://schemas.openxmlformats.org/officeDocument/2006/relationships/image" Target="../media/image10.png"/><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image" Target="../media/image22.gif"/><Relationship Id="rId7" Type="http://schemas.openxmlformats.org/officeDocument/2006/relationships/audio" Target="../media/audio4.wav"/><Relationship Id="rId12" Type="http://schemas.openxmlformats.org/officeDocument/2006/relationships/image" Target="../media/image18.png"/><Relationship Id="rId17" Type="http://schemas.openxmlformats.org/officeDocument/2006/relationships/image" Target="../media/image19.png"/><Relationship Id="rId25" Type="http://schemas.openxmlformats.org/officeDocument/2006/relationships/image" Target="../media/image26.png"/><Relationship Id="rId2" Type="http://schemas.microsoft.com/office/2007/relationships/media" Target="../media/media2.mp3"/><Relationship Id="rId16" Type="http://schemas.openxmlformats.org/officeDocument/2006/relationships/image" Target="../media/image7.png"/><Relationship Id="rId20" Type="http://schemas.openxmlformats.org/officeDocument/2006/relationships/image" Target="../media/image21.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3.gif"/><Relationship Id="rId24" Type="http://schemas.openxmlformats.org/officeDocument/2006/relationships/image" Target="../media/image25.png"/><Relationship Id="rId5" Type="http://schemas.openxmlformats.org/officeDocument/2006/relationships/audio" Target="../media/audio2.wav"/><Relationship Id="rId15" Type="http://schemas.openxmlformats.org/officeDocument/2006/relationships/image" Target="../media/image6.png"/><Relationship Id="rId23" Type="http://schemas.openxmlformats.org/officeDocument/2006/relationships/image" Target="../media/image24.png"/><Relationship Id="rId28" Type="http://schemas.openxmlformats.org/officeDocument/2006/relationships/image" Target="../media/image28.png"/><Relationship Id="rId10" Type="http://schemas.openxmlformats.org/officeDocument/2006/relationships/image" Target="../media/image4.png"/><Relationship Id="rId19" Type="http://schemas.openxmlformats.org/officeDocument/2006/relationships/image" Target="../media/image20.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png"/><Relationship Id="rId22" Type="http://schemas.openxmlformats.org/officeDocument/2006/relationships/image" Target="../media/image23.png"/><Relationship Id="rId27"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9.png"/><Relationship Id="rId18" Type="http://schemas.openxmlformats.org/officeDocument/2006/relationships/image" Target="../media/image23.png"/><Relationship Id="rId26" Type="http://schemas.openxmlformats.org/officeDocument/2006/relationships/image" Target="../media/image30.png"/><Relationship Id="rId3" Type="http://schemas.openxmlformats.org/officeDocument/2006/relationships/slideLayout" Target="../slideLayouts/slideLayout2.xml"/><Relationship Id="rId21" Type="http://schemas.openxmlformats.org/officeDocument/2006/relationships/image" Target="../media/image26.png"/><Relationship Id="rId7" Type="http://schemas.openxmlformats.org/officeDocument/2006/relationships/audio" Target="../media/audio4.wav"/><Relationship Id="rId12" Type="http://schemas.openxmlformats.org/officeDocument/2006/relationships/image" Target="../media/image18.png"/><Relationship Id="rId17" Type="http://schemas.openxmlformats.org/officeDocument/2006/relationships/image" Target="../media/image22.gif"/><Relationship Id="rId25" Type="http://schemas.openxmlformats.org/officeDocument/2006/relationships/image" Target="../media/image6.png"/><Relationship Id="rId2" Type="http://schemas.microsoft.com/office/2007/relationships/media" Target="../media/media2.mp3"/><Relationship Id="rId16" Type="http://schemas.openxmlformats.org/officeDocument/2006/relationships/image" Target="../media/image21.gif"/><Relationship Id="rId20" Type="http://schemas.openxmlformats.org/officeDocument/2006/relationships/image" Target="../media/image25.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3.gif"/><Relationship Id="rId24" Type="http://schemas.openxmlformats.org/officeDocument/2006/relationships/image" Target="../media/image5.png"/><Relationship Id="rId5" Type="http://schemas.openxmlformats.org/officeDocument/2006/relationships/audio" Target="../media/audio2.wav"/><Relationship Id="rId15" Type="http://schemas.openxmlformats.org/officeDocument/2006/relationships/image" Target="../media/image20.gif"/><Relationship Id="rId23" Type="http://schemas.openxmlformats.org/officeDocument/2006/relationships/image" Target="../media/image29.png"/><Relationship Id="rId28" Type="http://schemas.openxmlformats.org/officeDocument/2006/relationships/image" Target="../media/image28.png"/><Relationship Id="rId10" Type="http://schemas.openxmlformats.org/officeDocument/2006/relationships/image" Target="../media/image4.png"/><Relationship Id="rId19"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0.png"/><Relationship Id="rId22" Type="http://schemas.openxmlformats.org/officeDocument/2006/relationships/image" Target="../media/image27.png"/><Relationship Id="rId27"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9.png"/><Relationship Id="rId18" Type="http://schemas.openxmlformats.org/officeDocument/2006/relationships/image" Target="../media/image10.png"/><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image" Target="../media/image22.gif"/><Relationship Id="rId7" Type="http://schemas.openxmlformats.org/officeDocument/2006/relationships/audio" Target="../media/audio4.wav"/><Relationship Id="rId12" Type="http://schemas.openxmlformats.org/officeDocument/2006/relationships/image" Target="../media/image18.png"/><Relationship Id="rId17" Type="http://schemas.openxmlformats.org/officeDocument/2006/relationships/image" Target="../media/image19.png"/><Relationship Id="rId25" Type="http://schemas.openxmlformats.org/officeDocument/2006/relationships/image" Target="../media/image26.png"/><Relationship Id="rId2" Type="http://schemas.microsoft.com/office/2007/relationships/media" Target="../media/media2.mp3"/><Relationship Id="rId16" Type="http://schemas.openxmlformats.org/officeDocument/2006/relationships/image" Target="../media/image7.png"/><Relationship Id="rId20" Type="http://schemas.openxmlformats.org/officeDocument/2006/relationships/image" Target="../media/image21.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3.gif"/><Relationship Id="rId24" Type="http://schemas.openxmlformats.org/officeDocument/2006/relationships/image" Target="../media/image25.png"/><Relationship Id="rId5" Type="http://schemas.openxmlformats.org/officeDocument/2006/relationships/audio" Target="../media/audio2.wav"/><Relationship Id="rId15" Type="http://schemas.openxmlformats.org/officeDocument/2006/relationships/image" Target="../media/image29.png"/><Relationship Id="rId23" Type="http://schemas.openxmlformats.org/officeDocument/2006/relationships/image" Target="../media/image24.png"/><Relationship Id="rId28" Type="http://schemas.openxmlformats.org/officeDocument/2006/relationships/image" Target="../media/image28.png"/><Relationship Id="rId10" Type="http://schemas.openxmlformats.org/officeDocument/2006/relationships/image" Target="../media/image4.png"/><Relationship Id="rId19" Type="http://schemas.openxmlformats.org/officeDocument/2006/relationships/image" Target="../media/image20.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png"/><Relationship Id="rId22" Type="http://schemas.openxmlformats.org/officeDocument/2006/relationships/image" Target="../media/image23.png"/><Relationship Id="rId27"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9.png"/><Relationship Id="rId18" Type="http://schemas.openxmlformats.org/officeDocument/2006/relationships/image" Target="../media/image10.png"/><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image" Target="../media/image22.gif"/><Relationship Id="rId7" Type="http://schemas.openxmlformats.org/officeDocument/2006/relationships/audio" Target="../media/audio4.wav"/><Relationship Id="rId12" Type="http://schemas.openxmlformats.org/officeDocument/2006/relationships/image" Target="../media/image18.png"/><Relationship Id="rId17" Type="http://schemas.openxmlformats.org/officeDocument/2006/relationships/image" Target="../media/image19.png"/><Relationship Id="rId25" Type="http://schemas.openxmlformats.org/officeDocument/2006/relationships/image" Target="../media/image26.png"/><Relationship Id="rId2" Type="http://schemas.microsoft.com/office/2007/relationships/media" Target="../media/media2.mp3"/><Relationship Id="rId16" Type="http://schemas.openxmlformats.org/officeDocument/2006/relationships/image" Target="../media/image7.png"/><Relationship Id="rId20" Type="http://schemas.openxmlformats.org/officeDocument/2006/relationships/image" Target="../media/image21.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3.gif"/><Relationship Id="rId24" Type="http://schemas.openxmlformats.org/officeDocument/2006/relationships/image" Target="../media/image25.png"/><Relationship Id="rId5" Type="http://schemas.openxmlformats.org/officeDocument/2006/relationships/audio" Target="../media/audio2.wav"/><Relationship Id="rId15" Type="http://schemas.openxmlformats.org/officeDocument/2006/relationships/image" Target="../media/image29.png"/><Relationship Id="rId23" Type="http://schemas.openxmlformats.org/officeDocument/2006/relationships/image" Target="../media/image24.png"/><Relationship Id="rId28" Type="http://schemas.openxmlformats.org/officeDocument/2006/relationships/image" Target="../media/image28.png"/><Relationship Id="rId10" Type="http://schemas.openxmlformats.org/officeDocument/2006/relationships/image" Target="../media/image4.png"/><Relationship Id="rId19" Type="http://schemas.openxmlformats.org/officeDocument/2006/relationships/image" Target="../media/image20.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1.png"/><Relationship Id="rId22" Type="http://schemas.openxmlformats.org/officeDocument/2006/relationships/image" Target="../media/image23.png"/><Relationship Id="rId27"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60339ED-619D-4094-905B-F5BEDA13E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AD383A-948B-4CAB-BE0E-41295E5CAA7F}"/>
              </a:ext>
            </a:extLst>
          </p:cNvPr>
          <p:cNvSpPr txBox="1"/>
          <p:nvPr/>
        </p:nvSpPr>
        <p:spPr>
          <a:xfrm>
            <a:off x="3283528" y="4137952"/>
            <a:ext cx="673330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GIÁO VIÊN</a:t>
            </a:r>
            <a:r>
              <a:rPr lang="en-US" sz="2800" b="1" dirty="0" smtClean="0">
                <a:solidFill>
                  <a:srgbClr val="FF0000"/>
                </a:solidFill>
                <a:latin typeface="Times New Roman" panose="02020603050405020304" pitchFamily="18" charset="0"/>
                <a:cs typeface="Times New Roman" panose="02020603050405020304" pitchFamily="18" charset="0"/>
              </a:rPr>
              <a:t>: TRẦN THỊ THANH NHÀN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585C326-988B-4D48-AD8D-3CB9F82C01DF}"/>
              </a:ext>
            </a:extLst>
          </p:cNvPr>
          <p:cNvSpPr txBox="1"/>
          <p:nvPr/>
        </p:nvSpPr>
        <p:spPr>
          <a:xfrm>
            <a:off x="3283528" y="4678279"/>
            <a:ext cx="673330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t>
            </a:r>
            <a:r>
              <a:rPr lang="vi-VN" sz="2800" b="1" dirty="0">
                <a:solidFill>
                  <a:srgbClr val="FF0000"/>
                </a:solidFill>
                <a:latin typeface="Times New Roman" panose="02020603050405020304" pitchFamily="18" charset="0"/>
                <a:cs typeface="Times New Roman" panose="02020603050405020304" pitchFamily="18" charset="0"/>
              </a:rPr>
              <a:t>ƯỜNG</a:t>
            </a:r>
            <a:r>
              <a:rPr lang="vi-VN" sz="2800" b="1" dirty="0" smtClean="0">
                <a:solidFill>
                  <a:srgbClr val="FF0000"/>
                </a:solidFill>
                <a:latin typeface="Times New Roman" panose="02020603050405020304" pitchFamily="18" charset="0"/>
                <a:cs typeface="Times New Roman" panose="02020603050405020304" pitchFamily="18" charset="0"/>
              </a:rPr>
              <a:t>:</a:t>
            </a:r>
            <a:r>
              <a:rPr lang="en-US" sz="2800" b="1" dirty="0" smtClean="0">
                <a:solidFill>
                  <a:srgbClr val="FF0000"/>
                </a:solidFill>
                <a:latin typeface="Times New Roman" panose="02020603050405020304" pitchFamily="18" charset="0"/>
                <a:cs typeface="Times New Roman" panose="02020603050405020304" pitchFamily="18" charset="0"/>
              </a:rPr>
              <a:t> THCS VÕ XÁN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6B04EB4-ECCA-4618-A15F-654C3904E885}"/>
              </a:ext>
            </a:extLst>
          </p:cNvPr>
          <p:cNvSpPr txBox="1"/>
          <p:nvPr/>
        </p:nvSpPr>
        <p:spPr>
          <a:xfrm>
            <a:off x="2175164" y="1105206"/>
            <a:ext cx="7638538" cy="2508613"/>
          </a:xfrm>
          <a:prstGeom prst="rect">
            <a:avLst/>
          </a:prstGeom>
          <a:noFill/>
        </p:spPr>
        <p:txBody>
          <a:bodyPr wrap="square" rtlCol="0">
            <a:prstTxWarp prst="textArchUp">
              <a:avLst>
                <a:gd name="adj" fmla="val 10803702"/>
              </a:avLst>
            </a:prstTxWarp>
            <a:spAutoFit/>
          </a:bodyPr>
          <a:lstStyle/>
          <a:p>
            <a:r>
              <a:rPr lang="en-US" sz="44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CHÀO MỪNG CÁC EM ĐẾN VỚI TIẾT HỌC</a:t>
            </a:r>
            <a:endParaRPr lang="vi-VN" sz="44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418" y="2510442"/>
            <a:ext cx="5859528" cy="110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5585C326-988B-4D48-AD8D-3CB9F82C01DF}"/>
              </a:ext>
            </a:extLst>
          </p:cNvPr>
          <p:cNvSpPr txBox="1"/>
          <p:nvPr/>
        </p:nvSpPr>
        <p:spPr>
          <a:xfrm>
            <a:off x="3281186" y="3557041"/>
            <a:ext cx="6733309" cy="523220"/>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LỚP: 8A4</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617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after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809897" y="418011"/>
            <a:ext cx="4193177" cy="461665"/>
          </a:xfrm>
          <a:prstGeom prst="rect">
            <a:avLst/>
          </a:prstGeom>
          <a:noFill/>
        </p:spPr>
        <p:txBody>
          <a:bodyPr wrap="square" rtlCol="0">
            <a:spAutoFit/>
          </a:bodyPr>
          <a:lstStyle/>
          <a:p>
            <a:r>
              <a:rPr lang="en-US" sz="2400" b="1" u="sng" smtClean="0">
                <a:solidFill>
                  <a:srgbClr val="C00000"/>
                </a:solidFill>
                <a:latin typeface="Times New Roman" panose="02020603050405020304" pitchFamily="18" charset="0"/>
                <a:cs typeface="Times New Roman" panose="02020603050405020304" pitchFamily="18" charset="0"/>
              </a:rPr>
              <a:t>Ví dụ 1</a:t>
            </a:r>
            <a:r>
              <a:rPr lang="en-US" sz="2400" b="1" smtClean="0">
                <a:solidFill>
                  <a:srgbClr val="C00000"/>
                </a:solidFill>
                <a:latin typeface="Times New Roman" panose="02020603050405020304" pitchFamily="18" charset="0"/>
                <a:cs typeface="Times New Roman" panose="02020603050405020304" pitchFamily="18" charset="0"/>
              </a:rPr>
              <a:t>: </a:t>
            </a:r>
            <a:endParaRPr lang="en-US" sz="2400" b="1">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03120" y="418011"/>
            <a:ext cx="3122023" cy="502395"/>
          </a:xfrm>
          <a:prstGeom prst="rect">
            <a:avLst/>
          </a:prstGeom>
        </p:spPr>
      </p:pic>
      <p:pic>
        <p:nvPicPr>
          <p:cNvPr id="4" name="Picture 3"/>
          <p:cNvPicPr>
            <a:picLocks noChangeAspect="1"/>
          </p:cNvPicPr>
          <p:nvPr/>
        </p:nvPicPr>
        <p:blipFill>
          <a:blip r:embed="rId4"/>
          <a:stretch>
            <a:fillRect/>
          </a:stretch>
        </p:blipFill>
        <p:spPr>
          <a:xfrm>
            <a:off x="940526" y="988398"/>
            <a:ext cx="7555449" cy="1864117"/>
          </a:xfrm>
          <a:prstGeom prst="rect">
            <a:avLst/>
          </a:prstGeom>
        </p:spPr>
      </p:pic>
      <p:pic>
        <p:nvPicPr>
          <p:cNvPr id="5" name="Picture 4"/>
          <p:cNvPicPr>
            <a:picLocks noChangeAspect="1"/>
          </p:cNvPicPr>
          <p:nvPr/>
        </p:nvPicPr>
        <p:blipFill>
          <a:blip r:embed="rId5"/>
          <a:stretch>
            <a:fillRect/>
          </a:stretch>
        </p:blipFill>
        <p:spPr>
          <a:xfrm>
            <a:off x="940526" y="2852515"/>
            <a:ext cx="9866253" cy="767204"/>
          </a:xfrm>
          <a:prstGeom prst="rect">
            <a:avLst/>
          </a:prstGeom>
        </p:spPr>
      </p:pic>
      <p:pic>
        <p:nvPicPr>
          <p:cNvPr id="6" name="Picture 5"/>
          <p:cNvPicPr>
            <a:picLocks noChangeAspect="1"/>
          </p:cNvPicPr>
          <p:nvPr/>
        </p:nvPicPr>
        <p:blipFill>
          <a:blip r:embed="rId6"/>
          <a:stretch>
            <a:fillRect/>
          </a:stretch>
        </p:blipFill>
        <p:spPr>
          <a:xfrm>
            <a:off x="940526" y="3841790"/>
            <a:ext cx="6191794" cy="720332"/>
          </a:xfrm>
          <a:prstGeom prst="rect">
            <a:avLst/>
          </a:prstGeom>
        </p:spPr>
      </p:pic>
      <p:pic>
        <p:nvPicPr>
          <p:cNvPr id="7" name="Picture 6"/>
          <p:cNvPicPr>
            <a:picLocks noChangeAspect="1"/>
          </p:cNvPicPr>
          <p:nvPr/>
        </p:nvPicPr>
        <p:blipFill>
          <a:blip r:embed="rId7"/>
          <a:stretch>
            <a:fillRect/>
          </a:stretch>
        </p:blipFill>
        <p:spPr>
          <a:xfrm>
            <a:off x="1981517" y="920406"/>
            <a:ext cx="4853955" cy="1970134"/>
          </a:xfrm>
          <a:prstGeom prst="rect">
            <a:avLst/>
          </a:prstGeom>
        </p:spPr>
      </p:pic>
      <p:pic>
        <p:nvPicPr>
          <p:cNvPr id="8" name="Picture 7"/>
          <p:cNvPicPr>
            <a:picLocks noChangeAspect="1"/>
          </p:cNvPicPr>
          <p:nvPr/>
        </p:nvPicPr>
        <p:blipFill>
          <a:blip r:embed="rId8"/>
          <a:stretch>
            <a:fillRect/>
          </a:stretch>
        </p:blipFill>
        <p:spPr>
          <a:xfrm>
            <a:off x="940526" y="2890540"/>
            <a:ext cx="7085578" cy="894296"/>
          </a:xfrm>
          <a:prstGeom prst="rect">
            <a:avLst/>
          </a:prstGeom>
        </p:spPr>
      </p:pic>
      <p:pic>
        <p:nvPicPr>
          <p:cNvPr id="9" name="Picture 8"/>
          <p:cNvPicPr>
            <a:picLocks noChangeAspect="1"/>
          </p:cNvPicPr>
          <p:nvPr/>
        </p:nvPicPr>
        <p:blipFill>
          <a:blip r:embed="rId9"/>
          <a:stretch>
            <a:fillRect/>
          </a:stretch>
        </p:blipFill>
        <p:spPr>
          <a:xfrm>
            <a:off x="8060216" y="599872"/>
            <a:ext cx="3313351" cy="4546893"/>
          </a:xfrm>
          <a:prstGeom prst="rect">
            <a:avLst/>
          </a:prstGeom>
        </p:spPr>
      </p:pic>
      <p:pic>
        <p:nvPicPr>
          <p:cNvPr id="10" name="Picture 9"/>
          <p:cNvPicPr>
            <a:picLocks noChangeAspect="1"/>
          </p:cNvPicPr>
          <p:nvPr/>
        </p:nvPicPr>
        <p:blipFill>
          <a:blip r:embed="rId10"/>
          <a:stretch>
            <a:fillRect/>
          </a:stretch>
        </p:blipFill>
        <p:spPr>
          <a:xfrm>
            <a:off x="952707" y="3800368"/>
            <a:ext cx="7016068" cy="1126035"/>
          </a:xfrm>
          <a:prstGeom prst="rect">
            <a:avLst/>
          </a:prstGeom>
        </p:spPr>
      </p:pic>
    </p:spTree>
    <p:extLst>
      <p:ext uri="{BB962C8B-B14F-4D97-AF65-F5344CB8AC3E}">
        <p14:creationId xmlns:p14="http://schemas.microsoft.com/office/powerpoint/2010/main" val="3718478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6"/>
                                        </p:tgtEl>
                                      </p:cBhvr>
                                    </p:animEffect>
                                    <p:set>
                                      <p:cBhvr>
                                        <p:cTn id="55" dur="1" fill="hold">
                                          <p:stCondLst>
                                            <p:cond delay="19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808515"/>
            <a:ext cx="11173097" cy="1143000"/>
          </a:xfrm>
        </p:spPr>
        <p:txBody>
          <a:bodyPr>
            <a:normAutofit/>
          </a:bodyPr>
          <a:lstStyle/>
          <a:p>
            <a:pPr algn="l"/>
            <a:r>
              <a:rPr lang="en-US" sz="2600" b="1" u="sng" smtClean="0">
                <a:latin typeface="Times New Roman" panose="02020603050405020304" pitchFamily="18" charset="0"/>
                <a:cs typeface="Times New Roman" panose="02020603050405020304" pitchFamily="18" charset="0"/>
              </a:rPr>
              <a:t>Luyện tập 1/72</a:t>
            </a:r>
            <a:r>
              <a:rPr lang="en-US" sz="2600" b="1" smtClean="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Cho hàm số y = 4x+3. Tìm điểm thuộc đồ thị của hàm số có hoành độ bằng 0 </a:t>
            </a:r>
            <a:endParaRPr lang="en-US" sz="26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599" y="1208317"/>
            <a:ext cx="10972800" cy="1600198"/>
          </a:xfrm>
        </p:spPr>
        <p:txBody>
          <a:bodyPr>
            <a:normAutofit/>
          </a:bodyPr>
          <a:lstStyle/>
          <a:p>
            <a:pPr marL="0" indent="0" algn="ctr">
              <a:buNone/>
            </a:pPr>
            <a:r>
              <a:rPr lang="en-US" sz="2600" b="1" i="1" u="sng" smtClean="0">
                <a:latin typeface="Times New Roman" panose="02020603050405020304" pitchFamily="18" charset="0"/>
                <a:cs typeface="Times New Roman" panose="02020603050405020304" pitchFamily="18" charset="0"/>
              </a:rPr>
              <a:t>Giải</a:t>
            </a:r>
          </a:p>
          <a:p>
            <a:pPr marL="0" indent="0">
              <a:buNone/>
            </a:pPr>
            <a:r>
              <a:rPr lang="en-US" sz="2600" smtClean="0">
                <a:latin typeface="Times New Roman" panose="02020603050405020304" pitchFamily="18" charset="0"/>
                <a:cs typeface="Times New Roman" panose="02020603050405020304" pitchFamily="18" charset="0"/>
              </a:rPr>
              <a:t>Với x = 0 thì y = 3.0 – 4 = - 4</a:t>
            </a:r>
          </a:p>
          <a:p>
            <a:pPr marL="0" indent="0">
              <a:buNone/>
            </a:pPr>
            <a:r>
              <a:rPr lang="en-US" sz="2600" smtClean="0">
                <a:latin typeface="Times New Roman" panose="02020603050405020304" pitchFamily="18" charset="0"/>
                <a:cs typeface="Times New Roman" panose="02020603050405020304" pitchFamily="18" charset="0"/>
              </a:rPr>
              <a:t>Vậy điểm có hoành độ bằng 0 thuộc đồ thị hàm số y = 3x - 4 là (0;4)</a:t>
            </a:r>
            <a:endParaRPr lang="en-US" sz="260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761999" y="427038"/>
            <a:ext cx="111730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u="sng" smtClean="0">
                <a:latin typeface="Times New Roman" panose="02020603050405020304" pitchFamily="18" charset="0"/>
                <a:cs typeface="Times New Roman" panose="02020603050405020304" pitchFamily="18" charset="0"/>
              </a:rPr>
              <a:t>Ví dụ 2</a:t>
            </a:r>
            <a:r>
              <a:rPr lang="en-US" sz="2600" b="1" smtClean="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Cho hàm số y = 3x - 4. Tìm điểm thuộc đồ thị của hàm số có hoành độ bằng 0 </a:t>
            </a:r>
            <a:endParaRPr lang="en-US" sz="2600">
              <a:latin typeface="Times New Roman" panose="02020603050405020304" pitchFamily="18" charset="0"/>
              <a:cs typeface="Times New Roman" panose="02020603050405020304" pitchFamily="18" charset="0"/>
            </a:endParaRPr>
          </a:p>
        </p:txBody>
      </p:sp>
      <p:sp>
        <p:nvSpPr>
          <p:cNvPr id="6" name="Rectangle 5"/>
          <p:cNvSpPr/>
          <p:nvPr/>
        </p:nvSpPr>
        <p:spPr>
          <a:xfrm>
            <a:off x="666204" y="3589794"/>
            <a:ext cx="10859590" cy="2317558"/>
          </a:xfrm>
          <a:prstGeom prst="rect">
            <a:avLst/>
          </a:prstGeom>
        </p:spPr>
        <p:txBody>
          <a:bodyPr wrap="square">
            <a:spAutoFit/>
          </a:bodyPr>
          <a:lstStyle/>
          <a:p>
            <a:pPr algn="ctr">
              <a:lnSpc>
                <a:spcPct val="115000"/>
              </a:lnSpc>
              <a:spcAft>
                <a:spcPts val="1000"/>
              </a:spcAft>
            </a:pPr>
            <a:r>
              <a:rPr lang="en-US" sz="2600" b="1" i="1" u="sng">
                <a:latin typeface="Times New Roman" panose="02020603050405020304" pitchFamily="18" charset="0"/>
                <a:ea typeface="Calibri" panose="020F0502020204030204" pitchFamily="34" charset="0"/>
              </a:rPr>
              <a:t>Giải</a:t>
            </a:r>
            <a:endParaRPr lang="en-US" sz="2600" u="sng">
              <a:latin typeface="Times New Roman" panose="02020603050405020304" pitchFamily="18" charset="0"/>
              <a:ea typeface="Calibri" panose="020F0502020204030204" pitchFamily="34" charset="0"/>
            </a:endParaRPr>
          </a:p>
          <a:p>
            <a:pPr>
              <a:lnSpc>
                <a:spcPct val="115000"/>
              </a:lnSpc>
              <a:spcAft>
                <a:spcPts val="1000"/>
              </a:spcAft>
            </a:pPr>
            <a:r>
              <a:rPr lang="en-US" sz="2600">
                <a:latin typeface="Times New Roman" panose="02020603050405020304" pitchFamily="18" charset="0"/>
                <a:ea typeface="Calibri" panose="020F0502020204030204" pitchFamily="34" charset="0"/>
              </a:rPr>
              <a:t>Điểm thuộc đồ thị có hoành độ bằng 0 nên x = 0</a:t>
            </a:r>
          </a:p>
          <a:p>
            <a:pPr>
              <a:lnSpc>
                <a:spcPct val="115000"/>
              </a:lnSpc>
              <a:spcAft>
                <a:spcPts val="1000"/>
              </a:spcAft>
            </a:pPr>
            <a:r>
              <a:rPr lang="en-US" sz="2600">
                <a:latin typeface="Times New Roman" panose="02020603050405020304" pitchFamily="18" charset="0"/>
                <a:ea typeface="Calibri" panose="020F0502020204030204" pitchFamily="34" charset="0"/>
              </a:rPr>
              <a:t>Thay x = 0 vào y = 4x+3 ta </a:t>
            </a:r>
            <a:r>
              <a:rPr lang="en-US" sz="2600" smtClean="0">
                <a:latin typeface="Times New Roman" panose="02020603050405020304" pitchFamily="18" charset="0"/>
                <a:ea typeface="Calibri" panose="020F0502020204030204" pitchFamily="34" charset="0"/>
              </a:rPr>
              <a:t>được y = 3</a:t>
            </a:r>
            <a:endParaRPr lang="en-US" sz="2600">
              <a:latin typeface="Times New Roman" panose="02020603050405020304" pitchFamily="18" charset="0"/>
              <a:ea typeface="Calibri" panose="020F0502020204030204" pitchFamily="34" charset="0"/>
            </a:endParaRPr>
          </a:p>
          <a:p>
            <a:pPr>
              <a:lnSpc>
                <a:spcPct val="115000"/>
              </a:lnSpc>
              <a:spcAft>
                <a:spcPts val="1000"/>
              </a:spcAft>
            </a:pPr>
            <a:r>
              <a:rPr lang="en-US" sz="2600">
                <a:latin typeface="Times New Roman" panose="02020603050405020304" pitchFamily="18" charset="0"/>
                <a:ea typeface="Calibri" panose="020F0502020204030204" pitchFamily="34" charset="0"/>
              </a:rPr>
              <a:t>Vậy điểm thuộc </a:t>
            </a:r>
            <a:r>
              <a:rPr lang="en-US" sz="2600">
                <a:latin typeface="Times New Roman" panose="02020603050405020304" pitchFamily="18" charset="0"/>
                <a:cs typeface="Times New Roman" panose="02020603050405020304" pitchFamily="18" charset="0"/>
              </a:rPr>
              <a:t>đồ thị của hàm số có hoành độ bằng 0 </a:t>
            </a:r>
            <a:r>
              <a:rPr lang="en-US" sz="2600" smtClean="0">
                <a:latin typeface="Times New Roman" panose="02020603050405020304" pitchFamily="18" charset="0"/>
                <a:ea typeface="Calibri" panose="020F0502020204030204" pitchFamily="34" charset="0"/>
              </a:rPr>
              <a:t>là </a:t>
            </a:r>
            <a:r>
              <a:rPr lang="en-US" sz="2600">
                <a:latin typeface="Times New Roman" panose="02020603050405020304" pitchFamily="18" charset="0"/>
                <a:ea typeface="Calibri" panose="020F0502020204030204" pitchFamily="34" charset="0"/>
              </a:rPr>
              <a:t>(0;3)</a:t>
            </a:r>
          </a:p>
        </p:txBody>
      </p:sp>
      <mc:AlternateContent xmlns:mc="http://schemas.openxmlformats.org/markup-compatibility/2006" xmlns:a14="http://schemas.microsoft.com/office/drawing/2010/main">
        <mc:Choice Requires="a14">
          <p:sp>
            <p:nvSpPr>
              <p:cNvPr id="7" name="Rectangle 6"/>
              <p:cNvSpPr/>
              <p:nvPr/>
            </p:nvSpPr>
            <p:spPr>
              <a:xfrm>
                <a:off x="513804" y="5907352"/>
                <a:ext cx="11268892" cy="492443"/>
              </a:xfrm>
              <a:prstGeom prst="rect">
                <a:avLst/>
              </a:prstGeom>
            </p:spPr>
            <p:txBody>
              <a:bodyPr wrap="square">
                <a:spAutoFit/>
              </a:bodyPr>
              <a:lstStyle/>
              <a:p>
                <a:r>
                  <a:rPr lang="en-US" sz="2600" b="1" u="sng" smtClean="0">
                    <a:solidFill>
                      <a:srgbClr val="C00000"/>
                    </a:solidFill>
                    <a:latin typeface="Times New Roman" panose="02020603050405020304" pitchFamily="18" charset="0"/>
                    <a:ea typeface="Calibri" panose="020F0502020204030204" pitchFamily="34" charset="0"/>
                  </a:rPr>
                  <a:t>Nhận xét</a:t>
                </a:r>
                <a:r>
                  <a:rPr lang="en-US" sz="2600">
                    <a:solidFill>
                      <a:srgbClr val="C00000"/>
                    </a:solidFill>
                    <a:latin typeface="Times New Roman" panose="02020603050405020304" pitchFamily="18" charset="0"/>
                    <a:ea typeface="Calibri" panose="020F0502020204030204" pitchFamily="34" charset="0"/>
                  </a:rPr>
                  <a:t>: </a:t>
                </a:r>
                <a:r>
                  <a:rPr lang="en-US" sz="2600" b="1" i="1">
                    <a:solidFill>
                      <a:srgbClr val="C00000"/>
                    </a:solidFill>
                    <a:latin typeface="Times New Roman" panose="02020603050405020304" pitchFamily="18" charset="0"/>
                    <a:ea typeface="Calibri" panose="020F0502020204030204" pitchFamily="34" charset="0"/>
                  </a:rPr>
                  <a:t>Đồ thị hàm số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 cắt trục tung tại điểm có tung độ bằng b</a:t>
                </a:r>
                <a:endParaRPr lang="en-US" sz="2600">
                  <a:solidFill>
                    <a:srgbClr val="C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13804" y="5907352"/>
                <a:ext cx="11268892" cy="492443"/>
              </a:xfrm>
              <a:prstGeom prst="rect">
                <a:avLst/>
              </a:prstGeom>
              <a:blipFill rotWithShape="1">
                <a:blip r:embed="rId2"/>
                <a:stretch>
                  <a:fillRect l="-919" t="-12346" r="-541" b="-28395"/>
                </a:stretch>
              </a:blipFill>
            </p:spPr>
            <p:txBody>
              <a:bodyPr/>
              <a:lstStyle/>
              <a:p>
                <a:r>
                  <a:rPr lang="en-US">
                    <a:noFill/>
                  </a:rPr>
                  <a:t> </a:t>
                </a:r>
              </a:p>
            </p:txBody>
          </p:sp>
        </mc:Fallback>
      </mc:AlternateContent>
    </p:spTree>
    <p:extLst>
      <p:ext uri="{BB962C8B-B14F-4D97-AF65-F5344CB8AC3E}">
        <p14:creationId xmlns:p14="http://schemas.microsoft.com/office/powerpoint/2010/main" val="2956349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6516"/>
          </a:xfrm>
        </p:spPr>
        <p:txBody>
          <a:bodyPr>
            <a:normAutofit fontScale="90000"/>
          </a:bodyPr>
          <a:lstStyle/>
          <a:p>
            <a:pPr algn="l"/>
            <a:r>
              <a:rPr lang="en-US" sz="2600" b="1" u="sng">
                <a:latin typeface="Times New Roman" panose="02020603050405020304" pitchFamily="18" charset="0"/>
                <a:cs typeface="Times New Roman" panose="02020603050405020304" pitchFamily="18" charset="0"/>
              </a:rPr>
              <a:t>II - VẼ ĐỒ THỊ CỦA HÀM SỐ BẬC </a:t>
            </a:r>
            <a:r>
              <a:rPr lang="en-US" sz="2600" b="1" u="sng" smtClean="0">
                <a:latin typeface="Times New Roman" panose="02020603050405020304" pitchFamily="18" charset="0"/>
                <a:cs typeface="Times New Roman" panose="02020603050405020304" pitchFamily="18" charset="0"/>
              </a:rPr>
              <a:t>NHẤT:</a:t>
            </a:r>
            <a:r>
              <a:rPr lang="en-US" sz="2600">
                <a:latin typeface="Times New Roman" panose="02020603050405020304" pitchFamily="18" charset="0"/>
                <a:cs typeface="Times New Roman" panose="02020603050405020304" pitchFamily="18" charset="0"/>
              </a:rPr>
              <a:t/>
            </a:r>
            <a:br>
              <a:rPr lang="en-US" sz="2600">
                <a:latin typeface="Times New Roman" panose="02020603050405020304" pitchFamily="18" charset="0"/>
                <a:cs typeface="Times New Roman" panose="02020603050405020304" pitchFamily="18" charset="0"/>
              </a:rPr>
            </a:br>
            <a:endParaRPr lang="en-US" sz="2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72731" y="672896"/>
                <a:ext cx="6535443" cy="592470"/>
              </a:xfrm>
              <a:prstGeom prst="rect">
                <a:avLst/>
              </a:prstGeom>
            </p:spPr>
            <p:txBody>
              <a:bodyPr wrap="none">
                <a:spAutoFit/>
              </a:bodyPr>
              <a:lstStyle/>
              <a:p>
                <a:pPr algn="just">
                  <a:lnSpc>
                    <a:spcPct val="125000"/>
                  </a:lnSpc>
                  <a:spcAft>
                    <a:spcPts val="1000"/>
                  </a:spcAft>
                </a:pPr>
                <a:r>
                  <a:rPr lang="en-US" sz="2600" b="1" u="sng" smtClean="0">
                    <a:solidFill>
                      <a:srgbClr val="C00000"/>
                    </a:solidFill>
                    <a:latin typeface="Times New Roman" panose="02020603050405020304" pitchFamily="18" charset="0"/>
                    <a:ea typeface="Calibri" panose="020F0502020204030204" pitchFamily="34" charset="0"/>
                  </a:rPr>
                  <a:t>1. Trường hợp 1</a:t>
                </a:r>
                <a:r>
                  <a:rPr lang="en-US" sz="2600" b="1" smtClean="0">
                    <a:solidFill>
                      <a:srgbClr val="C00000"/>
                    </a:solidFill>
                    <a:latin typeface="Times New Roman" panose="02020603050405020304" pitchFamily="18" charset="0"/>
                    <a:ea typeface="Calibri" panose="020F0502020204030204" pitchFamily="34" charset="0"/>
                  </a:rPr>
                  <a:t>: </a:t>
                </a:r>
                <a:r>
                  <a:rPr lang="en-US" sz="2600" b="1" i="1">
                    <a:solidFill>
                      <a:srgbClr val="C00000"/>
                    </a:solidFill>
                    <a:latin typeface="Times New Roman" panose="02020603050405020304" pitchFamily="18" charset="0"/>
                    <a:ea typeface="Calibri" panose="020F0502020204030204" pitchFamily="34" charset="0"/>
                  </a:rPr>
                  <a:t>Đ</a:t>
                </a:r>
                <a:r>
                  <a:rPr lang="en-US" sz="2600" b="1" i="1" smtClean="0">
                    <a:solidFill>
                      <a:srgbClr val="C00000"/>
                    </a:solidFill>
                    <a:latin typeface="Times New Roman" panose="02020603050405020304" pitchFamily="18" charset="0"/>
                    <a:ea typeface="Calibri" panose="020F0502020204030204" pitchFamily="34" charset="0"/>
                  </a:rPr>
                  <a:t>ồ </a:t>
                </a:r>
                <a:r>
                  <a:rPr lang="en-US" sz="2600" b="1" i="1">
                    <a:solidFill>
                      <a:srgbClr val="C00000"/>
                    </a:solidFill>
                    <a:latin typeface="Times New Roman" panose="02020603050405020304" pitchFamily="18" charset="0"/>
                    <a:ea typeface="Calibri" panose="020F0502020204030204" pitchFamily="34" charset="0"/>
                  </a:rPr>
                  <a:t>thị hàm số y = ax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2731" y="672896"/>
                <a:ext cx="6535443" cy="592470"/>
              </a:xfrm>
              <a:prstGeom prst="rect">
                <a:avLst/>
              </a:prstGeom>
              <a:blipFill rotWithShape="1">
                <a:blip r:embed="rId2"/>
                <a:stretch>
                  <a:fillRect l="-1679" r="-653" b="-163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2251" y="1265366"/>
                <a:ext cx="11314469" cy="1045735"/>
              </a:xfrm>
              <a:prstGeom prst="rect">
                <a:avLst/>
              </a:prstGeom>
            </p:spPr>
            <p:txBody>
              <a:bodyPr wrap="square">
                <a:spAutoFit/>
              </a:bodyPr>
              <a:lstStyle/>
              <a:p>
                <a:pPr algn="just">
                  <a:lnSpc>
                    <a:spcPct val="125000"/>
                  </a:lnSpc>
                  <a:spcAft>
                    <a:spcPts val="1000"/>
                  </a:spcAft>
                </a:pPr>
                <a:r>
                  <a:rPr lang="en-US" sz="2600" b="1" i="1" smtClean="0">
                    <a:solidFill>
                      <a:srgbClr val="C00000"/>
                    </a:solidFill>
                    <a:latin typeface="Times New Roman" panose="02020603050405020304" pitchFamily="18" charset="0"/>
                    <a:ea typeface="Calibri" panose="020F0502020204030204" pitchFamily="34" charset="0"/>
                  </a:rPr>
                  <a:t>Để vẽ đồ thị hàm số y = ax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ta có thể xác định điểm A(1;a) rồi vẽ đường thẳng đi qua điểm O và A.</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2251" y="1265366"/>
                <a:ext cx="11314469" cy="1045735"/>
              </a:xfrm>
              <a:prstGeom prst="rect">
                <a:avLst/>
              </a:prstGeom>
              <a:blipFill>
                <a:blip r:embed="rId3"/>
                <a:stretch>
                  <a:fillRect l="-970" t="-585" r="-970" b="-14035"/>
                </a:stretch>
              </a:blipFill>
            </p:spPr>
            <p:txBody>
              <a:bodyPr/>
              <a:lstStyle/>
              <a:p>
                <a:r>
                  <a:rPr lang="en-US">
                    <a:noFill/>
                  </a:rPr>
                  <a:t> </a:t>
                </a:r>
              </a:p>
            </p:txBody>
          </p:sp>
        </mc:Fallback>
      </mc:AlternateContent>
      <p:sp>
        <p:nvSpPr>
          <p:cNvPr id="6" name="Rectangle 5"/>
          <p:cNvSpPr/>
          <p:nvPr/>
        </p:nvSpPr>
        <p:spPr>
          <a:xfrm>
            <a:off x="152155" y="2311101"/>
            <a:ext cx="5251759" cy="592470"/>
          </a:xfrm>
          <a:prstGeom prst="rect">
            <a:avLst/>
          </a:prstGeom>
        </p:spPr>
        <p:txBody>
          <a:bodyPr wrap="none">
            <a:spAutoFit/>
          </a:bodyPr>
          <a:lstStyle/>
          <a:p>
            <a:pPr marL="457200" algn="just">
              <a:lnSpc>
                <a:spcPct val="125000"/>
              </a:lnSpc>
              <a:spcAft>
                <a:spcPts val="0"/>
              </a:spcAft>
            </a:pPr>
            <a:r>
              <a:rPr lang="vi-VN" sz="2600" b="1" i="1" u="sng">
                <a:latin typeface="Times New Roman" panose="02020603050405020304" pitchFamily="18" charset="0"/>
                <a:ea typeface="Calibri" panose="020F0502020204030204" pitchFamily="34" charset="0"/>
                <a:cs typeface="Times New Roman" panose="02020603050405020304" pitchFamily="18" charset="0"/>
              </a:rPr>
              <a:t>Ví dụ 3</a:t>
            </a:r>
            <a:r>
              <a:rPr lang="vi-VN" sz="2600" b="1" i="1">
                <a:latin typeface="Times New Roman" panose="02020603050405020304" pitchFamily="18" charset="0"/>
                <a:ea typeface="Calibri" panose="020F0502020204030204" pitchFamily="34" charset="0"/>
                <a:cs typeface="Times New Roman" panose="02020603050405020304" pitchFamily="18" charset="0"/>
              </a:rPr>
              <a:t>: </a:t>
            </a:r>
            <a:r>
              <a:rPr lang="en-US" sz="2600">
                <a:latin typeface="Times New Roman" panose="02020603050405020304" pitchFamily="18" charset="0"/>
                <a:ea typeface="Calibri" panose="020F0502020204030204" pitchFamily="34" charset="0"/>
                <a:cs typeface="Times New Roman" panose="02020603050405020304" pitchFamily="18" charset="0"/>
              </a:rPr>
              <a:t>Vẽ đồ thị hàm số y = -2x </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95394" y="4513142"/>
            <a:ext cx="4765279" cy="1220847"/>
          </a:xfrm>
          <a:prstGeom prst="rect">
            <a:avLst/>
          </a:prstGeom>
        </p:spPr>
        <p:txBody>
          <a:bodyPr wrap="none">
            <a:spAutoFit/>
          </a:bodyPr>
          <a:lstStyle/>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Đồ </a:t>
            </a:r>
            <a:r>
              <a:rPr lang="en-US" sz="2600">
                <a:latin typeface="Times New Roman" panose="02020603050405020304" pitchFamily="18" charset="0"/>
                <a:ea typeface="Calibri" panose="020F0502020204030204" pitchFamily="34" charset="0"/>
              </a:rPr>
              <a:t>thị hàm số là đường </a:t>
            </a:r>
            <a:r>
              <a:rPr lang="en-US" sz="2600" smtClean="0">
                <a:latin typeface="Times New Roman" panose="02020603050405020304" pitchFamily="18" charset="0"/>
                <a:ea typeface="Calibri" panose="020F0502020204030204" pitchFamily="34" charset="0"/>
              </a:rPr>
              <a:t>thẳng</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đi qua hai điểm O(0;0) và A(1;-2)</a:t>
            </a:r>
          </a:p>
        </p:txBody>
      </p:sp>
      <p:pic>
        <p:nvPicPr>
          <p:cNvPr id="9" name="Picture 8"/>
          <p:cNvPicPr/>
          <p:nvPr/>
        </p:nvPicPr>
        <p:blipFill>
          <a:blip r:embed="rId4"/>
          <a:stretch>
            <a:fillRect/>
          </a:stretch>
        </p:blipFill>
        <p:spPr>
          <a:xfrm>
            <a:off x="7440610" y="1813741"/>
            <a:ext cx="3129371" cy="4547870"/>
          </a:xfrm>
          <a:prstGeom prst="rect">
            <a:avLst/>
          </a:prstGeom>
        </p:spPr>
      </p:pic>
      <p:sp>
        <p:nvSpPr>
          <p:cNvPr id="10" name="Text Box 7"/>
          <p:cNvSpPr txBox="1">
            <a:spLocks noChangeArrowheads="1"/>
          </p:cNvSpPr>
          <p:nvPr/>
        </p:nvSpPr>
        <p:spPr bwMode="auto">
          <a:xfrm>
            <a:off x="542251" y="3400023"/>
            <a:ext cx="39782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spcBef>
                <a:spcPct val="50000"/>
              </a:spcBef>
            </a:pPr>
            <a:r>
              <a:rPr lang="en-US" sz="2400" smtClean="0">
                <a:latin typeface="VNI-Times" pitchFamily="2" charset="0"/>
              </a:rPr>
              <a:t> Cho </a:t>
            </a:r>
            <a:r>
              <a:rPr lang="en-US" sz="2400" dirty="0">
                <a:latin typeface="VNI-Times" pitchFamily="2" charset="0"/>
              </a:rPr>
              <a:t>x = 1 </a:t>
            </a:r>
            <a:r>
              <a:rPr lang="en-US" sz="2400" b="1" dirty="0">
                <a:latin typeface="VNI-Times" pitchFamily="2" charset="0"/>
              </a:rPr>
              <a:t>=&gt;</a:t>
            </a:r>
            <a:r>
              <a:rPr lang="en-US" sz="2400" dirty="0">
                <a:latin typeface="VNI-Times" pitchFamily="2" charset="0"/>
              </a:rPr>
              <a:t> y = 2.1 = 2 </a:t>
            </a:r>
            <a:endParaRPr lang="en-US" sz="2400" dirty="0">
              <a:latin typeface="Arial" panose="020B0604020202020204" pitchFamily="34" charset="0"/>
            </a:endParaRPr>
          </a:p>
        </p:txBody>
      </p:sp>
      <p:sp>
        <p:nvSpPr>
          <p:cNvPr id="11" name="Text Box 6"/>
          <p:cNvSpPr txBox="1">
            <a:spLocks noChangeArrowheads="1"/>
          </p:cNvSpPr>
          <p:nvPr/>
        </p:nvSpPr>
        <p:spPr bwMode="auto">
          <a:xfrm>
            <a:off x="572731" y="3992451"/>
            <a:ext cx="25053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spcBef>
                <a:spcPct val="50000"/>
              </a:spcBef>
            </a:pPr>
            <a:r>
              <a:rPr lang="en-US" sz="2400" dirty="0">
                <a:latin typeface="VNI-Times" pitchFamily="2" charset="0"/>
              </a:rPr>
              <a:t>Ta coù A(1;2)</a:t>
            </a:r>
          </a:p>
        </p:txBody>
      </p:sp>
    </p:spTree>
    <p:extLst>
      <p:ext uri="{BB962C8B-B14F-4D97-AF65-F5344CB8AC3E}">
        <p14:creationId xmlns:p14="http://schemas.microsoft.com/office/powerpoint/2010/main" val="3661379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0"/>
                                        </p:tgtEl>
                                        <p:attrNameLst>
                                          <p:attrName>style.visibility</p:attrName>
                                        </p:attrNameLst>
                                      </p:cBhvr>
                                      <p:to>
                                        <p:strVal val="visible"/>
                                      </p:to>
                                    </p:set>
                                    <p:anim calcmode="discrete" valueType="clr">
                                      <p:cBhvr override="childStyle">
                                        <p:cTn id="26"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0"/>
                                        </p:tgtEl>
                                        <p:attrNameLst>
                                          <p:attrName>fillcolor</p:attrName>
                                        </p:attrNameLst>
                                      </p:cBhvr>
                                      <p:tavLst>
                                        <p:tav tm="0">
                                          <p:val>
                                            <p:clrVal>
                                              <a:schemeClr val="accent2"/>
                                            </p:clrVal>
                                          </p:val>
                                        </p:tav>
                                        <p:tav tm="50000">
                                          <p:val>
                                            <p:clrVal>
                                              <a:schemeClr val="hlink"/>
                                            </p:clrVal>
                                          </p:val>
                                        </p:tav>
                                      </p:tavLst>
                                    </p:anim>
                                    <p:set>
                                      <p:cBhvr>
                                        <p:cTn id="28" dur="80"/>
                                        <p:tgtEl>
                                          <p:spTgt spid="10"/>
                                        </p:tgtEl>
                                        <p:attrNameLst>
                                          <p:attrName>fill.type</p:attrName>
                                        </p:attrNameLst>
                                      </p:cBhvr>
                                      <p:to>
                                        <p:strVal val="solid"/>
                                      </p:to>
                                    </p:set>
                                  </p:childTnLst>
                                </p:cTn>
                              </p:par>
                            </p:childTnLst>
                          </p:cTn>
                        </p:par>
                        <p:par>
                          <p:cTn id="29" fill="hold">
                            <p:stCondLst>
                              <p:cond delay="64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1"/>
                                        </p:tgtEl>
                                        <p:attrNameLst>
                                          <p:attrName>style.visibility</p:attrName>
                                        </p:attrNameLst>
                                      </p:cBhvr>
                                      <p:to>
                                        <p:strVal val="visible"/>
                                      </p:to>
                                    </p:set>
                                    <p:anim calcmode="discrete" valueType="clr">
                                      <p:cBhvr override="childStyle">
                                        <p:cTn id="3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1"/>
                                        </p:tgtEl>
                                        <p:attrNameLst>
                                          <p:attrName>fillcolor</p:attrName>
                                        </p:attrNameLst>
                                      </p:cBhvr>
                                      <p:tavLst>
                                        <p:tav tm="0">
                                          <p:val>
                                            <p:clrVal>
                                              <a:schemeClr val="accent2"/>
                                            </p:clrVal>
                                          </p:val>
                                        </p:tav>
                                        <p:tav tm="50000">
                                          <p:val>
                                            <p:clrVal>
                                              <a:schemeClr val="hlink"/>
                                            </p:clrVal>
                                          </p:val>
                                        </p:tav>
                                      </p:tavLst>
                                    </p:anim>
                                    <p:set>
                                      <p:cBhvr>
                                        <p:cTn id="34" dur="80"/>
                                        <p:tgtEl>
                                          <p:spTgt spid="11"/>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719666" y="688976"/>
            <a:ext cx="49985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US" sz="2800" b="1" u="sng" smtClean="0">
                <a:latin typeface="Times New Roman" pitchFamily="18" charset="0"/>
                <a:cs typeface="Times New Roman" pitchFamily="18" charset="0"/>
              </a:rPr>
              <a:t>Bài tập 1</a:t>
            </a:r>
            <a:r>
              <a:rPr lang="en-US" sz="2800" b="1" smtClean="0">
                <a:latin typeface="Times New Roman" pitchFamily="18" charset="0"/>
                <a:cs typeface="Times New Roman" pitchFamily="18" charset="0"/>
              </a:rPr>
              <a:t>:</a:t>
            </a:r>
            <a:r>
              <a:rPr lang="en-US" sz="2800" smtClean="0">
                <a:latin typeface="Times New Roman" pitchFamily="18" charset="0"/>
                <a:cs typeface="Times New Roman" pitchFamily="18" charset="0"/>
              </a:rPr>
              <a:t> </a:t>
            </a:r>
            <a:r>
              <a:rPr lang="en-US" sz="2800" smtClean="0">
                <a:latin typeface="VNI-Times" pitchFamily="2" charset="0"/>
              </a:rPr>
              <a:t>Veõ </a:t>
            </a:r>
            <a:r>
              <a:rPr lang="en-US" sz="2800">
                <a:latin typeface="VNI-Times" pitchFamily="2" charset="0"/>
              </a:rPr>
              <a:t>ñoà thò haøm soá sau:</a:t>
            </a:r>
            <a:r>
              <a:rPr lang="en-US" sz="2000">
                <a:solidFill>
                  <a:srgbClr val="24F229"/>
                </a:solidFill>
                <a:latin typeface="Arial" panose="020B0604020202020204" pitchFamily="34" charset="0"/>
              </a:rPr>
              <a:t>      </a:t>
            </a:r>
          </a:p>
        </p:txBody>
      </p:sp>
      <p:sp>
        <p:nvSpPr>
          <p:cNvPr id="6149" name="Text Box 5"/>
          <p:cNvSpPr txBox="1">
            <a:spLocks noChangeArrowheads="1"/>
          </p:cNvSpPr>
          <p:nvPr/>
        </p:nvSpPr>
        <p:spPr bwMode="auto">
          <a:xfrm>
            <a:off x="1517990" y="1166029"/>
            <a:ext cx="1930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spcBef>
                <a:spcPct val="50000"/>
              </a:spcBef>
            </a:pPr>
            <a:r>
              <a:rPr lang="en-US" sz="2400" smtClean="0">
                <a:latin typeface="VNI-Times" pitchFamily="2" charset="0"/>
              </a:rPr>
              <a:t>y </a:t>
            </a:r>
            <a:r>
              <a:rPr lang="en-US" sz="2400">
                <a:latin typeface="VNI-Times" pitchFamily="2" charset="0"/>
              </a:rPr>
              <a:t>= 2x</a:t>
            </a:r>
            <a:r>
              <a:rPr lang="en-US" sz="2400" b="1">
                <a:latin typeface="Arial" panose="020B0604020202020204" pitchFamily="34" charset="0"/>
              </a:rPr>
              <a:t> </a:t>
            </a:r>
          </a:p>
        </p:txBody>
      </p:sp>
      <p:sp>
        <p:nvSpPr>
          <p:cNvPr id="6150" name="Text Box 6"/>
          <p:cNvSpPr txBox="1">
            <a:spLocks noChangeArrowheads="1"/>
          </p:cNvSpPr>
          <p:nvPr/>
        </p:nvSpPr>
        <p:spPr bwMode="auto">
          <a:xfrm>
            <a:off x="1117600" y="3278312"/>
            <a:ext cx="254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spcBef>
                <a:spcPct val="50000"/>
              </a:spcBef>
            </a:pPr>
            <a:r>
              <a:rPr lang="en-US" sz="2400" dirty="0">
                <a:latin typeface="VNI-Times" pitchFamily="2" charset="0"/>
              </a:rPr>
              <a:t>Ta </a:t>
            </a:r>
            <a:r>
              <a:rPr lang="en-US" sz="2400">
                <a:latin typeface="VNI-Times" pitchFamily="2" charset="0"/>
              </a:rPr>
              <a:t>coù </a:t>
            </a:r>
            <a:r>
              <a:rPr lang="en-US" sz="2400" smtClean="0">
                <a:latin typeface="VNI-Times" pitchFamily="2" charset="0"/>
              </a:rPr>
              <a:t>A (</a:t>
            </a:r>
            <a:r>
              <a:rPr lang="en-US" sz="2400" dirty="0">
                <a:latin typeface="VNI-Times" pitchFamily="2" charset="0"/>
              </a:rPr>
              <a:t>1;2)</a:t>
            </a:r>
          </a:p>
        </p:txBody>
      </p:sp>
      <p:sp>
        <p:nvSpPr>
          <p:cNvPr id="6151" name="Text Box 7"/>
          <p:cNvSpPr txBox="1">
            <a:spLocks noChangeArrowheads="1"/>
          </p:cNvSpPr>
          <p:nvPr/>
        </p:nvSpPr>
        <p:spPr bwMode="auto">
          <a:xfrm>
            <a:off x="1117600" y="2846264"/>
            <a:ext cx="3556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spcBef>
                <a:spcPct val="50000"/>
              </a:spcBef>
            </a:pPr>
            <a:r>
              <a:rPr lang="en-US" sz="2400" dirty="0">
                <a:latin typeface="VNI-Times" pitchFamily="2" charset="0"/>
              </a:rPr>
              <a:t>Cho x = 1 </a:t>
            </a:r>
            <a:r>
              <a:rPr lang="en-US" sz="2400" b="1" dirty="0">
                <a:latin typeface="VNI-Times" pitchFamily="2" charset="0"/>
              </a:rPr>
              <a:t>=&gt;</a:t>
            </a:r>
            <a:r>
              <a:rPr lang="en-US" sz="2400" dirty="0">
                <a:latin typeface="VNI-Times" pitchFamily="2" charset="0"/>
              </a:rPr>
              <a:t> y = 2.1 = 2 </a:t>
            </a:r>
            <a:endParaRPr lang="en-US" sz="2400" dirty="0">
              <a:latin typeface="Arial" panose="020B0604020202020204" pitchFamily="34" charset="0"/>
            </a:endParaRPr>
          </a:p>
        </p:txBody>
      </p:sp>
      <p:sp>
        <p:nvSpPr>
          <p:cNvPr id="6152" name="Text Box 8"/>
          <p:cNvSpPr txBox="1">
            <a:spLocks noChangeArrowheads="1"/>
          </p:cNvSpPr>
          <p:nvPr/>
        </p:nvSpPr>
        <p:spPr bwMode="auto">
          <a:xfrm>
            <a:off x="1117600" y="3665140"/>
            <a:ext cx="4368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spcBef>
                <a:spcPct val="50000"/>
              </a:spcBef>
            </a:pPr>
            <a:r>
              <a:rPr lang="en-US" sz="2400" dirty="0">
                <a:latin typeface="VNI-Times" pitchFamily="2" charset="0"/>
              </a:rPr>
              <a:t>Ñoà thò haøm soá y = 2x laø ñöôøng thaúng ñi qua goâùc toïa </a:t>
            </a:r>
            <a:r>
              <a:rPr lang="en-US" sz="2400">
                <a:latin typeface="VNI-Times" pitchFamily="2" charset="0"/>
              </a:rPr>
              <a:t>ñoä </a:t>
            </a:r>
            <a:r>
              <a:rPr lang="en-US" sz="2400" smtClean="0">
                <a:latin typeface="VNI-Times" pitchFamily="2" charset="0"/>
              </a:rPr>
              <a:t>O (</a:t>
            </a:r>
            <a:r>
              <a:rPr lang="en-US" sz="2400" dirty="0">
                <a:latin typeface="VNI-Times" pitchFamily="2" charset="0"/>
              </a:rPr>
              <a:t>0;0) vaø qua </a:t>
            </a:r>
            <a:r>
              <a:rPr lang="en-US" sz="2400">
                <a:latin typeface="VNI-Times" pitchFamily="2" charset="0"/>
              </a:rPr>
              <a:t>ñieåm  </a:t>
            </a:r>
            <a:r>
              <a:rPr lang="en-US" sz="2400" smtClean="0">
                <a:latin typeface="VNI-Times" pitchFamily="2" charset="0"/>
              </a:rPr>
              <a:t>A (</a:t>
            </a:r>
            <a:r>
              <a:rPr lang="en-US" sz="2400" dirty="0">
                <a:latin typeface="VNI-Times" pitchFamily="2" charset="0"/>
              </a:rPr>
              <a:t>1;2) </a:t>
            </a:r>
            <a:endParaRPr lang="en-US" sz="2400" dirty="0">
              <a:latin typeface="Arial" panose="020B0604020202020204" pitchFamily="34" charset="0"/>
            </a:endParaRPr>
          </a:p>
        </p:txBody>
      </p:sp>
      <p:graphicFrame>
        <p:nvGraphicFramePr>
          <p:cNvPr id="6153" name="Object 9"/>
          <p:cNvGraphicFramePr>
            <a:graphicFrameLocks noGrp="1" noChangeAspect="1"/>
          </p:cNvGraphicFramePr>
          <p:nvPr>
            <p:ph/>
          </p:nvPr>
        </p:nvGraphicFramePr>
        <p:xfrm>
          <a:off x="5359400" y="719138"/>
          <a:ext cx="6807200" cy="4884737"/>
        </p:xfrm>
        <a:graphic>
          <a:graphicData uri="http://schemas.openxmlformats.org/presentationml/2006/ole">
            <mc:AlternateContent xmlns:mc="http://schemas.openxmlformats.org/markup-compatibility/2006">
              <mc:Choice xmlns:v="urn:schemas-microsoft-com:vml" Requires="v">
                <p:oleObj spid="_x0000_s1045" name="Graph System" r:id="rId3" imgW="7012800" imgH="4194000" progId="">
                  <p:embed/>
                </p:oleObj>
              </mc:Choice>
              <mc:Fallback>
                <p:oleObj name="Graph System" r:id="rId3" imgW="7012800" imgH="4194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9400" y="719138"/>
                        <a:ext cx="6807200" cy="4884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4" name="Line 10"/>
          <p:cNvSpPr>
            <a:spLocks noChangeShapeType="1"/>
          </p:cNvSpPr>
          <p:nvPr/>
        </p:nvSpPr>
        <p:spPr bwMode="auto">
          <a:xfrm flipH="1">
            <a:off x="8102600" y="952500"/>
            <a:ext cx="2159000" cy="321945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155" name="Group 11"/>
          <p:cNvGrpSpPr/>
          <p:nvPr/>
        </p:nvGrpSpPr>
        <p:grpSpPr bwMode="auto">
          <a:xfrm rot="-2679422">
            <a:off x="9365643" y="-428923"/>
            <a:ext cx="391584" cy="1806402"/>
            <a:chOff x="163" y="1105"/>
            <a:chExt cx="319" cy="1790"/>
          </a:xfrm>
        </p:grpSpPr>
        <p:grpSp>
          <p:nvGrpSpPr>
            <p:cNvPr id="79899" name="Group 12"/>
            <p:cNvGrpSpPr/>
            <p:nvPr/>
          </p:nvGrpSpPr>
          <p:grpSpPr bwMode="auto">
            <a:xfrm>
              <a:off x="175" y="1105"/>
              <a:ext cx="299" cy="1790"/>
              <a:chOff x="211" y="1105"/>
              <a:chExt cx="299" cy="1790"/>
            </a:xfrm>
          </p:grpSpPr>
          <p:grpSp>
            <p:nvGrpSpPr>
              <p:cNvPr id="79902" name="Group 13"/>
              <p:cNvGrpSpPr/>
              <p:nvPr/>
            </p:nvGrpSpPr>
            <p:grpSpPr bwMode="auto">
              <a:xfrm>
                <a:off x="211" y="1651"/>
                <a:ext cx="299" cy="1244"/>
                <a:chOff x="211" y="1639"/>
                <a:chExt cx="299" cy="1244"/>
              </a:xfrm>
            </p:grpSpPr>
            <p:sp>
              <p:nvSpPr>
                <p:cNvPr id="79904" name="AutoShape 14"/>
                <p:cNvSpPr>
                  <a:spLocks noChangeArrowheads="1"/>
                </p:cNvSpPr>
                <p:nvPr/>
              </p:nvSpPr>
              <p:spPr bwMode="auto">
                <a:xfrm>
                  <a:off x="240" y="1639"/>
                  <a:ext cx="240" cy="515"/>
                </a:xfrm>
                <a:prstGeom prst="flowChartTerminator">
                  <a:avLst/>
                </a:prstGeom>
                <a:solidFill>
                  <a:srgbClr val="FF6600"/>
                </a:solidFill>
                <a:ln w="38100" algn="ctr">
                  <a:solidFill>
                    <a:srgbClr val="33CCCC"/>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9905" name="AutoShape 15"/>
                <p:cNvSpPr>
                  <a:spLocks noChangeArrowheads="1"/>
                </p:cNvSpPr>
                <p:nvPr/>
              </p:nvSpPr>
              <p:spPr bwMode="auto">
                <a:xfrm>
                  <a:off x="211" y="2156"/>
                  <a:ext cx="299" cy="727"/>
                </a:xfrm>
                <a:prstGeom prst="flowChartMerge">
                  <a:avLst/>
                </a:prstGeom>
                <a:solidFill>
                  <a:srgbClr val="FA0617"/>
                </a:solidFill>
                <a:ln w="9525" algn="ctr">
                  <a:solidFill>
                    <a:srgbClr val="FF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79903" name="AutoShape 16"/>
              <p:cNvSpPr>
                <a:spLocks noChangeArrowheads="1"/>
              </p:cNvSpPr>
              <p:nvPr/>
            </p:nvSpPr>
            <p:spPr bwMode="auto">
              <a:xfrm>
                <a:off x="228" y="1105"/>
                <a:ext cx="276" cy="515"/>
              </a:xfrm>
              <a:prstGeom prst="flowChartSummingJunction">
                <a:avLst/>
              </a:prstGeom>
              <a:solidFill>
                <a:schemeClr val="hlink"/>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9900" name="Arc 17"/>
            <p:cNvSpPr/>
            <p:nvPr/>
          </p:nvSpPr>
          <p:spPr bwMode="auto">
            <a:xfrm rot="1298765" flipV="1">
              <a:off x="163" y="1725"/>
              <a:ext cx="319" cy="366"/>
            </a:xfrm>
            <a:custGeom>
              <a:avLst/>
              <a:gdLst>
                <a:gd name="T0" fmla="*/ 1 w 17923"/>
                <a:gd name="T1" fmla="*/ 0 h 21341"/>
                <a:gd name="T2" fmla="*/ 6 w 17923"/>
                <a:gd name="T3" fmla="*/ 2 h 21341"/>
                <a:gd name="T4" fmla="*/ 0 w 17923"/>
                <a:gd name="T5" fmla="*/ 4 h 21341"/>
                <a:gd name="T6" fmla="*/ 0 60000 65536"/>
                <a:gd name="T7" fmla="*/ 0 60000 65536"/>
                <a:gd name="T8" fmla="*/ 0 60000 65536"/>
              </a:gdLst>
              <a:ahLst/>
              <a:cxnLst>
                <a:cxn ang="T6">
                  <a:pos x="T0" y="T1"/>
                </a:cxn>
                <a:cxn ang="T7">
                  <a:pos x="T2" y="T3"/>
                </a:cxn>
                <a:cxn ang="T8">
                  <a:pos x="T4" y="T5"/>
                </a:cxn>
              </a:cxnLst>
              <a:rect l="0" t="0" r="r" b="b"/>
              <a:pathLst>
                <a:path w="17923" h="21341" fill="none" extrusionOk="0">
                  <a:moveTo>
                    <a:pt x="3334" y="0"/>
                  </a:moveTo>
                  <a:cubicBezTo>
                    <a:pt x="9278" y="928"/>
                    <a:pt x="14565" y="4293"/>
                    <a:pt x="17922" y="9285"/>
                  </a:cubicBezTo>
                </a:path>
                <a:path w="17923" h="21341" stroke="0" extrusionOk="0">
                  <a:moveTo>
                    <a:pt x="3334" y="0"/>
                  </a:moveTo>
                  <a:cubicBezTo>
                    <a:pt x="9278" y="928"/>
                    <a:pt x="14565" y="4293"/>
                    <a:pt x="17922" y="9285"/>
                  </a:cubicBezTo>
                  <a:lnTo>
                    <a:pt x="0" y="21341"/>
                  </a:lnTo>
                  <a:lnTo>
                    <a:pt x="3334" y="0"/>
                  </a:lnTo>
                  <a:close/>
                </a:path>
              </a:pathLst>
            </a:custGeom>
            <a:noFill/>
            <a:ln w="9525">
              <a:solidFill>
                <a:schemeClr val="bg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9901" name="Arc 18"/>
            <p:cNvSpPr/>
            <p:nvPr/>
          </p:nvSpPr>
          <p:spPr bwMode="auto">
            <a:xfrm rot="1298765" flipV="1">
              <a:off x="163" y="1749"/>
              <a:ext cx="319" cy="366"/>
            </a:xfrm>
            <a:custGeom>
              <a:avLst/>
              <a:gdLst>
                <a:gd name="T0" fmla="*/ 1 w 17923"/>
                <a:gd name="T1" fmla="*/ 0 h 21341"/>
                <a:gd name="T2" fmla="*/ 6 w 17923"/>
                <a:gd name="T3" fmla="*/ 2 h 21341"/>
                <a:gd name="T4" fmla="*/ 0 w 17923"/>
                <a:gd name="T5" fmla="*/ 4 h 21341"/>
                <a:gd name="T6" fmla="*/ 0 60000 65536"/>
                <a:gd name="T7" fmla="*/ 0 60000 65536"/>
                <a:gd name="T8" fmla="*/ 0 60000 65536"/>
              </a:gdLst>
              <a:ahLst/>
              <a:cxnLst>
                <a:cxn ang="T6">
                  <a:pos x="T0" y="T1"/>
                </a:cxn>
                <a:cxn ang="T7">
                  <a:pos x="T2" y="T3"/>
                </a:cxn>
                <a:cxn ang="T8">
                  <a:pos x="T4" y="T5"/>
                </a:cxn>
              </a:cxnLst>
              <a:rect l="0" t="0" r="r" b="b"/>
              <a:pathLst>
                <a:path w="17923" h="21341" fill="none" extrusionOk="0">
                  <a:moveTo>
                    <a:pt x="3334" y="0"/>
                  </a:moveTo>
                  <a:cubicBezTo>
                    <a:pt x="9278" y="928"/>
                    <a:pt x="14565" y="4293"/>
                    <a:pt x="17922" y="9285"/>
                  </a:cubicBezTo>
                </a:path>
                <a:path w="17923" h="21341" stroke="0" extrusionOk="0">
                  <a:moveTo>
                    <a:pt x="3334" y="0"/>
                  </a:moveTo>
                  <a:cubicBezTo>
                    <a:pt x="9278" y="928"/>
                    <a:pt x="14565" y="4293"/>
                    <a:pt x="17922" y="9285"/>
                  </a:cubicBezTo>
                  <a:lnTo>
                    <a:pt x="0" y="21341"/>
                  </a:lnTo>
                  <a:lnTo>
                    <a:pt x="3334" y="0"/>
                  </a:lnTo>
                  <a:close/>
                </a:path>
              </a:pathLst>
            </a:custGeom>
            <a:noFill/>
            <a:ln w="9525">
              <a:solidFill>
                <a:schemeClr val="bg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6163" name="AutoShape 19"/>
          <p:cNvSpPr>
            <a:spLocks noChangeArrowheads="1"/>
          </p:cNvSpPr>
          <p:nvPr/>
        </p:nvSpPr>
        <p:spPr bwMode="auto">
          <a:xfrm>
            <a:off x="9550401" y="1866901"/>
            <a:ext cx="114300" cy="85725"/>
          </a:xfrm>
          <a:prstGeom prst="flowChartConnector">
            <a:avLst/>
          </a:prstGeom>
          <a:solidFill>
            <a:srgbClr val="FF00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4" name="Line 20"/>
          <p:cNvSpPr>
            <a:spLocks noChangeShapeType="1"/>
          </p:cNvSpPr>
          <p:nvPr/>
        </p:nvSpPr>
        <p:spPr bwMode="auto">
          <a:xfrm>
            <a:off x="9601200" y="1981200"/>
            <a:ext cx="0" cy="1079500"/>
          </a:xfrm>
          <a:prstGeom prst="line">
            <a:avLst/>
          </a:prstGeom>
          <a:noFill/>
          <a:ln w="38100" cap="rnd">
            <a:solidFill>
              <a:srgbClr val="FA0617"/>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65" name="Line 21"/>
          <p:cNvSpPr>
            <a:spLocks noChangeShapeType="1"/>
          </p:cNvSpPr>
          <p:nvPr/>
        </p:nvSpPr>
        <p:spPr bwMode="auto">
          <a:xfrm>
            <a:off x="8788400" y="1924050"/>
            <a:ext cx="812800" cy="0"/>
          </a:xfrm>
          <a:prstGeom prst="line">
            <a:avLst/>
          </a:prstGeom>
          <a:noFill/>
          <a:ln w="38100" cap="rnd">
            <a:solidFill>
              <a:srgbClr val="FA0617"/>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66" name="Text Box 22"/>
          <p:cNvSpPr txBox="1">
            <a:spLocks noChangeArrowheads="1"/>
          </p:cNvSpPr>
          <p:nvPr/>
        </p:nvSpPr>
        <p:spPr bwMode="auto">
          <a:xfrm>
            <a:off x="901237" y="2270200"/>
            <a:ext cx="1930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spcBef>
                <a:spcPct val="50000"/>
              </a:spcBef>
            </a:pPr>
            <a:r>
              <a:rPr lang="en-US" sz="2400" u="sng" dirty="0">
                <a:latin typeface="VNI-Times" pitchFamily="2" charset="0"/>
              </a:rPr>
              <a:t>Giaûi:</a:t>
            </a:r>
            <a:endParaRPr lang="en-US" sz="2400" b="1" u="sng" dirty="0">
              <a:latin typeface="Arial" panose="020B0604020202020204" pitchFamily="34" charset="0"/>
            </a:endParaRPr>
          </a:p>
        </p:txBody>
      </p:sp>
      <p:sp>
        <p:nvSpPr>
          <p:cNvPr id="6167" name="AutoShape 23"/>
          <p:cNvSpPr>
            <a:spLocks noChangeArrowheads="1"/>
          </p:cNvSpPr>
          <p:nvPr/>
        </p:nvSpPr>
        <p:spPr bwMode="auto">
          <a:xfrm>
            <a:off x="8712201" y="3116264"/>
            <a:ext cx="114300" cy="85725"/>
          </a:xfrm>
          <a:prstGeom prst="flowChartConnector">
            <a:avLst/>
          </a:prstGeom>
          <a:solidFill>
            <a:srgbClr val="FF00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8" name="WordArt 24"/>
          <p:cNvSpPr>
            <a:spLocks noChangeArrowheads="1" noChangeShapeType="1" noTextEdit="1"/>
          </p:cNvSpPr>
          <p:nvPr/>
        </p:nvSpPr>
        <p:spPr bwMode="auto">
          <a:xfrm rot="-3917260">
            <a:off x="9926109" y="1200150"/>
            <a:ext cx="590550" cy="215900"/>
          </a:xfrm>
          <a:prstGeom prst="rect">
            <a:avLst/>
          </a:prstGeom>
        </p:spPr>
        <p:txBody>
          <a:bodyPr wrap="none" fromWordArt="1">
            <a:prstTxWarp prst="textPlain">
              <a:avLst>
                <a:gd name="adj" fmla="val 50000"/>
              </a:avLst>
            </a:prstTxWarp>
          </a:bodyPr>
          <a:lstStyle/>
          <a:p>
            <a:pPr algn="ctr"/>
            <a:r>
              <a:rPr lang="en-GB" i="1" kern="10" normalizeH="1">
                <a:ln w="9525">
                  <a:solidFill>
                    <a:srgbClr val="0000FF"/>
                  </a:solidFill>
                  <a:round/>
                </a:ln>
                <a:solidFill>
                  <a:srgbClr val="0000FF"/>
                </a:solidFill>
                <a:latin typeface="VNI-Times"/>
              </a:rPr>
              <a:t>y = 2x</a:t>
            </a:r>
          </a:p>
        </p:txBody>
      </p:sp>
      <p:sp>
        <p:nvSpPr>
          <p:cNvPr id="6173" name="Text Box 29"/>
          <p:cNvSpPr txBox="1">
            <a:spLocks noChangeArrowheads="1"/>
          </p:cNvSpPr>
          <p:nvPr/>
        </p:nvSpPr>
        <p:spPr bwMode="auto">
          <a:xfrm>
            <a:off x="9575800" y="1657351"/>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GB" sz="2000">
                <a:solidFill>
                  <a:srgbClr val="0000FF"/>
                </a:solidFill>
                <a:latin typeface="VNI-Times" pitchFamily="2" charset="0"/>
              </a:rPr>
              <a:t>A</a:t>
            </a:r>
          </a:p>
        </p:txBody>
      </p:sp>
      <p:pic>
        <p:nvPicPr>
          <p:cNvPr id="79896" name="Picture 31" descr="Picture97"/>
          <p:cNvPicPr>
            <a:picLocks noChangeAspect="1" noChangeArrowheads="1" noCrop="1"/>
          </p:cNvPicPr>
          <p:nvPr/>
        </p:nvPicPr>
        <p:blipFill>
          <a:blip r:embed="rId5"/>
          <a:srcRect/>
          <a:stretch>
            <a:fillRect/>
          </a:stretch>
        </p:blipFill>
        <p:spPr bwMode="auto">
          <a:xfrm>
            <a:off x="1" y="5157789"/>
            <a:ext cx="2256367"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32"/>
          <p:cNvPicPr>
            <a:picLocks noChangeAspect="1" noChangeArrowheads="1"/>
          </p:cNvPicPr>
          <p:nvPr/>
        </p:nvPicPr>
        <p:blipFill>
          <a:blip r:embed="rId6">
            <a:extLst>
              <a:ext uri="{28A0092B-C50C-407E-A947-70E740481C1C}">
                <a14:useLocalDpi xmlns:a14="http://schemas.microsoft.com/office/drawing/2010/main" val="0"/>
              </a:ext>
            </a:extLst>
          </a:blip>
          <a:srcRect r="48051"/>
          <a:stretch>
            <a:fillRect/>
          </a:stretch>
        </p:blipFill>
        <p:spPr bwMode="auto">
          <a:xfrm rot="18196444">
            <a:off x="7349596" y="2565059"/>
            <a:ext cx="4105275" cy="567267"/>
          </a:xfrm>
          <a:prstGeom prst="rect">
            <a:avLst/>
          </a:prstGeom>
          <a:solidFill>
            <a:schemeClr val="accent1">
              <a:alpha val="74901"/>
            </a:schemeClr>
          </a:solidFill>
          <a:ln w="38100">
            <a:solidFill>
              <a:srgbClr val="FF00FF"/>
            </a:solidFill>
            <a:miter lim="800000"/>
            <a:headEnd/>
            <a:tailEnd/>
          </a:ln>
        </p:spPr>
      </p:pic>
      <p:sp>
        <p:nvSpPr>
          <p:cNvPr id="79898" name="Line 33"/>
          <p:cNvSpPr>
            <a:spLocks noChangeShapeType="1"/>
          </p:cNvSpPr>
          <p:nvPr/>
        </p:nvSpPr>
        <p:spPr bwMode="auto">
          <a:xfrm rot="-3780000">
            <a:off x="-93927" y="8077994"/>
            <a:ext cx="354488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24F229"/>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897842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148"/>
                                        </p:tgtEl>
                                        <p:attrNameLst>
                                          <p:attrName>style.visibility</p:attrName>
                                        </p:attrNameLst>
                                      </p:cBhvr>
                                      <p:to>
                                        <p:strVal val="visible"/>
                                      </p:to>
                                    </p:set>
                                    <p:anim calcmode="discrete" valueType="clr">
                                      <p:cBhvr override="childStyle">
                                        <p:cTn id="7" dur="80"/>
                                        <p:tgtEl>
                                          <p:spTgt spid="614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48"/>
                                        </p:tgtEl>
                                        <p:attrNameLst>
                                          <p:attrName>fillcolor</p:attrName>
                                        </p:attrNameLst>
                                      </p:cBhvr>
                                      <p:tavLst>
                                        <p:tav tm="0">
                                          <p:val>
                                            <p:clrVal>
                                              <a:schemeClr val="accent2"/>
                                            </p:clrVal>
                                          </p:val>
                                        </p:tav>
                                        <p:tav tm="50000">
                                          <p:val>
                                            <p:clrVal>
                                              <a:schemeClr val="hlink"/>
                                            </p:clrVal>
                                          </p:val>
                                        </p:tav>
                                      </p:tavLst>
                                    </p:anim>
                                    <p:set>
                                      <p:cBhvr>
                                        <p:cTn id="9" dur="80"/>
                                        <p:tgtEl>
                                          <p:spTgt spid="6148"/>
                                        </p:tgtEl>
                                        <p:attrNameLst>
                                          <p:attrName>fill.type</p:attrName>
                                        </p:attrNameLst>
                                      </p:cBhvr>
                                      <p:to>
                                        <p:strVal val="solid"/>
                                      </p:to>
                                    </p:set>
                                  </p:childTnLst>
                                </p:cTn>
                              </p:par>
                            </p:childTnLst>
                          </p:cTn>
                        </p:par>
                        <p:par>
                          <p:cTn id="10" fill="hold">
                            <p:stCondLst>
                              <p:cond delay="11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6149"/>
                                        </p:tgtEl>
                                        <p:attrNameLst>
                                          <p:attrName>style.visibility</p:attrName>
                                        </p:attrNameLst>
                                      </p:cBhvr>
                                      <p:to>
                                        <p:strVal val="visible"/>
                                      </p:to>
                                    </p:set>
                                    <p:anim calcmode="discrete" valueType="clr">
                                      <p:cBhvr override="childStyle">
                                        <p:cTn id="13" dur="80"/>
                                        <p:tgtEl>
                                          <p:spTgt spid="614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149"/>
                                        </p:tgtEl>
                                        <p:attrNameLst>
                                          <p:attrName>fillcolor</p:attrName>
                                        </p:attrNameLst>
                                      </p:cBhvr>
                                      <p:tavLst>
                                        <p:tav tm="0">
                                          <p:val>
                                            <p:clrVal>
                                              <a:schemeClr val="accent2"/>
                                            </p:clrVal>
                                          </p:val>
                                        </p:tav>
                                        <p:tav tm="50000">
                                          <p:val>
                                            <p:clrVal>
                                              <a:schemeClr val="hlink"/>
                                            </p:clrVal>
                                          </p:val>
                                        </p:tav>
                                      </p:tavLst>
                                    </p:anim>
                                    <p:set>
                                      <p:cBhvr>
                                        <p:cTn id="15" dur="80"/>
                                        <p:tgtEl>
                                          <p:spTgt spid="6149"/>
                                        </p:tgtEl>
                                        <p:attrNameLst>
                                          <p:attrName>fill.type</p:attrName>
                                        </p:attrNameLst>
                                      </p:cBhvr>
                                      <p:to>
                                        <p:strVal val="solid"/>
                                      </p:to>
                                    </p:set>
                                  </p:childTnLst>
                                </p:cTn>
                              </p:par>
                            </p:childTnLst>
                          </p:cTn>
                        </p:par>
                        <p:par>
                          <p:cTn id="16" fill="hold">
                            <p:stCondLst>
                              <p:cond delay="136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6166"/>
                                        </p:tgtEl>
                                        <p:attrNameLst>
                                          <p:attrName>style.visibility</p:attrName>
                                        </p:attrNameLst>
                                      </p:cBhvr>
                                      <p:to>
                                        <p:strVal val="visible"/>
                                      </p:to>
                                    </p:set>
                                    <p:anim calcmode="discrete" valueType="clr">
                                      <p:cBhvr override="childStyle">
                                        <p:cTn id="19" dur="80"/>
                                        <p:tgtEl>
                                          <p:spTgt spid="616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166"/>
                                        </p:tgtEl>
                                        <p:attrNameLst>
                                          <p:attrName>fillcolor</p:attrName>
                                        </p:attrNameLst>
                                      </p:cBhvr>
                                      <p:tavLst>
                                        <p:tav tm="0">
                                          <p:val>
                                            <p:clrVal>
                                              <a:schemeClr val="accent2"/>
                                            </p:clrVal>
                                          </p:val>
                                        </p:tav>
                                        <p:tav tm="50000">
                                          <p:val>
                                            <p:clrVal>
                                              <a:schemeClr val="hlink"/>
                                            </p:clrVal>
                                          </p:val>
                                        </p:tav>
                                      </p:tavLst>
                                    </p:anim>
                                    <p:set>
                                      <p:cBhvr>
                                        <p:cTn id="21" dur="80"/>
                                        <p:tgtEl>
                                          <p:spTgt spid="6166"/>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6151"/>
                                        </p:tgtEl>
                                        <p:attrNameLst>
                                          <p:attrName>style.visibility</p:attrName>
                                        </p:attrNameLst>
                                      </p:cBhvr>
                                      <p:to>
                                        <p:strVal val="visible"/>
                                      </p:to>
                                    </p:set>
                                    <p:anim calcmode="discrete" valueType="clr">
                                      <p:cBhvr override="childStyle">
                                        <p:cTn id="26" dur="80"/>
                                        <p:tgtEl>
                                          <p:spTgt spid="615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151"/>
                                        </p:tgtEl>
                                        <p:attrNameLst>
                                          <p:attrName>fillcolor</p:attrName>
                                        </p:attrNameLst>
                                      </p:cBhvr>
                                      <p:tavLst>
                                        <p:tav tm="0">
                                          <p:val>
                                            <p:clrVal>
                                              <a:schemeClr val="accent2"/>
                                            </p:clrVal>
                                          </p:val>
                                        </p:tav>
                                        <p:tav tm="50000">
                                          <p:val>
                                            <p:clrVal>
                                              <a:schemeClr val="hlink"/>
                                            </p:clrVal>
                                          </p:val>
                                        </p:tav>
                                      </p:tavLst>
                                    </p:anim>
                                    <p:set>
                                      <p:cBhvr>
                                        <p:cTn id="28" dur="80"/>
                                        <p:tgtEl>
                                          <p:spTgt spid="6151"/>
                                        </p:tgtEl>
                                        <p:attrNameLst>
                                          <p:attrName>fill.type</p:attrName>
                                        </p:attrNameLst>
                                      </p:cBhvr>
                                      <p:to>
                                        <p:strVal val="solid"/>
                                      </p:to>
                                    </p:set>
                                  </p:childTnLst>
                                </p:cTn>
                              </p:par>
                            </p:childTnLst>
                          </p:cTn>
                        </p:par>
                        <p:par>
                          <p:cTn id="29" fill="hold">
                            <p:stCondLst>
                              <p:cond delay="64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6150"/>
                                        </p:tgtEl>
                                        <p:attrNameLst>
                                          <p:attrName>style.visibility</p:attrName>
                                        </p:attrNameLst>
                                      </p:cBhvr>
                                      <p:to>
                                        <p:strVal val="visible"/>
                                      </p:to>
                                    </p:set>
                                    <p:anim calcmode="discrete" valueType="clr">
                                      <p:cBhvr override="childStyle">
                                        <p:cTn id="32" dur="80"/>
                                        <p:tgtEl>
                                          <p:spTgt spid="6150"/>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6150"/>
                                        </p:tgtEl>
                                        <p:attrNameLst>
                                          <p:attrName>fillcolor</p:attrName>
                                        </p:attrNameLst>
                                      </p:cBhvr>
                                      <p:tavLst>
                                        <p:tav tm="0">
                                          <p:val>
                                            <p:clrVal>
                                              <a:schemeClr val="accent2"/>
                                            </p:clrVal>
                                          </p:val>
                                        </p:tav>
                                        <p:tav tm="50000">
                                          <p:val>
                                            <p:clrVal>
                                              <a:schemeClr val="hlink"/>
                                            </p:clrVal>
                                          </p:val>
                                        </p:tav>
                                      </p:tavLst>
                                    </p:anim>
                                    <p:set>
                                      <p:cBhvr>
                                        <p:cTn id="34" dur="80"/>
                                        <p:tgtEl>
                                          <p:spTgt spid="6150"/>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6152"/>
                                        </p:tgtEl>
                                        <p:attrNameLst>
                                          <p:attrName>style.visibility</p:attrName>
                                        </p:attrNameLst>
                                      </p:cBhvr>
                                      <p:to>
                                        <p:strVal val="visible"/>
                                      </p:to>
                                    </p:set>
                                    <p:anim calcmode="discrete" valueType="clr">
                                      <p:cBhvr override="childStyle">
                                        <p:cTn id="39" dur="80"/>
                                        <p:tgtEl>
                                          <p:spTgt spid="6152"/>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6152"/>
                                        </p:tgtEl>
                                        <p:attrNameLst>
                                          <p:attrName>fillcolor</p:attrName>
                                        </p:attrNameLst>
                                      </p:cBhvr>
                                      <p:tavLst>
                                        <p:tav tm="0">
                                          <p:val>
                                            <p:clrVal>
                                              <a:schemeClr val="accent2"/>
                                            </p:clrVal>
                                          </p:val>
                                        </p:tav>
                                        <p:tav tm="50000">
                                          <p:val>
                                            <p:clrVal>
                                              <a:schemeClr val="hlink"/>
                                            </p:clrVal>
                                          </p:val>
                                        </p:tav>
                                      </p:tavLst>
                                    </p:anim>
                                    <p:set>
                                      <p:cBhvr>
                                        <p:cTn id="41" dur="80"/>
                                        <p:tgtEl>
                                          <p:spTgt spid="6152"/>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13" presetClass="entr" presetSubtype="16" fill="hold" nodeType="clickEffect">
                                  <p:stCondLst>
                                    <p:cond delay="0"/>
                                  </p:stCondLst>
                                  <p:childTnLst>
                                    <p:set>
                                      <p:cBhvr>
                                        <p:cTn id="45" dur="1" fill="hold">
                                          <p:stCondLst>
                                            <p:cond delay="0"/>
                                          </p:stCondLst>
                                        </p:cTn>
                                        <p:tgtEl>
                                          <p:spTgt spid="6153"/>
                                        </p:tgtEl>
                                        <p:attrNameLst>
                                          <p:attrName>style.visibility</p:attrName>
                                        </p:attrNameLst>
                                      </p:cBhvr>
                                      <p:to>
                                        <p:strVal val="visible"/>
                                      </p:to>
                                    </p:set>
                                    <p:animEffect transition="in" filter="plus(in)">
                                      <p:cBhvr>
                                        <p:cTn id="46" dur="2000"/>
                                        <p:tgtEl>
                                          <p:spTgt spid="6153"/>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6164"/>
                                        </p:tgtEl>
                                        <p:attrNameLst>
                                          <p:attrName>style.visibility</p:attrName>
                                        </p:attrNameLst>
                                      </p:cBhvr>
                                      <p:to>
                                        <p:strVal val="visible"/>
                                      </p:to>
                                    </p:set>
                                    <p:animEffect transition="in" filter="fade">
                                      <p:cBhvr>
                                        <p:cTn id="51" dur="500"/>
                                        <p:tgtEl>
                                          <p:spTgt spid="6164"/>
                                        </p:tgtEl>
                                      </p:cBhvr>
                                    </p:animEffect>
                                    <p:anim calcmode="lin" valueType="num">
                                      <p:cBhvr>
                                        <p:cTn id="52" dur="500" fill="hold"/>
                                        <p:tgtEl>
                                          <p:spTgt spid="6164"/>
                                        </p:tgtEl>
                                        <p:attrNameLst>
                                          <p:attrName>ppt_x</p:attrName>
                                        </p:attrNameLst>
                                      </p:cBhvr>
                                      <p:tavLst>
                                        <p:tav tm="0">
                                          <p:val>
                                            <p:strVal val="#ppt_x"/>
                                          </p:val>
                                        </p:tav>
                                        <p:tav tm="100000">
                                          <p:val>
                                            <p:strVal val="#ppt_x"/>
                                          </p:val>
                                        </p:tav>
                                      </p:tavLst>
                                    </p:anim>
                                    <p:anim calcmode="lin" valueType="num">
                                      <p:cBhvr>
                                        <p:cTn id="53" dur="500" fill="hold"/>
                                        <p:tgtEl>
                                          <p:spTgt spid="616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165"/>
                                        </p:tgtEl>
                                        <p:attrNameLst>
                                          <p:attrName>style.visibility</p:attrName>
                                        </p:attrNameLst>
                                      </p:cBhvr>
                                      <p:to>
                                        <p:strVal val="visible"/>
                                      </p:to>
                                    </p:set>
                                    <p:animEffect transition="in" filter="fade">
                                      <p:cBhvr>
                                        <p:cTn id="58" dur="500"/>
                                        <p:tgtEl>
                                          <p:spTgt spid="6165"/>
                                        </p:tgtEl>
                                      </p:cBhvr>
                                    </p:animEffect>
                                  </p:childTnLst>
                                </p:cTn>
                              </p:par>
                            </p:childTnLst>
                          </p:cTn>
                        </p:par>
                        <p:par>
                          <p:cTn id="59" fill="hold">
                            <p:stCondLst>
                              <p:cond delay="500"/>
                            </p:stCondLst>
                            <p:childTnLst>
                              <p:par>
                                <p:cTn id="60" presetID="43" presetClass="entr" presetSubtype="0" fill="hold" grpId="0" nodeType="afterEffect">
                                  <p:stCondLst>
                                    <p:cond delay="0"/>
                                  </p:stCondLst>
                                  <p:childTnLst>
                                    <p:set>
                                      <p:cBhvr>
                                        <p:cTn id="61" dur="1" fill="hold">
                                          <p:stCondLst>
                                            <p:cond delay="0"/>
                                          </p:stCondLst>
                                        </p:cTn>
                                        <p:tgtEl>
                                          <p:spTgt spid="6163"/>
                                        </p:tgtEl>
                                        <p:attrNameLst>
                                          <p:attrName>style.visibility</p:attrName>
                                        </p:attrNameLst>
                                      </p:cBhvr>
                                      <p:to>
                                        <p:strVal val="visible"/>
                                      </p:to>
                                    </p:set>
                                    <p:animEffect transition="in" filter="fade">
                                      <p:cBhvr>
                                        <p:cTn id="62" dur="50"/>
                                        <p:tgtEl>
                                          <p:spTgt spid="6163"/>
                                        </p:tgtEl>
                                      </p:cBhvr>
                                    </p:animEffect>
                                    <p:anim calcmode="lin" valueType="num">
                                      <p:cBhvr>
                                        <p:cTn id="63" dur="200" fill="hold"/>
                                        <p:tgtEl>
                                          <p:spTgt spid="6163"/>
                                        </p:tgtEl>
                                        <p:attrNameLst>
                                          <p:attrName>ppt_x</p:attrName>
                                        </p:attrNameLst>
                                      </p:cBhvr>
                                      <p:tavLst>
                                        <p:tav tm="0">
                                          <p:val>
                                            <p:strVal val="#ppt_x"/>
                                          </p:val>
                                        </p:tav>
                                        <p:tav tm="100000">
                                          <p:val>
                                            <p:strVal val="#ppt_x"/>
                                          </p:val>
                                        </p:tav>
                                      </p:tavLst>
                                    </p:anim>
                                    <p:anim calcmode="lin" valueType="num">
                                      <p:cBhvr>
                                        <p:cTn id="64" dur="200" fill="hold"/>
                                        <p:tgtEl>
                                          <p:spTgt spid="6163"/>
                                        </p:tgtEl>
                                        <p:attrNameLst>
                                          <p:attrName>ppt_y</p:attrName>
                                        </p:attrNameLst>
                                      </p:cBhvr>
                                      <p:tavLst>
                                        <p:tav tm="0">
                                          <p:val>
                                            <p:strVal val="#ppt_y+0.31"/>
                                          </p:val>
                                        </p:tav>
                                        <p:tav tm="100000">
                                          <p:val>
                                            <p:strVal val="#ppt_y+0.31"/>
                                          </p:val>
                                        </p:tav>
                                      </p:tavLst>
                                    </p:anim>
                                    <p:anim calcmode="lin" valueType="num">
                                      <p:cBhvr>
                                        <p:cTn id="65" dur="300" decel="50000" fill="hold">
                                          <p:stCondLst>
                                            <p:cond delay="200"/>
                                          </p:stCondLst>
                                        </p:cTn>
                                        <p:tgtEl>
                                          <p:spTgt spid="616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6" dur="300" decel="50000" fill="hold">
                                          <p:stCondLst>
                                            <p:cond delay="200"/>
                                          </p:stCondLst>
                                        </p:cTn>
                                        <p:tgtEl>
                                          <p:spTgt spid="616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7" fill="hold">
                            <p:stCondLst>
                              <p:cond delay="1000"/>
                            </p:stCondLst>
                            <p:childTnLst>
                              <p:par>
                                <p:cTn id="68" presetID="5" presetClass="entr" presetSubtype="10" fill="hold" grpId="0" nodeType="afterEffect">
                                  <p:stCondLst>
                                    <p:cond delay="0"/>
                                  </p:stCondLst>
                                  <p:childTnLst>
                                    <p:set>
                                      <p:cBhvr>
                                        <p:cTn id="69" dur="1" fill="hold">
                                          <p:stCondLst>
                                            <p:cond delay="0"/>
                                          </p:stCondLst>
                                        </p:cTn>
                                        <p:tgtEl>
                                          <p:spTgt spid="6173"/>
                                        </p:tgtEl>
                                        <p:attrNameLst>
                                          <p:attrName>style.visibility</p:attrName>
                                        </p:attrNameLst>
                                      </p:cBhvr>
                                      <p:to>
                                        <p:strVal val="visible"/>
                                      </p:to>
                                    </p:set>
                                    <p:animEffect transition="in" filter="checkerboard(across)">
                                      <p:cBhvr>
                                        <p:cTn id="70" dur="500"/>
                                        <p:tgtEl>
                                          <p:spTgt spid="6173"/>
                                        </p:tgtEl>
                                      </p:cBhvr>
                                    </p:animEffect>
                                  </p:childTnLst>
                                </p:cTn>
                              </p:par>
                            </p:childTnLst>
                          </p:cTn>
                        </p:par>
                        <p:par>
                          <p:cTn id="71" fill="hold">
                            <p:stCondLst>
                              <p:cond delay="1500"/>
                            </p:stCondLst>
                            <p:childTnLst>
                              <p:par>
                                <p:cTn id="72" presetID="43" presetClass="entr" presetSubtype="0" fill="hold" grpId="0" nodeType="afterEffect">
                                  <p:stCondLst>
                                    <p:cond delay="0"/>
                                  </p:stCondLst>
                                  <p:childTnLst>
                                    <p:set>
                                      <p:cBhvr>
                                        <p:cTn id="73" dur="1" fill="hold">
                                          <p:stCondLst>
                                            <p:cond delay="0"/>
                                          </p:stCondLst>
                                        </p:cTn>
                                        <p:tgtEl>
                                          <p:spTgt spid="6167"/>
                                        </p:tgtEl>
                                        <p:attrNameLst>
                                          <p:attrName>style.visibility</p:attrName>
                                        </p:attrNameLst>
                                      </p:cBhvr>
                                      <p:to>
                                        <p:strVal val="visible"/>
                                      </p:to>
                                    </p:set>
                                    <p:animEffect transition="in" filter="fade">
                                      <p:cBhvr>
                                        <p:cTn id="74" dur="100"/>
                                        <p:tgtEl>
                                          <p:spTgt spid="6167"/>
                                        </p:tgtEl>
                                      </p:cBhvr>
                                    </p:animEffect>
                                    <p:anim calcmode="lin" valueType="num">
                                      <p:cBhvr>
                                        <p:cTn id="75" dur="400" fill="hold"/>
                                        <p:tgtEl>
                                          <p:spTgt spid="6167"/>
                                        </p:tgtEl>
                                        <p:attrNameLst>
                                          <p:attrName>ppt_x</p:attrName>
                                        </p:attrNameLst>
                                      </p:cBhvr>
                                      <p:tavLst>
                                        <p:tav tm="0">
                                          <p:val>
                                            <p:strVal val="#ppt_x"/>
                                          </p:val>
                                        </p:tav>
                                        <p:tav tm="100000">
                                          <p:val>
                                            <p:strVal val="#ppt_x"/>
                                          </p:val>
                                        </p:tav>
                                      </p:tavLst>
                                    </p:anim>
                                    <p:anim calcmode="lin" valueType="num">
                                      <p:cBhvr>
                                        <p:cTn id="76" dur="400" fill="hold"/>
                                        <p:tgtEl>
                                          <p:spTgt spid="6167"/>
                                        </p:tgtEl>
                                        <p:attrNameLst>
                                          <p:attrName>ppt_y</p:attrName>
                                        </p:attrNameLst>
                                      </p:cBhvr>
                                      <p:tavLst>
                                        <p:tav tm="0">
                                          <p:val>
                                            <p:strVal val="#ppt_y+0.31"/>
                                          </p:val>
                                        </p:tav>
                                        <p:tav tm="100000">
                                          <p:val>
                                            <p:strVal val="#ppt_y+0.31"/>
                                          </p:val>
                                        </p:tav>
                                      </p:tavLst>
                                    </p:anim>
                                    <p:anim calcmode="lin" valueType="num">
                                      <p:cBhvr>
                                        <p:cTn id="77" dur="600" decel="50000" fill="hold">
                                          <p:stCondLst>
                                            <p:cond delay="400"/>
                                          </p:stCondLst>
                                        </p:cTn>
                                        <p:tgtEl>
                                          <p:spTgt spid="61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8" dur="600" decel="50000" fill="hold">
                                          <p:stCondLst>
                                            <p:cond delay="400"/>
                                          </p:stCondLst>
                                        </p:cTn>
                                        <p:tgtEl>
                                          <p:spTgt spid="61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8" presetClass="entr" presetSubtype="12" fill="hold" nodeType="clickEffect">
                                  <p:stCondLst>
                                    <p:cond delay="0"/>
                                  </p:stCondLst>
                                  <p:childTnLst>
                                    <p:set>
                                      <p:cBhvr>
                                        <p:cTn id="82" dur="1" fill="hold">
                                          <p:stCondLst>
                                            <p:cond delay="0"/>
                                          </p:stCondLst>
                                        </p:cTn>
                                        <p:tgtEl>
                                          <p:spTgt spid="6176"/>
                                        </p:tgtEl>
                                        <p:attrNameLst>
                                          <p:attrName>style.visibility</p:attrName>
                                        </p:attrNameLst>
                                      </p:cBhvr>
                                      <p:to>
                                        <p:strVal val="visible"/>
                                      </p:to>
                                    </p:set>
                                    <p:animEffect transition="in" filter="strips(downLeft)">
                                      <p:cBhvr>
                                        <p:cTn id="83" dur="500"/>
                                        <p:tgtEl>
                                          <p:spTgt spid="6176"/>
                                        </p:tgtEl>
                                      </p:cBhvr>
                                    </p:animEffect>
                                  </p:childTnLst>
                                </p:cTn>
                              </p:par>
                              <p:par>
                                <p:cTn id="84" presetID="53" presetClass="entr" presetSubtype="16" fill="hold" nodeType="withEffect">
                                  <p:stCondLst>
                                    <p:cond delay="0"/>
                                  </p:stCondLst>
                                  <p:childTnLst>
                                    <p:set>
                                      <p:cBhvr>
                                        <p:cTn id="85" dur="1" fill="hold">
                                          <p:stCondLst>
                                            <p:cond delay="0"/>
                                          </p:stCondLst>
                                        </p:cTn>
                                        <p:tgtEl>
                                          <p:spTgt spid="6155"/>
                                        </p:tgtEl>
                                        <p:attrNameLst>
                                          <p:attrName>style.visibility</p:attrName>
                                        </p:attrNameLst>
                                      </p:cBhvr>
                                      <p:to>
                                        <p:strVal val="visible"/>
                                      </p:to>
                                    </p:set>
                                    <p:anim calcmode="lin" valueType="num">
                                      <p:cBhvr>
                                        <p:cTn id="86" dur="500" fill="hold"/>
                                        <p:tgtEl>
                                          <p:spTgt spid="6155"/>
                                        </p:tgtEl>
                                        <p:attrNameLst>
                                          <p:attrName>ppt_w</p:attrName>
                                        </p:attrNameLst>
                                      </p:cBhvr>
                                      <p:tavLst>
                                        <p:tav tm="0">
                                          <p:val>
                                            <p:fltVal val="0"/>
                                          </p:val>
                                        </p:tav>
                                        <p:tav tm="100000">
                                          <p:val>
                                            <p:strVal val="#ppt_w"/>
                                          </p:val>
                                        </p:tav>
                                      </p:tavLst>
                                    </p:anim>
                                    <p:anim calcmode="lin" valueType="num">
                                      <p:cBhvr>
                                        <p:cTn id="87" dur="500" fill="hold"/>
                                        <p:tgtEl>
                                          <p:spTgt spid="6155"/>
                                        </p:tgtEl>
                                        <p:attrNameLst>
                                          <p:attrName>ppt_h</p:attrName>
                                        </p:attrNameLst>
                                      </p:cBhvr>
                                      <p:tavLst>
                                        <p:tav tm="0">
                                          <p:val>
                                            <p:fltVal val="0"/>
                                          </p:val>
                                        </p:tav>
                                        <p:tav tm="100000">
                                          <p:val>
                                            <p:strVal val="#ppt_h"/>
                                          </p:val>
                                        </p:tav>
                                      </p:tavLst>
                                    </p:anim>
                                    <p:animEffect transition="in" filter="fade">
                                      <p:cBhvr>
                                        <p:cTn id="88" dur="500"/>
                                        <p:tgtEl>
                                          <p:spTgt spid="6155"/>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0.00347 0.01689 L -0.17014 0.46157 " pathEditMode="relative" rAng="0" ptsTypes="AA">
                                      <p:cBhvr>
                                        <p:cTn id="92" dur="2000" fill="hold"/>
                                        <p:tgtEl>
                                          <p:spTgt spid="6155"/>
                                        </p:tgtEl>
                                        <p:attrNameLst>
                                          <p:attrName>ppt_x</p:attrName>
                                          <p:attrName>ppt_y</p:attrName>
                                        </p:attrNameLst>
                                      </p:cBhvr>
                                      <p:rCtr x="-8333" y="22222"/>
                                    </p:animMotion>
                                  </p:childTnLst>
                                </p:cTn>
                              </p:par>
                              <p:par>
                                <p:cTn id="93" presetID="22" presetClass="entr" presetSubtype="1" fill="hold" grpId="0" nodeType="withEffect">
                                  <p:stCondLst>
                                    <p:cond delay="0"/>
                                  </p:stCondLst>
                                  <p:childTnLst>
                                    <p:set>
                                      <p:cBhvr>
                                        <p:cTn id="94" dur="1" fill="hold">
                                          <p:stCondLst>
                                            <p:cond delay="0"/>
                                          </p:stCondLst>
                                        </p:cTn>
                                        <p:tgtEl>
                                          <p:spTgt spid="6154"/>
                                        </p:tgtEl>
                                        <p:attrNameLst>
                                          <p:attrName>style.visibility</p:attrName>
                                        </p:attrNameLst>
                                      </p:cBhvr>
                                      <p:to>
                                        <p:strVal val="visible"/>
                                      </p:to>
                                    </p:set>
                                    <p:animEffect transition="in" filter="wipe(up)">
                                      <p:cBhvr>
                                        <p:cTn id="95" dur="2000"/>
                                        <p:tgtEl>
                                          <p:spTgt spid="6154"/>
                                        </p:tgtEl>
                                      </p:cBhvr>
                                    </p:animEffect>
                                  </p:childTnLst>
                                </p:cTn>
                              </p:par>
                            </p:childTnLst>
                          </p:cTn>
                        </p:par>
                        <p:par>
                          <p:cTn id="96" fill="hold">
                            <p:stCondLst>
                              <p:cond delay="2000"/>
                            </p:stCondLst>
                            <p:childTnLst>
                              <p:par>
                                <p:cTn id="97" presetID="10" presetClass="exit" presetSubtype="0" fill="hold" nodeType="afterEffect">
                                  <p:stCondLst>
                                    <p:cond delay="0"/>
                                  </p:stCondLst>
                                  <p:childTnLst>
                                    <p:animEffect transition="out" filter="fade">
                                      <p:cBhvr>
                                        <p:cTn id="98" dur="2000"/>
                                        <p:tgtEl>
                                          <p:spTgt spid="6155"/>
                                        </p:tgtEl>
                                      </p:cBhvr>
                                    </p:animEffect>
                                    <p:set>
                                      <p:cBhvr>
                                        <p:cTn id="99" dur="1" fill="hold">
                                          <p:stCondLst>
                                            <p:cond delay="1999"/>
                                          </p:stCondLst>
                                        </p:cTn>
                                        <p:tgtEl>
                                          <p:spTgt spid="6155"/>
                                        </p:tgtEl>
                                        <p:attrNameLst>
                                          <p:attrName>style.visibility</p:attrName>
                                        </p:attrNameLst>
                                      </p:cBhvr>
                                      <p:to>
                                        <p:strVal val="hidden"/>
                                      </p:to>
                                    </p:set>
                                  </p:childTnLst>
                                </p:cTn>
                              </p:par>
                            </p:childTnLst>
                          </p:cTn>
                        </p:par>
                        <p:par>
                          <p:cTn id="100" fill="hold">
                            <p:stCondLst>
                              <p:cond delay="4000"/>
                            </p:stCondLst>
                            <p:childTnLst>
                              <p:par>
                                <p:cTn id="101" presetID="12" presetClass="exit" presetSubtype="4" fill="hold" nodeType="afterEffect">
                                  <p:stCondLst>
                                    <p:cond delay="0"/>
                                  </p:stCondLst>
                                  <p:childTnLst>
                                    <p:animEffect transition="out" filter="slide(fromBottom)">
                                      <p:cBhvr>
                                        <p:cTn id="102" dur="500"/>
                                        <p:tgtEl>
                                          <p:spTgt spid="6176"/>
                                        </p:tgtEl>
                                      </p:cBhvr>
                                    </p:animEffect>
                                    <p:set>
                                      <p:cBhvr>
                                        <p:cTn id="103" dur="1" fill="hold">
                                          <p:stCondLst>
                                            <p:cond delay="499"/>
                                          </p:stCondLst>
                                        </p:cTn>
                                        <p:tgtEl>
                                          <p:spTgt spid="6176"/>
                                        </p:tgtEl>
                                        <p:attrNameLst>
                                          <p:attrName>style.visibility</p:attrName>
                                        </p:attrNameLst>
                                      </p:cBhvr>
                                      <p:to>
                                        <p:strVal val="hidden"/>
                                      </p:to>
                                    </p:set>
                                  </p:childTnLst>
                                </p:cTn>
                              </p:par>
                            </p:childTnLst>
                          </p:cTn>
                        </p:par>
                        <p:par>
                          <p:cTn id="104" fill="hold">
                            <p:stCondLst>
                              <p:cond delay="4500"/>
                            </p:stCondLst>
                            <p:childTnLst>
                              <p:par>
                                <p:cTn id="105" presetID="53" presetClass="entr" presetSubtype="16" fill="hold" grpId="0" nodeType="afterEffect">
                                  <p:stCondLst>
                                    <p:cond delay="0"/>
                                  </p:stCondLst>
                                  <p:childTnLst>
                                    <p:set>
                                      <p:cBhvr>
                                        <p:cTn id="106" dur="1" fill="hold">
                                          <p:stCondLst>
                                            <p:cond delay="0"/>
                                          </p:stCondLst>
                                        </p:cTn>
                                        <p:tgtEl>
                                          <p:spTgt spid="6168"/>
                                        </p:tgtEl>
                                        <p:attrNameLst>
                                          <p:attrName>style.visibility</p:attrName>
                                        </p:attrNameLst>
                                      </p:cBhvr>
                                      <p:to>
                                        <p:strVal val="visible"/>
                                      </p:to>
                                    </p:set>
                                    <p:anim calcmode="lin" valueType="num">
                                      <p:cBhvr>
                                        <p:cTn id="107" dur="500" fill="hold"/>
                                        <p:tgtEl>
                                          <p:spTgt spid="6168"/>
                                        </p:tgtEl>
                                        <p:attrNameLst>
                                          <p:attrName>ppt_w</p:attrName>
                                        </p:attrNameLst>
                                      </p:cBhvr>
                                      <p:tavLst>
                                        <p:tav tm="0">
                                          <p:val>
                                            <p:fltVal val="0"/>
                                          </p:val>
                                        </p:tav>
                                        <p:tav tm="100000">
                                          <p:val>
                                            <p:strVal val="#ppt_w"/>
                                          </p:val>
                                        </p:tav>
                                      </p:tavLst>
                                    </p:anim>
                                    <p:anim calcmode="lin" valueType="num">
                                      <p:cBhvr>
                                        <p:cTn id="108" dur="500" fill="hold"/>
                                        <p:tgtEl>
                                          <p:spTgt spid="6168"/>
                                        </p:tgtEl>
                                        <p:attrNameLst>
                                          <p:attrName>ppt_h</p:attrName>
                                        </p:attrNameLst>
                                      </p:cBhvr>
                                      <p:tavLst>
                                        <p:tav tm="0">
                                          <p:val>
                                            <p:fltVal val="0"/>
                                          </p:val>
                                        </p:tav>
                                        <p:tav tm="100000">
                                          <p:val>
                                            <p:strVal val="#ppt_h"/>
                                          </p:val>
                                        </p:tav>
                                      </p:tavLst>
                                    </p:anim>
                                    <p:animEffect transition="in" filter="fade">
                                      <p:cBhvr>
                                        <p:cTn id="109" dur="500"/>
                                        <p:tgtEl>
                                          <p:spTgt spid="6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P spid="6150" grpId="0"/>
      <p:bldP spid="6151" grpId="0"/>
      <p:bldP spid="6152" grpId="0"/>
      <p:bldP spid="6154" grpId="0" animBg="1"/>
      <p:bldP spid="6163" grpId="0" animBg="1"/>
      <p:bldP spid="6164" grpId="0" animBg="1"/>
      <p:bldP spid="6165" grpId="0" animBg="1"/>
      <p:bldP spid="6166" grpId="0"/>
      <p:bldP spid="6167" grpId="0" animBg="1"/>
      <p:bldP spid="6168" grpId="0" animBg="1"/>
      <p:bldP spid="61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747056" y="527260"/>
                <a:ext cx="6722161" cy="492443"/>
              </a:xfrm>
              <a:prstGeom prst="rect">
                <a:avLst/>
              </a:prstGeom>
            </p:spPr>
            <p:txBody>
              <a:bodyPr wrap="none">
                <a:spAutoFit/>
              </a:bodyPr>
              <a:lstStyle/>
              <a:p>
                <a:r>
                  <a:rPr lang="en-US" sz="2600" b="1" i="1" u="sng" smtClean="0">
                    <a:solidFill>
                      <a:srgbClr val="C00000"/>
                    </a:solidFill>
                    <a:latin typeface="Times New Roman" panose="02020603050405020304" pitchFamily="18" charset="0"/>
                    <a:ea typeface="Calibri" panose="020F0502020204030204" pitchFamily="34" charset="0"/>
                  </a:rPr>
                  <a:t>2. Trường hợp 2</a:t>
                </a:r>
                <a:r>
                  <a:rPr lang="en-US" sz="2600" b="1" i="1" smtClean="0">
                    <a:solidFill>
                      <a:srgbClr val="C00000"/>
                    </a:solidFill>
                    <a:latin typeface="Times New Roman" panose="02020603050405020304" pitchFamily="18" charset="0"/>
                    <a:ea typeface="Calibri" panose="020F0502020204030204" pitchFamily="34" charset="0"/>
                  </a:rPr>
                  <a:t>: Hàm số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 b </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smtClean="0">
                    <a:solidFill>
                      <a:srgbClr val="C00000"/>
                    </a:solidFill>
                    <a:latin typeface="Times New Roman" panose="02020603050405020304" pitchFamily="18" charset="0"/>
                    <a:ea typeface="Calibri" panose="020F0502020204030204" pitchFamily="34" charset="0"/>
                  </a:rPr>
                  <a:t>0)</a:t>
                </a:r>
                <a:endParaRPr lang="en-US" sz="2600">
                  <a:solidFill>
                    <a:srgbClr val="C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47056" y="527260"/>
                <a:ext cx="6722161" cy="492443"/>
              </a:xfrm>
              <a:prstGeom prst="rect">
                <a:avLst/>
              </a:prstGeom>
              <a:blipFill rotWithShape="1">
                <a:blip r:embed="rId2"/>
                <a:stretch>
                  <a:fillRect l="-1633" t="-12346" r="-635" b="-28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47055" y="1019703"/>
                <a:ext cx="11153207" cy="1490986"/>
              </a:xfrm>
              <a:prstGeom prst="rect">
                <a:avLst/>
              </a:prstGeom>
            </p:spPr>
            <p:txBody>
              <a:bodyPr wrap="square">
                <a:spAutoFit/>
              </a:bodyPr>
              <a:lstStyle/>
              <a:p>
                <a:pPr algn="just">
                  <a:lnSpc>
                    <a:spcPct val="125000"/>
                  </a:lnSpc>
                  <a:spcAft>
                    <a:spcPts val="1000"/>
                  </a:spcAft>
                </a:pPr>
                <a:r>
                  <a:rPr lang="en-US" sz="2600" smtClean="0">
                    <a:solidFill>
                      <a:srgbClr val="C00000"/>
                    </a:solidFill>
                    <a:latin typeface="Times New Roman" panose="02020603050405020304" pitchFamily="18" charset="0"/>
                    <a:ea typeface="Calibri" panose="020F0502020204030204" pitchFamily="34" charset="0"/>
                  </a:rPr>
                  <a:t>Để vẽ đồ thị hàm số </a:t>
                </a:r>
                <a:r>
                  <a:rPr lang="en-US" sz="2600" b="1" i="1">
                    <a:solidFill>
                      <a:srgbClr val="C00000"/>
                    </a:solidFill>
                    <a:latin typeface="Times New Roman" panose="02020603050405020304" pitchFamily="18" charset="0"/>
                    <a:ea typeface="Calibri" panose="020F0502020204030204" pitchFamily="34" charset="0"/>
                  </a:rPr>
                  <a:t>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b </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ta xác định hai điểm A(0; b); B(-</a:t>
                </a:r>
                <a14:m>
                  <m:oMath xmlns:m="http://schemas.openxmlformats.org/officeDocument/2006/math">
                    <m:f>
                      <m:fPr>
                        <m:ctrlPr>
                          <a:rPr lang="en-US" sz="3200" b="1" i="1">
                            <a:solidFill>
                              <a:srgbClr val="C00000"/>
                            </a:solidFill>
                            <a:latin typeface="Cambria Math" panose="02040503050406030204" pitchFamily="18" charset="0"/>
                            <a:ea typeface="Times New Roman" panose="02020603050405020304" pitchFamily="18" charset="0"/>
                          </a:rPr>
                        </m:ctrlPr>
                      </m:fPr>
                      <m:num>
                        <m:r>
                          <a:rPr lang="en-US" sz="3200" b="1" i="1">
                            <a:solidFill>
                              <a:srgbClr val="C00000"/>
                            </a:solidFill>
                            <a:latin typeface="Cambria Math" panose="02040503050406030204" pitchFamily="18" charset="0"/>
                            <a:ea typeface="Calibri" panose="020F0502020204030204" pitchFamily="34" charset="0"/>
                          </a:rPr>
                          <m:t>𝒃</m:t>
                        </m:r>
                      </m:num>
                      <m:den>
                        <m:r>
                          <a:rPr lang="en-US" sz="3200" b="1" i="1">
                            <a:solidFill>
                              <a:srgbClr val="C00000"/>
                            </a:solidFill>
                            <a:latin typeface="Cambria Math" panose="02040503050406030204" pitchFamily="18" charset="0"/>
                            <a:ea typeface="Calibri" panose="020F0502020204030204" pitchFamily="34" charset="0"/>
                          </a:rPr>
                          <m:t>𝒂</m:t>
                        </m:r>
                      </m:den>
                    </m:f>
                  </m:oMath>
                </a14:m>
                <a:r>
                  <a:rPr lang="en-US" sz="2600" b="1" i="1">
                    <a:solidFill>
                      <a:srgbClr val="C00000"/>
                    </a:solidFill>
                    <a:latin typeface="Times New Roman" panose="02020603050405020304" pitchFamily="18" charset="0"/>
                    <a:ea typeface="Calibri" panose="020F0502020204030204" pitchFamily="34" charset="0"/>
                  </a:rPr>
                  <a:t>;0) rỗi vẽ đường thẳng đi qua hai điểm đó.</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47055" y="1019703"/>
                <a:ext cx="11153207" cy="1490986"/>
              </a:xfrm>
              <a:prstGeom prst="rect">
                <a:avLst/>
              </a:prstGeom>
              <a:blipFill rotWithShape="1">
                <a:blip r:embed="rId3"/>
                <a:stretch>
                  <a:fillRect l="-984" r="-984" b="-6122"/>
                </a:stretch>
              </a:blipFill>
            </p:spPr>
            <p:txBody>
              <a:bodyPr/>
              <a:lstStyle/>
              <a:p>
                <a:r>
                  <a:rPr lang="en-US">
                    <a:noFill/>
                  </a:rPr>
                  <a:t> </a:t>
                </a:r>
              </a:p>
            </p:txBody>
          </p:sp>
        </mc:Fallback>
      </mc:AlternateContent>
      <p:sp>
        <p:nvSpPr>
          <p:cNvPr id="6" name="Rectangle 5"/>
          <p:cNvSpPr/>
          <p:nvPr/>
        </p:nvSpPr>
        <p:spPr>
          <a:xfrm>
            <a:off x="747054" y="2289025"/>
            <a:ext cx="5097870" cy="592470"/>
          </a:xfrm>
          <a:prstGeom prst="rect">
            <a:avLst/>
          </a:prstGeom>
        </p:spPr>
        <p:txBody>
          <a:bodyPr wrap="none">
            <a:spAutoFit/>
          </a:bodyPr>
          <a:lstStyle/>
          <a:p>
            <a:pPr algn="just">
              <a:lnSpc>
                <a:spcPct val="125000"/>
              </a:lnSpc>
              <a:spcAft>
                <a:spcPts val="1000"/>
              </a:spcAft>
            </a:pPr>
            <a:r>
              <a:rPr lang="en-US" sz="2600" b="1" u="sng">
                <a:latin typeface="Times New Roman" panose="02020603050405020304" pitchFamily="18" charset="0"/>
                <a:ea typeface="Calibri" panose="020F0502020204030204" pitchFamily="34" charset="0"/>
              </a:rPr>
              <a:t>Ví dụ 4</a:t>
            </a:r>
            <a:r>
              <a:rPr lang="en-US" sz="2600" b="1">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Vẽ đồ thị hàm số y = -2x+2</a:t>
            </a:r>
          </a:p>
        </p:txBody>
      </p:sp>
      <p:sp>
        <p:nvSpPr>
          <p:cNvPr id="7" name="TextBox 6"/>
          <p:cNvSpPr txBox="1"/>
          <p:nvPr/>
        </p:nvSpPr>
        <p:spPr>
          <a:xfrm>
            <a:off x="4441371" y="2978331"/>
            <a:ext cx="2181498" cy="492443"/>
          </a:xfrm>
          <a:prstGeom prst="rect">
            <a:avLst/>
          </a:prstGeom>
          <a:noFill/>
        </p:spPr>
        <p:txBody>
          <a:bodyPr wrap="square" rtlCol="0">
            <a:spAutoFit/>
          </a:bodyPr>
          <a:lstStyle/>
          <a:p>
            <a:r>
              <a:rPr lang="en-US" sz="2600" b="1" i="1" smtClean="0">
                <a:latin typeface="Times New Roman" panose="02020603050405020304" pitchFamily="18" charset="0"/>
                <a:cs typeface="Times New Roman" panose="02020603050405020304" pitchFamily="18" charset="0"/>
              </a:rPr>
              <a:t>Giải</a:t>
            </a:r>
            <a:endParaRPr lang="en-US" sz="2600" b="1" i="1">
              <a:latin typeface="Times New Roman" panose="02020603050405020304" pitchFamily="18" charset="0"/>
              <a:cs typeface="Times New Roman" panose="02020603050405020304" pitchFamily="18" charset="0"/>
            </a:endParaRPr>
          </a:p>
        </p:txBody>
      </p:sp>
      <p:sp>
        <p:nvSpPr>
          <p:cNvPr id="8" name="Rectangle 7"/>
          <p:cNvSpPr/>
          <p:nvPr/>
        </p:nvSpPr>
        <p:spPr>
          <a:xfrm>
            <a:off x="174784" y="3611503"/>
            <a:ext cx="6242415" cy="1173976"/>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a:t>
            </a:r>
            <a:r>
              <a:rPr lang="en-US" sz="2600" smtClean="0">
                <a:latin typeface="Times New Roman" panose="02020603050405020304" pitchFamily="18" charset="0"/>
                <a:ea typeface="Calibri" panose="020F0502020204030204" pitchFamily="34" charset="0"/>
              </a:rPr>
              <a:t>y= -2x +2 là một đường thẳng </a:t>
            </a: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đi </a:t>
            </a:r>
            <a:r>
              <a:rPr lang="en-US" sz="2600">
                <a:latin typeface="Times New Roman" panose="02020603050405020304" pitchFamily="18" charset="0"/>
                <a:ea typeface="Calibri" panose="020F0502020204030204" pitchFamily="34" charset="0"/>
              </a:rPr>
              <a:t>qua P(0;2) và Q(1;0)</a:t>
            </a:r>
          </a:p>
        </p:txBody>
      </p:sp>
      <p:pic>
        <p:nvPicPr>
          <p:cNvPr id="9" name="Picture 8"/>
          <p:cNvPicPr/>
          <p:nvPr/>
        </p:nvPicPr>
        <p:blipFill>
          <a:blip r:embed="rId4"/>
          <a:stretch>
            <a:fillRect/>
          </a:stretch>
        </p:blipFill>
        <p:spPr>
          <a:xfrm>
            <a:off x="6787506" y="2289025"/>
            <a:ext cx="4330474" cy="4209007"/>
          </a:xfrm>
          <a:prstGeom prst="rect">
            <a:avLst/>
          </a:prstGeom>
        </p:spPr>
      </p:pic>
    </p:spTree>
    <p:extLst>
      <p:ext uri="{BB962C8B-B14F-4D97-AF65-F5344CB8AC3E}">
        <p14:creationId xmlns:p14="http://schemas.microsoft.com/office/powerpoint/2010/main" val="769898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235" y="166063"/>
            <a:ext cx="2606996" cy="592470"/>
          </a:xfrm>
          <a:prstGeom prst="rect">
            <a:avLst/>
          </a:prstGeom>
        </p:spPr>
        <p:txBody>
          <a:bodyPr wrap="square">
            <a:spAutoFit/>
          </a:bodyPr>
          <a:lstStyle/>
          <a:p>
            <a:pPr algn="just">
              <a:lnSpc>
                <a:spcPct val="125000"/>
              </a:lnSpc>
              <a:spcAft>
                <a:spcPts val="1000"/>
              </a:spcAft>
            </a:pPr>
            <a:r>
              <a:rPr lang="en-US" sz="2600" b="1" u="sng">
                <a:latin typeface="Times New Roman" panose="02020603050405020304" pitchFamily="18" charset="0"/>
                <a:ea typeface="Calibri" panose="020F0502020204030204" pitchFamily="34" charset="0"/>
              </a:rPr>
              <a:t>Luyện tập </a:t>
            </a:r>
            <a:r>
              <a:rPr lang="en-US" sz="2600" b="1" u="sng" smtClean="0">
                <a:latin typeface="Times New Roman" panose="02020603050405020304" pitchFamily="18" charset="0"/>
                <a:ea typeface="Calibri" panose="020F0502020204030204" pitchFamily="34" charset="0"/>
              </a:rPr>
              <a:t>2/73</a:t>
            </a:r>
            <a:endParaRPr lang="en-US" sz="2600" u="sng">
              <a:latin typeface="Times New Roman" panose="02020603050405020304" pitchFamily="18" charset="0"/>
              <a:ea typeface="Calibri" panose="020F0502020204030204" pitchFamily="34" charset="0"/>
            </a:endParaRPr>
          </a:p>
        </p:txBody>
      </p:sp>
      <p:cxnSp>
        <p:nvCxnSpPr>
          <p:cNvPr id="6" name="Straight Connector 5"/>
          <p:cNvCxnSpPr/>
          <p:nvPr/>
        </p:nvCxnSpPr>
        <p:spPr>
          <a:xfrm>
            <a:off x="5995851" y="483326"/>
            <a:ext cx="0" cy="6126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39235" y="711662"/>
            <a:ext cx="3344185"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Đồ thị hàm số y = 3x</a:t>
            </a:r>
          </a:p>
        </p:txBody>
      </p:sp>
      <p:sp>
        <p:nvSpPr>
          <p:cNvPr id="8" name="Rectangle 7"/>
          <p:cNvSpPr/>
          <p:nvPr/>
        </p:nvSpPr>
        <p:spPr>
          <a:xfrm>
            <a:off x="6024279" y="711662"/>
            <a:ext cx="3801041"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Đồ thị hàm số y = 2x +2</a:t>
            </a:r>
          </a:p>
        </p:txBody>
      </p:sp>
      <p:sp>
        <p:nvSpPr>
          <p:cNvPr id="9" name="Rectangle 8"/>
          <p:cNvSpPr/>
          <p:nvPr/>
        </p:nvSpPr>
        <p:spPr>
          <a:xfrm>
            <a:off x="345855" y="1286613"/>
            <a:ext cx="5493241" cy="1045735"/>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y= 3x đi </a:t>
            </a:r>
            <a:r>
              <a:rPr lang="en-US" sz="2600" smtClean="0">
                <a:latin typeface="Times New Roman" panose="02020603050405020304" pitchFamily="18" charset="0"/>
                <a:ea typeface="Calibri" panose="020F0502020204030204" pitchFamily="34" charset="0"/>
              </a:rPr>
              <a:t>qua điểm  </a:t>
            </a:r>
            <a:r>
              <a:rPr lang="en-US" sz="2600">
                <a:latin typeface="Times New Roman" panose="02020603050405020304" pitchFamily="18" charset="0"/>
                <a:ea typeface="Calibri" panose="020F0502020204030204" pitchFamily="34" charset="0"/>
              </a:rPr>
              <a:t>O(0;0) và A(1;3)</a:t>
            </a:r>
          </a:p>
        </p:txBody>
      </p:sp>
      <p:pic>
        <p:nvPicPr>
          <p:cNvPr id="10" name="Picture 9"/>
          <p:cNvPicPr/>
          <p:nvPr/>
        </p:nvPicPr>
        <p:blipFill>
          <a:blip r:embed="rId2"/>
          <a:stretch>
            <a:fillRect/>
          </a:stretch>
        </p:blipFill>
        <p:spPr>
          <a:xfrm>
            <a:off x="1367205" y="2590663"/>
            <a:ext cx="3283171" cy="3601131"/>
          </a:xfrm>
          <a:prstGeom prst="rect">
            <a:avLst/>
          </a:prstGeom>
        </p:spPr>
      </p:pic>
      <p:sp>
        <p:nvSpPr>
          <p:cNvPr id="11" name="Rectangle 10"/>
          <p:cNvSpPr/>
          <p:nvPr/>
        </p:nvSpPr>
        <p:spPr>
          <a:xfrm>
            <a:off x="6152607" y="1286613"/>
            <a:ext cx="5931432" cy="1220847"/>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y= 2x+2 đi qua </a:t>
            </a:r>
            <a:r>
              <a:rPr lang="en-US" sz="2600" smtClean="0">
                <a:latin typeface="Times New Roman" panose="02020603050405020304" pitchFamily="18" charset="0"/>
                <a:ea typeface="Calibri" panose="020F0502020204030204" pitchFamily="34" charset="0"/>
              </a:rPr>
              <a:t>điểm P(0;2</a:t>
            </a:r>
            <a:r>
              <a:rPr lang="en-US" sz="2600">
                <a:latin typeface="Times New Roman" panose="02020603050405020304" pitchFamily="18" charset="0"/>
                <a:ea typeface="Calibri" panose="020F0502020204030204" pitchFamily="34" charset="0"/>
              </a:rPr>
              <a:t>) </a:t>
            </a:r>
            <a:endParaRPr lang="en-US" sz="2600" smtClean="0">
              <a:latin typeface="Times New Roman" panose="02020603050405020304" pitchFamily="18" charset="0"/>
              <a:ea typeface="Calibri" panose="020F0502020204030204" pitchFamily="34" charset="0"/>
            </a:endParaRPr>
          </a:p>
          <a:p>
            <a:pPr algn="just">
              <a:lnSpc>
                <a:spcPct val="125000"/>
              </a:lnSpc>
              <a:spcAft>
                <a:spcPts val="1000"/>
              </a:spcAft>
            </a:pPr>
            <a:r>
              <a:rPr lang="en-US" sz="2600" smtClean="0">
                <a:latin typeface="Times New Roman" panose="02020603050405020304" pitchFamily="18" charset="0"/>
                <a:ea typeface="Calibri" panose="020F0502020204030204" pitchFamily="34" charset="0"/>
              </a:rPr>
              <a:t>và </a:t>
            </a:r>
            <a:r>
              <a:rPr lang="en-US" sz="2600">
                <a:latin typeface="Times New Roman" panose="02020603050405020304" pitchFamily="18" charset="0"/>
                <a:ea typeface="Calibri" panose="020F0502020204030204" pitchFamily="34" charset="0"/>
              </a:rPr>
              <a:t>Q(-1;0)</a:t>
            </a:r>
          </a:p>
        </p:txBody>
      </p:sp>
      <p:pic>
        <p:nvPicPr>
          <p:cNvPr id="12" name="Picture 11"/>
          <p:cNvPicPr/>
          <p:nvPr/>
        </p:nvPicPr>
        <p:blipFill>
          <a:blip r:embed="rId3"/>
          <a:stretch>
            <a:fillRect/>
          </a:stretch>
        </p:blipFill>
        <p:spPr>
          <a:xfrm>
            <a:off x="6779030" y="2590663"/>
            <a:ext cx="3475401" cy="3713163"/>
          </a:xfrm>
          <a:prstGeom prst="rect">
            <a:avLst/>
          </a:prstGeom>
        </p:spPr>
      </p:pic>
    </p:spTree>
    <p:extLst>
      <p:ext uri="{BB962C8B-B14F-4D97-AF65-F5344CB8AC3E}">
        <p14:creationId xmlns:p14="http://schemas.microsoft.com/office/powerpoint/2010/main" val="2751431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406399" y="304800"/>
            <a:ext cx="1700959" cy="461665"/>
          </a:xfrm>
          <a:prstGeom prst="rect">
            <a:avLst/>
          </a:prstGeom>
          <a:solidFill>
            <a:srgbClr val="24F229"/>
          </a:solidFill>
          <a:ln w="9525">
            <a:solidFill>
              <a:srgbClr val="24F229"/>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1" hangingPunct="1">
              <a:spcBef>
                <a:spcPct val="50000"/>
              </a:spcBef>
            </a:pPr>
            <a:r>
              <a:rPr lang="en-US" sz="2400">
                <a:latin typeface="Arial" panose="020B0604020202020204" pitchFamily="34" charset="0"/>
              </a:rPr>
              <a:t> </a:t>
            </a:r>
            <a:r>
              <a:rPr lang="en-US" sz="2400" b="1" u="sng" smtClean="0">
                <a:latin typeface="Times New Roman" pitchFamily="18" charset="0"/>
                <a:cs typeface="Times New Roman" pitchFamily="18" charset="0"/>
              </a:rPr>
              <a:t>Bài tập 2</a:t>
            </a:r>
            <a:r>
              <a:rPr lang="en-US" sz="2400" b="1" smtClean="0">
                <a:latin typeface="Times New Roman" pitchFamily="18" charset="0"/>
                <a:cs typeface="Times New Roman" pitchFamily="18" charset="0"/>
              </a:rPr>
              <a:t>:</a:t>
            </a:r>
            <a:endParaRPr lang="en-US" sz="2400" b="1">
              <a:latin typeface="Times New Roman" pitchFamily="18" charset="0"/>
              <a:cs typeface="Times New Roman" pitchFamily="18" charset="0"/>
            </a:endParaRPr>
          </a:p>
        </p:txBody>
      </p:sp>
      <p:sp>
        <p:nvSpPr>
          <p:cNvPr id="14339" name="Text Box 3"/>
          <p:cNvSpPr txBox="1">
            <a:spLocks noChangeArrowheads="1"/>
          </p:cNvSpPr>
          <p:nvPr/>
        </p:nvSpPr>
        <p:spPr bwMode="auto">
          <a:xfrm>
            <a:off x="2107358" y="295485"/>
            <a:ext cx="43950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GB" sz="2400">
                <a:latin typeface="VNI-Times" pitchFamily="2" charset="0"/>
              </a:rPr>
              <a:t>Veõ ñoà thò cuûa caùc haøm soá sau: </a:t>
            </a:r>
          </a:p>
        </p:txBody>
      </p:sp>
      <p:sp>
        <p:nvSpPr>
          <p:cNvPr id="14340" name="Text Box 4"/>
          <p:cNvSpPr txBox="1">
            <a:spLocks noChangeArrowheads="1"/>
          </p:cNvSpPr>
          <p:nvPr/>
        </p:nvSpPr>
        <p:spPr bwMode="auto">
          <a:xfrm>
            <a:off x="1219200" y="838201"/>
            <a:ext cx="233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GB" sz="2400">
                <a:latin typeface="VNI-Times" pitchFamily="2" charset="0"/>
              </a:rPr>
              <a:t>a) y = 2x – 3 </a:t>
            </a:r>
          </a:p>
        </p:txBody>
      </p:sp>
      <p:sp>
        <p:nvSpPr>
          <p:cNvPr id="14341" name="Text Box 5"/>
          <p:cNvSpPr txBox="1">
            <a:spLocks noChangeArrowheads="1"/>
          </p:cNvSpPr>
          <p:nvPr/>
        </p:nvSpPr>
        <p:spPr bwMode="auto">
          <a:xfrm>
            <a:off x="5791200" y="838201"/>
            <a:ext cx="264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GB" sz="2400">
                <a:latin typeface="VNI-Times" pitchFamily="2" charset="0"/>
              </a:rPr>
              <a:t>b) y = – 2x + 3  </a:t>
            </a:r>
          </a:p>
        </p:txBody>
      </p:sp>
      <p:sp>
        <p:nvSpPr>
          <p:cNvPr id="14342" name="Line 6"/>
          <p:cNvSpPr>
            <a:spLocks noChangeShapeType="1"/>
          </p:cNvSpPr>
          <p:nvPr/>
        </p:nvSpPr>
        <p:spPr bwMode="auto">
          <a:xfrm>
            <a:off x="5588000" y="742950"/>
            <a:ext cx="0" cy="198120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43" name="Text Box 7"/>
          <p:cNvSpPr txBox="1">
            <a:spLocks noChangeArrowheads="1"/>
          </p:cNvSpPr>
          <p:nvPr/>
        </p:nvSpPr>
        <p:spPr bwMode="auto">
          <a:xfrm>
            <a:off x="203200" y="1524001"/>
            <a:ext cx="528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GB" sz="2000">
                <a:solidFill>
                  <a:srgbClr val="0000FF"/>
                </a:solidFill>
                <a:latin typeface="VNI-Times" pitchFamily="2" charset="0"/>
              </a:rPr>
              <a:t>Cho x = 0 =&gt; y = </a:t>
            </a:r>
            <a:r>
              <a:rPr lang="en-GB">
                <a:solidFill>
                  <a:srgbClr val="0000FF"/>
                </a:solidFill>
              </a:rPr>
              <a:t>– </a:t>
            </a:r>
            <a:r>
              <a:rPr lang="en-GB" sz="2000">
                <a:solidFill>
                  <a:srgbClr val="0000FF"/>
                </a:solidFill>
                <a:latin typeface="VNI-Times" pitchFamily="2" charset="0"/>
              </a:rPr>
              <a:t>3;      A(0; - 3)</a:t>
            </a:r>
          </a:p>
        </p:txBody>
      </p:sp>
      <p:sp>
        <p:nvSpPr>
          <p:cNvPr id="14344" name="Text Box 8"/>
          <p:cNvSpPr txBox="1">
            <a:spLocks noChangeArrowheads="1"/>
          </p:cNvSpPr>
          <p:nvPr/>
        </p:nvSpPr>
        <p:spPr bwMode="auto">
          <a:xfrm>
            <a:off x="203200" y="2041526"/>
            <a:ext cx="528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GB" sz="2000">
                <a:solidFill>
                  <a:srgbClr val="0000FF"/>
                </a:solidFill>
                <a:latin typeface="VNI-Times" pitchFamily="2" charset="0"/>
              </a:rPr>
              <a:t>Cho y = 0 =&gt; x =    </a:t>
            </a:r>
            <a:r>
              <a:rPr lang="en-GB">
                <a:solidFill>
                  <a:srgbClr val="0000FF"/>
                </a:solidFill>
              </a:rPr>
              <a:t>    </a:t>
            </a:r>
            <a:r>
              <a:rPr lang="en-GB" sz="2000">
                <a:solidFill>
                  <a:srgbClr val="0000FF"/>
                </a:solidFill>
                <a:latin typeface="VNI-Times" pitchFamily="2" charset="0"/>
              </a:rPr>
              <a:t>; B(     </a:t>
            </a:r>
            <a:r>
              <a:rPr lang="en-GB" sz="2000" smtClean="0">
                <a:solidFill>
                  <a:srgbClr val="0000FF"/>
                </a:solidFill>
                <a:latin typeface="VNI-Times" pitchFamily="2" charset="0"/>
              </a:rPr>
              <a:t>     </a:t>
            </a:r>
            <a:r>
              <a:rPr lang="en-GB" sz="2000">
                <a:solidFill>
                  <a:srgbClr val="0000FF"/>
                </a:solidFill>
                <a:latin typeface="VNI-Times" pitchFamily="2" charset="0"/>
              </a:rPr>
              <a:t>; 0)</a:t>
            </a:r>
          </a:p>
        </p:txBody>
      </p:sp>
      <p:graphicFrame>
        <p:nvGraphicFramePr>
          <p:cNvPr id="14345" name="Object 9"/>
          <p:cNvGraphicFramePr>
            <a:graphicFrameLocks noChangeAspect="1"/>
          </p:cNvGraphicFramePr>
          <p:nvPr>
            <p:extLst>
              <p:ext uri="{D42A27DB-BD31-4B8C-83A1-F6EECF244321}">
                <p14:modId xmlns:p14="http://schemas.microsoft.com/office/powerpoint/2010/main" val="1466372476"/>
              </p:ext>
            </p:extLst>
          </p:nvPr>
        </p:nvGraphicFramePr>
        <p:xfrm>
          <a:off x="2067984" y="1899389"/>
          <a:ext cx="776816" cy="722312"/>
        </p:xfrm>
        <a:graphic>
          <a:graphicData uri="http://schemas.openxmlformats.org/presentationml/2006/ole">
            <mc:AlternateContent xmlns:mc="http://schemas.openxmlformats.org/markup-compatibility/2006">
              <mc:Choice xmlns:v="urn:schemas-microsoft-com:vml" Requires="v">
                <p:oleObj spid="_x0000_s2125" name="Equation" r:id="rId8" imgW="152334" imgH="393529" progId="">
                  <p:embed/>
                </p:oleObj>
              </mc:Choice>
              <mc:Fallback>
                <p:oleObj name="Equation" r:id="rId8" imgW="152334" imgH="393529"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7984" y="1899389"/>
                        <a:ext cx="776816" cy="722312"/>
                      </a:xfrm>
                      <a:prstGeom prst="rect">
                        <a:avLst/>
                      </a:prstGeom>
                      <a:noFill/>
                      <a:extLst/>
                    </p:spPr>
                  </p:pic>
                </p:oleObj>
              </mc:Fallback>
            </mc:AlternateContent>
          </a:graphicData>
        </a:graphic>
      </p:graphicFrame>
      <p:graphicFrame>
        <p:nvGraphicFramePr>
          <p:cNvPr id="14346" name="Object 10"/>
          <p:cNvGraphicFramePr>
            <a:graphicFrameLocks noChangeAspect="1"/>
          </p:cNvGraphicFramePr>
          <p:nvPr>
            <p:extLst>
              <p:ext uri="{D42A27DB-BD31-4B8C-83A1-F6EECF244321}">
                <p14:modId xmlns:p14="http://schemas.microsoft.com/office/powerpoint/2010/main" val="3616621518"/>
              </p:ext>
            </p:extLst>
          </p:nvPr>
        </p:nvGraphicFramePr>
        <p:xfrm>
          <a:off x="2972516" y="1906142"/>
          <a:ext cx="776817" cy="668337"/>
        </p:xfrm>
        <a:graphic>
          <a:graphicData uri="http://schemas.openxmlformats.org/presentationml/2006/ole">
            <mc:AlternateContent xmlns:mc="http://schemas.openxmlformats.org/markup-compatibility/2006">
              <mc:Choice xmlns:v="urn:schemas-microsoft-com:vml" Requires="v">
                <p:oleObj spid="_x0000_s2126" name="Equation" r:id="rId10" imgW="152334" imgH="393529" progId="">
                  <p:embed/>
                </p:oleObj>
              </mc:Choice>
              <mc:Fallback>
                <p:oleObj name="Equation" r:id="rId10" imgW="152334" imgH="393529"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2516" y="1906142"/>
                        <a:ext cx="776817" cy="668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nvGraphicFramePr>
        <p:xfrm>
          <a:off x="3479800" y="3333750"/>
          <a:ext cx="4165600" cy="2819400"/>
        </p:xfrm>
        <a:graphic>
          <a:graphicData uri="http://schemas.openxmlformats.org/presentationml/2006/ole">
            <mc:AlternateContent xmlns:mc="http://schemas.openxmlformats.org/markup-compatibility/2006">
              <mc:Choice xmlns:v="urn:schemas-microsoft-com:vml" Requires="v">
                <p:oleObj spid="_x0000_s2127" name="Graph System" r:id="rId12" imgW="7012800" imgH="4194000" progId="">
                  <p:embed/>
                </p:oleObj>
              </mc:Choice>
              <mc:Fallback>
                <p:oleObj name="Graph System" r:id="rId12" imgW="7012800" imgH="419400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79800" y="3333750"/>
                        <a:ext cx="4165600" cy="281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8" name="Line 12"/>
          <p:cNvSpPr>
            <a:spLocks noChangeShapeType="1"/>
          </p:cNvSpPr>
          <p:nvPr/>
        </p:nvSpPr>
        <p:spPr bwMode="auto">
          <a:xfrm flipH="1">
            <a:off x="5327652" y="3232151"/>
            <a:ext cx="2112433" cy="2881313"/>
          </a:xfrm>
          <a:prstGeom prst="line">
            <a:avLst/>
          </a:prstGeom>
          <a:noFill/>
          <a:ln w="38100">
            <a:solidFill>
              <a:srgbClr val="FA0617"/>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49" name="AutoShape 13"/>
          <p:cNvSpPr>
            <a:spLocks noChangeArrowheads="1"/>
          </p:cNvSpPr>
          <p:nvPr/>
        </p:nvSpPr>
        <p:spPr bwMode="auto">
          <a:xfrm>
            <a:off x="6286501" y="4695826"/>
            <a:ext cx="114300" cy="85725"/>
          </a:xfrm>
          <a:prstGeom prst="flowChartConnector">
            <a:avLst/>
          </a:prstGeom>
          <a:solidFill>
            <a:srgbClr val="FF00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0" name="WordArt 14"/>
          <p:cNvSpPr>
            <a:spLocks noChangeArrowheads="1" noChangeShapeType="1" noTextEdit="1"/>
          </p:cNvSpPr>
          <p:nvPr/>
        </p:nvSpPr>
        <p:spPr bwMode="auto">
          <a:xfrm rot="-3349739">
            <a:off x="6994130" y="3484915"/>
            <a:ext cx="800132" cy="355496"/>
          </a:xfrm>
          <a:prstGeom prst="rect">
            <a:avLst/>
          </a:prstGeom>
        </p:spPr>
        <p:txBody>
          <a:bodyPr wrap="none" fromWordArt="1">
            <a:prstTxWarp prst="textPlain">
              <a:avLst>
                <a:gd name="adj" fmla="val 50000"/>
              </a:avLst>
            </a:prstTxWarp>
          </a:bodyPr>
          <a:lstStyle/>
          <a:p>
            <a:pPr algn="ctr"/>
            <a:r>
              <a:rPr lang="en-GB" sz="2000" i="1" kern="10">
                <a:ln w="9525">
                  <a:solidFill>
                    <a:srgbClr val="0000FF"/>
                  </a:solidFill>
                  <a:round/>
                </a:ln>
                <a:solidFill>
                  <a:srgbClr val="0000FF"/>
                </a:solidFill>
                <a:effectLst>
                  <a:outerShdw dist="35921" dir="2700000" algn="ctr" rotWithShape="0">
                    <a:srgbClr val="808080">
                      <a:alpha val="79999"/>
                    </a:srgbClr>
                  </a:outerShdw>
                </a:effectLst>
                <a:latin typeface="VNI-Times"/>
              </a:rPr>
              <a:t>y =2x-3 </a:t>
            </a:r>
          </a:p>
        </p:txBody>
      </p:sp>
      <p:sp>
        <p:nvSpPr>
          <p:cNvPr id="14351" name="Text Box 15"/>
          <p:cNvSpPr txBox="1">
            <a:spLocks noChangeArrowheads="1"/>
          </p:cNvSpPr>
          <p:nvPr/>
        </p:nvSpPr>
        <p:spPr bwMode="auto">
          <a:xfrm>
            <a:off x="5539317" y="5627688"/>
            <a:ext cx="812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GB">
                <a:solidFill>
                  <a:srgbClr val="0000FF"/>
                </a:solidFill>
                <a:latin typeface="VNI-Times" pitchFamily="2" charset="0"/>
              </a:rPr>
              <a:t>A</a:t>
            </a:r>
          </a:p>
        </p:txBody>
      </p:sp>
      <p:sp>
        <p:nvSpPr>
          <p:cNvPr id="14352" name="Text Box 16"/>
          <p:cNvSpPr txBox="1">
            <a:spLocks noChangeArrowheads="1"/>
          </p:cNvSpPr>
          <p:nvPr/>
        </p:nvSpPr>
        <p:spPr bwMode="auto">
          <a:xfrm>
            <a:off x="6400800" y="4419601"/>
            <a:ext cx="81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GB">
                <a:solidFill>
                  <a:srgbClr val="0000FF"/>
                </a:solidFill>
                <a:latin typeface="VNI-Times" pitchFamily="2" charset="0"/>
              </a:rPr>
              <a:t>B</a:t>
            </a:r>
          </a:p>
        </p:txBody>
      </p:sp>
      <p:sp>
        <p:nvSpPr>
          <p:cNvPr id="14353" name="Text Box 17"/>
          <p:cNvSpPr txBox="1">
            <a:spLocks noChangeArrowheads="1"/>
          </p:cNvSpPr>
          <p:nvPr/>
        </p:nvSpPr>
        <p:spPr bwMode="auto">
          <a:xfrm>
            <a:off x="5916084" y="4413250"/>
            <a:ext cx="812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GB" sz="1400">
                <a:solidFill>
                  <a:srgbClr val="0000FF"/>
                </a:solidFill>
                <a:latin typeface="VNI-Times" pitchFamily="2" charset="0"/>
              </a:rPr>
              <a:t>1,5</a:t>
            </a:r>
          </a:p>
        </p:txBody>
      </p:sp>
      <p:sp>
        <p:nvSpPr>
          <p:cNvPr id="14354" name="AutoShape 18"/>
          <p:cNvSpPr>
            <a:spLocks noChangeArrowheads="1"/>
          </p:cNvSpPr>
          <p:nvPr/>
        </p:nvSpPr>
        <p:spPr bwMode="auto">
          <a:xfrm>
            <a:off x="5511801" y="5772151"/>
            <a:ext cx="114300" cy="85725"/>
          </a:xfrm>
          <a:prstGeom prst="flowChartConnector">
            <a:avLst/>
          </a:prstGeom>
          <a:solidFill>
            <a:srgbClr val="FF00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5" name="Text Box 19"/>
          <p:cNvSpPr txBox="1">
            <a:spLocks noChangeArrowheads="1"/>
          </p:cNvSpPr>
          <p:nvPr/>
        </p:nvSpPr>
        <p:spPr bwMode="auto">
          <a:xfrm>
            <a:off x="5892800" y="1524001"/>
            <a:ext cx="528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GB" sz="2000">
                <a:solidFill>
                  <a:srgbClr val="0000FF"/>
                </a:solidFill>
                <a:latin typeface="VNI-Times" pitchFamily="2" charset="0"/>
              </a:rPr>
              <a:t>Cho x = 0 =&gt; y = </a:t>
            </a:r>
            <a:r>
              <a:rPr lang="en-GB">
                <a:solidFill>
                  <a:srgbClr val="0000FF"/>
                </a:solidFill>
              </a:rPr>
              <a:t> </a:t>
            </a:r>
            <a:r>
              <a:rPr lang="en-GB" sz="2000">
                <a:solidFill>
                  <a:srgbClr val="0000FF"/>
                </a:solidFill>
                <a:latin typeface="VNI-Times" pitchFamily="2" charset="0"/>
              </a:rPr>
              <a:t>3;      C(0; 3)</a:t>
            </a:r>
          </a:p>
        </p:txBody>
      </p:sp>
      <p:sp>
        <p:nvSpPr>
          <p:cNvPr id="14356" name="Text Box 20"/>
          <p:cNvSpPr txBox="1">
            <a:spLocks noChangeArrowheads="1"/>
          </p:cNvSpPr>
          <p:nvPr/>
        </p:nvSpPr>
        <p:spPr bwMode="auto">
          <a:xfrm>
            <a:off x="5892800" y="2209801"/>
            <a:ext cx="528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GB" sz="2000">
                <a:solidFill>
                  <a:srgbClr val="0000FF"/>
                </a:solidFill>
                <a:latin typeface="VNI-Times" pitchFamily="2" charset="0"/>
              </a:rPr>
              <a:t>Cho y = 0 =&gt; x =    </a:t>
            </a:r>
            <a:r>
              <a:rPr lang="en-GB">
                <a:solidFill>
                  <a:srgbClr val="0000FF"/>
                </a:solidFill>
              </a:rPr>
              <a:t>    </a:t>
            </a:r>
            <a:r>
              <a:rPr lang="en-GB" sz="2000">
                <a:solidFill>
                  <a:srgbClr val="0000FF"/>
                </a:solidFill>
                <a:latin typeface="VNI-Times" pitchFamily="2" charset="0"/>
              </a:rPr>
              <a:t>; D(      </a:t>
            </a:r>
            <a:r>
              <a:rPr lang="en-GB" sz="2000" smtClean="0">
                <a:solidFill>
                  <a:srgbClr val="0000FF"/>
                </a:solidFill>
                <a:latin typeface="VNI-Times" pitchFamily="2" charset="0"/>
              </a:rPr>
              <a:t>   ; </a:t>
            </a:r>
            <a:r>
              <a:rPr lang="en-GB" sz="2000">
                <a:solidFill>
                  <a:srgbClr val="0000FF"/>
                </a:solidFill>
                <a:latin typeface="VNI-Times" pitchFamily="2" charset="0"/>
              </a:rPr>
              <a:t>0)</a:t>
            </a:r>
          </a:p>
        </p:txBody>
      </p:sp>
      <p:graphicFrame>
        <p:nvGraphicFramePr>
          <p:cNvPr id="14357" name="Object 21"/>
          <p:cNvGraphicFramePr>
            <a:graphicFrameLocks noChangeAspect="1"/>
          </p:cNvGraphicFramePr>
          <p:nvPr>
            <p:extLst>
              <p:ext uri="{D42A27DB-BD31-4B8C-83A1-F6EECF244321}">
                <p14:modId xmlns:p14="http://schemas.microsoft.com/office/powerpoint/2010/main" val="3174010447"/>
              </p:ext>
            </p:extLst>
          </p:nvPr>
        </p:nvGraphicFramePr>
        <p:xfrm>
          <a:off x="7701478" y="2051811"/>
          <a:ext cx="776816" cy="746125"/>
        </p:xfrm>
        <a:graphic>
          <a:graphicData uri="http://schemas.openxmlformats.org/presentationml/2006/ole">
            <mc:AlternateContent xmlns:mc="http://schemas.openxmlformats.org/markup-compatibility/2006">
              <mc:Choice xmlns:v="urn:schemas-microsoft-com:vml" Requires="v">
                <p:oleObj spid="_x0000_s2128" name="Equation" r:id="rId14" imgW="152334" imgH="393529" progId="">
                  <p:embed/>
                </p:oleObj>
              </mc:Choice>
              <mc:Fallback>
                <p:oleObj name="Equation" r:id="rId14" imgW="152334" imgH="393529"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01478" y="2051811"/>
                        <a:ext cx="776816"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58" name="Object 22"/>
          <p:cNvGraphicFramePr>
            <a:graphicFrameLocks noChangeAspect="1"/>
          </p:cNvGraphicFramePr>
          <p:nvPr>
            <p:extLst>
              <p:ext uri="{D42A27DB-BD31-4B8C-83A1-F6EECF244321}">
                <p14:modId xmlns:p14="http://schemas.microsoft.com/office/powerpoint/2010/main" val="299800163"/>
              </p:ext>
            </p:extLst>
          </p:nvPr>
        </p:nvGraphicFramePr>
        <p:xfrm>
          <a:off x="8687874" y="2101492"/>
          <a:ext cx="776817" cy="692150"/>
        </p:xfrm>
        <a:graphic>
          <a:graphicData uri="http://schemas.openxmlformats.org/presentationml/2006/ole">
            <mc:AlternateContent xmlns:mc="http://schemas.openxmlformats.org/markup-compatibility/2006">
              <mc:Choice xmlns:v="urn:schemas-microsoft-com:vml" Requires="v">
                <p:oleObj spid="_x0000_s2129" name="Equation" r:id="rId16" imgW="152334" imgH="393529" progId="">
                  <p:embed/>
                </p:oleObj>
              </mc:Choice>
              <mc:Fallback>
                <p:oleObj name="Equation" r:id="rId16" imgW="152334" imgH="39352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87874" y="2101492"/>
                        <a:ext cx="776817" cy="692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59" name="AutoShape 23"/>
          <p:cNvSpPr>
            <a:spLocks noChangeArrowheads="1"/>
          </p:cNvSpPr>
          <p:nvPr/>
        </p:nvSpPr>
        <p:spPr bwMode="auto">
          <a:xfrm>
            <a:off x="5511801" y="3644901"/>
            <a:ext cx="114300" cy="85725"/>
          </a:xfrm>
          <a:prstGeom prst="flowChartConnector">
            <a:avLst/>
          </a:prstGeom>
          <a:solidFill>
            <a:srgbClr val="FF00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0" name="AutoShape 24"/>
          <p:cNvSpPr>
            <a:spLocks noChangeArrowheads="1"/>
          </p:cNvSpPr>
          <p:nvPr/>
        </p:nvSpPr>
        <p:spPr bwMode="auto">
          <a:xfrm>
            <a:off x="6273801" y="4686301"/>
            <a:ext cx="114300" cy="85725"/>
          </a:xfrm>
          <a:prstGeom prst="flowChartConnector">
            <a:avLst/>
          </a:prstGeom>
          <a:solidFill>
            <a:srgbClr val="FF00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1" name="Text Box 25"/>
          <p:cNvSpPr txBox="1">
            <a:spLocks noChangeArrowheads="1"/>
          </p:cNvSpPr>
          <p:nvPr/>
        </p:nvSpPr>
        <p:spPr bwMode="auto">
          <a:xfrm>
            <a:off x="5545667" y="3486151"/>
            <a:ext cx="81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GB">
                <a:solidFill>
                  <a:srgbClr val="0000FF"/>
                </a:solidFill>
                <a:latin typeface="VNI-Times" pitchFamily="2" charset="0"/>
              </a:rPr>
              <a:t>C</a:t>
            </a:r>
          </a:p>
        </p:txBody>
      </p:sp>
      <p:sp>
        <p:nvSpPr>
          <p:cNvPr id="14362" name="Text Box 26"/>
          <p:cNvSpPr txBox="1">
            <a:spLocks noChangeArrowheads="1"/>
          </p:cNvSpPr>
          <p:nvPr/>
        </p:nvSpPr>
        <p:spPr bwMode="auto">
          <a:xfrm>
            <a:off x="6096000" y="4762501"/>
            <a:ext cx="81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GB">
                <a:solidFill>
                  <a:srgbClr val="0000FF"/>
                </a:solidFill>
                <a:latin typeface="VNI-Times" pitchFamily="2" charset="0"/>
              </a:rPr>
              <a:t>D</a:t>
            </a:r>
          </a:p>
        </p:txBody>
      </p:sp>
      <p:sp>
        <p:nvSpPr>
          <p:cNvPr id="14363" name="Line 27"/>
          <p:cNvSpPr>
            <a:spLocks noChangeShapeType="1"/>
          </p:cNvSpPr>
          <p:nvPr/>
        </p:nvSpPr>
        <p:spPr bwMode="auto">
          <a:xfrm>
            <a:off x="4821768" y="2708275"/>
            <a:ext cx="2112433" cy="2808288"/>
          </a:xfrm>
          <a:prstGeom prst="line">
            <a:avLst/>
          </a:prstGeom>
          <a:noFill/>
          <a:ln w="38100">
            <a:solidFill>
              <a:srgbClr val="FA0617"/>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4" name="WordArt 28"/>
          <p:cNvSpPr>
            <a:spLocks noChangeArrowheads="1" noChangeShapeType="1" noTextEdit="1"/>
          </p:cNvSpPr>
          <p:nvPr/>
        </p:nvSpPr>
        <p:spPr bwMode="auto">
          <a:xfrm rot="3770420">
            <a:off x="4930266" y="2819390"/>
            <a:ext cx="621034" cy="290593"/>
          </a:xfrm>
          <a:prstGeom prst="rect">
            <a:avLst/>
          </a:prstGeom>
        </p:spPr>
        <p:txBody>
          <a:bodyPr wrap="none" fromWordArt="1">
            <a:prstTxWarp prst="textPlain">
              <a:avLst>
                <a:gd name="adj" fmla="val 50000"/>
              </a:avLst>
            </a:prstTxWarp>
          </a:bodyPr>
          <a:lstStyle/>
          <a:p>
            <a:pPr algn="ctr"/>
            <a:r>
              <a:rPr lang="en-GB" sz="2000" i="1" kern="10">
                <a:ln w="9525">
                  <a:solidFill>
                    <a:srgbClr val="0000FF"/>
                  </a:solidFill>
                  <a:round/>
                </a:ln>
                <a:solidFill>
                  <a:srgbClr val="0000FF"/>
                </a:solidFill>
                <a:effectLst>
                  <a:outerShdw dist="35921" dir="2700000" algn="ctr" rotWithShape="0">
                    <a:srgbClr val="808080">
                      <a:alpha val="79999"/>
                    </a:srgbClr>
                  </a:outerShdw>
                </a:effectLst>
                <a:latin typeface="VNI-Times"/>
              </a:rPr>
              <a:t>y =-2x+3 </a:t>
            </a:r>
          </a:p>
        </p:txBody>
      </p:sp>
      <p:pic>
        <p:nvPicPr>
          <p:cNvPr id="14365" name="bien.wav">
            <a:hlinkClick r:id="" action="ppaction://media"/>
          </p:cNvPr>
          <p:cNvPicPr>
            <a:picLocks noRot="1" noChangeAspect="1" noChangeArrowheads="1"/>
          </p:cNvPicPr>
          <p:nvPr>
            <a:audioFile r:link="rId2"/>
            <p:extLst/>
          </p:nvPr>
        </p:nvPicPr>
        <p:blipFill>
          <a:blip r:embed="rId18">
            <a:extLst>
              <a:ext uri="{28A0092B-C50C-407E-A947-70E740481C1C}">
                <a14:useLocalDpi xmlns:a14="http://schemas.microsoft.com/office/drawing/2010/main" val="0"/>
              </a:ext>
            </a:extLst>
          </a:blip>
          <a:srcRect/>
          <a:stretch>
            <a:fillRect/>
          </a:stretch>
        </p:blipFill>
        <p:spPr bwMode="auto">
          <a:xfrm>
            <a:off x="11785600" y="15240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bien.wav">
            <a:hlinkClick r:id="" action="ppaction://media"/>
          </p:cNvPr>
          <p:cNvPicPr>
            <a:picLocks noRot="1" noChangeAspect="1" noChangeArrowheads="1"/>
          </p:cNvPicPr>
          <p:nvPr>
            <a:audioFile r:link="rId2"/>
            <p:extLst/>
          </p:nvPr>
        </p:nvPicPr>
        <p:blipFill>
          <a:blip r:embed="rId18">
            <a:extLst>
              <a:ext uri="{28A0092B-C50C-407E-A947-70E740481C1C}">
                <a14:useLocalDpi xmlns:a14="http://schemas.microsoft.com/office/drawing/2010/main" val="0"/>
              </a:ext>
            </a:extLst>
          </a:blip>
          <a:srcRect/>
          <a:stretch>
            <a:fillRect/>
          </a:stretch>
        </p:blipFill>
        <p:spPr bwMode="auto">
          <a:xfrm>
            <a:off x="11785600" y="22860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bien.wav">
            <a:hlinkClick r:id="" action="ppaction://media"/>
          </p:cNvPr>
          <p:cNvPicPr>
            <a:picLocks noRot="1" noChangeAspect="1" noChangeArrowheads="1"/>
          </p:cNvPicPr>
          <p:nvPr>
            <a:audioFile r:link="rId2"/>
            <p:extLst/>
          </p:nvPr>
        </p:nvPicPr>
        <p:blipFill>
          <a:blip r:embed="rId18">
            <a:extLst>
              <a:ext uri="{28A0092B-C50C-407E-A947-70E740481C1C}">
                <a14:useLocalDpi xmlns:a14="http://schemas.microsoft.com/office/drawing/2010/main" val="0"/>
              </a:ext>
            </a:extLst>
          </a:blip>
          <a:srcRect/>
          <a:stretch>
            <a:fillRect/>
          </a:stretch>
        </p:blipFill>
        <p:spPr bwMode="auto">
          <a:xfrm>
            <a:off x="11785600" y="19050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bien.wav">
            <a:hlinkClick r:id="" action="ppaction://media"/>
          </p:cNvPr>
          <p:cNvPicPr>
            <a:picLocks noRot="1" noChangeAspect="1" noChangeArrowheads="1"/>
          </p:cNvPicPr>
          <p:nvPr>
            <a:audioFile r:link="rId2"/>
            <p:extLst/>
          </p:nvPr>
        </p:nvPicPr>
        <p:blipFill>
          <a:blip r:embed="rId18">
            <a:extLst>
              <a:ext uri="{28A0092B-C50C-407E-A947-70E740481C1C}">
                <a14:useLocalDpi xmlns:a14="http://schemas.microsoft.com/office/drawing/2010/main" val="0"/>
              </a:ext>
            </a:extLst>
          </a:blip>
          <a:srcRect/>
          <a:stretch>
            <a:fillRect/>
          </a:stretch>
        </p:blipFill>
        <p:spPr bwMode="auto">
          <a:xfrm>
            <a:off x="11785600" y="26670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bien.wav">
            <a:hlinkClick r:id="" action="ppaction://media"/>
          </p:cNvPr>
          <p:cNvPicPr>
            <a:picLocks noRot="1" noChangeAspect="1" noChangeArrowheads="1"/>
          </p:cNvPicPr>
          <p:nvPr>
            <a:audioFile r:link="rId2"/>
            <p:extLst/>
          </p:nvPr>
        </p:nvPicPr>
        <p:blipFill>
          <a:blip r:embed="rId18">
            <a:extLst>
              <a:ext uri="{28A0092B-C50C-407E-A947-70E740481C1C}">
                <a14:useLocalDpi xmlns:a14="http://schemas.microsoft.com/office/drawing/2010/main" val="0"/>
              </a:ext>
            </a:extLst>
          </a:blip>
          <a:srcRect/>
          <a:stretch>
            <a:fillRect/>
          </a:stretch>
        </p:blipFill>
        <p:spPr bwMode="auto">
          <a:xfrm>
            <a:off x="11785600" y="30480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0" name="Picture 34" descr="j023413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347200" y="4191000"/>
            <a:ext cx="123613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71" name="ELPH3320.wav">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8">
            <a:extLst>
              <a:ext uri="{28A0092B-C50C-407E-A947-70E740481C1C}">
                <a14:useLocalDpi xmlns:a14="http://schemas.microsoft.com/office/drawing/2010/main" val="0"/>
              </a:ext>
            </a:extLst>
          </a:blip>
          <a:srcRect/>
          <a:stretch>
            <a:fillRect/>
          </a:stretch>
        </p:blipFill>
        <p:spPr bwMode="auto">
          <a:xfrm>
            <a:off x="11785600" y="33528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2" name="AutoShape 36"/>
          <p:cNvSpPr>
            <a:spLocks noChangeArrowheads="1"/>
          </p:cNvSpPr>
          <p:nvPr/>
        </p:nvSpPr>
        <p:spPr bwMode="auto">
          <a:xfrm>
            <a:off x="8496301" y="3860800"/>
            <a:ext cx="2961217" cy="1765300"/>
          </a:xfrm>
          <a:prstGeom prst="star8">
            <a:avLst>
              <a:gd name="adj" fmla="val 33991"/>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0:00</a:t>
            </a:r>
          </a:p>
        </p:txBody>
      </p:sp>
      <p:sp>
        <p:nvSpPr>
          <p:cNvPr id="14373" name="AutoShape 37"/>
          <p:cNvSpPr>
            <a:spLocks noChangeArrowheads="1"/>
          </p:cNvSpPr>
          <p:nvPr/>
        </p:nvSpPr>
        <p:spPr bwMode="auto">
          <a:xfrm>
            <a:off x="8477252" y="38957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0:05</a:t>
            </a:r>
          </a:p>
        </p:txBody>
      </p:sp>
      <p:sp>
        <p:nvSpPr>
          <p:cNvPr id="14374" name="AutoShape 38"/>
          <p:cNvSpPr>
            <a:spLocks noChangeArrowheads="1"/>
          </p:cNvSpPr>
          <p:nvPr/>
        </p:nvSpPr>
        <p:spPr bwMode="auto">
          <a:xfrm>
            <a:off x="8470901"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0:10</a:t>
            </a:r>
          </a:p>
        </p:txBody>
      </p:sp>
      <p:sp>
        <p:nvSpPr>
          <p:cNvPr id="14375" name="AutoShape 39"/>
          <p:cNvSpPr>
            <a:spLocks noChangeArrowheads="1"/>
          </p:cNvSpPr>
          <p:nvPr/>
        </p:nvSpPr>
        <p:spPr bwMode="auto">
          <a:xfrm>
            <a:off x="8426452" y="3937000"/>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0:15</a:t>
            </a:r>
          </a:p>
        </p:txBody>
      </p:sp>
      <p:sp>
        <p:nvSpPr>
          <p:cNvPr id="14376" name="AutoShape 40"/>
          <p:cNvSpPr>
            <a:spLocks noChangeArrowheads="1"/>
          </p:cNvSpPr>
          <p:nvPr/>
        </p:nvSpPr>
        <p:spPr bwMode="auto">
          <a:xfrm>
            <a:off x="8451852"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0:20</a:t>
            </a:r>
          </a:p>
        </p:txBody>
      </p:sp>
      <p:sp>
        <p:nvSpPr>
          <p:cNvPr id="14377" name="AutoShape 41"/>
          <p:cNvSpPr>
            <a:spLocks noChangeArrowheads="1"/>
          </p:cNvSpPr>
          <p:nvPr/>
        </p:nvSpPr>
        <p:spPr bwMode="auto">
          <a:xfrm>
            <a:off x="8460318"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0:25</a:t>
            </a:r>
          </a:p>
        </p:txBody>
      </p:sp>
      <p:sp>
        <p:nvSpPr>
          <p:cNvPr id="14378" name="AutoShape 42"/>
          <p:cNvSpPr>
            <a:spLocks noChangeArrowheads="1"/>
          </p:cNvSpPr>
          <p:nvPr/>
        </p:nvSpPr>
        <p:spPr bwMode="auto">
          <a:xfrm>
            <a:off x="8468785" y="39211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0:30</a:t>
            </a:r>
          </a:p>
        </p:txBody>
      </p:sp>
      <p:sp>
        <p:nvSpPr>
          <p:cNvPr id="14379" name="AutoShape 43"/>
          <p:cNvSpPr>
            <a:spLocks noChangeArrowheads="1"/>
          </p:cNvSpPr>
          <p:nvPr/>
        </p:nvSpPr>
        <p:spPr bwMode="auto">
          <a:xfrm>
            <a:off x="8470901"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0:35</a:t>
            </a:r>
          </a:p>
        </p:txBody>
      </p:sp>
      <p:sp>
        <p:nvSpPr>
          <p:cNvPr id="14380" name="AutoShape 44"/>
          <p:cNvSpPr>
            <a:spLocks noChangeArrowheads="1"/>
          </p:cNvSpPr>
          <p:nvPr/>
        </p:nvSpPr>
        <p:spPr bwMode="auto">
          <a:xfrm>
            <a:off x="8479368" y="39211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0:40</a:t>
            </a:r>
          </a:p>
        </p:txBody>
      </p:sp>
      <p:sp>
        <p:nvSpPr>
          <p:cNvPr id="14381" name="AutoShape 45"/>
          <p:cNvSpPr>
            <a:spLocks noChangeArrowheads="1"/>
          </p:cNvSpPr>
          <p:nvPr/>
        </p:nvSpPr>
        <p:spPr bwMode="auto">
          <a:xfrm>
            <a:off x="8513234" y="39465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0:45</a:t>
            </a:r>
          </a:p>
        </p:txBody>
      </p:sp>
      <p:sp>
        <p:nvSpPr>
          <p:cNvPr id="14382" name="AutoShape 46"/>
          <p:cNvSpPr>
            <a:spLocks noChangeArrowheads="1"/>
          </p:cNvSpPr>
          <p:nvPr/>
        </p:nvSpPr>
        <p:spPr bwMode="auto">
          <a:xfrm>
            <a:off x="8521701"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0:50</a:t>
            </a:r>
          </a:p>
        </p:txBody>
      </p:sp>
      <p:sp>
        <p:nvSpPr>
          <p:cNvPr id="14383" name="AutoShape 47"/>
          <p:cNvSpPr>
            <a:spLocks noChangeArrowheads="1"/>
          </p:cNvSpPr>
          <p:nvPr/>
        </p:nvSpPr>
        <p:spPr bwMode="auto">
          <a:xfrm>
            <a:off x="8555568" y="39211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0:55</a:t>
            </a:r>
          </a:p>
        </p:txBody>
      </p:sp>
      <p:sp>
        <p:nvSpPr>
          <p:cNvPr id="14384" name="AutoShape 48"/>
          <p:cNvSpPr>
            <a:spLocks noChangeArrowheads="1"/>
          </p:cNvSpPr>
          <p:nvPr/>
        </p:nvSpPr>
        <p:spPr bwMode="auto">
          <a:xfrm>
            <a:off x="8496301"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1:00</a:t>
            </a:r>
          </a:p>
        </p:txBody>
      </p:sp>
      <p:sp>
        <p:nvSpPr>
          <p:cNvPr id="14385" name="AutoShape 49"/>
          <p:cNvSpPr>
            <a:spLocks noChangeArrowheads="1"/>
          </p:cNvSpPr>
          <p:nvPr/>
        </p:nvSpPr>
        <p:spPr bwMode="auto">
          <a:xfrm>
            <a:off x="8496301"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1:05</a:t>
            </a:r>
          </a:p>
        </p:txBody>
      </p:sp>
      <p:sp>
        <p:nvSpPr>
          <p:cNvPr id="14386" name="AutoShape 50"/>
          <p:cNvSpPr>
            <a:spLocks noChangeArrowheads="1"/>
          </p:cNvSpPr>
          <p:nvPr/>
        </p:nvSpPr>
        <p:spPr bwMode="auto">
          <a:xfrm>
            <a:off x="8496301"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1:10</a:t>
            </a:r>
          </a:p>
        </p:txBody>
      </p:sp>
      <p:sp>
        <p:nvSpPr>
          <p:cNvPr id="14387" name="AutoShape 51"/>
          <p:cNvSpPr>
            <a:spLocks noChangeArrowheads="1"/>
          </p:cNvSpPr>
          <p:nvPr/>
        </p:nvSpPr>
        <p:spPr bwMode="auto">
          <a:xfrm>
            <a:off x="8496301"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1:15</a:t>
            </a:r>
          </a:p>
        </p:txBody>
      </p:sp>
      <p:sp>
        <p:nvSpPr>
          <p:cNvPr id="14388" name="AutoShape 52"/>
          <p:cNvSpPr>
            <a:spLocks noChangeArrowheads="1"/>
          </p:cNvSpPr>
          <p:nvPr/>
        </p:nvSpPr>
        <p:spPr bwMode="auto">
          <a:xfrm>
            <a:off x="8496301"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1:20</a:t>
            </a:r>
          </a:p>
        </p:txBody>
      </p:sp>
      <p:sp>
        <p:nvSpPr>
          <p:cNvPr id="14389" name="AutoShape 53"/>
          <p:cNvSpPr>
            <a:spLocks noChangeArrowheads="1"/>
          </p:cNvSpPr>
          <p:nvPr/>
        </p:nvSpPr>
        <p:spPr bwMode="auto">
          <a:xfrm>
            <a:off x="8502652"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1:25</a:t>
            </a:r>
          </a:p>
        </p:txBody>
      </p:sp>
      <p:sp>
        <p:nvSpPr>
          <p:cNvPr id="14390" name="AutoShape 54"/>
          <p:cNvSpPr>
            <a:spLocks noChangeArrowheads="1"/>
          </p:cNvSpPr>
          <p:nvPr/>
        </p:nvSpPr>
        <p:spPr bwMode="auto">
          <a:xfrm>
            <a:off x="8540752" y="395287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1:30</a:t>
            </a:r>
          </a:p>
        </p:txBody>
      </p:sp>
      <p:sp>
        <p:nvSpPr>
          <p:cNvPr id="14391" name="AutoShape 55"/>
          <p:cNvSpPr>
            <a:spLocks noChangeArrowheads="1"/>
          </p:cNvSpPr>
          <p:nvPr/>
        </p:nvSpPr>
        <p:spPr bwMode="auto">
          <a:xfrm>
            <a:off x="8496301"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1:35</a:t>
            </a:r>
          </a:p>
        </p:txBody>
      </p:sp>
      <p:sp>
        <p:nvSpPr>
          <p:cNvPr id="14392" name="AutoShape 56"/>
          <p:cNvSpPr>
            <a:spLocks noChangeArrowheads="1"/>
          </p:cNvSpPr>
          <p:nvPr/>
        </p:nvSpPr>
        <p:spPr bwMode="auto">
          <a:xfrm>
            <a:off x="8489952" y="396716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1:40</a:t>
            </a:r>
          </a:p>
        </p:txBody>
      </p:sp>
      <p:sp>
        <p:nvSpPr>
          <p:cNvPr id="14393" name="AutoShape 57"/>
          <p:cNvSpPr>
            <a:spLocks noChangeArrowheads="1"/>
          </p:cNvSpPr>
          <p:nvPr/>
        </p:nvSpPr>
        <p:spPr bwMode="auto">
          <a:xfrm>
            <a:off x="8498418" y="399256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1:45</a:t>
            </a:r>
          </a:p>
        </p:txBody>
      </p:sp>
      <p:sp>
        <p:nvSpPr>
          <p:cNvPr id="14394" name="AutoShape 58"/>
          <p:cNvSpPr>
            <a:spLocks noChangeArrowheads="1"/>
          </p:cNvSpPr>
          <p:nvPr/>
        </p:nvSpPr>
        <p:spPr bwMode="auto">
          <a:xfrm>
            <a:off x="8496301" y="400526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1:50</a:t>
            </a:r>
          </a:p>
        </p:txBody>
      </p:sp>
      <p:sp>
        <p:nvSpPr>
          <p:cNvPr id="14395" name="AutoShape 59"/>
          <p:cNvSpPr>
            <a:spLocks noChangeArrowheads="1"/>
          </p:cNvSpPr>
          <p:nvPr/>
        </p:nvSpPr>
        <p:spPr bwMode="auto">
          <a:xfrm>
            <a:off x="8515352" y="396716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1:55</a:t>
            </a:r>
          </a:p>
        </p:txBody>
      </p:sp>
      <p:sp>
        <p:nvSpPr>
          <p:cNvPr id="14396" name="AutoShape 60"/>
          <p:cNvSpPr>
            <a:spLocks noChangeArrowheads="1"/>
          </p:cNvSpPr>
          <p:nvPr/>
        </p:nvSpPr>
        <p:spPr bwMode="auto">
          <a:xfrm>
            <a:off x="8515352" y="398621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2:00</a:t>
            </a:r>
          </a:p>
        </p:txBody>
      </p:sp>
      <p:sp>
        <p:nvSpPr>
          <p:cNvPr id="14397" name="AutoShape 61"/>
          <p:cNvSpPr>
            <a:spLocks noChangeArrowheads="1"/>
          </p:cNvSpPr>
          <p:nvPr/>
        </p:nvSpPr>
        <p:spPr bwMode="auto">
          <a:xfrm>
            <a:off x="8523818" y="399256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2:05</a:t>
            </a:r>
          </a:p>
        </p:txBody>
      </p:sp>
      <p:sp>
        <p:nvSpPr>
          <p:cNvPr id="14398" name="AutoShape 62"/>
          <p:cNvSpPr>
            <a:spLocks noChangeArrowheads="1"/>
          </p:cNvSpPr>
          <p:nvPr/>
        </p:nvSpPr>
        <p:spPr bwMode="auto">
          <a:xfrm>
            <a:off x="8496301" y="400526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2:10</a:t>
            </a:r>
          </a:p>
        </p:txBody>
      </p:sp>
      <p:sp>
        <p:nvSpPr>
          <p:cNvPr id="14399" name="AutoShape 63"/>
          <p:cNvSpPr>
            <a:spLocks noChangeArrowheads="1"/>
          </p:cNvSpPr>
          <p:nvPr/>
        </p:nvSpPr>
        <p:spPr bwMode="auto">
          <a:xfrm>
            <a:off x="8489952" y="4019550"/>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2:15</a:t>
            </a:r>
          </a:p>
        </p:txBody>
      </p:sp>
      <p:sp>
        <p:nvSpPr>
          <p:cNvPr id="14400" name="AutoShape 64"/>
          <p:cNvSpPr>
            <a:spLocks noChangeArrowheads="1"/>
          </p:cNvSpPr>
          <p:nvPr/>
        </p:nvSpPr>
        <p:spPr bwMode="auto">
          <a:xfrm>
            <a:off x="8470901" y="400526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2:20</a:t>
            </a:r>
          </a:p>
        </p:txBody>
      </p:sp>
      <p:sp>
        <p:nvSpPr>
          <p:cNvPr id="14401" name="AutoShape 65"/>
          <p:cNvSpPr>
            <a:spLocks noChangeArrowheads="1"/>
          </p:cNvSpPr>
          <p:nvPr/>
        </p:nvSpPr>
        <p:spPr bwMode="auto">
          <a:xfrm>
            <a:off x="8504768" y="397351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2:25</a:t>
            </a:r>
          </a:p>
        </p:txBody>
      </p:sp>
      <p:sp>
        <p:nvSpPr>
          <p:cNvPr id="14402" name="AutoShape 66"/>
          <p:cNvSpPr>
            <a:spLocks noChangeArrowheads="1"/>
          </p:cNvSpPr>
          <p:nvPr/>
        </p:nvSpPr>
        <p:spPr bwMode="auto">
          <a:xfrm>
            <a:off x="8496301"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2:30</a:t>
            </a:r>
          </a:p>
        </p:txBody>
      </p:sp>
      <p:sp>
        <p:nvSpPr>
          <p:cNvPr id="14403" name="AutoShape 67"/>
          <p:cNvSpPr>
            <a:spLocks noChangeArrowheads="1"/>
          </p:cNvSpPr>
          <p:nvPr/>
        </p:nvSpPr>
        <p:spPr bwMode="auto">
          <a:xfrm>
            <a:off x="8453968" y="39592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2:35</a:t>
            </a:r>
          </a:p>
        </p:txBody>
      </p:sp>
      <p:sp>
        <p:nvSpPr>
          <p:cNvPr id="14404" name="AutoShape 68"/>
          <p:cNvSpPr>
            <a:spLocks noChangeArrowheads="1"/>
          </p:cNvSpPr>
          <p:nvPr/>
        </p:nvSpPr>
        <p:spPr bwMode="auto">
          <a:xfrm>
            <a:off x="8462434" y="39846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2:45</a:t>
            </a:r>
          </a:p>
        </p:txBody>
      </p:sp>
      <p:sp>
        <p:nvSpPr>
          <p:cNvPr id="14405" name="AutoShape 69"/>
          <p:cNvSpPr>
            <a:spLocks noChangeArrowheads="1"/>
          </p:cNvSpPr>
          <p:nvPr/>
        </p:nvSpPr>
        <p:spPr bwMode="auto">
          <a:xfrm>
            <a:off x="8496301" y="400526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2:50</a:t>
            </a:r>
          </a:p>
        </p:txBody>
      </p:sp>
      <p:sp>
        <p:nvSpPr>
          <p:cNvPr id="14406" name="AutoShape 70"/>
          <p:cNvSpPr>
            <a:spLocks noChangeArrowheads="1"/>
          </p:cNvSpPr>
          <p:nvPr/>
        </p:nvSpPr>
        <p:spPr bwMode="auto">
          <a:xfrm>
            <a:off x="8496301" y="399097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2:55</a:t>
            </a:r>
          </a:p>
        </p:txBody>
      </p:sp>
      <p:sp>
        <p:nvSpPr>
          <p:cNvPr id="14407" name="AutoShape 71"/>
          <p:cNvSpPr>
            <a:spLocks noChangeArrowheads="1"/>
          </p:cNvSpPr>
          <p:nvPr/>
        </p:nvSpPr>
        <p:spPr bwMode="auto">
          <a:xfrm>
            <a:off x="8496301" y="398621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3:00</a:t>
            </a:r>
          </a:p>
        </p:txBody>
      </p:sp>
      <p:sp>
        <p:nvSpPr>
          <p:cNvPr id="14408" name="AutoShape 72"/>
          <p:cNvSpPr>
            <a:spLocks noChangeArrowheads="1"/>
          </p:cNvSpPr>
          <p:nvPr/>
        </p:nvSpPr>
        <p:spPr bwMode="auto">
          <a:xfrm>
            <a:off x="8496301" y="400526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3:05</a:t>
            </a:r>
          </a:p>
        </p:txBody>
      </p:sp>
      <p:sp>
        <p:nvSpPr>
          <p:cNvPr id="14409" name="AutoShape 73"/>
          <p:cNvSpPr>
            <a:spLocks noChangeArrowheads="1"/>
          </p:cNvSpPr>
          <p:nvPr/>
        </p:nvSpPr>
        <p:spPr bwMode="auto">
          <a:xfrm>
            <a:off x="8511118" y="401161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3:10</a:t>
            </a:r>
          </a:p>
        </p:txBody>
      </p:sp>
      <p:sp>
        <p:nvSpPr>
          <p:cNvPr id="14410" name="AutoShape 74"/>
          <p:cNvSpPr>
            <a:spLocks noChangeArrowheads="1"/>
          </p:cNvSpPr>
          <p:nvPr/>
        </p:nvSpPr>
        <p:spPr bwMode="auto">
          <a:xfrm>
            <a:off x="8496301" y="4005264"/>
            <a:ext cx="2976033" cy="1728787"/>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3:15</a:t>
            </a:r>
          </a:p>
        </p:txBody>
      </p:sp>
      <p:sp>
        <p:nvSpPr>
          <p:cNvPr id="14411" name="AutoShape 75"/>
          <p:cNvSpPr>
            <a:spLocks noChangeArrowheads="1"/>
          </p:cNvSpPr>
          <p:nvPr/>
        </p:nvSpPr>
        <p:spPr bwMode="auto">
          <a:xfrm>
            <a:off x="8496301" y="39719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3:20</a:t>
            </a:r>
          </a:p>
        </p:txBody>
      </p:sp>
      <p:sp>
        <p:nvSpPr>
          <p:cNvPr id="14412" name="AutoShape 76"/>
          <p:cNvSpPr>
            <a:spLocks noChangeArrowheads="1"/>
          </p:cNvSpPr>
          <p:nvPr/>
        </p:nvSpPr>
        <p:spPr bwMode="auto">
          <a:xfrm>
            <a:off x="8496301"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3:25</a:t>
            </a:r>
          </a:p>
        </p:txBody>
      </p:sp>
      <p:sp>
        <p:nvSpPr>
          <p:cNvPr id="14413" name="AutoShape 77"/>
          <p:cNvSpPr>
            <a:spLocks noChangeArrowheads="1"/>
          </p:cNvSpPr>
          <p:nvPr/>
        </p:nvSpPr>
        <p:spPr bwMode="auto">
          <a:xfrm>
            <a:off x="8540752" y="395287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3:30</a:t>
            </a:r>
          </a:p>
        </p:txBody>
      </p:sp>
      <p:sp>
        <p:nvSpPr>
          <p:cNvPr id="14414" name="AutoShape 78"/>
          <p:cNvSpPr>
            <a:spLocks noChangeArrowheads="1"/>
          </p:cNvSpPr>
          <p:nvPr/>
        </p:nvSpPr>
        <p:spPr bwMode="auto">
          <a:xfrm>
            <a:off x="8477252"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3:35</a:t>
            </a:r>
          </a:p>
        </p:txBody>
      </p:sp>
      <p:sp>
        <p:nvSpPr>
          <p:cNvPr id="14415" name="AutoShape 79"/>
          <p:cNvSpPr>
            <a:spLocks noChangeArrowheads="1"/>
          </p:cNvSpPr>
          <p:nvPr/>
        </p:nvSpPr>
        <p:spPr bwMode="auto">
          <a:xfrm>
            <a:off x="8496301" y="3917950"/>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3:40</a:t>
            </a:r>
          </a:p>
        </p:txBody>
      </p:sp>
      <p:sp>
        <p:nvSpPr>
          <p:cNvPr id="14416" name="AutoShape 80"/>
          <p:cNvSpPr>
            <a:spLocks noChangeArrowheads="1"/>
          </p:cNvSpPr>
          <p:nvPr/>
        </p:nvSpPr>
        <p:spPr bwMode="auto">
          <a:xfrm>
            <a:off x="8521701" y="3924300"/>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3:45</a:t>
            </a:r>
          </a:p>
        </p:txBody>
      </p:sp>
      <p:sp>
        <p:nvSpPr>
          <p:cNvPr id="14417" name="AutoShape 81"/>
          <p:cNvSpPr>
            <a:spLocks noChangeArrowheads="1"/>
          </p:cNvSpPr>
          <p:nvPr/>
        </p:nvSpPr>
        <p:spPr bwMode="auto">
          <a:xfrm>
            <a:off x="8536518" y="395287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3:50</a:t>
            </a:r>
          </a:p>
        </p:txBody>
      </p:sp>
      <p:sp>
        <p:nvSpPr>
          <p:cNvPr id="14418" name="AutoShape 82"/>
          <p:cNvSpPr>
            <a:spLocks noChangeArrowheads="1"/>
          </p:cNvSpPr>
          <p:nvPr/>
        </p:nvSpPr>
        <p:spPr bwMode="auto">
          <a:xfrm>
            <a:off x="8591552"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3:55</a:t>
            </a:r>
          </a:p>
        </p:txBody>
      </p:sp>
      <p:sp>
        <p:nvSpPr>
          <p:cNvPr id="14419" name="AutoShape 83"/>
          <p:cNvSpPr>
            <a:spLocks noChangeArrowheads="1"/>
          </p:cNvSpPr>
          <p:nvPr/>
        </p:nvSpPr>
        <p:spPr bwMode="auto">
          <a:xfrm>
            <a:off x="8521701" y="3933825"/>
            <a:ext cx="2976033" cy="1728788"/>
          </a:xfrm>
          <a:prstGeom prst="star8">
            <a:avLst>
              <a:gd name="adj" fmla="val 38250"/>
            </a:avLst>
          </a:prstGeom>
          <a:solidFill>
            <a:schemeClr val="folHlink"/>
          </a:solidFill>
          <a:ln w="381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a:solidFill>
                  <a:srgbClr val="0000FF"/>
                </a:solidFill>
                <a:latin typeface=".VnTime" panose="020B7200000000000000" pitchFamily="34" charset="0"/>
              </a:rPr>
              <a:t>4:00</a:t>
            </a:r>
          </a:p>
        </p:txBody>
      </p:sp>
    </p:spTree>
    <p:extLst>
      <p:ext uri="{BB962C8B-B14F-4D97-AF65-F5344CB8AC3E}">
        <p14:creationId xmlns:p14="http://schemas.microsoft.com/office/powerpoint/2010/main" val="39204779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anim calcmode="lin" valueType="num">
                                      <p:cBhvr>
                                        <p:cTn id="8" dur="500" fill="hold"/>
                                        <p:tgtEl>
                                          <p:spTgt spid="14338"/>
                                        </p:tgtEl>
                                        <p:attrNameLst>
                                          <p:attrName>style.rotation</p:attrName>
                                        </p:attrNameLst>
                                      </p:cBhvr>
                                      <p:tavLst>
                                        <p:tav tm="0">
                                          <p:val>
                                            <p:fltVal val="720"/>
                                          </p:val>
                                        </p:tav>
                                        <p:tav tm="100000">
                                          <p:val>
                                            <p:fltVal val="0"/>
                                          </p:val>
                                        </p:tav>
                                      </p:tavLst>
                                    </p:anim>
                                    <p:anim calcmode="lin" valueType="num">
                                      <p:cBhvr>
                                        <p:cTn id="9" dur="500" fill="hold"/>
                                        <p:tgtEl>
                                          <p:spTgt spid="14338"/>
                                        </p:tgtEl>
                                        <p:attrNameLst>
                                          <p:attrName>ppt_h</p:attrName>
                                        </p:attrNameLst>
                                      </p:cBhvr>
                                      <p:tavLst>
                                        <p:tav tm="0">
                                          <p:val>
                                            <p:fltVal val="0"/>
                                          </p:val>
                                        </p:tav>
                                        <p:tav tm="100000">
                                          <p:val>
                                            <p:strVal val="#ppt_h"/>
                                          </p:val>
                                        </p:tav>
                                      </p:tavLst>
                                    </p:anim>
                                    <p:anim calcmode="lin" valueType="num">
                                      <p:cBhvr>
                                        <p:cTn id="10" dur="500" fill="hold"/>
                                        <p:tgtEl>
                                          <p:spTgt spid="14338"/>
                                        </p:tgtEl>
                                        <p:attrNameLst>
                                          <p:attrName>ppt_w</p:attrName>
                                        </p:attrNameLst>
                                      </p:cBhvr>
                                      <p:tavLst>
                                        <p:tav tm="0">
                                          <p:val>
                                            <p:fltVal val="0"/>
                                          </p:val>
                                        </p:tav>
                                        <p:tav tm="100000">
                                          <p:val>
                                            <p:strVal val="#ppt_w"/>
                                          </p:val>
                                        </p:tav>
                                      </p:tavLst>
                                    </p:anim>
                                  </p:childTnLst>
                                </p:cTn>
                              </p:par>
                              <p:par>
                                <p:cTn id="11" presetID="1" presetClass="mediacall" presetSubtype="0" fill="hold" nodeType="withEffect">
                                  <p:stCondLst>
                                    <p:cond delay="0"/>
                                  </p:stCondLst>
                                  <p:childTnLst>
                                    <p:cmd type="call" cmd="playFrom(0.0)">
                                      <p:cBhvr>
                                        <p:cTn id="12" dur="1168" fill="hold"/>
                                        <p:tgtEl>
                                          <p:spTgt spid="14365"/>
                                        </p:tgtEl>
                                      </p:cBhvr>
                                    </p:cmd>
                                  </p:childTnLst>
                                </p:cTn>
                              </p:par>
                              <p:par>
                                <p:cTn id="13" presetID="27" presetClass="entr" presetSubtype="0" fill="hold" grpId="0" nodeType="withEffect">
                                  <p:stCondLst>
                                    <p:cond delay="0"/>
                                  </p:stCondLst>
                                  <p:iterate type="lt">
                                    <p:tmPct val="50000"/>
                                  </p:iterate>
                                  <p:childTnLst>
                                    <p:set>
                                      <p:cBhvr>
                                        <p:cTn id="14" dur="1" fill="hold">
                                          <p:stCondLst>
                                            <p:cond delay="0"/>
                                          </p:stCondLst>
                                        </p:cTn>
                                        <p:tgtEl>
                                          <p:spTgt spid="14339"/>
                                        </p:tgtEl>
                                        <p:attrNameLst>
                                          <p:attrName>style.visibility</p:attrName>
                                        </p:attrNameLst>
                                      </p:cBhvr>
                                      <p:to>
                                        <p:strVal val="visible"/>
                                      </p:to>
                                    </p:set>
                                    <p:anim calcmode="discrete" valueType="clr">
                                      <p:cBhvr override="childStyle">
                                        <p:cTn id="15" dur="80"/>
                                        <p:tgtEl>
                                          <p:spTgt spid="1433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4339"/>
                                        </p:tgtEl>
                                        <p:attrNameLst>
                                          <p:attrName>fillcolor</p:attrName>
                                        </p:attrNameLst>
                                      </p:cBhvr>
                                      <p:tavLst>
                                        <p:tav tm="0">
                                          <p:val>
                                            <p:clrVal>
                                              <a:schemeClr val="accent2"/>
                                            </p:clrVal>
                                          </p:val>
                                        </p:tav>
                                        <p:tav tm="50000">
                                          <p:val>
                                            <p:clrVal>
                                              <a:schemeClr val="hlink"/>
                                            </p:clrVal>
                                          </p:val>
                                        </p:tav>
                                      </p:tavLst>
                                    </p:anim>
                                    <p:set>
                                      <p:cBhvr>
                                        <p:cTn id="17" dur="80"/>
                                        <p:tgtEl>
                                          <p:spTgt spid="14339"/>
                                        </p:tgtEl>
                                        <p:attrNameLst>
                                          <p:attrName>fill.type</p:attrName>
                                        </p:attrNameLst>
                                      </p:cBhvr>
                                      <p:to>
                                        <p:strVal val="solid"/>
                                      </p:to>
                                    </p:set>
                                  </p:childTnLst>
                                </p:cTn>
                              </p:par>
                            </p:childTnLst>
                          </p:cTn>
                        </p:par>
                        <p:par>
                          <p:cTn id="18" fill="hold">
                            <p:stCondLst>
                              <p:cond delay="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14340"/>
                                        </p:tgtEl>
                                        <p:attrNameLst>
                                          <p:attrName>style.visibility</p:attrName>
                                        </p:attrNameLst>
                                      </p:cBhvr>
                                      <p:to>
                                        <p:strVal val="visible"/>
                                      </p:to>
                                    </p:set>
                                    <p:anim calcmode="discrete" valueType="clr">
                                      <p:cBhvr override="childStyle">
                                        <p:cTn id="21" dur="80"/>
                                        <p:tgtEl>
                                          <p:spTgt spid="14340"/>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4340"/>
                                        </p:tgtEl>
                                        <p:attrNameLst>
                                          <p:attrName>fillcolor</p:attrName>
                                        </p:attrNameLst>
                                      </p:cBhvr>
                                      <p:tavLst>
                                        <p:tav tm="0">
                                          <p:val>
                                            <p:clrVal>
                                              <a:schemeClr val="accent2"/>
                                            </p:clrVal>
                                          </p:val>
                                        </p:tav>
                                        <p:tav tm="50000">
                                          <p:val>
                                            <p:clrVal>
                                              <a:schemeClr val="hlink"/>
                                            </p:clrVal>
                                          </p:val>
                                        </p:tav>
                                      </p:tavLst>
                                    </p:anim>
                                    <p:set>
                                      <p:cBhvr>
                                        <p:cTn id="23" dur="80"/>
                                        <p:tgtEl>
                                          <p:spTgt spid="14340"/>
                                        </p:tgtEl>
                                        <p:attrNameLst>
                                          <p:attrName>fill.type</p:attrName>
                                        </p:attrNameLst>
                                      </p:cBhvr>
                                      <p:to>
                                        <p:strVal val="solid"/>
                                      </p:to>
                                    </p:set>
                                  </p:childTnLst>
                                </p:cTn>
                              </p:par>
                              <p:par>
                                <p:cTn id="24" presetID="18" presetClass="entr" presetSubtype="12" fill="hold" grpId="0" nodeType="withEffect">
                                  <p:stCondLst>
                                    <p:cond delay="0"/>
                                  </p:stCondLst>
                                  <p:childTnLst>
                                    <p:set>
                                      <p:cBhvr>
                                        <p:cTn id="25" dur="1" fill="hold">
                                          <p:stCondLst>
                                            <p:cond delay="0"/>
                                          </p:stCondLst>
                                        </p:cTn>
                                        <p:tgtEl>
                                          <p:spTgt spid="14342"/>
                                        </p:tgtEl>
                                        <p:attrNameLst>
                                          <p:attrName>style.visibility</p:attrName>
                                        </p:attrNameLst>
                                      </p:cBhvr>
                                      <p:to>
                                        <p:strVal val="visible"/>
                                      </p:to>
                                    </p:set>
                                    <p:animEffect transition="in" filter="strips(downLeft)">
                                      <p:cBhvr>
                                        <p:cTn id="26" dur="500"/>
                                        <p:tgtEl>
                                          <p:spTgt spid="14342"/>
                                        </p:tgtEl>
                                      </p:cBhvr>
                                    </p:animEffect>
                                  </p:childTnLst>
                                </p:cTn>
                              </p:par>
                            </p:childTnLst>
                          </p:cTn>
                        </p:par>
                        <p:par>
                          <p:cTn id="27" fill="hold">
                            <p:stCondLst>
                              <p:cond delay="599"/>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14341"/>
                                        </p:tgtEl>
                                        <p:attrNameLst>
                                          <p:attrName>style.visibility</p:attrName>
                                        </p:attrNameLst>
                                      </p:cBhvr>
                                      <p:to>
                                        <p:strVal val="visible"/>
                                      </p:to>
                                    </p:set>
                                    <p:anim calcmode="discrete" valueType="clr">
                                      <p:cBhvr override="childStyle">
                                        <p:cTn id="30" dur="80"/>
                                        <p:tgtEl>
                                          <p:spTgt spid="14341"/>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341"/>
                                        </p:tgtEl>
                                        <p:attrNameLst>
                                          <p:attrName>fillcolor</p:attrName>
                                        </p:attrNameLst>
                                      </p:cBhvr>
                                      <p:tavLst>
                                        <p:tav tm="0">
                                          <p:val>
                                            <p:clrVal>
                                              <a:schemeClr val="accent2"/>
                                            </p:clrVal>
                                          </p:val>
                                        </p:tav>
                                        <p:tav tm="50000">
                                          <p:val>
                                            <p:clrVal>
                                              <a:schemeClr val="hlink"/>
                                            </p:clrVal>
                                          </p:val>
                                        </p:tav>
                                      </p:tavLst>
                                    </p:anim>
                                    <p:set>
                                      <p:cBhvr>
                                        <p:cTn id="32" dur="80"/>
                                        <p:tgtEl>
                                          <p:spTgt spid="14341"/>
                                        </p:tgtEl>
                                        <p:attrNameLst>
                                          <p:attrName>fill.type</p:attrName>
                                        </p:attrNameLst>
                                      </p:cBhvr>
                                      <p:to>
                                        <p:strVal val="solid"/>
                                      </p:to>
                                    </p:set>
                                  </p:childTnLst>
                                </p:cTn>
                              </p:par>
                              <p:par>
                                <p:cTn id="33" presetID="21" presetClass="entr" presetSubtype="4" fill="hold" nodeType="withEffect">
                                  <p:stCondLst>
                                    <p:cond delay="0"/>
                                  </p:stCondLst>
                                  <p:childTnLst>
                                    <p:set>
                                      <p:cBhvr>
                                        <p:cTn id="34" dur="1" fill="hold">
                                          <p:stCondLst>
                                            <p:cond delay="0"/>
                                          </p:stCondLst>
                                        </p:cTn>
                                        <p:tgtEl>
                                          <p:spTgt spid="14347"/>
                                        </p:tgtEl>
                                        <p:attrNameLst>
                                          <p:attrName>style.visibility</p:attrName>
                                        </p:attrNameLst>
                                      </p:cBhvr>
                                      <p:to>
                                        <p:strVal val="visible"/>
                                      </p:to>
                                    </p:set>
                                    <p:animEffect transition="in" filter="wheel(4)">
                                      <p:cBhvr>
                                        <p:cTn id="35" dur="2000"/>
                                        <p:tgtEl>
                                          <p:spTgt spid="14347"/>
                                        </p:tgtEl>
                                      </p:cBhvr>
                                    </p:animEffect>
                                  </p:childTnLst>
                                </p:cTn>
                              </p:par>
                            </p:childTnLst>
                          </p:cTn>
                        </p:par>
                        <p:par>
                          <p:cTn id="36" fill="hold">
                            <p:stCondLst>
                              <p:cond delay="2599"/>
                            </p:stCondLst>
                            <p:childTnLst>
                              <p:par>
                                <p:cTn id="37" presetID="2" presetClass="entr" presetSubtype="4" fill="hold" nodeType="afterEffect">
                                  <p:stCondLst>
                                    <p:cond delay="0"/>
                                  </p:stCondLst>
                                  <p:childTnLst>
                                    <p:set>
                                      <p:cBhvr>
                                        <p:cTn id="38" dur="1" fill="hold">
                                          <p:stCondLst>
                                            <p:cond delay="0"/>
                                          </p:stCondLst>
                                        </p:cTn>
                                        <p:tgtEl>
                                          <p:spTgt spid="14370"/>
                                        </p:tgtEl>
                                        <p:attrNameLst>
                                          <p:attrName>style.visibility</p:attrName>
                                        </p:attrNameLst>
                                      </p:cBhvr>
                                      <p:to>
                                        <p:strVal val="visible"/>
                                      </p:to>
                                    </p:set>
                                    <p:anim calcmode="lin" valueType="num">
                                      <p:cBhvr additive="base">
                                        <p:cTn id="39" dur="500" fill="hold"/>
                                        <p:tgtEl>
                                          <p:spTgt spid="14370"/>
                                        </p:tgtEl>
                                        <p:attrNameLst>
                                          <p:attrName>ppt_x</p:attrName>
                                        </p:attrNameLst>
                                      </p:cBhvr>
                                      <p:tavLst>
                                        <p:tav tm="0">
                                          <p:val>
                                            <p:strVal val="#ppt_x"/>
                                          </p:val>
                                        </p:tav>
                                        <p:tav tm="100000">
                                          <p:val>
                                            <p:strVal val="#ppt_x"/>
                                          </p:val>
                                        </p:tav>
                                      </p:tavLst>
                                    </p:anim>
                                    <p:anim calcmode="lin" valueType="num">
                                      <p:cBhvr additive="base">
                                        <p:cTn id="40" dur="500" fill="hold"/>
                                        <p:tgtEl>
                                          <p:spTgt spid="1437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1" presetClass="entr" presetSubtype="0" fill="hold" grpId="0" nodeType="clickEffect">
                                  <p:stCondLst>
                                    <p:cond delay="0"/>
                                  </p:stCondLst>
                                  <p:childTnLst>
                                    <p:set>
                                      <p:cBhvr>
                                        <p:cTn id="44" dur="5000">
                                          <p:stCondLst>
                                            <p:cond delay="0"/>
                                          </p:stCondLst>
                                        </p:cTn>
                                        <p:tgtEl>
                                          <p:spTgt spid="1441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click.wav"/>
                                        </p:tgtEl>
                                      </p:cMediaNode>
                                    </p:audio>
                                  </p:subTnLst>
                                </p:cTn>
                              </p:par>
                            </p:childTnLst>
                          </p:cTn>
                        </p:par>
                        <p:par>
                          <p:cTn id="45" fill="hold">
                            <p:stCondLst>
                              <p:cond delay="5000"/>
                            </p:stCondLst>
                            <p:childTnLst>
                              <p:par>
                                <p:cTn id="46" presetID="11" presetClass="entr" presetSubtype="0" fill="hold" grpId="0" nodeType="afterEffect">
                                  <p:stCondLst>
                                    <p:cond delay="0"/>
                                  </p:stCondLst>
                                  <p:childTnLst>
                                    <p:set>
                                      <p:cBhvr>
                                        <p:cTn id="47" dur="5000">
                                          <p:stCondLst>
                                            <p:cond delay="0"/>
                                          </p:stCondLst>
                                        </p:cTn>
                                        <p:tgtEl>
                                          <p:spTgt spid="1441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click.wav"/>
                                        </p:tgtEl>
                                      </p:cMediaNode>
                                    </p:audio>
                                  </p:subTnLst>
                                </p:cTn>
                              </p:par>
                            </p:childTnLst>
                          </p:cTn>
                        </p:par>
                        <p:par>
                          <p:cTn id="48" fill="hold">
                            <p:stCondLst>
                              <p:cond delay="10000"/>
                            </p:stCondLst>
                            <p:childTnLst>
                              <p:par>
                                <p:cTn id="49" presetID="11" presetClass="entr" presetSubtype="0" fill="hold" grpId="0" nodeType="afterEffect">
                                  <p:stCondLst>
                                    <p:cond delay="0"/>
                                  </p:stCondLst>
                                  <p:childTnLst>
                                    <p:set>
                                      <p:cBhvr>
                                        <p:cTn id="50" dur="5000">
                                          <p:stCondLst>
                                            <p:cond delay="0"/>
                                          </p:stCondLst>
                                        </p:cTn>
                                        <p:tgtEl>
                                          <p:spTgt spid="1441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click.wav"/>
                                        </p:tgtEl>
                                      </p:cMediaNode>
                                    </p:audio>
                                  </p:subTnLst>
                                </p:cTn>
                              </p:par>
                            </p:childTnLst>
                          </p:cTn>
                        </p:par>
                        <p:par>
                          <p:cTn id="51" fill="hold">
                            <p:stCondLst>
                              <p:cond delay="15000"/>
                            </p:stCondLst>
                            <p:childTnLst>
                              <p:par>
                                <p:cTn id="52" presetID="11" presetClass="entr" presetSubtype="0" fill="hold" grpId="0" nodeType="afterEffect">
                                  <p:stCondLst>
                                    <p:cond delay="0"/>
                                  </p:stCondLst>
                                  <p:childTnLst>
                                    <p:set>
                                      <p:cBhvr>
                                        <p:cTn id="53" dur="5000">
                                          <p:stCondLst>
                                            <p:cond delay="0"/>
                                          </p:stCondLst>
                                        </p:cTn>
                                        <p:tgtEl>
                                          <p:spTgt spid="144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par>
                          <p:cTn id="54" fill="hold">
                            <p:stCondLst>
                              <p:cond delay="20000"/>
                            </p:stCondLst>
                            <p:childTnLst>
                              <p:par>
                                <p:cTn id="55" presetID="11" presetClass="entr" presetSubtype="0" fill="hold" grpId="0" nodeType="afterEffect">
                                  <p:stCondLst>
                                    <p:cond delay="0"/>
                                  </p:stCondLst>
                                  <p:childTnLst>
                                    <p:set>
                                      <p:cBhvr>
                                        <p:cTn id="56" dur="5000">
                                          <p:stCondLst>
                                            <p:cond delay="0"/>
                                          </p:stCondLst>
                                        </p:cTn>
                                        <p:tgtEl>
                                          <p:spTgt spid="1441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click.wav"/>
                                        </p:tgtEl>
                                      </p:cMediaNode>
                                    </p:audio>
                                  </p:subTnLst>
                                </p:cTn>
                              </p:par>
                            </p:childTnLst>
                          </p:cTn>
                        </p:par>
                        <p:par>
                          <p:cTn id="57" fill="hold">
                            <p:stCondLst>
                              <p:cond delay="25000"/>
                            </p:stCondLst>
                            <p:childTnLst>
                              <p:par>
                                <p:cTn id="58" presetID="11" presetClass="entr" presetSubtype="0" fill="hold" grpId="0" nodeType="afterEffect">
                                  <p:stCondLst>
                                    <p:cond delay="0"/>
                                  </p:stCondLst>
                                  <p:childTnLst>
                                    <p:set>
                                      <p:cBhvr>
                                        <p:cTn id="59" dur="5000">
                                          <p:stCondLst>
                                            <p:cond delay="0"/>
                                          </p:stCondLst>
                                        </p:cTn>
                                        <p:tgtEl>
                                          <p:spTgt spid="1441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click.wav"/>
                                        </p:tgtEl>
                                      </p:cMediaNode>
                                    </p:audio>
                                  </p:subTnLst>
                                </p:cTn>
                              </p:par>
                            </p:childTnLst>
                          </p:cTn>
                        </p:par>
                        <p:par>
                          <p:cTn id="60" fill="hold">
                            <p:stCondLst>
                              <p:cond delay="30000"/>
                            </p:stCondLst>
                            <p:childTnLst>
                              <p:par>
                                <p:cTn id="61" presetID="11" presetClass="entr" presetSubtype="0" fill="hold" grpId="0" nodeType="afterEffect">
                                  <p:stCondLst>
                                    <p:cond delay="0"/>
                                  </p:stCondLst>
                                  <p:childTnLst>
                                    <p:set>
                                      <p:cBhvr>
                                        <p:cTn id="62" dur="5000">
                                          <p:stCondLst>
                                            <p:cond delay="0"/>
                                          </p:stCondLst>
                                        </p:cTn>
                                        <p:tgtEl>
                                          <p:spTgt spid="1441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click.wav"/>
                                        </p:tgtEl>
                                      </p:cMediaNode>
                                    </p:audio>
                                  </p:subTnLst>
                                </p:cTn>
                              </p:par>
                            </p:childTnLst>
                          </p:cTn>
                        </p:par>
                        <p:par>
                          <p:cTn id="63" fill="hold">
                            <p:stCondLst>
                              <p:cond delay="35000"/>
                            </p:stCondLst>
                            <p:childTnLst>
                              <p:par>
                                <p:cTn id="64" presetID="11" presetClass="entr" presetSubtype="0" fill="hold" grpId="0" nodeType="afterEffect">
                                  <p:stCondLst>
                                    <p:cond delay="0"/>
                                  </p:stCondLst>
                                  <p:childTnLst>
                                    <p:set>
                                      <p:cBhvr>
                                        <p:cTn id="65" dur="5000">
                                          <p:stCondLst>
                                            <p:cond delay="0"/>
                                          </p:stCondLst>
                                        </p:cTn>
                                        <p:tgtEl>
                                          <p:spTgt spid="1441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6" fill="hold">
                            <p:stCondLst>
                              <p:cond delay="40000"/>
                            </p:stCondLst>
                            <p:childTnLst>
                              <p:par>
                                <p:cTn id="67" presetID="11" presetClass="entr" presetSubtype="0" fill="hold" grpId="0" nodeType="afterEffect">
                                  <p:stCondLst>
                                    <p:cond delay="0"/>
                                  </p:stCondLst>
                                  <p:childTnLst>
                                    <p:set>
                                      <p:cBhvr>
                                        <p:cTn id="68" dur="5000">
                                          <p:stCondLst>
                                            <p:cond delay="0"/>
                                          </p:stCondLst>
                                        </p:cTn>
                                        <p:tgtEl>
                                          <p:spTgt spid="1441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click.wav"/>
                                        </p:tgtEl>
                                      </p:cMediaNode>
                                    </p:audio>
                                  </p:subTnLst>
                                </p:cTn>
                              </p:par>
                            </p:childTnLst>
                          </p:cTn>
                        </p:par>
                        <p:par>
                          <p:cTn id="69" fill="hold">
                            <p:stCondLst>
                              <p:cond delay="45000"/>
                            </p:stCondLst>
                            <p:childTnLst>
                              <p:par>
                                <p:cTn id="70" presetID="11" presetClass="entr" presetSubtype="0" fill="hold" grpId="0" nodeType="afterEffect">
                                  <p:stCondLst>
                                    <p:cond delay="0"/>
                                  </p:stCondLst>
                                  <p:childTnLst>
                                    <p:set>
                                      <p:cBhvr>
                                        <p:cTn id="71" dur="5000">
                                          <p:stCondLst>
                                            <p:cond delay="0"/>
                                          </p:stCondLst>
                                        </p:cTn>
                                        <p:tgtEl>
                                          <p:spTgt spid="14410"/>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click.wav"/>
                                        </p:tgtEl>
                                      </p:cMediaNode>
                                    </p:audio>
                                  </p:subTnLst>
                                </p:cTn>
                              </p:par>
                            </p:childTnLst>
                          </p:cTn>
                        </p:par>
                        <p:par>
                          <p:cTn id="72" fill="hold">
                            <p:stCondLst>
                              <p:cond delay="50000"/>
                            </p:stCondLst>
                            <p:childTnLst>
                              <p:par>
                                <p:cTn id="73" presetID="11" presetClass="entr" presetSubtype="0" fill="hold" grpId="0" nodeType="afterEffect">
                                  <p:stCondLst>
                                    <p:cond delay="0"/>
                                  </p:stCondLst>
                                  <p:childTnLst>
                                    <p:set>
                                      <p:cBhvr>
                                        <p:cTn id="74" dur="5000">
                                          <p:stCondLst>
                                            <p:cond delay="0"/>
                                          </p:stCondLst>
                                        </p:cTn>
                                        <p:tgtEl>
                                          <p:spTgt spid="1440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click.wav"/>
                                        </p:tgtEl>
                                      </p:cMediaNode>
                                    </p:audio>
                                  </p:subTnLst>
                                </p:cTn>
                              </p:par>
                            </p:childTnLst>
                          </p:cTn>
                        </p:par>
                        <p:par>
                          <p:cTn id="75" fill="hold">
                            <p:stCondLst>
                              <p:cond delay="55000"/>
                            </p:stCondLst>
                            <p:childTnLst>
                              <p:par>
                                <p:cTn id="76" presetID="11" presetClass="entr" presetSubtype="0" fill="hold" grpId="0" nodeType="afterEffect">
                                  <p:stCondLst>
                                    <p:cond delay="0"/>
                                  </p:stCondLst>
                                  <p:childTnLst>
                                    <p:set>
                                      <p:cBhvr>
                                        <p:cTn id="77" dur="5000">
                                          <p:stCondLst>
                                            <p:cond delay="0"/>
                                          </p:stCondLst>
                                        </p:cTn>
                                        <p:tgtEl>
                                          <p:spTgt spid="1440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click.wav"/>
                                        </p:tgtEl>
                                      </p:cMediaNode>
                                    </p:audio>
                                  </p:subTnLst>
                                </p:cTn>
                              </p:par>
                            </p:childTnLst>
                          </p:cTn>
                        </p:par>
                        <p:par>
                          <p:cTn id="78" fill="hold">
                            <p:stCondLst>
                              <p:cond delay="60000"/>
                            </p:stCondLst>
                            <p:childTnLst>
                              <p:par>
                                <p:cTn id="79" presetID="11" presetClass="entr" presetSubtype="0" fill="hold" grpId="0" nodeType="afterEffect">
                                  <p:stCondLst>
                                    <p:cond delay="0"/>
                                  </p:stCondLst>
                                  <p:childTnLst>
                                    <p:set>
                                      <p:cBhvr>
                                        <p:cTn id="80" dur="5000">
                                          <p:stCondLst>
                                            <p:cond delay="0"/>
                                          </p:stCondLst>
                                        </p:cTn>
                                        <p:tgtEl>
                                          <p:spTgt spid="1440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click.wav"/>
                                        </p:tgtEl>
                                      </p:cMediaNode>
                                    </p:audio>
                                  </p:subTnLst>
                                </p:cTn>
                              </p:par>
                            </p:childTnLst>
                          </p:cTn>
                        </p:par>
                        <p:par>
                          <p:cTn id="81" fill="hold">
                            <p:stCondLst>
                              <p:cond delay="65000"/>
                            </p:stCondLst>
                            <p:childTnLst>
                              <p:par>
                                <p:cTn id="82" presetID="11" presetClass="entr" presetSubtype="0" fill="hold" grpId="0" nodeType="afterEffect">
                                  <p:stCondLst>
                                    <p:cond delay="0"/>
                                  </p:stCondLst>
                                  <p:childTnLst>
                                    <p:set>
                                      <p:cBhvr>
                                        <p:cTn id="83" dur="5000">
                                          <p:stCondLst>
                                            <p:cond delay="0"/>
                                          </p:stCondLst>
                                        </p:cTn>
                                        <p:tgtEl>
                                          <p:spTgt spid="1440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6" name="click.wav"/>
                                        </p:tgtEl>
                                      </p:cMediaNode>
                                    </p:audio>
                                  </p:subTnLst>
                                </p:cTn>
                              </p:par>
                            </p:childTnLst>
                          </p:cTn>
                        </p:par>
                        <p:par>
                          <p:cTn id="84" fill="hold">
                            <p:stCondLst>
                              <p:cond delay="70000"/>
                            </p:stCondLst>
                            <p:childTnLst>
                              <p:par>
                                <p:cTn id="85" presetID="11" presetClass="entr" presetSubtype="0" fill="hold" grpId="0" nodeType="afterEffect">
                                  <p:stCondLst>
                                    <p:cond delay="0"/>
                                  </p:stCondLst>
                                  <p:childTnLst>
                                    <p:set>
                                      <p:cBhvr>
                                        <p:cTn id="86" dur="5000">
                                          <p:stCondLst>
                                            <p:cond delay="0"/>
                                          </p:stCondLst>
                                        </p:cTn>
                                        <p:tgtEl>
                                          <p:spTgt spid="14405"/>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click.wav"/>
                                        </p:tgtEl>
                                      </p:cMediaNode>
                                    </p:audio>
                                  </p:subTnLst>
                                </p:cTn>
                              </p:par>
                            </p:childTnLst>
                          </p:cTn>
                        </p:par>
                        <p:par>
                          <p:cTn id="87" fill="hold">
                            <p:stCondLst>
                              <p:cond delay="75000"/>
                            </p:stCondLst>
                            <p:childTnLst>
                              <p:par>
                                <p:cTn id="88" presetID="11" presetClass="entr" presetSubtype="0" fill="hold" grpId="0" nodeType="afterEffect">
                                  <p:stCondLst>
                                    <p:cond delay="0"/>
                                  </p:stCondLst>
                                  <p:childTnLst>
                                    <p:set>
                                      <p:cBhvr>
                                        <p:cTn id="89" dur="5000">
                                          <p:stCondLst>
                                            <p:cond delay="0"/>
                                          </p:stCondLst>
                                        </p:cTn>
                                        <p:tgtEl>
                                          <p:spTgt spid="1440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6" name="click.wav"/>
                                        </p:tgtEl>
                                      </p:cMediaNode>
                                    </p:audio>
                                  </p:subTnLst>
                                </p:cTn>
                              </p:par>
                            </p:childTnLst>
                          </p:cTn>
                        </p:par>
                        <p:par>
                          <p:cTn id="90" fill="hold">
                            <p:stCondLst>
                              <p:cond delay="80000"/>
                            </p:stCondLst>
                            <p:childTnLst>
                              <p:par>
                                <p:cTn id="91" presetID="11" presetClass="entr" presetSubtype="0" fill="hold" grpId="0" nodeType="afterEffect">
                                  <p:stCondLst>
                                    <p:cond delay="0"/>
                                  </p:stCondLst>
                                  <p:childTnLst>
                                    <p:set>
                                      <p:cBhvr>
                                        <p:cTn id="92" dur="5000">
                                          <p:stCondLst>
                                            <p:cond delay="0"/>
                                          </p:stCondLst>
                                        </p:cTn>
                                        <p:tgtEl>
                                          <p:spTgt spid="1440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6" name="click.wav"/>
                                        </p:tgtEl>
                                      </p:cMediaNode>
                                    </p:audio>
                                  </p:subTnLst>
                                </p:cTn>
                              </p:par>
                            </p:childTnLst>
                          </p:cTn>
                        </p:par>
                        <p:par>
                          <p:cTn id="93" fill="hold">
                            <p:stCondLst>
                              <p:cond delay="85000"/>
                            </p:stCondLst>
                            <p:childTnLst>
                              <p:par>
                                <p:cTn id="94" presetID="11" presetClass="entr" presetSubtype="0" fill="hold" grpId="0" nodeType="afterEffect">
                                  <p:stCondLst>
                                    <p:cond delay="0"/>
                                  </p:stCondLst>
                                  <p:childTnLst>
                                    <p:set>
                                      <p:cBhvr>
                                        <p:cTn id="95" dur="5000">
                                          <p:stCondLst>
                                            <p:cond delay="0"/>
                                          </p:stCondLst>
                                        </p:cTn>
                                        <p:tgtEl>
                                          <p:spTgt spid="14402"/>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6" name="click.wav"/>
                                        </p:tgtEl>
                                      </p:cMediaNode>
                                    </p:audio>
                                  </p:subTnLst>
                                </p:cTn>
                              </p:par>
                            </p:childTnLst>
                          </p:cTn>
                        </p:par>
                        <p:par>
                          <p:cTn id="96" fill="hold">
                            <p:stCondLst>
                              <p:cond delay="90000"/>
                            </p:stCondLst>
                            <p:childTnLst>
                              <p:par>
                                <p:cTn id="97" presetID="11" presetClass="entr" presetSubtype="0" fill="hold" grpId="0" nodeType="afterEffect">
                                  <p:stCondLst>
                                    <p:cond delay="0"/>
                                  </p:stCondLst>
                                  <p:childTnLst>
                                    <p:set>
                                      <p:cBhvr>
                                        <p:cTn id="98" dur="5000">
                                          <p:stCondLst>
                                            <p:cond delay="0"/>
                                          </p:stCondLst>
                                        </p:cTn>
                                        <p:tgtEl>
                                          <p:spTgt spid="14401"/>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6" name="click.wav"/>
                                        </p:tgtEl>
                                      </p:cMediaNode>
                                    </p:audio>
                                  </p:subTnLst>
                                </p:cTn>
                              </p:par>
                            </p:childTnLst>
                          </p:cTn>
                        </p:par>
                        <p:par>
                          <p:cTn id="99" fill="hold">
                            <p:stCondLst>
                              <p:cond delay="95000"/>
                            </p:stCondLst>
                            <p:childTnLst>
                              <p:par>
                                <p:cTn id="100" presetID="11" presetClass="entr" presetSubtype="0" fill="hold" grpId="0" nodeType="afterEffect">
                                  <p:stCondLst>
                                    <p:cond delay="0"/>
                                  </p:stCondLst>
                                  <p:childTnLst>
                                    <p:set>
                                      <p:cBhvr>
                                        <p:cTn id="101" dur="5000">
                                          <p:stCondLst>
                                            <p:cond delay="0"/>
                                          </p:stCondLst>
                                        </p:cTn>
                                        <p:tgtEl>
                                          <p:spTgt spid="14400"/>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6" name="click.wav"/>
                                        </p:tgtEl>
                                      </p:cMediaNode>
                                    </p:audio>
                                  </p:subTnLst>
                                </p:cTn>
                              </p:par>
                            </p:childTnLst>
                          </p:cTn>
                        </p:par>
                        <p:par>
                          <p:cTn id="102" fill="hold">
                            <p:stCondLst>
                              <p:cond delay="100000"/>
                            </p:stCondLst>
                            <p:childTnLst>
                              <p:par>
                                <p:cTn id="103" presetID="11" presetClass="entr" presetSubtype="0" fill="hold" grpId="0" nodeType="afterEffect">
                                  <p:stCondLst>
                                    <p:cond delay="0"/>
                                  </p:stCondLst>
                                  <p:childTnLst>
                                    <p:set>
                                      <p:cBhvr>
                                        <p:cTn id="104" dur="5000">
                                          <p:stCondLst>
                                            <p:cond delay="0"/>
                                          </p:stCondLst>
                                        </p:cTn>
                                        <p:tgtEl>
                                          <p:spTgt spid="1439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6" name="click.wav"/>
                                        </p:tgtEl>
                                      </p:cMediaNode>
                                    </p:audio>
                                  </p:subTnLst>
                                </p:cTn>
                              </p:par>
                            </p:childTnLst>
                          </p:cTn>
                        </p:par>
                        <p:par>
                          <p:cTn id="105" fill="hold">
                            <p:stCondLst>
                              <p:cond delay="105000"/>
                            </p:stCondLst>
                            <p:childTnLst>
                              <p:par>
                                <p:cTn id="106" presetID="11" presetClass="entr" presetSubtype="0" fill="hold" grpId="0" nodeType="afterEffect">
                                  <p:stCondLst>
                                    <p:cond delay="0"/>
                                  </p:stCondLst>
                                  <p:childTnLst>
                                    <p:set>
                                      <p:cBhvr>
                                        <p:cTn id="107" dur="5000">
                                          <p:stCondLst>
                                            <p:cond delay="0"/>
                                          </p:stCondLst>
                                        </p:cTn>
                                        <p:tgtEl>
                                          <p:spTgt spid="14398"/>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6" name="click.wav"/>
                                        </p:tgtEl>
                                      </p:cMediaNode>
                                    </p:audio>
                                  </p:subTnLst>
                                </p:cTn>
                              </p:par>
                            </p:childTnLst>
                          </p:cTn>
                        </p:par>
                        <p:par>
                          <p:cTn id="108" fill="hold">
                            <p:stCondLst>
                              <p:cond delay="110000"/>
                            </p:stCondLst>
                            <p:childTnLst>
                              <p:par>
                                <p:cTn id="109" presetID="11" presetClass="entr" presetSubtype="0" fill="hold" grpId="0" nodeType="afterEffect">
                                  <p:stCondLst>
                                    <p:cond delay="0"/>
                                  </p:stCondLst>
                                  <p:childTnLst>
                                    <p:set>
                                      <p:cBhvr>
                                        <p:cTn id="110" dur="5000">
                                          <p:stCondLst>
                                            <p:cond delay="0"/>
                                          </p:stCondLst>
                                        </p:cTn>
                                        <p:tgtEl>
                                          <p:spTgt spid="1439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6" name="click.wav"/>
                                        </p:tgtEl>
                                      </p:cMediaNode>
                                    </p:audio>
                                  </p:subTnLst>
                                </p:cTn>
                              </p:par>
                            </p:childTnLst>
                          </p:cTn>
                        </p:par>
                        <p:par>
                          <p:cTn id="111" fill="hold">
                            <p:stCondLst>
                              <p:cond delay="115000"/>
                            </p:stCondLst>
                            <p:childTnLst>
                              <p:par>
                                <p:cTn id="112" presetID="11" presetClass="entr" presetSubtype="0" fill="hold" grpId="0" nodeType="afterEffect">
                                  <p:stCondLst>
                                    <p:cond delay="0"/>
                                  </p:stCondLst>
                                  <p:childTnLst>
                                    <p:set>
                                      <p:cBhvr>
                                        <p:cTn id="113" dur="5000">
                                          <p:stCondLst>
                                            <p:cond delay="0"/>
                                          </p:stCondLst>
                                        </p:cTn>
                                        <p:tgtEl>
                                          <p:spTgt spid="14396"/>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6" name="click.wav"/>
                                        </p:tgtEl>
                                      </p:cMediaNode>
                                    </p:audio>
                                  </p:subTnLst>
                                </p:cTn>
                              </p:par>
                            </p:childTnLst>
                          </p:cTn>
                        </p:par>
                        <p:par>
                          <p:cTn id="114" fill="hold">
                            <p:stCondLst>
                              <p:cond delay="120000"/>
                            </p:stCondLst>
                            <p:childTnLst>
                              <p:par>
                                <p:cTn id="115" presetID="11" presetClass="entr" presetSubtype="0" fill="hold" grpId="0" nodeType="afterEffect">
                                  <p:stCondLst>
                                    <p:cond delay="0"/>
                                  </p:stCondLst>
                                  <p:childTnLst>
                                    <p:set>
                                      <p:cBhvr>
                                        <p:cTn id="116" dur="5000">
                                          <p:stCondLst>
                                            <p:cond delay="0"/>
                                          </p:stCondLst>
                                        </p:cTn>
                                        <p:tgtEl>
                                          <p:spTgt spid="14395"/>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6" name="click.wav"/>
                                        </p:tgtEl>
                                      </p:cMediaNode>
                                    </p:audio>
                                  </p:subTnLst>
                                </p:cTn>
                              </p:par>
                            </p:childTnLst>
                          </p:cTn>
                        </p:par>
                        <p:par>
                          <p:cTn id="117" fill="hold">
                            <p:stCondLst>
                              <p:cond delay="125000"/>
                            </p:stCondLst>
                            <p:childTnLst>
                              <p:par>
                                <p:cTn id="118" presetID="11" presetClass="entr" presetSubtype="0" fill="hold" grpId="0" nodeType="afterEffect">
                                  <p:stCondLst>
                                    <p:cond delay="0"/>
                                  </p:stCondLst>
                                  <p:childTnLst>
                                    <p:set>
                                      <p:cBhvr>
                                        <p:cTn id="119" dur="5000">
                                          <p:stCondLst>
                                            <p:cond delay="0"/>
                                          </p:stCondLst>
                                        </p:cTn>
                                        <p:tgtEl>
                                          <p:spTgt spid="14394"/>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6" name="click.wav"/>
                                        </p:tgtEl>
                                      </p:cMediaNode>
                                    </p:audio>
                                  </p:subTnLst>
                                </p:cTn>
                              </p:par>
                            </p:childTnLst>
                          </p:cTn>
                        </p:par>
                        <p:par>
                          <p:cTn id="120" fill="hold">
                            <p:stCondLst>
                              <p:cond delay="130000"/>
                            </p:stCondLst>
                            <p:childTnLst>
                              <p:par>
                                <p:cTn id="121" presetID="11" presetClass="entr" presetSubtype="0" fill="hold" grpId="0" nodeType="afterEffect">
                                  <p:stCondLst>
                                    <p:cond delay="0"/>
                                  </p:stCondLst>
                                  <p:childTnLst>
                                    <p:set>
                                      <p:cBhvr>
                                        <p:cTn id="122" dur="5000">
                                          <p:stCondLst>
                                            <p:cond delay="0"/>
                                          </p:stCondLst>
                                        </p:cTn>
                                        <p:tgtEl>
                                          <p:spTgt spid="14393"/>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click.wav"/>
                                        </p:tgtEl>
                                      </p:cMediaNode>
                                    </p:audio>
                                  </p:subTnLst>
                                </p:cTn>
                              </p:par>
                            </p:childTnLst>
                          </p:cTn>
                        </p:par>
                        <p:par>
                          <p:cTn id="123" fill="hold">
                            <p:stCondLst>
                              <p:cond delay="135000"/>
                            </p:stCondLst>
                            <p:childTnLst>
                              <p:par>
                                <p:cTn id="124" presetID="11" presetClass="entr" presetSubtype="0" fill="hold" grpId="0" nodeType="afterEffect">
                                  <p:stCondLst>
                                    <p:cond delay="0"/>
                                  </p:stCondLst>
                                  <p:childTnLst>
                                    <p:set>
                                      <p:cBhvr>
                                        <p:cTn id="125" dur="5000">
                                          <p:stCondLst>
                                            <p:cond delay="0"/>
                                          </p:stCondLst>
                                        </p:cTn>
                                        <p:tgtEl>
                                          <p:spTgt spid="14392"/>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6" name="click.wav"/>
                                        </p:tgtEl>
                                      </p:cMediaNode>
                                    </p:audio>
                                  </p:subTnLst>
                                </p:cTn>
                              </p:par>
                            </p:childTnLst>
                          </p:cTn>
                        </p:par>
                        <p:par>
                          <p:cTn id="126" fill="hold">
                            <p:stCondLst>
                              <p:cond delay="140000"/>
                            </p:stCondLst>
                            <p:childTnLst>
                              <p:par>
                                <p:cTn id="127" presetID="11" presetClass="entr" presetSubtype="0" fill="hold" grpId="0" nodeType="afterEffect">
                                  <p:stCondLst>
                                    <p:cond delay="0"/>
                                  </p:stCondLst>
                                  <p:childTnLst>
                                    <p:set>
                                      <p:cBhvr>
                                        <p:cTn id="128" dur="5000">
                                          <p:stCondLst>
                                            <p:cond delay="0"/>
                                          </p:stCondLst>
                                        </p:cTn>
                                        <p:tgtEl>
                                          <p:spTgt spid="14391"/>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6" name="click.wav"/>
                                        </p:tgtEl>
                                      </p:cMediaNode>
                                    </p:audio>
                                  </p:subTnLst>
                                </p:cTn>
                              </p:par>
                            </p:childTnLst>
                          </p:cTn>
                        </p:par>
                        <p:par>
                          <p:cTn id="129" fill="hold">
                            <p:stCondLst>
                              <p:cond delay="145000"/>
                            </p:stCondLst>
                            <p:childTnLst>
                              <p:par>
                                <p:cTn id="130" presetID="11" presetClass="entr" presetSubtype="0" fill="hold" grpId="0" nodeType="afterEffect">
                                  <p:stCondLst>
                                    <p:cond delay="0"/>
                                  </p:stCondLst>
                                  <p:childTnLst>
                                    <p:set>
                                      <p:cBhvr>
                                        <p:cTn id="131" dur="5000">
                                          <p:stCondLst>
                                            <p:cond delay="0"/>
                                          </p:stCondLst>
                                        </p:cTn>
                                        <p:tgtEl>
                                          <p:spTgt spid="14390"/>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6" name="click.wav"/>
                                        </p:tgtEl>
                                      </p:cMediaNode>
                                    </p:audio>
                                  </p:subTnLst>
                                </p:cTn>
                              </p:par>
                            </p:childTnLst>
                          </p:cTn>
                        </p:par>
                        <p:par>
                          <p:cTn id="132" fill="hold">
                            <p:stCondLst>
                              <p:cond delay="150000"/>
                            </p:stCondLst>
                            <p:childTnLst>
                              <p:par>
                                <p:cTn id="133" presetID="11" presetClass="entr" presetSubtype="0" fill="hold" grpId="0" nodeType="afterEffect">
                                  <p:stCondLst>
                                    <p:cond delay="0"/>
                                  </p:stCondLst>
                                  <p:childTnLst>
                                    <p:set>
                                      <p:cBhvr>
                                        <p:cTn id="134" dur="5000">
                                          <p:stCondLst>
                                            <p:cond delay="0"/>
                                          </p:stCondLst>
                                        </p:cTn>
                                        <p:tgtEl>
                                          <p:spTgt spid="14389"/>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6" name="click.wav"/>
                                        </p:tgtEl>
                                      </p:cMediaNode>
                                    </p:audio>
                                  </p:subTnLst>
                                </p:cTn>
                              </p:par>
                            </p:childTnLst>
                          </p:cTn>
                        </p:par>
                        <p:par>
                          <p:cTn id="135" fill="hold">
                            <p:stCondLst>
                              <p:cond delay="155000"/>
                            </p:stCondLst>
                            <p:childTnLst>
                              <p:par>
                                <p:cTn id="136" presetID="11" presetClass="entr" presetSubtype="0" fill="hold" grpId="0" nodeType="afterEffect">
                                  <p:stCondLst>
                                    <p:cond delay="0"/>
                                  </p:stCondLst>
                                  <p:childTnLst>
                                    <p:set>
                                      <p:cBhvr>
                                        <p:cTn id="137" dur="5000">
                                          <p:stCondLst>
                                            <p:cond delay="0"/>
                                          </p:stCondLst>
                                        </p:cTn>
                                        <p:tgtEl>
                                          <p:spTgt spid="14388"/>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6" name="click.wav"/>
                                        </p:tgtEl>
                                      </p:cMediaNode>
                                    </p:audio>
                                  </p:subTnLst>
                                </p:cTn>
                              </p:par>
                            </p:childTnLst>
                          </p:cTn>
                        </p:par>
                        <p:par>
                          <p:cTn id="138" fill="hold">
                            <p:stCondLst>
                              <p:cond delay="160000"/>
                            </p:stCondLst>
                            <p:childTnLst>
                              <p:par>
                                <p:cTn id="139" presetID="11" presetClass="entr" presetSubtype="0" fill="hold" grpId="0" nodeType="afterEffect">
                                  <p:stCondLst>
                                    <p:cond delay="0"/>
                                  </p:stCondLst>
                                  <p:childTnLst>
                                    <p:set>
                                      <p:cBhvr>
                                        <p:cTn id="140" dur="5000">
                                          <p:stCondLst>
                                            <p:cond delay="0"/>
                                          </p:stCondLst>
                                        </p:cTn>
                                        <p:tgtEl>
                                          <p:spTgt spid="14387"/>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6" name="click.wav"/>
                                        </p:tgtEl>
                                      </p:cMediaNode>
                                    </p:audio>
                                  </p:subTnLst>
                                </p:cTn>
                              </p:par>
                            </p:childTnLst>
                          </p:cTn>
                        </p:par>
                        <p:par>
                          <p:cTn id="141" fill="hold">
                            <p:stCondLst>
                              <p:cond delay="165000"/>
                            </p:stCondLst>
                            <p:childTnLst>
                              <p:par>
                                <p:cTn id="142" presetID="11" presetClass="entr" presetSubtype="0" fill="hold" grpId="0" nodeType="afterEffect">
                                  <p:stCondLst>
                                    <p:cond delay="0"/>
                                  </p:stCondLst>
                                  <p:childTnLst>
                                    <p:set>
                                      <p:cBhvr>
                                        <p:cTn id="143" dur="5000">
                                          <p:stCondLst>
                                            <p:cond delay="0"/>
                                          </p:stCondLst>
                                        </p:cTn>
                                        <p:tgtEl>
                                          <p:spTgt spid="14386"/>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6" name="click.wav"/>
                                        </p:tgtEl>
                                      </p:cMediaNode>
                                    </p:audio>
                                  </p:subTnLst>
                                </p:cTn>
                              </p:par>
                            </p:childTnLst>
                          </p:cTn>
                        </p:par>
                        <p:par>
                          <p:cTn id="144" fill="hold">
                            <p:stCondLst>
                              <p:cond delay="170000"/>
                            </p:stCondLst>
                            <p:childTnLst>
                              <p:par>
                                <p:cTn id="145" presetID="11" presetClass="entr" presetSubtype="0" fill="hold" grpId="0" nodeType="afterEffect">
                                  <p:stCondLst>
                                    <p:cond delay="0"/>
                                  </p:stCondLst>
                                  <p:childTnLst>
                                    <p:set>
                                      <p:cBhvr>
                                        <p:cTn id="146" dur="5000">
                                          <p:stCondLst>
                                            <p:cond delay="0"/>
                                          </p:stCondLst>
                                        </p:cTn>
                                        <p:tgtEl>
                                          <p:spTgt spid="14385"/>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6" name="click.wav"/>
                                        </p:tgtEl>
                                      </p:cMediaNode>
                                    </p:audio>
                                  </p:subTnLst>
                                </p:cTn>
                              </p:par>
                            </p:childTnLst>
                          </p:cTn>
                        </p:par>
                        <p:par>
                          <p:cTn id="147" fill="hold">
                            <p:stCondLst>
                              <p:cond delay="175000"/>
                            </p:stCondLst>
                            <p:childTnLst>
                              <p:par>
                                <p:cTn id="148" presetID="11" presetClass="entr" presetSubtype="0" fill="hold" grpId="0" nodeType="afterEffect">
                                  <p:stCondLst>
                                    <p:cond delay="0"/>
                                  </p:stCondLst>
                                  <p:childTnLst>
                                    <p:set>
                                      <p:cBhvr>
                                        <p:cTn id="149" dur="5000">
                                          <p:stCondLst>
                                            <p:cond delay="0"/>
                                          </p:stCondLst>
                                        </p:cTn>
                                        <p:tgtEl>
                                          <p:spTgt spid="14384"/>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6" name="click.wav"/>
                                        </p:tgtEl>
                                      </p:cMediaNode>
                                    </p:audio>
                                  </p:subTnLst>
                                </p:cTn>
                              </p:par>
                            </p:childTnLst>
                          </p:cTn>
                        </p:par>
                        <p:par>
                          <p:cTn id="150" fill="hold">
                            <p:stCondLst>
                              <p:cond delay="180000"/>
                            </p:stCondLst>
                            <p:childTnLst>
                              <p:par>
                                <p:cTn id="151" presetID="11" presetClass="entr" presetSubtype="0" fill="hold" grpId="0" nodeType="afterEffect">
                                  <p:stCondLst>
                                    <p:cond delay="0"/>
                                  </p:stCondLst>
                                  <p:childTnLst>
                                    <p:set>
                                      <p:cBhvr>
                                        <p:cTn id="152" dur="5000">
                                          <p:stCondLst>
                                            <p:cond delay="0"/>
                                          </p:stCondLst>
                                        </p:cTn>
                                        <p:tgtEl>
                                          <p:spTgt spid="14383"/>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6" name="click.wav"/>
                                        </p:tgtEl>
                                      </p:cMediaNode>
                                    </p:audio>
                                  </p:subTnLst>
                                </p:cTn>
                              </p:par>
                            </p:childTnLst>
                          </p:cTn>
                        </p:par>
                        <p:par>
                          <p:cTn id="153" fill="hold">
                            <p:stCondLst>
                              <p:cond delay="185000"/>
                            </p:stCondLst>
                            <p:childTnLst>
                              <p:par>
                                <p:cTn id="154" presetID="11" presetClass="entr" presetSubtype="0" fill="hold" grpId="0" nodeType="afterEffect">
                                  <p:stCondLst>
                                    <p:cond delay="0"/>
                                  </p:stCondLst>
                                  <p:childTnLst>
                                    <p:set>
                                      <p:cBhvr>
                                        <p:cTn id="155" dur="5000">
                                          <p:stCondLst>
                                            <p:cond delay="0"/>
                                          </p:stCondLst>
                                        </p:cTn>
                                        <p:tgtEl>
                                          <p:spTgt spid="14382"/>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6" name="click.wav"/>
                                        </p:tgtEl>
                                      </p:cMediaNode>
                                    </p:audio>
                                  </p:subTnLst>
                                </p:cTn>
                              </p:par>
                            </p:childTnLst>
                          </p:cTn>
                        </p:par>
                        <p:par>
                          <p:cTn id="156" fill="hold">
                            <p:stCondLst>
                              <p:cond delay="190000"/>
                            </p:stCondLst>
                            <p:childTnLst>
                              <p:par>
                                <p:cTn id="157" presetID="11" presetClass="entr" presetSubtype="0" fill="hold" grpId="0" nodeType="afterEffect">
                                  <p:stCondLst>
                                    <p:cond delay="0"/>
                                  </p:stCondLst>
                                  <p:childTnLst>
                                    <p:set>
                                      <p:cBhvr>
                                        <p:cTn id="158" dur="5000">
                                          <p:stCondLst>
                                            <p:cond delay="0"/>
                                          </p:stCondLst>
                                        </p:cTn>
                                        <p:tgtEl>
                                          <p:spTgt spid="14381"/>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6" name="click.wav"/>
                                        </p:tgtEl>
                                      </p:cMediaNode>
                                    </p:audio>
                                  </p:subTnLst>
                                </p:cTn>
                              </p:par>
                            </p:childTnLst>
                          </p:cTn>
                        </p:par>
                        <p:par>
                          <p:cTn id="159" fill="hold">
                            <p:stCondLst>
                              <p:cond delay="195000"/>
                            </p:stCondLst>
                            <p:childTnLst>
                              <p:par>
                                <p:cTn id="160" presetID="11" presetClass="entr" presetSubtype="0" fill="hold" grpId="0" nodeType="afterEffect">
                                  <p:stCondLst>
                                    <p:cond delay="0"/>
                                  </p:stCondLst>
                                  <p:childTnLst>
                                    <p:set>
                                      <p:cBhvr>
                                        <p:cTn id="161" dur="5000">
                                          <p:stCondLst>
                                            <p:cond delay="0"/>
                                          </p:stCondLst>
                                        </p:cTn>
                                        <p:tgtEl>
                                          <p:spTgt spid="14380"/>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6" name="click.wav"/>
                                        </p:tgtEl>
                                      </p:cMediaNode>
                                    </p:audio>
                                  </p:subTnLst>
                                </p:cTn>
                              </p:par>
                            </p:childTnLst>
                          </p:cTn>
                        </p:par>
                        <p:par>
                          <p:cTn id="162" fill="hold">
                            <p:stCondLst>
                              <p:cond delay="200000"/>
                            </p:stCondLst>
                            <p:childTnLst>
                              <p:par>
                                <p:cTn id="163" presetID="11" presetClass="entr" presetSubtype="0" fill="hold" grpId="0" nodeType="afterEffect">
                                  <p:stCondLst>
                                    <p:cond delay="0"/>
                                  </p:stCondLst>
                                  <p:childTnLst>
                                    <p:set>
                                      <p:cBhvr>
                                        <p:cTn id="164" dur="5000">
                                          <p:stCondLst>
                                            <p:cond delay="0"/>
                                          </p:stCondLst>
                                        </p:cTn>
                                        <p:tgtEl>
                                          <p:spTgt spid="14379"/>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6" name="click.wav"/>
                                        </p:tgtEl>
                                      </p:cMediaNode>
                                    </p:audio>
                                  </p:subTnLst>
                                </p:cTn>
                              </p:par>
                            </p:childTnLst>
                          </p:cTn>
                        </p:par>
                        <p:par>
                          <p:cTn id="165" fill="hold">
                            <p:stCondLst>
                              <p:cond delay="205000"/>
                            </p:stCondLst>
                            <p:childTnLst>
                              <p:par>
                                <p:cTn id="166" presetID="11" presetClass="entr" presetSubtype="0" fill="hold" grpId="0" nodeType="afterEffect">
                                  <p:stCondLst>
                                    <p:cond delay="0"/>
                                  </p:stCondLst>
                                  <p:childTnLst>
                                    <p:set>
                                      <p:cBhvr>
                                        <p:cTn id="167" dur="5000">
                                          <p:stCondLst>
                                            <p:cond delay="0"/>
                                          </p:stCondLst>
                                        </p:cTn>
                                        <p:tgtEl>
                                          <p:spTgt spid="14378"/>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6" name="click.wav"/>
                                        </p:tgtEl>
                                      </p:cMediaNode>
                                    </p:audio>
                                  </p:subTnLst>
                                </p:cTn>
                              </p:par>
                            </p:childTnLst>
                          </p:cTn>
                        </p:par>
                        <p:par>
                          <p:cTn id="168" fill="hold">
                            <p:stCondLst>
                              <p:cond delay="210000"/>
                            </p:stCondLst>
                            <p:childTnLst>
                              <p:par>
                                <p:cTn id="169" presetID="11" presetClass="entr" presetSubtype="0" fill="hold" grpId="0" nodeType="afterEffect">
                                  <p:stCondLst>
                                    <p:cond delay="0"/>
                                  </p:stCondLst>
                                  <p:childTnLst>
                                    <p:set>
                                      <p:cBhvr>
                                        <p:cTn id="170" dur="5000">
                                          <p:stCondLst>
                                            <p:cond delay="0"/>
                                          </p:stCondLst>
                                        </p:cTn>
                                        <p:tgtEl>
                                          <p:spTgt spid="14377"/>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6" name="click.wav"/>
                                        </p:tgtEl>
                                      </p:cMediaNode>
                                    </p:audio>
                                  </p:subTnLst>
                                </p:cTn>
                              </p:par>
                            </p:childTnLst>
                          </p:cTn>
                        </p:par>
                        <p:par>
                          <p:cTn id="171" fill="hold">
                            <p:stCondLst>
                              <p:cond delay="215000"/>
                            </p:stCondLst>
                            <p:childTnLst>
                              <p:par>
                                <p:cTn id="172" presetID="11" presetClass="entr" presetSubtype="0" fill="hold" grpId="0" nodeType="afterEffect">
                                  <p:stCondLst>
                                    <p:cond delay="0"/>
                                  </p:stCondLst>
                                  <p:childTnLst>
                                    <p:set>
                                      <p:cBhvr>
                                        <p:cTn id="173" dur="5000">
                                          <p:stCondLst>
                                            <p:cond delay="0"/>
                                          </p:stCondLst>
                                        </p:cTn>
                                        <p:tgtEl>
                                          <p:spTgt spid="14376"/>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6" name="click.wav"/>
                                        </p:tgtEl>
                                      </p:cMediaNode>
                                    </p:audio>
                                  </p:subTnLst>
                                </p:cTn>
                              </p:par>
                            </p:childTnLst>
                          </p:cTn>
                        </p:par>
                        <p:par>
                          <p:cTn id="174" fill="hold">
                            <p:stCondLst>
                              <p:cond delay="220000"/>
                            </p:stCondLst>
                            <p:childTnLst>
                              <p:par>
                                <p:cTn id="175" presetID="11" presetClass="entr" presetSubtype="0" fill="hold" grpId="0" nodeType="afterEffect">
                                  <p:stCondLst>
                                    <p:cond delay="0"/>
                                  </p:stCondLst>
                                  <p:childTnLst>
                                    <p:set>
                                      <p:cBhvr>
                                        <p:cTn id="176" dur="5000">
                                          <p:stCondLst>
                                            <p:cond delay="0"/>
                                          </p:stCondLst>
                                        </p:cTn>
                                        <p:tgtEl>
                                          <p:spTgt spid="14375"/>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6" name="click.wav"/>
                                        </p:tgtEl>
                                      </p:cMediaNode>
                                    </p:audio>
                                  </p:subTnLst>
                                </p:cTn>
                              </p:par>
                            </p:childTnLst>
                          </p:cTn>
                        </p:par>
                        <p:par>
                          <p:cTn id="177" fill="hold">
                            <p:stCondLst>
                              <p:cond delay="225000"/>
                            </p:stCondLst>
                            <p:childTnLst>
                              <p:par>
                                <p:cTn id="178" presetID="11" presetClass="entr" presetSubtype="0" fill="hold" grpId="0" nodeType="afterEffect">
                                  <p:stCondLst>
                                    <p:cond delay="0"/>
                                  </p:stCondLst>
                                  <p:childTnLst>
                                    <p:set>
                                      <p:cBhvr>
                                        <p:cTn id="179" dur="5000">
                                          <p:stCondLst>
                                            <p:cond delay="0"/>
                                          </p:stCondLst>
                                        </p:cTn>
                                        <p:tgtEl>
                                          <p:spTgt spid="14374"/>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6" name="click.wav"/>
                                        </p:tgtEl>
                                      </p:cMediaNode>
                                    </p:audio>
                                  </p:subTnLst>
                                </p:cTn>
                              </p:par>
                            </p:childTnLst>
                          </p:cTn>
                        </p:par>
                        <p:par>
                          <p:cTn id="180" fill="hold">
                            <p:stCondLst>
                              <p:cond delay="230000"/>
                            </p:stCondLst>
                            <p:childTnLst>
                              <p:par>
                                <p:cTn id="181" presetID="11" presetClass="entr" presetSubtype="0" fill="hold" grpId="0" nodeType="afterEffect">
                                  <p:stCondLst>
                                    <p:cond delay="0"/>
                                  </p:stCondLst>
                                  <p:childTnLst>
                                    <p:set>
                                      <p:cBhvr>
                                        <p:cTn id="182" dur="5000">
                                          <p:stCondLst>
                                            <p:cond delay="0"/>
                                          </p:stCondLst>
                                        </p:cTn>
                                        <p:tgtEl>
                                          <p:spTgt spid="14373"/>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6" name="click.wav"/>
                                        </p:tgtEl>
                                      </p:cMediaNode>
                                    </p:audio>
                                  </p:subTnLst>
                                </p:cTn>
                              </p:par>
                            </p:childTnLst>
                          </p:cTn>
                        </p:par>
                        <p:par>
                          <p:cTn id="183" fill="hold">
                            <p:stCondLst>
                              <p:cond delay="235000"/>
                            </p:stCondLst>
                            <p:childTnLst>
                              <p:par>
                                <p:cTn id="184" presetID="11" presetClass="entr" presetSubtype="0" fill="hold" grpId="0" nodeType="afterEffect">
                                  <p:stCondLst>
                                    <p:cond delay="0"/>
                                  </p:stCondLst>
                                  <p:childTnLst>
                                    <p:set>
                                      <p:cBhvr>
                                        <p:cTn id="185" dur="1000">
                                          <p:stCondLst>
                                            <p:cond delay="0"/>
                                          </p:stCondLst>
                                        </p:cTn>
                                        <p:tgtEl>
                                          <p:spTgt spid="14372"/>
                                        </p:tgtEl>
                                        <p:attrNameLst>
                                          <p:attrName>style.visibility</p:attrName>
                                        </p:attrNameLst>
                                      </p:cBhvr>
                                      <p:to>
                                        <p:strVal val="visible"/>
                                      </p:to>
                                    </p:set>
                                  </p:childTnLst>
                                  <p:subTnLst>
                                    <p:audio>
                                      <p:cMediaNode>
                                        <p:cTn display="0" masterRel="sameClick">
                                          <p:stCondLst>
                                            <p:cond evt="begin" delay="0">
                                              <p:tn val="184"/>
                                            </p:cond>
                                          </p:stCondLst>
                                          <p:endCondLst>
                                            <p:cond evt="onStopAudio" delay="0">
                                              <p:tgtEl>
                                                <p:sldTgt/>
                                              </p:tgtEl>
                                            </p:cond>
                                          </p:endCondLst>
                                        </p:cTn>
                                        <p:tgtEl>
                                          <p:sndTgt r:embed="rId7" name="KẾT THÚC.wav"/>
                                        </p:tgtEl>
                                      </p:cMediaNode>
                                    </p:audio>
                                  </p:subTnLst>
                                </p:cTn>
                              </p:par>
                            </p:childTnLst>
                          </p:cTn>
                        </p:par>
                      </p:childTnLst>
                    </p:cTn>
                  </p:par>
                  <p:par>
                    <p:cTn id="186" fill="hold">
                      <p:stCondLst>
                        <p:cond delay="indefinite"/>
                      </p:stCondLst>
                      <p:childTnLst>
                        <p:par>
                          <p:cTn id="187" fill="hold">
                            <p:stCondLst>
                              <p:cond delay="0"/>
                            </p:stCondLst>
                            <p:childTnLst>
                              <p:par>
                                <p:cTn id="188" presetID="1" presetClass="mediacall" presetSubtype="0" fill="hold" nodeType="clickEffect">
                                  <p:stCondLst>
                                    <p:cond delay="0"/>
                                  </p:stCondLst>
                                  <p:childTnLst>
                                    <p:cmd type="call" cmd="playFrom(0.0)">
                                      <p:cBhvr>
                                        <p:cTn id="189" dur="3991" fill="hold"/>
                                        <p:tgtEl>
                                          <p:spTgt spid="14371"/>
                                        </p:tgtEl>
                                      </p:cBhvr>
                                    </p:cmd>
                                  </p:childTnLst>
                                </p:cTn>
                              </p:par>
                            </p:childTnLst>
                          </p:cTn>
                        </p:par>
                      </p:childTnLst>
                    </p:cTn>
                  </p:par>
                  <p:par>
                    <p:cTn id="190" fill="hold">
                      <p:stCondLst>
                        <p:cond delay="indefinite"/>
                      </p:stCondLst>
                      <p:childTnLst>
                        <p:par>
                          <p:cTn id="191" fill="hold">
                            <p:stCondLst>
                              <p:cond delay="0"/>
                            </p:stCondLst>
                            <p:childTnLst>
                              <p:par>
                                <p:cTn id="192" presetID="27" presetClass="entr" presetSubtype="0" fill="hold" grpId="0" nodeType="clickEffect">
                                  <p:stCondLst>
                                    <p:cond delay="0"/>
                                  </p:stCondLst>
                                  <p:iterate type="lt">
                                    <p:tmPct val="50000"/>
                                  </p:iterate>
                                  <p:childTnLst>
                                    <p:set>
                                      <p:cBhvr>
                                        <p:cTn id="193" dur="1" fill="hold">
                                          <p:stCondLst>
                                            <p:cond delay="0"/>
                                          </p:stCondLst>
                                        </p:cTn>
                                        <p:tgtEl>
                                          <p:spTgt spid="14343"/>
                                        </p:tgtEl>
                                        <p:attrNameLst>
                                          <p:attrName>style.visibility</p:attrName>
                                        </p:attrNameLst>
                                      </p:cBhvr>
                                      <p:to>
                                        <p:strVal val="visible"/>
                                      </p:to>
                                    </p:set>
                                    <p:anim calcmode="discrete" valueType="clr">
                                      <p:cBhvr override="childStyle">
                                        <p:cTn id="194" dur="80"/>
                                        <p:tgtEl>
                                          <p:spTgt spid="14343"/>
                                        </p:tgtEl>
                                        <p:attrNameLst>
                                          <p:attrName>style.color</p:attrName>
                                        </p:attrNameLst>
                                      </p:cBhvr>
                                      <p:tavLst>
                                        <p:tav tm="0">
                                          <p:val>
                                            <p:clrVal>
                                              <a:schemeClr val="accent2"/>
                                            </p:clrVal>
                                          </p:val>
                                        </p:tav>
                                        <p:tav tm="50000">
                                          <p:val>
                                            <p:clrVal>
                                              <a:schemeClr val="hlink"/>
                                            </p:clrVal>
                                          </p:val>
                                        </p:tav>
                                      </p:tavLst>
                                    </p:anim>
                                    <p:anim calcmode="discrete" valueType="clr">
                                      <p:cBhvr>
                                        <p:cTn id="195" dur="80"/>
                                        <p:tgtEl>
                                          <p:spTgt spid="14343"/>
                                        </p:tgtEl>
                                        <p:attrNameLst>
                                          <p:attrName>fillcolor</p:attrName>
                                        </p:attrNameLst>
                                      </p:cBhvr>
                                      <p:tavLst>
                                        <p:tav tm="0">
                                          <p:val>
                                            <p:clrVal>
                                              <a:schemeClr val="accent2"/>
                                            </p:clrVal>
                                          </p:val>
                                        </p:tav>
                                        <p:tav tm="50000">
                                          <p:val>
                                            <p:clrVal>
                                              <a:schemeClr val="hlink"/>
                                            </p:clrVal>
                                          </p:val>
                                        </p:tav>
                                      </p:tavLst>
                                    </p:anim>
                                    <p:set>
                                      <p:cBhvr>
                                        <p:cTn id="196" dur="80"/>
                                        <p:tgtEl>
                                          <p:spTgt spid="14343"/>
                                        </p:tgtEl>
                                        <p:attrNameLst>
                                          <p:attrName>fill.type</p:attrName>
                                        </p:attrNameLst>
                                      </p:cBhvr>
                                      <p:to>
                                        <p:strVal val="solid"/>
                                      </p:to>
                                    </p:set>
                                  </p:childTnLst>
                                </p:cTn>
                              </p:par>
                            </p:childTnLst>
                          </p:cTn>
                        </p:par>
                        <p:par>
                          <p:cTn id="197" fill="hold">
                            <p:stCondLst>
                              <p:cond delay="1480"/>
                            </p:stCondLst>
                            <p:childTnLst>
                              <p:par>
                                <p:cTn id="198" presetID="50" presetClass="entr" presetSubtype="0" decel="100000" fill="hold" grpId="0" nodeType="afterEffect">
                                  <p:stCondLst>
                                    <p:cond delay="0"/>
                                  </p:stCondLst>
                                  <p:childTnLst>
                                    <p:set>
                                      <p:cBhvr>
                                        <p:cTn id="199" dur="1" fill="hold">
                                          <p:stCondLst>
                                            <p:cond delay="0"/>
                                          </p:stCondLst>
                                        </p:cTn>
                                        <p:tgtEl>
                                          <p:spTgt spid="14354"/>
                                        </p:tgtEl>
                                        <p:attrNameLst>
                                          <p:attrName>style.visibility</p:attrName>
                                        </p:attrNameLst>
                                      </p:cBhvr>
                                      <p:to>
                                        <p:strVal val="visible"/>
                                      </p:to>
                                    </p:set>
                                    <p:anim calcmode="lin" valueType="num">
                                      <p:cBhvr>
                                        <p:cTn id="200" dur="1000" fill="hold"/>
                                        <p:tgtEl>
                                          <p:spTgt spid="14354"/>
                                        </p:tgtEl>
                                        <p:attrNameLst>
                                          <p:attrName>ppt_w</p:attrName>
                                        </p:attrNameLst>
                                      </p:cBhvr>
                                      <p:tavLst>
                                        <p:tav tm="0">
                                          <p:val>
                                            <p:strVal val="#ppt_w+.3"/>
                                          </p:val>
                                        </p:tav>
                                        <p:tav tm="100000">
                                          <p:val>
                                            <p:strVal val="#ppt_w"/>
                                          </p:val>
                                        </p:tav>
                                      </p:tavLst>
                                    </p:anim>
                                    <p:anim calcmode="lin" valueType="num">
                                      <p:cBhvr>
                                        <p:cTn id="201" dur="1000" fill="hold"/>
                                        <p:tgtEl>
                                          <p:spTgt spid="14354"/>
                                        </p:tgtEl>
                                        <p:attrNameLst>
                                          <p:attrName>ppt_h</p:attrName>
                                        </p:attrNameLst>
                                      </p:cBhvr>
                                      <p:tavLst>
                                        <p:tav tm="0">
                                          <p:val>
                                            <p:strVal val="#ppt_h"/>
                                          </p:val>
                                        </p:tav>
                                        <p:tav tm="100000">
                                          <p:val>
                                            <p:strVal val="#ppt_h"/>
                                          </p:val>
                                        </p:tav>
                                      </p:tavLst>
                                    </p:anim>
                                    <p:animEffect transition="in" filter="fade">
                                      <p:cBhvr>
                                        <p:cTn id="202" dur="1000"/>
                                        <p:tgtEl>
                                          <p:spTgt spid="14354"/>
                                        </p:tgtEl>
                                      </p:cBhvr>
                                    </p:animEffect>
                                  </p:childTnLst>
                                </p:cTn>
                              </p:par>
                            </p:childTnLst>
                          </p:cTn>
                        </p:par>
                        <p:par>
                          <p:cTn id="203" fill="hold">
                            <p:stCondLst>
                              <p:cond delay="2480"/>
                            </p:stCondLst>
                            <p:childTnLst>
                              <p:par>
                                <p:cTn id="204" presetID="43" presetClass="entr" presetSubtype="0" fill="hold" grpId="0" nodeType="afterEffect">
                                  <p:stCondLst>
                                    <p:cond delay="0"/>
                                  </p:stCondLst>
                                  <p:childTnLst>
                                    <p:set>
                                      <p:cBhvr>
                                        <p:cTn id="205" dur="1" fill="hold">
                                          <p:stCondLst>
                                            <p:cond delay="0"/>
                                          </p:stCondLst>
                                        </p:cTn>
                                        <p:tgtEl>
                                          <p:spTgt spid="14351"/>
                                        </p:tgtEl>
                                        <p:attrNameLst>
                                          <p:attrName>style.visibility</p:attrName>
                                        </p:attrNameLst>
                                      </p:cBhvr>
                                      <p:to>
                                        <p:strVal val="visible"/>
                                      </p:to>
                                    </p:set>
                                    <p:animEffect transition="in" filter="fade">
                                      <p:cBhvr>
                                        <p:cTn id="206" dur="100"/>
                                        <p:tgtEl>
                                          <p:spTgt spid="14351"/>
                                        </p:tgtEl>
                                      </p:cBhvr>
                                    </p:animEffect>
                                    <p:anim calcmode="lin" valueType="num">
                                      <p:cBhvr>
                                        <p:cTn id="207" dur="400" fill="hold"/>
                                        <p:tgtEl>
                                          <p:spTgt spid="14351"/>
                                        </p:tgtEl>
                                        <p:attrNameLst>
                                          <p:attrName>ppt_x</p:attrName>
                                        </p:attrNameLst>
                                      </p:cBhvr>
                                      <p:tavLst>
                                        <p:tav tm="0">
                                          <p:val>
                                            <p:strVal val="#ppt_x"/>
                                          </p:val>
                                        </p:tav>
                                        <p:tav tm="100000">
                                          <p:val>
                                            <p:strVal val="#ppt_x"/>
                                          </p:val>
                                        </p:tav>
                                      </p:tavLst>
                                    </p:anim>
                                    <p:anim calcmode="lin" valueType="num">
                                      <p:cBhvr>
                                        <p:cTn id="208" dur="400" fill="hold"/>
                                        <p:tgtEl>
                                          <p:spTgt spid="14351"/>
                                        </p:tgtEl>
                                        <p:attrNameLst>
                                          <p:attrName>ppt_y</p:attrName>
                                        </p:attrNameLst>
                                      </p:cBhvr>
                                      <p:tavLst>
                                        <p:tav tm="0">
                                          <p:val>
                                            <p:strVal val="#ppt_y+0.31"/>
                                          </p:val>
                                        </p:tav>
                                        <p:tav tm="100000">
                                          <p:val>
                                            <p:strVal val="#ppt_y+0.31"/>
                                          </p:val>
                                        </p:tav>
                                      </p:tavLst>
                                    </p:anim>
                                    <p:anim calcmode="lin" valueType="num">
                                      <p:cBhvr>
                                        <p:cTn id="209" dur="600" decel="50000" fill="hold">
                                          <p:stCondLst>
                                            <p:cond delay="400"/>
                                          </p:stCondLst>
                                        </p:cTn>
                                        <p:tgtEl>
                                          <p:spTgt spid="1435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0" dur="600" decel="50000" fill="hold">
                                          <p:stCondLst>
                                            <p:cond delay="400"/>
                                          </p:stCondLst>
                                        </p:cTn>
                                        <p:tgtEl>
                                          <p:spTgt spid="1435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11" presetID="1" presetClass="mediacall" presetSubtype="0" fill="hold" nodeType="withEffect">
                                  <p:stCondLst>
                                    <p:cond delay="0"/>
                                  </p:stCondLst>
                                  <p:childTnLst>
                                    <p:cmd type="call" cmd="playFrom(0.0)">
                                      <p:cBhvr>
                                        <p:cTn id="212" dur="1168" fill="hold"/>
                                        <p:tgtEl>
                                          <p:spTgt spid="14366"/>
                                        </p:tgtEl>
                                      </p:cBhvr>
                                    </p:cmd>
                                  </p:childTnLst>
                                </p:cTn>
                              </p:par>
                            </p:childTnLst>
                          </p:cTn>
                        </p:par>
                        <p:par>
                          <p:cTn id="213" fill="hold">
                            <p:stCondLst>
                              <p:cond delay="3648"/>
                            </p:stCondLst>
                            <p:childTnLst>
                              <p:par>
                                <p:cTn id="214" presetID="27" presetClass="entr" presetSubtype="0" fill="hold" grpId="0" nodeType="afterEffect">
                                  <p:stCondLst>
                                    <p:cond delay="0"/>
                                  </p:stCondLst>
                                  <p:iterate type="lt">
                                    <p:tmPct val="50000"/>
                                  </p:iterate>
                                  <p:childTnLst>
                                    <p:set>
                                      <p:cBhvr>
                                        <p:cTn id="215" dur="1" fill="hold">
                                          <p:stCondLst>
                                            <p:cond delay="0"/>
                                          </p:stCondLst>
                                        </p:cTn>
                                        <p:tgtEl>
                                          <p:spTgt spid="14344"/>
                                        </p:tgtEl>
                                        <p:attrNameLst>
                                          <p:attrName>style.visibility</p:attrName>
                                        </p:attrNameLst>
                                      </p:cBhvr>
                                      <p:to>
                                        <p:strVal val="visible"/>
                                      </p:to>
                                    </p:set>
                                    <p:anim calcmode="discrete" valueType="clr">
                                      <p:cBhvr override="childStyle">
                                        <p:cTn id="216" dur="80"/>
                                        <p:tgtEl>
                                          <p:spTgt spid="14344"/>
                                        </p:tgtEl>
                                        <p:attrNameLst>
                                          <p:attrName>style.color</p:attrName>
                                        </p:attrNameLst>
                                      </p:cBhvr>
                                      <p:tavLst>
                                        <p:tav tm="0">
                                          <p:val>
                                            <p:clrVal>
                                              <a:schemeClr val="accent2"/>
                                            </p:clrVal>
                                          </p:val>
                                        </p:tav>
                                        <p:tav tm="50000">
                                          <p:val>
                                            <p:clrVal>
                                              <a:schemeClr val="hlink"/>
                                            </p:clrVal>
                                          </p:val>
                                        </p:tav>
                                      </p:tavLst>
                                    </p:anim>
                                    <p:anim calcmode="discrete" valueType="clr">
                                      <p:cBhvr>
                                        <p:cTn id="217" dur="80"/>
                                        <p:tgtEl>
                                          <p:spTgt spid="14344"/>
                                        </p:tgtEl>
                                        <p:attrNameLst>
                                          <p:attrName>fillcolor</p:attrName>
                                        </p:attrNameLst>
                                      </p:cBhvr>
                                      <p:tavLst>
                                        <p:tav tm="0">
                                          <p:val>
                                            <p:clrVal>
                                              <a:schemeClr val="accent2"/>
                                            </p:clrVal>
                                          </p:val>
                                        </p:tav>
                                        <p:tav tm="50000">
                                          <p:val>
                                            <p:clrVal>
                                              <a:schemeClr val="hlink"/>
                                            </p:clrVal>
                                          </p:val>
                                        </p:tav>
                                      </p:tavLst>
                                    </p:anim>
                                    <p:set>
                                      <p:cBhvr>
                                        <p:cTn id="218" dur="80"/>
                                        <p:tgtEl>
                                          <p:spTgt spid="14344"/>
                                        </p:tgtEl>
                                        <p:attrNameLst>
                                          <p:attrName>fill.type</p:attrName>
                                        </p:attrNameLst>
                                      </p:cBhvr>
                                      <p:to>
                                        <p:strVal val="solid"/>
                                      </p:to>
                                    </p:set>
                                  </p:childTnLst>
                                </p:cTn>
                              </p:par>
                            </p:childTnLst>
                          </p:cTn>
                        </p:par>
                        <p:par>
                          <p:cTn id="219" fill="hold">
                            <p:stCondLst>
                              <p:cond delay="4328"/>
                            </p:stCondLst>
                            <p:childTnLst>
                              <p:par>
                                <p:cTn id="220" presetID="31" presetClass="entr" presetSubtype="0" fill="hold" nodeType="afterEffect">
                                  <p:stCondLst>
                                    <p:cond delay="0"/>
                                  </p:stCondLst>
                                  <p:iterate type="lt">
                                    <p:tmPct val="5000"/>
                                  </p:iterate>
                                  <p:childTnLst>
                                    <p:set>
                                      <p:cBhvr>
                                        <p:cTn id="221" dur="1" fill="hold">
                                          <p:stCondLst>
                                            <p:cond delay="0"/>
                                          </p:stCondLst>
                                        </p:cTn>
                                        <p:tgtEl>
                                          <p:spTgt spid="14345"/>
                                        </p:tgtEl>
                                        <p:attrNameLst>
                                          <p:attrName>style.visibility</p:attrName>
                                        </p:attrNameLst>
                                      </p:cBhvr>
                                      <p:to>
                                        <p:strVal val="visible"/>
                                      </p:to>
                                    </p:set>
                                    <p:anim calcmode="lin" valueType="num">
                                      <p:cBhvr>
                                        <p:cTn id="222" dur="1000" fill="hold"/>
                                        <p:tgtEl>
                                          <p:spTgt spid="14345"/>
                                        </p:tgtEl>
                                        <p:attrNameLst>
                                          <p:attrName>ppt_w</p:attrName>
                                        </p:attrNameLst>
                                      </p:cBhvr>
                                      <p:tavLst>
                                        <p:tav tm="0">
                                          <p:val>
                                            <p:fltVal val="0"/>
                                          </p:val>
                                        </p:tav>
                                        <p:tav tm="100000">
                                          <p:val>
                                            <p:strVal val="#ppt_w"/>
                                          </p:val>
                                        </p:tav>
                                      </p:tavLst>
                                    </p:anim>
                                    <p:anim calcmode="lin" valueType="num">
                                      <p:cBhvr>
                                        <p:cTn id="223" dur="1000" fill="hold"/>
                                        <p:tgtEl>
                                          <p:spTgt spid="14345"/>
                                        </p:tgtEl>
                                        <p:attrNameLst>
                                          <p:attrName>ppt_h</p:attrName>
                                        </p:attrNameLst>
                                      </p:cBhvr>
                                      <p:tavLst>
                                        <p:tav tm="0">
                                          <p:val>
                                            <p:fltVal val="0"/>
                                          </p:val>
                                        </p:tav>
                                        <p:tav tm="100000">
                                          <p:val>
                                            <p:strVal val="#ppt_h"/>
                                          </p:val>
                                        </p:tav>
                                      </p:tavLst>
                                    </p:anim>
                                    <p:anim calcmode="lin" valueType="num">
                                      <p:cBhvr>
                                        <p:cTn id="224" dur="1000" fill="hold"/>
                                        <p:tgtEl>
                                          <p:spTgt spid="14345"/>
                                        </p:tgtEl>
                                        <p:attrNameLst>
                                          <p:attrName>style.rotation</p:attrName>
                                        </p:attrNameLst>
                                      </p:cBhvr>
                                      <p:tavLst>
                                        <p:tav tm="0">
                                          <p:val>
                                            <p:fltVal val="90"/>
                                          </p:val>
                                        </p:tav>
                                        <p:tav tm="100000">
                                          <p:val>
                                            <p:fltVal val="0"/>
                                          </p:val>
                                        </p:tav>
                                      </p:tavLst>
                                    </p:anim>
                                    <p:animEffect transition="in" filter="fade">
                                      <p:cBhvr>
                                        <p:cTn id="225" dur="1000"/>
                                        <p:tgtEl>
                                          <p:spTgt spid="14345"/>
                                        </p:tgtEl>
                                      </p:cBhvr>
                                    </p:animEffect>
                                  </p:childTnLst>
                                </p:cTn>
                              </p:par>
                            </p:childTnLst>
                          </p:cTn>
                        </p:par>
                        <p:par>
                          <p:cTn id="226" fill="hold">
                            <p:stCondLst>
                              <p:cond delay="5328"/>
                            </p:stCondLst>
                            <p:childTnLst>
                              <p:par>
                                <p:cTn id="227" presetID="31" presetClass="entr" presetSubtype="0" fill="hold" nodeType="afterEffect">
                                  <p:stCondLst>
                                    <p:cond delay="0"/>
                                  </p:stCondLst>
                                  <p:iterate type="lt">
                                    <p:tmPct val="5000"/>
                                  </p:iterate>
                                  <p:childTnLst>
                                    <p:set>
                                      <p:cBhvr>
                                        <p:cTn id="228" dur="1" fill="hold">
                                          <p:stCondLst>
                                            <p:cond delay="0"/>
                                          </p:stCondLst>
                                        </p:cTn>
                                        <p:tgtEl>
                                          <p:spTgt spid="14346"/>
                                        </p:tgtEl>
                                        <p:attrNameLst>
                                          <p:attrName>style.visibility</p:attrName>
                                        </p:attrNameLst>
                                      </p:cBhvr>
                                      <p:to>
                                        <p:strVal val="visible"/>
                                      </p:to>
                                    </p:set>
                                    <p:anim calcmode="lin" valueType="num">
                                      <p:cBhvr>
                                        <p:cTn id="229" dur="1000" fill="hold"/>
                                        <p:tgtEl>
                                          <p:spTgt spid="14346"/>
                                        </p:tgtEl>
                                        <p:attrNameLst>
                                          <p:attrName>ppt_w</p:attrName>
                                        </p:attrNameLst>
                                      </p:cBhvr>
                                      <p:tavLst>
                                        <p:tav tm="0">
                                          <p:val>
                                            <p:fltVal val="0"/>
                                          </p:val>
                                        </p:tav>
                                        <p:tav tm="100000">
                                          <p:val>
                                            <p:strVal val="#ppt_w"/>
                                          </p:val>
                                        </p:tav>
                                      </p:tavLst>
                                    </p:anim>
                                    <p:anim calcmode="lin" valueType="num">
                                      <p:cBhvr>
                                        <p:cTn id="230" dur="1000" fill="hold"/>
                                        <p:tgtEl>
                                          <p:spTgt spid="14346"/>
                                        </p:tgtEl>
                                        <p:attrNameLst>
                                          <p:attrName>ppt_h</p:attrName>
                                        </p:attrNameLst>
                                      </p:cBhvr>
                                      <p:tavLst>
                                        <p:tav tm="0">
                                          <p:val>
                                            <p:fltVal val="0"/>
                                          </p:val>
                                        </p:tav>
                                        <p:tav tm="100000">
                                          <p:val>
                                            <p:strVal val="#ppt_h"/>
                                          </p:val>
                                        </p:tav>
                                      </p:tavLst>
                                    </p:anim>
                                    <p:anim calcmode="lin" valueType="num">
                                      <p:cBhvr>
                                        <p:cTn id="231" dur="1000" fill="hold"/>
                                        <p:tgtEl>
                                          <p:spTgt spid="14346"/>
                                        </p:tgtEl>
                                        <p:attrNameLst>
                                          <p:attrName>style.rotation</p:attrName>
                                        </p:attrNameLst>
                                      </p:cBhvr>
                                      <p:tavLst>
                                        <p:tav tm="0">
                                          <p:val>
                                            <p:fltVal val="90"/>
                                          </p:val>
                                        </p:tav>
                                        <p:tav tm="100000">
                                          <p:val>
                                            <p:fltVal val="0"/>
                                          </p:val>
                                        </p:tav>
                                      </p:tavLst>
                                    </p:anim>
                                    <p:animEffect transition="in" filter="fade">
                                      <p:cBhvr>
                                        <p:cTn id="232" dur="1000"/>
                                        <p:tgtEl>
                                          <p:spTgt spid="14346"/>
                                        </p:tgtEl>
                                      </p:cBhvr>
                                    </p:animEffect>
                                  </p:childTnLst>
                                </p:cTn>
                              </p:par>
                            </p:childTnLst>
                          </p:cTn>
                        </p:par>
                        <p:par>
                          <p:cTn id="233" fill="hold">
                            <p:stCondLst>
                              <p:cond delay="6328"/>
                            </p:stCondLst>
                            <p:childTnLst>
                              <p:par>
                                <p:cTn id="234" presetID="50" presetClass="entr" presetSubtype="0" decel="100000" fill="hold" grpId="0" nodeType="afterEffect">
                                  <p:stCondLst>
                                    <p:cond delay="0"/>
                                  </p:stCondLst>
                                  <p:childTnLst>
                                    <p:set>
                                      <p:cBhvr>
                                        <p:cTn id="235" dur="1" fill="hold">
                                          <p:stCondLst>
                                            <p:cond delay="0"/>
                                          </p:stCondLst>
                                        </p:cTn>
                                        <p:tgtEl>
                                          <p:spTgt spid="14349"/>
                                        </p:tgtEl>
                                        <p:attrNameLst>
                                          <p:attrName>style.visibility</p:attrName>
                                        </p:attrNameLst>
                                      </p:cBhvr>
                                      <p:to>
                                        <p:strVal val="visible"/>
                                      </p:to>
                                    </p:set>
                                    <p:anim calcmode="lin" valueType="num">
                                      <p:cBhvr>
                                        <p:cTn id="236" dur="1000" fill="hold"/>
                                        <p:tgtEl>
                                          <p:spTgt spid="14349"/>
                                        </p:tgtEl>
                                        <p:attrNameLst>
                                          <p:attrName>ppt_w</p:attrName>
                                        </p:attrNameLst>
                                      </p:cBhvr>
                                      <p:tavLst>
                                        <p:tav tm="0">
                                          <p:val>
                                            <p:strVal val="#ppt_w+.3"/>
                                          </p:val>
                                        </p:tav>
                                        <p:tav tm="100000">
                                          <p:val>
                                            <p:strVal val="#ppt_w"/>
                                          </p:val>
                                        </p:tav>
                                      </p:tavLst>
                                    </p:anim>
                                    <p:anim calcmode="lin" valueType="num">
                                      <p:cBhvr>
                                        <p:cTn id="237" dur="1000" fill="hold"/>
                                        <p:tgtEl>
                                          <p:spTgt spid="14349"/>
                                        </p:tgtEl>
                                        <p:attrNameLst>
                                          <p:attrName>ppt_h</p:attrName>
                                        </p:attrNameLst>
                                      </p:cBhvr>
                                      <p:tavLst>
                                        <p:tav tm="0">
                                          <p:val>
                                            <p:strVal val="#ppt_h"/>
                                          </p:val>
                                        </p:tav>
                                        <p:tav tm="100000">
                                          <p:val>
                                            <p:strVal val="#ppt_h"/>
                                          </p:val>
                                        </p:tav>
                                      </p:tavLst>
                                    </p:anim>
                                    <p:animEffect transition="in" filter="fade">
                                      <p:cBhvr>
                                        <p:cTn id="238" dur="1000"/>
                                        <p:tgtEl>
                                          <p:spTgt spid="14349"/>
                                        </p:tgtEl>
                                      </p:cBhvr>
                                    </p:animEffect>
                                  </p:childTnLst>
                                </p:cTn>
                              </p:par>
                            </p:childTnLst>
                          </p:cTn>
                        </p:par>
                        <p:par>
                          <p:cTn id="239" fill="hold">
                            <p:stCondLst>
                              <p:cond delay="7328"/>
                            </p:stCondLst>
                            <p:childTnLst>
                              <p:par>
                                <p:cTn id="240" presetID="43" presetClass="entr" presetSubtype="0" fill="hold" grpId="0" nodeType="afterEffect">
                                  <p:stCondLst>
                                    <p:cond delay="0"/>
                                  </p:stCondLst>
                                  <p:childTnLst>
                                    <p:set>
                                      <p:cBhvr>
                                        <p:cTn id="241" dur="1" fill="hold">
                                          <p:stCondLst>
                                            <p:cond delay="0"/>
                                          </p:stCondLst>
                                        </p:cTn>
                                        <p:tgtEl>
                                          <p:spTgt spid="14352"/>
                                        </p:tgtEl>
                                        <p:attrNameLst>
                                          <p:attrName>style.visibility</p:attrName>
                                        </p:attrNameLst>
                                      </p:cBhvr>
                                      <p:to>
                                        <p:strVal val="visible"/>
                                      </p:to>
                                    </p:set>
                                    <p:animEffect transition="in" filter="fade">
                                      <p:cBhvr>
                                        <p:cTn id="242" dur="100"/>
                                        <p:tgtEl>
                                          <p:spTgt spid="14352"/>
                                        </p:tgtEl>
                                      </p:cBhvr>
                                    </p:animEffect>
                                    <p:anim calcmode="lin" valueType="num">
                                      <p:cBhvr>
                                        <p:cTn id="243" dur="400" fill="hold"/>
                                        <p:tgtEl>
                                          <p:spTgt spid="14352"/>
                                        </p:tgtEl>
                                        <p:attrNameLst>
                                          <p:attrName>ppt_x</p:attrName>
                                        </p:attrNameLst>
                                      </p:cBhvr>
                                      <p:tavLst>
                                        <p:tav tm="0">
                                          <p:val>
                                            <p:strVal val="#ppt_x"/>
                                          </p:val>
                                        </p:tav>
                                        <p:tav tm="100000">
                                          <p:val>
                                            <p:strVal val="#ppt_x"/>
                                          </p:val>
                                        </p:tav>
                                      </p:tavLst>
                                    </p:anim>
                                    <p:anim calcmode="lin" valueType="num">
                                      <p:cBhvr>
                                        <p:cTn id="244" dur="400" fill="hold"/>
                                        <p:tgtEl>
                                          <p:spTgt spid="14352"/>
                                        </p:tgtEl>
                                        <p:attrNameLst>
                                          <p:attrName>ppt_y</p:attrName>
                                        </p:attrNameLst>
                                      </p:cBhvr>
                                      <p:tavLst>
                                        <p:tav tm="0">
                                          <p:val>
                                            <p:strVal val="#ppt_y+0.31"/>
                                          </p:val>
                                        </p:tav>
                                        <p:tav tm="100000">
                                          <p:val>
                                            <p:strVal val="#ppt_y+0.31"/>
                                          </p:val>
                                        </p:tav>
                                      </p:tavLst>
                                    </p:anim>
                                    <p:anim calcmode="lin" valueType="num">
                                      <p:cBhvr>
                                        <p:cTn id="245" dur="600" decel="50000" fill="hold">
                                          <p:stCondLst>
                                            <p:cond delay="400"/>
                                          </p:stCondLst>
                                        </p:cTn>
                                        <p:tgtEl>
                                          <p:spTgt spid="1435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6" dur="600" decel="50000" fill="hold">
                                          <p:stCondLst>
                                            <p:cond delay="400"/>
                                          </p:stCondLst>
                                        </p:cTn>
                                        <p:tgtEl>
                                          <p:spTgt spid="1435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47" presetID="43" presetClass="entr" presetSubtype="0" fill="hold" grpId="0" nodeType="withEffect">
                                  <p:stCondLst>
                                    <p:cond delay="0"/>
                                  </p:stCondLst>
                                  <p:childTnLst>
                                    <p:set>
                                      <p:cBhvr>
                                        <p:cTn id="248" dur="1" fill="hold">
                                          <p:stCondLst>
                                            <p:cond delay="0"/>
                                          </p:stCondLst>
                                        </p:cTn>
                                        <p:tgtEl>
                                          <p:spTgt spid="14353"/>
                                        </p:tgtEl>
                                        <p:attrNameLst>
                                          <p:attrName>style.visibility</p:attrName>
                                        </p:attrNameLst>
                                      </p:cBhvr>
                                      <p:to>
                                        <p:strVal val="visible"/>
                                      </p:to>
                                    </p:set>
                                    <p:animEffect transition="in" filter="fade">
                                      <p:cBhvr>
                                        <p:cTn id="249" dur="100"/>
                                        <p:tgtEl>
                                          <p:spTgt spid="14353"/>
                                        </p:tgtEl>
                                      </p:cBhvr>
                                    </p:animEffect>
                                    <p:anim calcmode="lin" valueType="num">
                                      <p:cBhvr>
                                        <p:cTn id="250" dur="400" fill="hold"/>
                                        <p:tgtEl>
                                          <p:spTgt spid="14353"/>
                                        </p:tgtEl>
                                        <p:attrNameLst>
                                          <p:attrName>ppt_x</p:attrName>
                                        </p:attrNameLst>
                                      </p:cBhvr>
                                      <p:tavLst>
                                        <p:tav tm="0">
                                          <p:val>
                                            <p:strVal val="#ppt_x"/>
                                          </p:val>
                                        </p:tav>
                                        <p:tav tm="100000">
                                          <p:val>
                                            <p:strVal val="#ppt_x"/>
                                          </p:val>
                                        </p:tav>
                                      </p:tavLst>
                                    </p:anim>
                                    <p:anim calcmode="lin" valueType="num">
                                      <p:cBhvr>
                                        <p:cTn id="251" dur="400" fill="hold"/>
                                        <p:tgtEl>
                                          <p:spTgt spid="14353"/>
                                        </p:tgtEl>
                                        <p:attrNameLst>
                                          <p:attrName>ppt_y</p:attrName>
                                        </p:attrNameLst>
                                      </p:cBhvr>
                                      <p:tavLst>
                                        <p:tav tm="0">
                                          <p:val>
                                            <p:strVal val="#ppt_y+0.31"/>
                                          </p:val>
                                        </p:tav>
                                        <p:tav tm="100000">
                                          <p:val>
                                            <p:strVal val="#ppt_y+0.31"/>
                                          </p:val>
                                        </p:tav>
                                      </p:tavLst>
                                    </p:anim>
                                    <p:anim calcmode="lin" valueType="num">
                                      <p:cBhvr>
                                        <p:cTn id="252" dur="600" decel="50000" fill="hold">
                                          <p:stCondLst>
                                            <p:cond delay="400"/>
                                          </p:stCondLst>
                                        </p:cTn>
                                        <p:tgtEl>
                                          <p:spTgt spid="1435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3" dur="600" decel="50000" fill="hold">
                                          <p:stCondLst>
                                            <p:cond delay="400"/>
                                          </p:stCondLst>
                                        </p:cTn>
                                        <p:tgtEl>
                                          <p:spTgt spid="1435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4" fill="hold">
                            <p:stCondLst>
                              <p:cond delay="8328"/>
                            </p:stCondLst>
                            <p:childTnLst>
                              <p:par>
                                <p:cTn id="255" presetID="20" presetClass="entr" presetSubtype="0" fill="hold" grpId="0" nodeType="afterEffect">
                                  <p:stCondLst>
                                    <p:cond delay="0"/>
                                  </p:stCondLst>
                                  <p:childTnLst>
                                    <p:set>
                                      <p:cBhvr>
                                        <p:cTn id="256" dur="1" fill="hold">
                                          <p:stCondLst>
                                            <p:cond delay="0"/>
                                          </p:stCondLst>
                                        </p:cTn>
                                        <p:tgtEl>
                                          <p:spTgt spid="14348"/>
                                        </p:tgtEl>
                                        <p:attrNameLst>
                                          <p:attrName>style.visibility</p:attrName>
                                        </p:attrNameLst>
                                      </p:cBhvr>
                                      <p:to>
                                        <p:strVal val="visible"/>
                                      </p:to>
                                    </p:set>
                                    <p:animEffect transition="in" filter="wedge">
                                      <p:cBhvr>
                                        <p:cTn id="257" dur="2000"/>
                                        <p:tgtEl>
                                          <p:spTgt spid="14348"/>
                                        </p:tgtEl>
                                      </p:cBhvr>
                                    </p:animEffect>
                                  </p:childTnLst>
                                </p:cTn>
                              </p:par>
                            </p:childTnLst>
                          </p:cTn>
                        </p:par>
                        <p:par>
                          <p:cTn id="258" fill="hold">
                            <p:stCondLst>
                              <p:cond delay="10328"/>
                            </p:stCondLst>
                            <p:childTnLst>
                              <p:par>
                                <p:cTn id="259" presetID="55" presetClass="entr" presetSubtype="0" fill="hold" grpId="0" nodeType="afterEffect">
                                  <p:stCondLst>
                                    <p:cond delay="0"/>
                                  </p:stCondLst>
                                  <p:childTnLst>
                                    <p:set>
                                      <p:cBhvr>
                                        <p:cTn id="260" dur="1" fill="hold">
                                          <p:stCondLst>
                                            <p:cond delay="0"/>
                                          </p:stCondLst>
                                        </p:cTn>
                                        <p:tgtEl>
                                          <p:spTgt spid="14350"/>
                                        </p:tgtEl>
                                        <p:attrNameLst>
                                          <p:attrName>style.visibility</p:attrName>
                                        </p:attrNameLst>
                                      </p:cBhvr>
                                      <p:to>
                                        <p:strVal val="visible"/>
                                      </p:to>
                                    </p:set>
                                    <p:anim calcmode="lin" valueType="num">
                                      <p:cBhvr>
                                        <p:cTn id="261" dur="1000" fill="hold"/>
                                        <p:tgtEl>
                                          <p:spTgt spid="14350"/>
                                        </p:tgtEl>
                                        <p:attrNameLst>
                                          <p:attrName>ppt_w</p:attrName>
                                        </p:attrNameLst>
                                      </p:cBhvr>
                                      <p:tavLst>
                                        <p:tav tm="0">
                                          <p:val>
                                            <p:strVal val="#ppt_w*0.70"/>
                                          </p:val>
                                        </p:tav>
                                        <p:tav tm="100000">
                                          <p:val>
                                            <p:strVal val="#ppt_w"/>
                                          </p:val>
                                        </p:tav>
                                      </p:tavLst>
                                    </p:anim>
                                    <p:anim calcmode="lin" valueType="num">
                                      <p:cBhvr>
                                        <p:cTn id="262" dur="1000" fill="hold"/>
                                        <p:tgtEl>
                                          <p:spTgt spid="14350"/>
                                        </p:tgtEl>
                                        <p:attrNameLst>
                                          <p:attrName>ppt_h</p:attrName>
                                        </p:attrNameLst>
                                      </p:cBhvr>
                                      <p:tavLst>
                                        <p:tav tm="0">
                                          <p:val>
                                            <p:strVal val="#ppt_h"/>
                                          </p:val>
                                        </p:tav>
                                        <p:tav tm="100000">
                                          <p:val>
                                            <p:strVal val="#ppt_h"/>
                                          </p:val>
                                        </p:tav>
                                      </p:tavLst>
                                    </p:anim>
                                    <p:animEffect transition="in" filter="fade">
                                      <p:cBhvr>
                                        <p:cTn id="263" dur="1000"/>
                                        <p:tgtEl>
                                          <p:spTgt spid="14350"/>
                                        </p:tgtEl>
                                      </p:cBhvr>
                                    </p:animEffect>
                                  </p:childTnLst>
                                </p:cTn>
                              </p:par>
                              <p:par>
                                <p:cTn id="264" presetID="1" presetClass="mediacall" presetSubtype="0" fill="hold" nodeType="withEffect">
                                  <p:stCondLst>
                                    <p:cond delay="0"/>
                                  </p:stCondLst>
                                  <p:childTnLst>
                                    <p:cmd type="call" cmd="playFrom(0.0)">
                                      <p:cBhvr>
                                        <p:cTn id="265" dur="1168" fill="hold"/>
                                        <p:tgtEl>
                                          <p:spTgt spid="14367"/>
                                        </p:tgtEl>
                                      </p:cBhvr>
                                    </p:cmd>
                                  </p:childTnLst>
                                </p:cTn>
                              </p:par>
                            </p:childTnLst>
                          </p:cTn>
                        </p:par>
                      </p:childTnLst>
                    </p:cTn>
                  </p:par>
                  <p:par>
                    <p:cTn id="266" fill="hold">
                      <p:stCondLst>
                        <p:cond delay="indefinite"/>
                      </p:stCondLst>
                      <p:childTnLst>
                        <p:par>
                          <p:cTn id="267" fill="hold">
                            <p:stCondLst>
                              <p:cond delay="0"/>
                            </p:stCondLst>
                            <p:childTnLst>
                              <p:par>
                                <p:cTn id="268" presetID="27" presetClass="entr" presetSubtype="0" fill="hold" grpId="0" nodeType="clickEffect">
                                  <p:stCondLst>
                                    <p:cond delay="0"/>
                                  </p:stCondLst>
                                  <p:iterate type="lt">
                                    <p:tmPct val="50000"/>
                                  </p:iterate>
                                  <p:childTnLst>
                                    <p:set>
                                      <p:cBhvr>
                                        <p:cTn id="269" dur="1" fill="hold">
                                          <p:stCondLst>
                                            <p:cond delay="0"/>
                                          </p:stCondLst>
                                        </p:cTn>
                                        <p:tgtEl>
                                          <p:spTgt spid="14355"/>
                                        </p:tgtEl>
                                        <p:attrNameLst>
                                          <p:attrName>style.visibility</p:attrName>
                                        </p:attrNameLst>
                                      </p:cBhvr>
                                      <p:to>
                                        <p:strVal val="visible"/>
                                      </p:to>
                                    </p:set>
                                    <p:anim calcmode="discrete" valueType="clr">
                                      <p:cBhvr override="childStyle">
                                        <p:cTn id="270" dur="80"/>
                                        <p:tgtEl>
                                          <p:spTgt spid="14355"/>
                                        </p:tgtEl>
                                        <p:attrNameLst>
                                          <p:attrName>style.color</p:attrName>
                                        </p:attrNameLst>
                                      </p:cBhvr>
                                      <p:tavLst>
                                        <p:tav tm="0">
                                          <p:val>
                                            <p:clrVal>
                                              <a:schemeClr val="accent2"/>
                                            </p:clrVal>
                                          </p:val>
                                        </p:tav>
                                        <p:tav tm="50000">
                                          <p:val>
                                            <p:clrVal>
                                              <a:schemeClr val="hlink"/>
                                            </p:clrVal>
                                          </p:val>
                                        </p:tav>
                                      </p:tavLst>
                                    </p:anim>
                                    <p:anim calcmode="discrete" valueType="clr">
                                      <p:cBhvr>
                                        <p:cTn id="271" dur="80"/>
                                        <p:tgtEl>
                                          <p:spTgt spid="14355"/>
                                        </p:tgtEl>
                                        <p:attrNameLst>
                                          <p:attrName>fillcolor</p:attrName>
                                        </p:attrNameLst>
                                      </p:cBhvr>
                                      <p:tavLst>
                                        <p:tav tm="0">
                                          <p:val>
                                            <p:clrVal>
                                              <a:schemeClr val="accent2"/>
                                            </p:clrVal>
                                          </p:val>
                                        </p:tav>
                                        <p:tav tm="50000">
                                          <p:val>
                                            <p:clrVal>
                                              <a:schemeClr val="hlink"/>
                                            </p:clrVal>
                                          </p:val>
                                        </p:tav>
                                      </p:tavLst>
                                    </p:anim>
                                    <p:set>
                                      <p:cBhvr>
                                        <p:cTn id="272" dur="80"/>
                                        <p:tgtEl>
                                          <p:spTgt spid="14355"/>
                                        </p:tgtEl>
                                        <p:attrNameLst>
                                          <p:attrName>fill.type</p:attrName>
                                        </p:attrNameLst>
                                      </p:cBhvr>
                                      <p:to>
                                        <p:strVal val="solid"/>
                                      </p:to>
                                    </p:set>
                                  </p:childTnLst>
                                </p:cTn>
                              </p:par>
                            </p:childTnLst>
                          </p:cTn>
                        </p:par>
                        <p:par>
                          <p:cTn id="273" fill="hold">
                            <p:stCondLst>
                              <p:cond delay="1360"/>
                            </p:stCondLst>
                            <p:childTnLst>
                              <p:par>
                                <p:cTn id="274" presetID="50" presetClass="entr" presetSubtype="0" decel="100000" fill="hold" grpId="0" nodeType="afterEffect">
                                  <p:stCondLst>
                                    <p:cond delay="0"/>
                                  </p:stCondLst>
                                  <p:childTnLst>
                                    <p:set>
                                      <p:cBhvr>
                                        <p:cTn id="275" dur="1" fill="hold">
                                          <p:stCondLst>
                                            <p:cond delay="0"/>
                                          </p:stCondLst>
                                        </p:cTn>
                                        <p:tgtEl>
                                          <p:spTgt spid="14359"/>
                                        </p:tgtEl>
                                        <p:attrNameLst>
                                          <p:attrName>style.visibility</p:attrName>
                                        </p:attrNameLst>
                                      </p:cBhvr>
                                      <p:to>
                                        <p:strVal val="visible"/>
                                      </p:to>
                                    </p:set>
                                    <p:anim calcmode="lin" valueType="num">
                                      <p:cBhvr>
                                        <p:cTn id="276" dur="1000" fill="hold"/>
                                        <p:tgtEl>
                                          <p:spTgt spid="14359"/>
                                        </p:tgtEl>
                                        <p:attrNameLst>
                                          <p:attrName>ppt_w</p:attrName>
                                        </p:attrNameLst>
                                      </p:cBhvr>
                                      <p:tavLst>
                                        <p:tav tm="0">
                                          <p:val>
                                            <p:strVal val="#ppt_w+.3"/>
                                          </p:val>
                                        </p:tav>
                                        <p:tav tm="100000">
                                          <p:val>
                                            <p:strVal val="#ppt_w"/>
                                          </p:val>
                                        </p:tav>
                                      </p:tavLst>
                                    </p:anim>
                                    <p:anim calcmode="lin" valueType="num">
                                      <p:cBhvr>
                                        <p:cTn id="277" dur="1000" fill="hold"/>
                                        <p:tgtEl>
                                          <p:spTgt spid="14359"/>
                                        </p:tgtEl>
                                        <p:attrNameLst>
                                          <p:attrName>ppt_h</p:attrName>
                                        </p:attrNameLst>
                                      </p:cBhvr>
                                      <p:tavLst>
                                        <p:tav tm="0">
                                          <p:val>
                                            <p:strVal val="#ppt_h"/>
                                          </p:val>
                                        </p:tav>
                                        <p:tav tm="100000">
                                          <p:val>
                                            <p:strVal val="#ppt_h"/>
                                          </p:val>
                                        </p:tav>
                                      </p:tavLst>
                                    </p:anim>
                                    <p:animEffect transition="in" filter="fade">
                                      <p:cBhvr>
                                        <p:cTn id="278" dur="1000"/>
                                        <p:tgtEl>
                                          <p:spTgt spid="14359"/>
                                        </p:tgtEl>
                                      </p:cBhvr>
                                    </p:animEffect>
                                  </p:childTnLst>
                                </p:cTn>
                              </p:par>
                            </p:childTnLst>
                          </p:cTn>
                        </p:par>
                        <p:par>
                          <p:cTn id="279" fill="hold">
                            <p:stCondLst>
                              <p:cond delay="2360"/>
                            </p:stCondLst>
                            <p:childTnLst>
                              <p:par>
                                <p:cTn id="280" presetID="43" presetClass="entr" presetSubtype="0" fill="hold" grpId="0" nodeType="afterEffect">
                                  <p:stCondLst>
                                    <p:cond delay="0"/>
                                  </p:stCondLst>
                                  <p:childTnLst>
                                    <p:set>
                                      <p:cBhvr>
                                        <p:cTn id="281" dur="1" fill="hold">
                                          <p:stCondLst>
                                            <p:cond delay="0"/>
                                          </p:stCondLst>
                                        </p:cTn>
                                        <p:tgtEl>
                                          <p:spTgt spid="14361"/>
                                        </p:tgtEl>
                                        <p:attrNameLst>
                                          <p:attrName>style.visibility</p:attrName>
                                        </p:attrNameLst>
                                      </p:cBhvr>
                                      <p:to>
                                        <p:strVal val="visible"/>
                                      </p:to>
                                    </p:set>
                                    <p:animEffect transition="in" filter="fade">
                                      <p:cBhvr>
                                        <p:cTn id="282" dur="100"/>
                                        <p:tgtEl>
                                          <p:spTgt spid="14361"/>
                                        </p:tgtEl>
                                      </p:cBhvr>
                                    </p:animEffect>
                                    <p:anim calcmode="lin" valueType="num">
                                      <p:cBhvr>
                                        <p:cTn id="283" dur="400" fill="hold"/>
                                        <p:tgtEl>
                                          <p:spTgt spid="14361"/>
                                        </p:tgtEl>
                                        <p:attrNameLst>
                                          <p:attrName>ppt_x</p:attrName>
                                        </p:attrNameLst>
                                      </p:cBhvr>
                                      <p:tavLst>
                                        <p:tav tm="0">
                                          <p:val>
                                            <p:strVal val="#ppt_x"/>
                                          </p:val>
                                        </p:tav>
                                        <p:tav tm="100000">
                                          <p:val>
                                            <p:strVal val="#ppt_x"/>
                                          </p:val>
                                        </p:tav>
                                      </p:tavLst>
                                    </p:anim>
                                    <p:anim calcmode="lin" valueType="num">
                                      <p:cBhvr>
                                        <p:cTn id="284" dur="400" fill="hold"/>
                                        <p:tgtEl>
                                          <p:spTgt spid="14361"/>
                                        </p:tgtEl>
                                        <p:attrNameLst>
                                          <p:attrName>ppt_y</p:attrName>
                                        </p:attrNameLst>
                                      </p:cBhvr>
                                      <p:tavLst>
                                        <p:tav tm="0">
                                          <p:val>
                                            <p:strVal val="#ppt_y+0.31"/>
                                          </p:val>
                                        </p:tav>
                                        <p:tav tm="100000">
                                          <p:val>
                                            <p:strVal val="#ppt_y+0.31"/>
                                          </p:val>
                                        </p:tav>
                                      </p:tavLst>
                                    </p:anim>
                                    <p:anim calcmode="lin" valueType="num">
                                      <p:cBhvr>
                                        <p:cTn id="285" dur="600" decel="50000" fill="hold">
                                          <p:stCondLst>
                                            <p:cond delay="400"/>
                                          </p:stCondLst>
                                        </p:cTn>
                                        <p:tgtEl>
                                          <p:spTgt spid="1436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6" dur="600" decel="50000" fill="hold">
                                          <p:stCondLst>
                                            <p:cond delay="400"/>
                                          </p:stCondLst>
                                        </p:cTn>
                                        <p:tgtEl>
                                          <p:spTgt spid="1436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87" presetID="1" presetClass="mediacall" presetSubtype="0" fill="hold" nodeType="withEffect">
                                  <p:stCondLst>
                                    <p:cond delay="0"/>
                                  </p:stCondLst>
                                  <p:childTnLst>
                                    <p:cmd type="call" cmd="playFrom(0.0)">
                                      <p:cBhvr>
                                        <p:cTn id="288" dur="1168" fill="hold"/>
                                        <p:tgtEl>
                                          <p:spTgt spid="14368"/>
                                        </p:tgtEl>
                                      </p:cBhvr>
                                    </p:cmd>
                                  </p:childTnLst>
                                </p:cTn>
                              </p:par>
                            </p:childTnLst>
                          </p:cTn>
                        </p:par>
                        <p:par>
                          <p:cTn id="289" fill="hold">
                            <p:stCondLst>
                              <p:cond delay="3528"/>
                            </p:stCondLst>
                            <p:childTnLst>
                              <p:par>
                                <p:cTn id="290" presetID="27" presetClass="entr" presetSubtype="0" fill="hold" grpId="0" nodeType="afterEffect">
                                  <p:stCondLst>
                                    <p:cond delay="0"/>
                                  </p:stCondLst>
                                  <p:iterate type="lt">
                                    <p:tmPct val="50000"/>
                                  </p:iterate>
                                  <p:childTnLst>
                                    <p:set>
                                      <p:cBhvr>
                                        <p:cTn id="291" dur="1" fill="hold">
                                          <p:stCondLst>
                                            <p:cond delay="0"/>
                                          </p:stCondLst>
                                        </p:cTn>
                                        <p:tgtEl>
                                          <p:spTgt spid="14356"/>
                                        </p:tgtEl>
                                        <p:attrNameLst>
                                          <p:attrName>style.visibility</p:attrName>
                                        </p:attrNameLst>
                                      </p:cBhvr>
                                      <p:to>
                                        <p:strVal val="visible"/>
                                      </p:to>
                                    </p:set>
                                    <p:anim calcmode="discrete" valueType="clr">
                                      <p:cBhvr override="childStyle">
                                        <p:cTn id="292" dur="80"/>
                                        <p:tgtEl>
                                          <p:spTgt spid="14356"/>
                                        </p:tgtEl>
                                        <p:attrNameLst>
                                          <p:attrName>style.color</p:attrName>
                                        </p:attrNameLst>
                                      </p:cBhvr>
                                      <p:tavLst>
                                        <p:tav tm="0">
                                          <p:val>
                                            <p:clrVal>
                                              <a:schemeClr val="accent2"/>
                                            </p:clrVal>
                                          </p:val>
                                        </p:tav>
                                        <p:tav tm="50000">
                                          <p:val>
                                            <p:clrVal>
                                              <a:schemeClr val="hlink"/>
                                            </p:clrVal>
                                          </p:val>
                                        </p:tav>
                                      </p:tavLst>
                                    </p:anim>
                                    <p:anim calcmode="discrete" valueType="clr">
                                      <p:cBhvr>
                                        <p:cTn id="293" dur="80"/>
                                        <p:tgtEl>
                                          <p:spTgt spid="14356"/>
                                        </p:tgtEl>
                                        <p:attrNameLst>
                                          <p:attrName>fillcolor</p:attrName>
                                        </p:attrNameLst>
                                      </p:cBhvr>
                                      <p:tavLst>
                                        <p:tav tm="0">
                                          <p:val>
                                            <p:clrVal>
                                              <a:schemeClr val="accent2"/>
                                            </p:clrVal>
                                          </p:val>
                                        </p:tav>
                                        <p:tav tm="50000">
                                          <p:val>
                                            <p:clrVal>
                                              <a:schemeClr val="hlink"/>
                                            </p:clrVal>
                                          </p:val>
                                        </p:tav>
                                      </p:tavLst>
                                    </p:anim>
                                    <p:set>
                                      <p:cBhvr>
                                        <p:cTn id="294" dur="80"/>
                                        <p:tgtEl>
                                          <p:spTgt spid="14356"/>
                                        </p:tgtEl>
                                        <p:attrNameLst>
                                          <p:attrName>fill.type</p:attrName>
                                        </p:attrNameLst>
                                      </p:cBhvr>
                                      <p:to>
                                        <p:strVal val="solid"/>
                                      </p:to>
                                    </p:set>
                                  </p:childTnLst>
                                </p:cTn>
                              </p:par>
                            </p:childTnLst>
                          </p:cTn>
                        </p:par>
                        <p:par>
                          <p:cTn id="295" fill="hold">
                            <p:stCondLst>
                              <p:cond delay="4208"/>
                            </p:stCondLst>
                            <p:childTnLst>
                              <p:par>
                                <p:cTn id="296" presetID="31" presetClass="entr" presetSubtype="0" fill="hold" nodeType="afterEffect">
                                  <p:stCondLst>
                                    <p:cond delay="0"/>
                                  </p:stCondLst>
                                  <p:iterate type="lt">
                                    <p:tmPct val="5000"/>
                                  </p:iterate>
                                  <p:childTnLst>
                                    <p:set>
                                      <p:cBhvr>
                                        <p:cTn id="297" dur="1" fill="hold">
                                          <p:stCondLst>
                                            <p:cond delay="0"/>
                                          </p:stCondLst>
                                        </p:cTn>
                                        <p:tgtEl>
                                          <p:spTgt spid="14357"/>
                                        </p:tgtEl>
                                        <p:attrNameLst>
                                          <p:attrName>style.visibility</p:attrName>
                                        </p:attrNameLst>
                                      </p:cBhvr>
                                      <p:to>
                                        <p:strVal val="visible"/>
                                      </p:to>
                                    </p:set>
                                    <p:anim calcmode="lin" valueType="num">
                                      <p:cBhvr>
                                        <p:cTn id="298" dur="1000" fill="hold"/>
                                        <p:tgtEl>
                                          <p:spTgt spid="14357"/>
                                        </p:tgtEl>
                                        <p:attrNameLst>
                                          <p:attrName>ppt_w</p:attrName>
                                        </p:attrNameLst>
                                      </p:cBhvr>
                                      <p:tavLst>
                                        <p:tav tm="0">
                                          <p:val>
                                            <p:fltVal val="0"/>
                                          </p:val>
                                        </p:tav>
                                        <p:tav tm="100000">
                                          <p:val>
                                            <p:strVal val="#ppt_w"/>
                                          </p:val>
                                        </p:tav>
                                      </p:tavLst>
                                    </p:anim>
                                    <p:anim calcmode="lin" valueType="num">
                                      <p:cBhvr>
                                        <p:cTn id="299" dur="1000" fill="hold"/>
                                        <p:tgtEl>
                                          <p:spTgt spid="14357"/>
                                        </p:tgtEl>
                                        <p:attrNameLst>
                                          <p:attrName>ppt_h</p:attrName>
                                        </p:attrNameLst>
                                      </p:cBhvr>
                                      <p:tavLst>
                                        <p:tav tm="0">
                                          <p:val>
                                            <p:fltVal val="0"/>
                                          </p:val>
                                        </p:tav>
                                        <p:tav tm="100000">
                                          <p:val>
                                            <p:strVal val="#ppt_h"/>
                                          </p:val>
                                        </p:tav>
                                      </p:tavLst>
                                    </p:anim>
                                    <p:anim calcmode="lin" valueType="num">
                                      <p:cBhvr>
                                        <p:cTn id="300" dur="1000" fill="hold"/>
                                        <p:tgtEl>
                                          <p:spTgt spid="14357"/>
                                        </p:tgtEl>
                                        <p:attrNameLst>
                                          <p:attrName>style.rotation</p:attrName>
                                        </p:attrNameLst>
                                      </p:cBhvr>
                                      <p:tavLst>
                                        <p:tav tm="0">
                                          <p:val>
                                            <p:fltVal val="90"/>
                                          </p:val>
                                        </p:tav>
                                        <p:tav tm="100000">
                                          <p:val>
                                            <p:fltVal val="0"/>
                                          </p:val>
                                        </p:tav>
                                      </p:tavLst>
                                    </p:anim>
                                    <p:animEffect transition="in" filter="fade">
                                      <p:cBhvr>
                                        <p:cTn id="301" dur="1000"/>
                                        <p:tgtEl>
                                          <p:spTgt spid="14357"/>
                                        </p:tgtEl>
                                      </p:cBhvr>
                                    </p:animEffect>
                                  </p:childTnLst>
                                </p:cTn>
                              </p:par>
                            </p:childTnLst>
                          </p:cTn>
                        </p:par>
                        <p:par>
                          <p:cTn id="302" fill="hold">
                            <p:stCondLst>
                              <p:cond delay="5208"/>
                            </p:stCondLst>
                            <p:childTnLst>
                              <p:par>
                                <p:cTn id="303" presetID="31" presetClass="entr" presetSubtype="0" fill="hold" nodeType="afterEffect">
                                  <p:stCondLst>
                                    <p:cond delay="0"/>
                                  </p:stCondLst>
                                  <p:iterate type="lt">
                                    <p:tmPct val="5000"/>
                                  </p:iterate>
                                  <p:childTnLst>
                                    <p:set>
                                      <p:cBhvr>
                                        <p:cTn id="304" dur="1" fill="hold">
                                          <p:stCondLst>
                                            <p:cond delay="0"/>
                                          </p:stCondLst>
                                        </p:cTn>
                                        <p:tgtEl>
                                          <p:spTgt spid="14358"/>
                                        </p:tgtEl>
                                        <p:attrNameLst>
                                          <p:attrName>style.visibility</p:attrName>
                                        </p:attrNameLst>
                                      </p:cBhvr>
                                      <p:to>
                                        <p:strVal val="visible"/>
                                      </p:to>
                                    </p:set>
                                    <p:anim calcmode="lin" valueType="num">
                                      <p:cBhvr>
                                        <p:cTn id="305" dur="1000" fill="hold"/>
                                        <p:tgtEl>
                                          <p:spTgt spid="14358"/>
                                        </p:tgtEl>
                                        <p:attrNameLst>
                                          <p:attrName>ppt_w</p:attrName>
                                        </p:attrNameLst>
                                      </p:cBhvr>
                                      <p:tavLst>
                                        <p:tav tm="0">
                                          <p:val>
                                            <p:fltVal val="0"/>
                                          </p:val>
                                        </p:tav>
                                        <p:tav tm="100000">
                                          <p:val>
                                            <p:strVal val="#ppt_w"/>
                                          </p:val>
                                        </p:tav>
                                      </p:tavLst>
                                    </p:anim>
                                    <p:anim calcmode="lin" valueType="num">
                                      <p:cBhvr>
                                        <p:cTn id="306" dur="1000" fill="hold"/>
                                        <p:tgtEl>
                                          <p:spTgt spid="14358"/>
                                        </p:tgtEl>
                                        <p:attrNameLst>
                                          <p:attrName>ppt_h</p:attrName>
                                        </p:attrNameLst>
                                      </p:cBhvr>
                                      <p:tavLst>
                                        <p:tav tm="0">
                                          <p:val>
                                            <p:fltVal val="0"/>
                                          </p:val>
                                        </p:tav>
                                        <p:tav tm="100000">
                                          <p:val>
                                            <p:strVal val="#ppt_h"/>
                                          </p:val>
                                        </p:tav>
                                      </p:tavLst>
                                    </p:anim>
                                    <p:anim calcmode="lin" valueType="num">
                                      <p:cBhvr>
                                        <p:cTn id="307" dur="1000" fill="hold"/>
                                        <p:tgtEl>
                                          <p:spTgt spid="14358"/>
                                        </p:tgtEl>
                                        <p:attrNameLst>
                                          <p:attrName>style.rotation</p:attrName>
                                        </p:attrNameLst>
                                      </p:cBhvr>
                                      <p:tavLst>
                                        <p:tav tm="0">
                                          <p:val>
                                            <p:fltVal val="90"/>
                                          </p:val>
                                        </p:tav>
                                        <p:tav tm="100000">
                                          <p:val>
                                            <p:fltVal val="0"/>
                                          </p:val>
                                        </p:tav>
                                      </p:tavLst>
                                    </p:anim>
                                    <p:animEffect transition="in" filter="fade">
                                      <p:cBhvr>
                                        <p:cTn id="308" dur="1000"/>
                                        <p:tgtEl>
                                          <p:spTgt spid="14358"/>
                                        </p:tgtEl>
                                      </p:cBhvr>
                                    </p:animEffect>
                                  </p:childTnLst>
                                </p:cTn>
                              </p:par>
                            </p:childTnLst>
                          </p:cTn>
                        </p:par>
                        <p:par>
                          <p:cTn id="309" fill="hold">
                            <p:stCondLst>
                              <p:cond delay="6208"/>
                            </p:stCondLst>
                            <p:childTnLst>
                              <p:par>
                                <p:cTn id="310" presetID="50" presetClass="entr" presetSubtype="0" decel="100000" fill="hold" grpId="0" nodeType="afterEffect">
                                  <p:stCondLst>
                                    <p:cond delay="0"/>
                                  </p:stCondLst>
                                  <p:childTnLst>
                                    <p:set>
                                      <p:cBhvr>
                                        <p:cTn id="311" dur="1" fill="hold">
                                          <p:stCondLst>
                                            <p:cond delay="0"/>
                                          </p:stCondLst>
                                        </p:cTn>
                                        <p:tgtEl>
                                          <p:spTgt spid="14360"/>
                                        </p:tgtEl>
                                        <p:attrNameLst>
                                          <p:attrName>style.visibility</p:attrName>
                                        </p:attrNameLst>
                                      </p:cBhvr>
                                      <p:to>
                                        <p:strVal val="visible"/>
                                      </p:to>
                                    </p:set>
                                    <p:anim calcmode="lin" valueType="num">
                                      <p:cBhvr>
                                        <p:cTn id="312" dur="1000" fill="hold"/>
                                        <p:tgtEl>
                                          <p:spTgt spid="14360"/>
                                        </p:tgtEl>
                                        <p:attrNameLst>
                                          <p:attrName>ppt_w</p:attrName>
                                        </p:attrNameLst>
                                      </p:cBhvr>
                                      <p:tavLst>
                                        <p:tav tm="0">
                                          <p:val>
                                            <p:strVal val="#ppt_w+.3"/>
                                          </p:val>
                                        </p:tav>
                                        <p:tav tm="100000">
                                          <p:val>
                                            <p:strVal val="#ppt_w"/>
                                          </p:val>
                                        </p:tav>
                                      </p:tavLst>
                                    </p:anim>
                                    <p:anim calcmode="lin" valueType="num">
                                      <p:cBhvr>
                                        <p:cTn id="313" dur="1000" fill="hold"/>
                                        <p:tgtEl>
                                          <p:spTgt spid="14360"/>
                                        </p:tgtEl>
                                        <p:attrNameLst>
                                          <p:attrName>ppt_h</p:attrName>
                                        </p:attrNameLst>
                                      </p:cBhvr>
                                      <p:tavLst>
                                        <p:tav tm="0">
                                          <p:val>
                                            <p:strVal val="#ppt_h"/>
                                          </p:val>
                                        </p:tav>
                                        <p:tav tm="100000">
                                          <p:val>
                                            <p:strVal val="#ppt_h"/>
                                          </p:val>
                                        </p:tav>
                                      </p:tavLst>
                                    </p:anim>
                                    <p:animEffect transition="in" filter="fade">
                                      <p:cBhvr>
                                        <p:cTn id="314" dur="1000"/>
                                        <p:tgtEl>
                                          <p:spTgt spid="14360"/>
                                        </p:tgtEl>
                                      </p:cBhvr>
                                    </p:animEffect>
                                  </p:childTnLst>
                                </p:cTn>
                              </p:par>
                              <p:par>
                                <p:cTn id="315" presetID="8" presetClass="emph" presetSubtype="0" fill="hold" grpId="1" nodeType="withEffect">
                                  <p:stCondLst>
                                    <p:cond delay="0"/>
                                  </p:stCondLst>
                                  <p:childTnLst>
                                    <p:animRot by="21600000">
                                      <p:cBhvr>
                                        <p:cTn id="316" dur="2000" fill="hold"/>
                                        <p:tgtEl>
                                          <p:spTgt spid="14360"/>
                                        </p:tgtEl>
                                        <p:attrNameLst>
                                          <p:attrName>r</p:attrName>
                                        </p:attrNameLst>
                                      </p:cBhvr>
                                    </p:animRot>
                                  </p:childTnLst>
                                </p:cTn>
                              </p:par>
                              <p:par>
                                <p:cTn id="317" presetID="21" presetClass="emph" presetSubtype="0" fill="hold" grpId="2" nodeType="withEffect">
                                  <p:stCondLst>
                                    <p:cond delay="0"/>
                                  </p:stCondLst>
                                  <p:childTnLst>
                                    <p:animClr clrSpc="hsl" dir="cw">
                                      <p:cBhvr override="childStyle">
                                        <p:cTn id="318" dur="500" fill="hold"/>
                                        <p:tgtEl>
                                          <p:spTgt spid="14360"/>
                                        </p:tgtEl>
                                        <p:attrNameLst>
                                          <p:attrName>style.color</p:attrName>
                                        </p:attrNameLst>
                                      </p:cBhvr>
                                      <p:by>
                                        <p:hsl h="7200000" s="0" l="0"/>
                                      </p:by>
                                    </p:animClr>
                                    <p:animClr clrSpc="hsl" dir="cw">
                                      <p:cBhvr>
                                        <p:cTn id="319" dur="500" fill="hold"/>
                                        <p:tgtEl>
                                          <p:spTgt spid="14360"/>
                                        </p:tgtEl>
                                        <p:attrNameLst>
                                          <p:attrName>fillcolor</p:attrName>
                                        </p:attrNameLst>
                                      </p:cBhvr>
                                      <p:by>
                                        <p:hsl h="7200000" s="0" l="0"/>
                                      </p:by>
                                    </p:animClr>
                                    <p:animClr clrSpc="hsl" dir="cw">
                                      <p:cBhvr>
                                        <p:cTn id="320" dur="500" fill="hold"/>
                                        <p:tgtEl>
                                          <p:spTgt spid="14360"/>
                                        </p:tgtEl>
                                        <p:attrNameLst>
                                          <p:attrName>stroke.color</p:attrName>
                                        </p:attrNameLst>
                                      </p:cBhvr>
                                      <p:by>
                                        <p:hsl h="7200000" s="0" l="0"/>
                                      </p:by>
                                    </p:animClr>
                                    <p:set>
                                      <p:cBhvr>
                                        <p:cTn id="321" dur="500" fill="hold"/>
                                        <p:tgtEl>
                                          <p:spTgt spid="14360"/>
                                        </p:tgtEl>
                                        <p:attrNameLst>
                                          <p:attrName>fill.type</p:attrName>
                                        </p:attrNameLst>
                                      </p:cBhvr>
                                      <p:to>
                                        <p:strVal val="solid"/>
                                      </p:to>
                                    </p:set>
                                  </p:childTnLst>
                                </p:cTn>
                              </p:par>
                            </p:childTnLst>
                          </p:cTn>
                        </p:par>
                        <p:par>
                          <p:cTn id="322" fill="hold">
                            <p:stCondLst>
                              <p:cond delay="8208"/>
                            </p:stCondLst>
                            <p:childTnLst>
                              <p:par>
                                <p:cTn id="323" presetID="43" presetClass="entr" presetSubtype="0" fill="hold" grpId="0" nodeType="afterEffect">
                                  <p:stCondLst>
                                    <p:cond delay="0"/>
                                  </p:stCondLst>
                                  <p:childTnLst>
                                    <p:set>
                                      <p:cBhvr>
                                        <p:cTn id="324" dur="1" fill="hold">
                                          <p:stCondLst>
                                            <p:cond delay="0"/>
                                          </p:stCondLst>
                                        </p:cTn>
                                        <p:tgtEl>
                                          <p:spTgt spid="14362"/>
                                        </p:tgtEl>
                                        <p:attrNameLst>
                                          <p:attrName>style.visibility</p:attrName>
                                        </p:attrNameLst>
                                      </p:cBhvr>
                                      <p:to>
                                        <p:strVal val="visible"/>
                                      </p:to>
                                    </p:set>
                                    <p:animEffect transition="in" filter="fade">
                                      <p:cBhvr>
                                        <p:cTn id="325" dur="100"/>
                                        <p:tgtEl>
                                          <p:spTgt spid="14362"/>
                                        </p:tgtEl>
                                      </p:cBhvr>
                                    </p:animEffect>
                                    <p:anim calcmode="lin" valueType="num">
                                      <p:cBhvr>
                                        <p:cTn id="326" dur="400" fill="hold"/>
                                        <p:tgtEl>
                                          <p:spTgt spid="14362"/>
                                        </p:tgtEl>
                                        <p:attrNameLst>
                                          <p:attrName>ppt_x</p:attrName>
                                        </p:attrNameLst>
                                      </p:cBhvr>
                                      <p:tavLst>
                                        <p:tav tm="0">
                                          <p:val>
                                            <p:strVal val="#ppt_x"/>
                                          </p:val>
                                        </p:tav>
                                        <p:tav tm="100000">
                                          <p:val>
                                            <p:strVal val="#ppt_x"/>
                                          </p:val>
                                        </p:tav>
                                      </p:tavLst>
                                    </p:anim>
                                    <p:anim calcmode="lin" valueType="num">
                                      <p:cBhvr>
                                        <p:cTn id="327" dur="400" fill="hold"/>
                                        <p:tgtEl>
                                          <p:spTgt spid="14362"/>
                                        </p:tgtEl>
                                        <p:attrNameLst>
                                          <p:attrName>ppt_y</p:attrName>
                                        </p:attrNameLst>
                                      </p:cBhvr>
                                      <p:tavLst>
                                        <p:tav tm="0">
                                          <p:val>
                                            <p:strVal val="#ppt_y+0.31"/>
                                          </p:val>
                                        </p:tav>
                                        <p:tav tm="100000">
                                          <p:val>
                                            <p:strVal val="#ppt_y+0.31"/>
                                          </p:val>
                                        </p:tav>
                                      </p:tavLst>
                                    </p:anim>
                                    <p:anim calcmode="lin" valueType="num">
                                      <p:cBhvr>
                                        <p:cTn id="328" dur="600" decel="50000" fill="hold">
                                          <p:stCondLst>
                                            <p:cond delay="400"/>
                                          </p:stCondLst>
                                        </p:cTn>
                                        <p:tgtEl>
                                          <p:spTgt spid="1436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9" dur="600" decel="50000" fill="hold">
                                          <p:stCondLst>
                                            <p:cond delay="400"/>
                                          </p:stCondLst>
                                        </p:cTn>
                                        <p:tgtEl>
                                          <p:spTgt spid="1436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30" presetID="13" presetClass="entr" presetSubtype="16" fill="hold" grpId="0" nodeType="withEffect">
                                  <p:stCondLst>
                                    <p:cond delay="0"/>
                                  </p:stCondLst>
                                  <p:childTnLst>
                                    <p:set>
                                      <p:cBhvr>
                                        <p:cTn id="331" dur="1" fill="hold">
                                          <p:stCondLst>
                                            <p:cond delay="0"/>
                                          </p:stCondLst>
                                        </p:cTn>
                                        <p:tgtEl>
                                          <p:spTgt spid="14363"/>
                                        </p:tgtEl>
                                        <p:attrNameLst>
                                          <p:attrName>style.visibility</p:attrName>
                                        </p:attrNameLst>
                                      </p:cBhvr>
                                      <p:to>
                                        <p:strVal val="visible"/>
                                      </p:to>
                                    </p:set>
                                    <p:animEffect transition="in" filter="plus(in)">
                                      <p:cBhvr>
                                        <p:cTn id="332" dur="3000"/>
                                        <p:tgtEl>
                                          <p:spTgt spid="14363"/>
                                        </p:tgtEl>
                                      </p:cBhvr>
                                    </p:animEffect>
                                  </p:childTnLst>
                                </p:cTn>
                              </p:par>
                            </p:childTnLst>
                          </p:cTn>
                        </p:par>
                        <p:par>
                          <p:cTn id="333" fill="hold">
                            <p:stCondLst>
                              <p:cond delay="11208"/>
                            </p:stCondLst>
                            <p:childTnLst>
                              <p:par>
                                <p:cTn id="334" presetID="55" presetClass="entr" presetSubtype="0" fill="hold" grpId="0" nodeType="afterEffect">
                                  <p:stCondLst>
                                    <p:cond delay="0"/>
                                  </p:stCondLst>
                                  <p:childTnLst>
                                    <p:set>
                                      <p:cBhvr>
                                        <p:cTn id="335" dur="1" fill="hold">
                                          <p:stCondLst>
                                            <p:cond delay="0"/>
                                          </p:stCondLst>
                                        </p:cTn>
                                        <p:tgtEl>
                                          <p:spTgt spid="14364"/>
                                        </p:tgtEl>
                                        <p:attrNameLst>
                                          <p:attrName>style.visibility</p:attrName>
                                        </p:attrNameLst>
                                      </p:cBhvr>
                                      <p:to>
                                        <p:strVal val="visible"/>
                                      </p:to>
                                    </p:set>
                                    <p:anim calcmode="lin" valueType="num">
                                      <p:cBhvr>
                                        <p:cTn id="336" dur="1000" fill="hold"/>
                                        <p:tgtEl>
                                          <p:spTgt spid="14364"/>
                                        </p:tgtEl>
                                        <p:attrNameLst>
                                          <p:attrName>ppt_w</p:attrName>
                                        </p:attrNameLst>
                                      </p:cBhvr>
                                      <p:tavLst>
                                        <p:tav tm="0">
                                          <p:val>
                                            <p:strVal val="#ppt_w*0.70"/>
                                          </p:val>
                                        </p:tav>
                                        <p:tav tm="100000">
                                          <p:val>
                                            <p:strVal val="#ppt_w"/>
                                          </p:val>
                                        </p:tav>
                                      </p:tavLst>
                                    </p:anim>
                                    <p:anim calcmode="lin" valueType="num">
                                      <p:cBhvr>
                                        <p:cTn id="337" dur="1000" fill="hold"/>
                                        <p:tgtEl>
                                          <p:spTgt spid="14364"/>
                                        </p:tgtEl>
                                        <p:attrNameLst>
                                          <p:attrName>ppt_h</p:attrName>
                                        </p:attrNameLst>
                                      </p:cBhvr>
                                      <p:tavLst>
                                        <p:tav tm="0">
                                          <p:val>
                                            <p:strVal val="#ppt_h"/>
                                          </p:val>
                                        </p:tav>
                                        <p:tav tm="100000">
                                          <p:val>
                                            <p:strVal val="#ppt_h"/>
                                          </p:val>
                                        </p:tav>
                                      </p:tavLst>
                                    </p:anim>
                                    <p:animEffect transition="in" filter="fade">
                                      <p:cBhvr>
                                        <p:cTn id="338" dur="1000"/>
                                        <p:tgtEl>
                                          <p:spTgt spid="14364"/>
                                        </p:tgtEl>
                                      </p:cBhvr>
                                    </p:animEffect>
                                  </p:childTnLst>
                                </p:cTn>
                              </p:par>
                              <p:par>
                                <p:cTn id="339" presetID="1" presetClass="mediacall" presetSubtype="0" fill="hold" nodeType="withEffect">
                                  <p:stCondLst>
                                    <p:cond delay="0"/>
                                  </p:stCondLst>
                                  <p:childTnLst>
                                    <p:cmd type="call" cmd="playFrom(0.0)">
                                      <p:cBhvr>
                                        <p:cTn id="340" dur="1168" fill="hold"/>
                                        <p:tgtEl>
                                          <p:spTgt spid="143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1" fill="hold" display="0">
                  <p:stCondLst>
                    <p:cond delay="indefinite"/>
                  </p:stCondLst>
                  <p:endCondLst>
                    <p:cond evt="onNext" delay="0">
                      <p:tgtEl>
                        <p:sldTgt/>
                      </p:tgtEl>
                    </p:cond>
                    <p:cond evt="onPrev" delay="0">
                      <p:tgtEl>
                        <p:sldTgt/>
                      </p:tgtEl>
                    </p:cond>
                    <p:cond evt="onStopAudio" delay="0">
                      <p:tgtEl>
                        <p:sldTgt/>
                      </p:tgtEl>
                    </p:cond>
                  </p:endCondLst>
                </p:cTn>
                <p:tgtEl>
                  <p:spTgt spid="14365"/>
                </p:tgtEl>
              </p:cMediaNode>
            </p:audio>
            <p:audio>
              <p:cMediaNode showWhenStopped="0">
                <p:cTn id="342" fill="hold" display="0">
                  <p:stCondLst>
                    <p:cond delay="indefinite"/>
                  </p:stCondLst>
                  <p:endCondLst>
                    <p:cond evt="onNext" delay="0">
                      <p:tgtEl>
                        <p:sldTgt/>
                      </p:tgtEl>
                    </p:cond>
                    <p:cond evt="onPrev" delay="0">
                      <p:tgtEl>
                        <p:sldTgt/>
                      </p:tgtEl>
                    </p:cond>
                    <p:cond evt="onStopAudio" delay="0">
                      <p:tgtEl>
                        <p:sldTgt/>
                      </p:tgtEl>
                    </p:cond>
                  </p:endCondLst>
                </p:cTn>
                <p:tgtEl>
                  <p:spTgt spid="14366"/>
                </p:tgtEl>
              </p:cMediaNode>
            </p:audio>
            <p:audio>
              <p:cMediaNode showWhenStopped="0">
                <p:cTn id="343" fill="hold" display="0">
                  <p:stCondLst>
                    <p:cond delay="indefinite"/>
                  </p:stCondLst>
                  <p:endCondLst>
                    <p:cond evt="onNext" delay="0">
                      <p:tgtEl>
                        <p:sldTgt/>
                      </p:tgtEl>
                    </p:cond>
                    <p:cond evt="onPrev" delay="0">
                      <p:tgtEl>
                        <p:sldTgt/>
                      </p:tgtEl>
                    </p:cond>
                    <p:cond evt="onStopAudio" delay="0">
                      <p:tgtEl>
                        <p:sldTgt/>
                      </p:tgtEl>
                    </p:cond>
                  </p:endCondLst>
                </p:cTn>
                <p:tgtEl>
                  <p:spTgt spid="14367"/>
                </p:tgtEl>
              </p:cMediaNode>
            </p:audio>
            <p:audio>
              <p:cMediaNode showWhenStopped="0">
                <p:cTn id="344" fill="hold" display="0">
                  <p:stCondLst>
                    <p:cond delay="indefinite"/>
                  </p:stCondLst>
                  <p:endCondLst>
                    <p:cond evt="onNext" delay="0">
                      <p:tgtEl>
                        <p:sldTgt/>
                      </p:tgtEl>
                    </p:cond>
                    <p:cond evt="onPrev" delay="0">
                      <p:tgtEl>
                        <p:sldTgt/>
                      </p:tgtEl>
                    </p:cond>
                    <p:cond evt="onStopAudio" delay="0">
                      <p:tgtEl>
                        <p:sldTgt/>
                      </p:tgtEl>
                    </p:cond>
                  </p:endCondLst>
                </p:cTn>
                <p:tgtEl>
                  <p:spTgt spid="14368"/>
                </p:tgtEl>
              </p:cMediaNode>
            </p:audio>
            <p:audio>
              <p:cMediaNode showWhenStopped="0">
                <p:cTn id="345" fill="hold" display="0">
                  <p:stCondLst>
                    <p:cond delay="indefinite"/>
                  </p:stCondLst>
                  <p:endCondLst>
                    <p:cond evt="onNext" delay="0">
                      <p:tgtEl>
                        <p:sldTgt/>
                      </p:tgtEl>
                    </p:cond>
                    <p:cond evt="onPrev" delay="0">
                      <p:tgtEl>
                        <p:sldTgt/>
                      </p:tgtEl>
                    </p:cond>
                    <p:cond evt="onStopAudio" delay="0">
                      <p:tgtEl>
                        <p:sldTgt/>
                      </p:tgtEl>
                    </p:cond>
                  </p:endCondLst>
                </p:cTn>
                <p:tgtEl>
                  <p:spTgt spid="14369"/>
                </p:tgtEl>
              </p:cMediaNode>
            </p:audio>
            <p:audio>
              <p:cMediaNode showWhenStopped="0">
                <p:cTn id="346" fill="hold" display="0">
                  <p:stCondLst>
                    <p:cond delay="indefinite"/>
                  </p:stCondLst>
                  <p:endCondLst>
                    <p:cond evt="onNext" delay="0">
                      <p:tgtEl>
                        <p:sldTgt/>
                      </p:tgtEl>
                    </p:cond>
                    <p:cond evt="onPrev" delay="0">
                      <p:tgtEl>
                        <p:sldTgt/>
                      </p:tgtEl>
                    </p:cond>
                    <p:cond evt="onStopAudio" delay="0">
                      <p:tgtEl>
                        <p:sldTgt/>
                      </p:tgtEl>
                    </p:cond>
                  </p:endCondLst>
                </p:cTn>
                <p:tgtEl>
                  <p:spTgt spid="14371"/>
                </p:tgtEl>
              </p:cMediaNode>
            </p:audio>
          </p:childTnLst>
        </p:cTn>
      </p:par>
    </p:tnLst>
    <p:bldLst>
      <p:bldP spid="14338" grpId="0" animBg="1"/>
      <p:bldP spid="14339" grpId="0"/>
      <p:bldP spid="14340" grpId="0"/>
      <p:bldP spid="14341" grpId="0"/>
      <p:bldP spid="14342" grpId="0" animBg="1"/>
      <p:bldP spid="14343" grpId="0"/>
      <p:bldP spid="14344" grpId="0"/>
      <p:bldP spid="14348" grpId="0" animBg="1"/>
      <p:bldP spid="14349" grpId="0" animBg="1"/>
      <p:bldP spid="14350" grpId="0" animBg="1"/>
      <p:bldP spid="14351" grpId="0"/>
      <p:bldP spid="14352" grpId="0"/>
      <p:bldP spid="14353" grpId="0"/>
      <p:bldP spid="14354" grpId="0" animBg="1"/>
      <p:bldP spid="14355" grpId="0"/>
      <p:bldP spid="14356" grpId="0"/>
      <p:bldP spid="14359" grpId="0" animBg="1"/>
      <p:bldP spid="14360" grpId="0" animBg="1"/>
      <p:bldP spid="14360" grpId="1" animBg="1"/>
      <p:bldP spid="14360" grpId="2" animBg="1"/>
      <p:bldP spid="14361" grpId="0"/>
      <p:bldP spid="14362" grpId="0"/>
      <p:bldP spid="14363" grpId="0" animBg="1"/>
      <p:bldP spid="14364" grpId="0" animBg="1"/>
      <p:bldP spid="14372" grpId="0" animBg="1"/>
      <p:bldP spid="14373" grpId="0" animBg="1"/>
      <p:bldP spid="14374" grpId="0" animBg="1"/>
      <p:bldP spid="14375" grpId="0" animBg="1"/>
      <p:bldP spid="14376" grpId="0" animBg="1"/>
      <p:bldP spid="14377" grpId="0" animBg="1"/>
      <p:bldP spid="14378" grpId="0" animBg="1"/>
      <p:bldP spid="14379" grpId="0" animBg="1"/>
      <p:bldP spid="14380" grpId="0" animBg="1"/>
      <p:bldP spid="14381" grpId="0" animBg="1"/>
      <p:bldP spid="14382" grpId="0" animBg="1"/>
      <p:bldP spid="14383" grpId="0" animBg="1"/>
      <p:bldP spid="14384" grpId="0" animBg="1"/>
      <p:bldP spid="14385" grpId="0" animBg="1"/>
      <p:bldP spid="14386" grpId="0" animBg="1"/>
      <p:bldP spid="14387" grpId="0" animBg="1"/>
      <p:bldP spid="14388" grpId="0" animBg="1"/>
      <p:bldP spid="14389" grpId="0" animBg="1"/>
      <p:bldP spid="14390" grpId="0" animBg="1"/>
      <p:bldP spid="14391" grpId="0" animBg="1"/>
      <p:bldP spid="14392" grpId="0" animBg="1"/>
      <p:bldP spid="14393" grpId="0" animBg="1"/>
      <p:bldP spid="14394" grpId="0" animBg="1"/>
      <p:bldP spid="14395" grpId="0" animBg="1"/>
      <p:bldP spid="14396" grpId="0" animBg="1"/>
      <p:bldP spid="14397" grpId="0" animBg="1"/>
      <p:bldP spid="14398" grpId="0" animBg="1"/>
      <p:bldP spid="14399" grpId="0" animBg="1"/>
      <p:bldP spid="14400" grpId="0" animBg="1"/>
      <p:bldP spid="14401" grpId="0" animBg="1"/>
      <p:bldP spid="14402" grpId="0" animBg="1"/>
      <p:bldP spid="14403" grpId="0" animBg="1"/>
      <p:bldP spid="14404" grpId="0" animBg="1"/>
      <p:bldP spid="14405" grpId="0" animBg="1"/>
      <p:bldP spid="14406" grpId="0" animBg="1"/>
      <p:bldP spid="14407" grpId="0" animBg="1"/>
      <p:bldP spid="14408" grpId="0" animBg="1"/>
      <p:bldP spid="14409" grpId="0" animBg="1"/>
      <p:bldP spid="14410" grpId="0" animBg="1"/>
      <p:bldP spid="14411" grpId="0" animBg="1"/>
      <p:bldP spid="14412" grpId="0" animBg="1"/>
      <p:bldP spid="14413" grpId="0" animBg="1"/>
      <p:bldP spid="14414" grpId="0" animBg="1"/>
      <p:bldP spid="14415" grpId="0" animBg="1"/>
      <p:bldP spid="14416" grpId="0" animBg="1"/>
      <p:bldP spid="14417" grpId="0" animBg="1"/>
      <p:bldP spid="14418" grpId="0" animBg="1"/>
      <p:bldP spid="144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0786" y="577914"/>
            <a:ext cx="2095830" cy="485582"/>
          </a:xfrm>
          <a:prstGeom prst="rect">
            <a:avLst/>
          </a:prstGeom>
        </p:spPr>
        <p:txBody>
          <a:bodyPr wrap="none">
            <a:spAutoFit/>
          </a:bodyPr>
          <a:lstStyle/>
          <a:p>
            <a:pPr algn="just">
              <a:lnSpc>
                <a:spcPct val="105000"/>
              </a:lnSpc>
              <a:spcAft>
                <a:spcPts val="1000"/>
              </a:spcAft>
            </a:pPr>
            <a:r>
              <a:rPr lang="vi-VN" sz="2600" b="1" smtClean="0">
                <a:solidFill>
                  <a:srgbClr val="FF0000"/>
                </a:solidFill>
                <a:latin typeface="Times New Roman" panose="02020603050405020304" pitchFamily="18" charset="0"/>
                <a:ea typeface="Calibri" panose="020F0502020204030204" pitchFamily="34" charset="0"/>
              </a:rPr>
              <a:t>LUYỆN TẬP</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25733" y="1063496"/>
            <a:ext cx="2762295" cy="552459"/>
          </a:xfrm>
          <a:prstGeom prst="rect">
            <a:avLst/>
          </a:prstGeom>
        </p:spPr>
        <p:txBody>
          <a:bodyPr wrap="none">
            <a:spAutoFit/>
          </a:bodyPr>
          <a:lstStyle/>
          <a:p>
            <a:pPr>
              <a:lnSpc>
                <a:spcPct val="115000"/>
              </a:lnSpc>
              <a:spcAft>
                <a:spcPts val="1000"/>
              </a:spcAft>
            </a:pPr>
            <a:r>
              <a:rPr lang="en-US" sz="2600" b="1" u="sng">
                <a:latin typeface="Times New Roman" panose="02020603050405020304" pitchFamily="18" charset="0"/>
                <a:ea typeface="Calibri" panose="020F0502020204030204" pitchFamily="34" charset="0"/>
              </a:rPr>
              <a:t>Bài tập 1 </a:t>
            </a:r>
            <a:r>
              <a:rPr lang="en-US" sz="2600" b="1" u="sng" smtClean="0">
                <a:latin typeface="Times New Roman" panose="02020603050405020304" pitchFamily="18" charset="0"/>
                <a:ea typeface="Calibri" panose="020F0502020204030204" pitchFamily="34" charset="0"/>
              </a:rPr>
              <a:t>/77 SGK</a:t>
            </a:r>
            <a:endParaRPr lang="en-US" sz="2600" u="sng">
              <a:latin typeface="Times New Roman" panose="02020603050405020304" pitchFamily="18" charset="0"/>
              <a:ea typeface="Calibri" panose="020F0502020204030204" pitchFamily="34" charset="0"/>
            </a:endParaRPr>
          </a:p>
        </p:txBody>
      </p:sp>
      <p:sp>
        <p:nvSpPr>
          <p:cNvPr id="8" name="TextBox 7"/>
          <p:cNvSpPr txBox="1"/>
          <p:nvPr/>
        </p:nvSpPr>
        <p:spPr>
          <a:xfrm>
            <a:off x="1175658" y="5396932"/>
            <a:ext cx="7929154" cy="892552"/>
          </a:xfrm>
          <a:prstGeom prst="rect">
            <a:avLst/>
          </a:prstGeom>
          <a:noFill/>
        </p:spPr>
        <p:txBody>
          <a:bodyPr wrap="square" rtlCol="0">
            <a:spAutoFit/>
          </a:bodyPr>
          <a:lstStyle/>
          <a:p>
            <a:r>
              <a:rPr lang="vi-VN" sz="2600" smtClean="0">
                <a:latin typeface="+mj-lt"/>
              </a:rPr>
              <a:t>Đáp án: Phát biểu đúng: c,d</a:t>
            </a:r>
          </a:p>
          <a:p>
            <a:r>
              <a:rPr lang="vi-VN" sz="2600">
                <a:latin typeface="+mj-lt"/>
              </a:rPr>
              <a:t>	 </a:t>
            </a:r>
            <a:r>
              <a:rPr lang="vi-VN" sz="2600" smtClean="0">
                <a:latin typeface="+mj-lt"/>
              </a:rPr>
              <a:t>  Phát biểu sai: a, b  </a:t>
            </a:r>
            <a:endParaRPr lang="en-US" sz="2600">
              <a:latin typeface="+mj-lt"/>
            </a:endParaRPr>
          </a:p>
        </p:txBody>
      </p:sp>
      <p:pic>
        <p:nvPicPr>
          <p:cNvPr id="9" name="Picture 8"/>
          <p:cNvPicPr>
            <a:picLocks noChangeAspect="1"/>
          </p:cNvPicPr>
          <p:nvPr/>
        </p:nvPicPr>
        <p:blipFill>
          <a:blip r:embed="rId2"/>
          <a:stretch>
            <a:fillRect/>
          </a:stretch>
        </p:blipFill>
        <p:spPr>
          <a:xfrm>
            <a:off x="877410" y="1579086"/>
            <a:ext cx="10902572" cy="3548478"/>
          </a:xfrm>
          <a:prstGeom prst="rect">
            <a:avLst/>
          </a:prstGeom>
        </p:spPr>
      </p:pic>
    </p:spTree>
    <p:extLst>
      <p:ext uri="{BB962C8B-B14F-4D97-AF65-F5344CB8AC3E}">
        <p14:creationId xmlns:p14="http://schemas.microsoft.com/office/powerpoint/2010/main" val="3603688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64"/>
          <p:cNvSpPr txBox="1">
            <a:spLocks noChangeArrowheads="1"/>
          </p:cNvSpPr>
          <p:nvPr/>
        </p:nvSpPr>
        <p:spPr bwMode="auto">
          <a:xfrm>
            <a:off x="1" y="914400"/>
            <a:ext cx="12035367" cy="584200"/>
          </a:xfrm>
          <a:prstGeom prst="rect">
            <a:avLst/>
          </a:prstGeom>
          <a:solidFill>
            <a:srgbClr val="3660D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spcBef>
                <a:spcPct val="50000"/>
              </a:spcBef>
            </a:pPr>
            <a:r>
              <a:rPr lang="en-US" sz="3200">
                <a:latin typeface="Times New Roman" panose="02020603050405020304" pitchFamily="18" charset="0"/>
                <a:cs typeface="Times New Roman" panose="02020603050405020304" pitchFamily="18" charset="0"/>
              </a:rPr>
              <a:t>Trong các đồ thị sau đồ thị nào của hàm số y = - x + 2</a:t>
            </a:r>
          </a:p>
        </p:txBody>
      </p:sp>
      <p:sp>
        <p:nvSpPr>
          <p:cNvPr id="74" name="Oval 73"/>
          <p:cNvSpPr/>
          <p:nvPr/>
        </p:nvSpPr>
        <p:spPr>
          <a:xfrm>
            <a:off x="154386" y="80148"/>
            <a:ext cx="2677252" cy="720080"/>
          </a:xfrm>
          <a:prstGeom prst="ellipse">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a:solidFill>
                  <a:srgbClr val="3333FF"/>
                </a:solidFill>
              </a:rPr>
              <a:t>Câu </a:t>
            </a:r>
            <a:r>
              <a:rPr lang="en-US" sz="3600" b="1" smtClean="0">
                <a:solidFill>
                  <a:srgbClr val="3333FF"/>
                </a:solidFill>
              </a:rPr>
              <a:t>1</a:t>
            </a:r>
            <a:endParaRPr lang="en-US" sz="3600" b="1" dirty="0">
              <a:solidFill>
                <a:srgbClr val="3333FF"/>
              </a:solidFill>
            </a:endParaRPr>
          </a:p>
        </p:txBody>
      </p:sp>
      <p:sp>
        <p:nvSpPr>
          <p:cNvPr id="90118" name="AutoShape 7"/>
          <p:cNvSpPr>
            <a:spLocks noChangeArrowheads="1"/>
          </p:cNvSpPr>
          <p:nvPr/>
        </p:nvSpPr>
        <p:spPr bwMode="auto">
          <a:xfrm>
            <a:off x="3048000" y="0"/>
            <a:ext cx="6299200" cy="914400"/>
          </a:xfrm>
          <a:prstGeom prst="horizontalScroll">
            <a:avLst>
              <a:gd name="adj" fmla="val 12500"/>
            </a:avLst>
          </a:prstGeom>
          <a:solidFill>
            <a:srgbClr val="CCFFFF"/>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FF0000"/>
                </a:solidFill>
                <a:latin typeface="Times New Roman" panose="02020603050405020304" pitchFamily="18" charset="0"/>
              </a:rPr>
              <a:t>BT TRẮC NGHIỆM</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884" y="1773239"/>
            <a:ext cx="5486400" cy="359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318" y="1773238"/>
            <a:ext cx="5530849" cy="362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Rounded Rectangle 80"/>
          <p:cNvSpPr/>
          <p:nvPr/>
        </p:nvSpPr>
        <p:spPr>
          <a:xfrm>
            <a:off x="1877485" y="5516564"/>
            <a:ext cx="1909233" cy="504825"/>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lang="en-US" sz="3200" b="1" dirty="0" err="1">
                <a:solidFill>
                  <a:srgbClr val="C00000"/>
                </a:solidFill>
              </a:rPr>
              <a:t>Hình</a:t>
            </a:r>
            <a:r>
              <a:rPr lang="en-US" sz="3200" b="1" dirty="0">
                <a:solidFill>
                  <a:srgbClr val="C00000"/>
                </a:solidFill>
              </a:rPr>
              <a:t> 1</a:t>
            </a:r>
          </a:p>
        </p:txBody>
      </p:sp>
      <p:sp>
        <p:nvSpPr>
          <p:cNvPr id="82" name="Rounded Rectangle 81"/>
          <p:cNvSpPr/>
          <p:nvPr/>
        </p:nvSpPr>
        <p:spPr>
          <a:xfrm>
            <a:off x="7920567" y="5516564"/>
            <a:ext cx="1907117" cy="504825"/>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lang="en-US" sz="3200" b="1" dirty="0" err="1">
                <a:solidFill>
                  <a:srgbClr val="C00000"/>
                </a:solidFill>
              </a:rPr>
              <a:t>Hình</a:t>
            </a:r>
            <a:r>
              <a:rPr lang="en-US" sz="3200" b="1" dirty="0">
                <a:solidFill>
                  <a:srgbClr val="C00000"/>
                </a:solidFill>
              </a:rPr>
              <a:t> 2</a:t>
            </a:r>
          </a:p>
        </p:txBody>
      </p:sp>
    </p:spTree>
    <p:extLst>
      <p:ext uri="{BB962C8B-B14F-4D97-AF65-F5344CB8AC3E}">
        <p14:creationId xmlns:p14="http://schemas.microsoft.com/office/powerpoint/2010/main" val="1061424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heel(1)">
                                      <p:cBhvr>
                                        <p:cTn id="7" dur="500"/>
                                        <p:tgtEl>
                                          <p:spTgt spid="7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circle(in)">
                                      <p:cBhvr>
                                        <p:cTn id="11" dur="2000"/>
                                        <p:tgtEl>
                                          <p:spTgt spid="133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additive="base">
                                        <p:cTn id="16" dur="500" fill="hold"/>
                                        <p:tgtEl>
                                          <p:spTgt spid="5124"/>
                                        </p:tgtEl>
                                        <p:attrNameLst>
                                          <p:attrName>ppt_x</p:attrName>
                                        </p:attrNameLst>
                                      </p:cBhvr>
                                      <p:tavLst>
                                        <p:tav tm="0">
                                          <p:val>
                                            <p:strVal val="0-#ppt_w/2"/>
                                          </p:val>
                                        </p:tav>
                                        <p:tav tm="100000">
                                          <p:val>
                                            <p:strVal val="#ppt_x"/>
                                          </p:val>
                                        </p:tav>
                                      </p:tavLst>
                                    </p:anim>
                                    <p:anim calcmode="lin" valueType="num">
                                      <p:cBhvr additive="base">
                                        <p:cTn id="17" dur="500" fill="hold"/>
                                        <p:tgtEl>
                                          <p:spTgt spid="5124"/>
                                        </p:tgtEl>
                                        <p:attrNameLst>
                                          <p:attrName>ppt_y</p:attrName>
                                        </p:attrNameLst>
                                      </p:cBhvr>
                                      <p:tavLst>
                                        <p:tav tm="0">
                                          <p:val>
                                            <p:strVal val="#ppt_y"/>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randombar(horizontal)">
                                      <p:cBhvr>
                                        <p:cTn id="20" dur="500"/>
                                        <p:tgtEl>
                                          <p:spTgt spid="8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 calcmode="lin" valueType="num">
                                      <p:cBhvr additive="base">
                                        <p:cTn id="25" dur="500" fill="hold"/>
                                        <p:tgtEl>
                                          <p:spTgt spid="5126"/>
                                        </p:tgtEl>
                                        <p:attrNameLst>
                                          <p:attrName>ppt_x</p:attrName>
                                        </p:attrNameLst>
                                      </p:cBhvr>
                                      <p:tavLst>
                                        <p:tav tm="0">
                                          <p:val>
                                            <p:strVal val="#ppt_x"/>
                                          </p:val>
                                        </p:tav>
                                        <p:tav tm="100000">
                                          <p:val>
                                            <p:strVal val="#ppt_x"/>
                                          </p:val>
                                        </p:tav>
                                      </p:tavLst>
                                    </p:anim>
                                    <p:anim calcmode="lin" valueType="num">
                                      <p:cBhvr additive="base">
                                        <p:cTn id="26" dur="500" fill="hold"/>
                                        <p:tgtEl>
                                          <p:spTgt spid="5126"/>
                                        </p:tgtEl>
                                        <p:attrNameLst>
                                          <p:attrName>ppt_y</p:attrName>
                                        </p:attrNameLst>
                                      </p:cBhvr>
                                      <p:tavLst>
                                        <p:tav tm="0">
                                          <p:val>
                                            <p:strVal val="1+#ppt_h/2"/>
                                          </p:val>
                                        </p:tav>
                                        <p:tav tm="100000">
                                          <p:val>
                                            <p:strVal val="#ppt_y"/>
                                          </p:val>
                                        </p:tav>
                                      </p:tavLst>
                                    </p:anim>
                                  </p:childTnLst>
                                </p:cTn>
                              </p:par>
                              <p:par>
                                <p:cTn id="27" presetID="14" presetClass="entr" presetSubtype="1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randombar(horizontal)">
                                      <p:cBhvr>
                                        <p:cTn id="29" dur="500"/>
                                        <p:tgtEl>
                                          <p:spTgt spid="8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81"/>
                                        </p:tgtEl>
                                        <p:attrNameLst>
                                          <p:attrName>fillcolor</p:attrName>
                                        </p:attrNameLst>
                                      </p:cBhvr>
                                      <p:to>
                                        <a:srgbClr val="FFFF00"/>
                                      </p:to>
                                    </p:animClr>
                                    <p:set>
                                      <p:cBhvr>
                                        <p:cTn id="34" dur="500" fill="hold"/>
                                        <p:tgtEl>
                                          <p:spTgt spid="81"/>
                                        </p:tgtEl>
                                        <p:attrNameLst>
                                          <p:attrName>fill.type</p:attrName>
                                        </p:attrNameLst>
                                      </p:cBhvr>
                                      <p:to>
                                        <p:strVal val="solid"/>
                                      </p:to>
                                    </p:set>
                                    <p:set>
                                      <p:cBhvr>
                                        <p:cTn id="35" dur="500" fill="hold"/>
                                        <p:tgtEl>
                                          <p:spTgt spid="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P spid="81" grpId="0" animBg="1"/>
      <p:bldP spid="8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81"/>
          <p:cNvSpPr txBox="1">
            <a:spLocks noChangeArrowheads="1"/>
          </p:cNvSpPr>
          <p:nvPr/>
        </p:nvSpPr>
        <p:spPr bwMode="auto">
          <a:xfrm>
            <a:off x="84667" y="895350"/>
            <a:ext cx="12107333" cy="584200"/>
          </a:xfrm>
          <a:prstGeom prst="rect">
            <a:avLst/>
          </a:prstGeom>
          <a:solidFill>
            <a:srgbClr val="3660D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panose="020B0A04020102020204" pitchFamily="34" charset="0"/>
              </a:defRPr>
            </a:lvl1pPr>
            <a:lvl2pPr marL="742950" indent="-285750" eaLnBrk="0" hangingPunct="0">
              <a:defRPr>
                <a:solidFill>
                  <a:schemeClr val="tx1"/>
                </a:solidFill>
                <a:latin typeface="Arial Black" panose="020B0A04020102020204" pitchFamily="34" charset="0"/>
              </a:defRPr>
            </a:lvl2pPr>
            <a:lvl3pPr marL="1143000" indent="-228600" eaLnBrk="0" hangingPunct="0">
              <a:defRPr>
                <a:solidFill>
                  <a:schemeClr val="tx1"/>
                </a:solidFill>
                <a:latin typeface="Arial Black" panose="020B0A04020102020204" pitchFamily="34" charset="0"/>
              </a:defRPr>
            </a:lvl3pPr>
            <a:lvl4pPr marL="1600200" indent="-228600" eaLnBrk="0" hangingPunct="0">
              <a:defRPr>
                <a:solidFill>
                  <a:schemeClr val="tx1"/>
                </a:solidFill>
                <a:latin typeface="Arial Black" panose="020B0A04020102020204" pitchFamily="34" charset="0"/>
              </a:defRPr>
            </a:lvl4pPr>
            <a:lvl5pPr marL="2057400" indent="-228600" eaLnBrk="0" hangingPunct="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1" hangingPunct="1">
              <a:spcBef>
                <a:spcPct val="50000"/>
              </a:spcBef>
            </a:pPr>
            <a:r>
              <a:rPr lang="en-US" sz="3200" b="1">
                <a:solidFill>
                  <a:srgbClr val="FFFF00"/>
                </a:solidFill>
                <a:latin typeface="Times New Roman" panose="02020603050405020304" pitchFamily="18" charset="0"/>
                <a:cs typeface="Times New Roman" panose="02020603050405020304" pitchFamily="18" charset="0"/>
              </a:rPr>
              <a:t>Xác định hệ số a và b của hàm số có đồ thị sau</a:t>
            </a:r>
          </a:p>
        </p:txBody>
      </p:sp>
      <p:sp>
        <p:nvSpPr>
          <p:cNvPr id="26" name="Oval 25"/>
          <p:cNvSpPr/>
          <p:nvPr/>
        </p:nvSpPr>
        <p:spPr>
          <a:xfrm>
            <a:off x="154386" y="80148"/>
            <a:ext cx="2677252" cy="720080"/>
          </a:xfrm>
          <a:prstGeom prst="ellipse">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a:solidFill>
                  <a:srgbClr val="3333FF"/>
                </a:solidFill>
              </a:rPr>
              <a:t>Câu </a:t>
            </a:r>
            <a:r>
              <a:rPr lang="en-US" sz="3600" b="1" smtClean="0">
                <a:solidFill>
                  <a:srgbClr val="3333FF"/>
                </a:solidFill>
              </a:rPr>
              <a:t>2</a:t>
            </a:r>
            <a:endParaRPr lang="en-US" sz="3600" b="1" dirty="0">
              <a:solidFill>
                <a:srgbClr val="3333FF"/>
              </a:solidFill>
            </a:endParaRPr>
          </a:p>
        </p:txBody>
      </p:sp>
      <p:sp>
        <p:nvSpPr>
          <p:cNvPr id="7" name="Rounded Rectangle 6"/>
          <p:cNvSpPr/>
          <p:nvPr/>
        </p:nvSpPr>
        <p:spPr>
          <a:xfrm>
            <a:off x="347133" y="1831976"/>
            <a:ext cx="4309533" cy="504825"/>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lang="en-US" sz="3200" b="1" dirty="0">
                <a:solidFill>
                  <a:prstClr val="black"/>
                </a:solidFill>
              </a:rPr>
              <a:t>A.  a = 1; b = -2</a:t>
            </a:r>
          </a:p>
        </p:txBody>
      </p:sp>
      <p:sp>
        <p:nvSpPr>
          <p:cNvPr id="92167" name="AutoShape 7"/>
          <p:cNvSpPr>
            <a:spLocks noChangeArrowheads="1"/>
          </p:cNvSpPr>
          <p:nvPr/>
        </p:nvSpPr>
        <p:spPr bwMode="auto">
          <a:xfrm>
            <a:off x="3048000" y="0"/>
            <a:ext cx="6299200" cy="914400"/>
          </a:xfrm>
          <a:prstGeom prst="horizontalScroll">
            <a:avLst>
              <a:gd name="adj" fmla="val 12500"/>
            </a:avLst>
          </a:prstGeom>
          <a:solidFill>
            <a:srgbClr val="CCFFFF"/>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FF0000"/>
                </a:solidFill>
                <a:latin typeface="Times New Roman" panose="02020603050405020304" pitchFamily="18" charset="0"/>
              </a:rPr>
              <a:t>BT TRẮC NGHIỆM</a:t>
            </a:r>
          </a:p>
        </p:txBody>
      </p:sp>
      <p:sp>
        <p:nvSpPr>
          <p:cNvPr id="45" name="Rounded Rectangle 44"/>
          <p:cNvSpPr/>
          <p:nvPr/>
        </p:nvSpPr>
        <p:spPr>
          <a:xfrm>
            <a:off x="347133" y="2492376"/>
            <a:ext cx="4328584" cy="504825"/>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lang="en-US" sz="3200" b="1" dirty="0">
                <a:solidFill>
                  <a:prstClr val="black"/>
                </a:solidFill>
              </a:rPr>
              <a:t>B.  a = -1; b = 2 </a:t>
            </a:r>
          </a:p>
        </p:txBody>
      </p:sp>
      <p:sp>
        <p:nvSpPr>
          <p:cNvPr id="46" name="Rounded Rectangle 45"/>
          <p:cNvSpPr/>
          <p:nvPr/>
        </p:nvSpPr>
        <p:spPr>
          <a:xfrm>
            <a:off x="347133" y="3176589"/>
            <a:ext cx="4328584" cy="504825"/>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lang="en-US" sz="3200" b="1" dirty="0">
                <a:solidFill>
                  <a:prstClr val="black"/>
                </a:solidFill>
              </a:rPr>
              <a:t>C.  a = -1; b = -2</a:t>
            </a:r>
          </a:p>
        </p:txBody>
      </p:sp>
      <p:sp>
        <p:nvSpPr>
          <p:cNvPr id="47" name="Rounded Rectangle 46"/>
          <p:cNvSpPr/>
          <p:nvPr/>
        </p:nvSpPr>
        <p:spPr>
          <a:xfrm>
            <a:off x="347133" y="3860801"/>
            <a:ext cx="4309533" cy="504825"/>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lang="en-US" sz="3200" b="1" dirty="0">
                <a:solidFill>
                  <a:prstClr val="black"/>
                </a:solidFill>
              </a:rPr>
              <a:t>D.  a = 2; b = -2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1831976"/>
            <a:ext cx="6959600"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5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500"/>
                                        <p:tgtEl>
                                          <p:spTgt spid="26"/>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circle(in)">
                                      <p:cBhvr>
                                        <p:cTn id="11" dur="2000"/>
                                        <p:tgtEl>
                                          <p:spTgt spid="1433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heel(1)">
                                      <p:cBhvr>
                                        <p:cTn id="16" dur="500"/>
                                        <p:tgtEl>
                                          <p:spTgt spid="409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arn(inVertical)">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1+#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47"/>
                                        </p:tgtEl>
                                        <p:attrNameLst>
                                          <p:attrName>fillcolor</p:attrName>
                                        </p:attrNameLst>
                                      </p:cBhvr>
                                      <p:to>
                                        <a:srgbClr val="FFFF00"/>
                                      </p:to>
                                    </p:animClr>
                                    <p:set>
                                      <p:cBhvr>
                                        <p:cTn id="42" dur="500" fill="hold"/>
                                        <p:tgtEl>
                                          <p:spTgt spid="47"/>
                                        </p:tgtEl>
                                        <p:attrNameLst>
                                          <p:attrName>fill.type</p:attrName>
                                        </p:attrNameLst>
                                      </p:cBhvr>
                                      <p:to>
                                        <p:strVal val="solid"/>
                                      </p:to>
                                    </p:set>
                                    <p:set>
                                      <p:cBhvr>
                                        <p:cTn id="43" dur="500"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7" grpId="0" animBg="1"/>
      <p:bldP spid="45" grpId="0" animBg="1"/>
      <p:bldP spid="46" grpId="0" animBg="1"/>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POWERPOINT</a:t>
            </a:r>
            <a:endParaRPr kumimoji="0" lang="en-US" sz="2800" b="1" i="0" u="none" strike="noStrike" kern="1200" normalizeH="0" baseline="0" noProof="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r>
              <a:rPr lang="en-US" sz="4000" b="1">
                <a:solidFill>
                  <a:srgbClr val="FF0000"/>
                </a:solidFill>
                <a:latin typeface="DK Crayon Crumble" panose="00070001040701010105" pitchFamily="18" charset="0"/>
              </a:rPr>
              <a:t>DECRYPT PASSWORD POWERPOINT GAME</a:t>
            </a: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22"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757" y="584862"/>
            <a:ext cx="2363147" cy="515590"/>
          </a:xfrm>
          <a:prstGeom prst="rect">
            <a:avLst/>
          </a:prstGeom>
        </p:spPr>
        <p:txBody>
          <a:bodyPr wrap="none">
            <a:spAutoFit/>
          </a:bodyPr>
          <a:lstStyle/>
          <a:p>
            <a:pPr>
              <a:lnSpc>
                <a:spcPct val="115000"/>
              </a:lnSpc>
              <a:spcAft>
                <a:spcPts val="1000"/>
              </a:spcAft>
            </a:pPr>
            <a:r>
              <a:rPr lang="en-US" sz="2600" b="1" u="sng">
                <a:solidFill>
                  <a:srgbClr val="C00000"/>
                </a:solidFill>
                <a:latin typeface="Times New Roman" panose="02020603050405020304" pitchFamily="18" charset="0"/>
                <a:ea typeface="Calibri" panose="020F0502020204030204" pitchFamily="34" charset="0"/>
              </a:rPr>
              <a:t>Bài tập 3 SGK</a:t>
            </a:r>
            <a:r>
              <a:rPr lang="en-US" sz="2600" b="1">
                <a:solidFill>
                  <a:srgbClr val="C00000"/>
                </a:solidFill>
                <a:latin typeface="Times New Roman" panose="02020603050405020304" pitchFamily="18" charset="0"/>
                <a:ea typeface="Calibri" panose="020F0502020204030204" pitchFamily="34" charset="0"/>
              </a:rPr>
              <a:t>:</a:t>
            </a:r>
            <a:endParaRPr lang="en-US" sz="2600">
              <a:solidFill>
                <a:srgbClr val="C00000"/>
              </a:solidFill>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782757" y="973287"/>
                <a:ext cx="10215155" cy="742063"/>
              </a:xfrm>
              <a:prstGeom prst="rect">
                <a:avLst/>
              </a:prstGeom>
            </p:spPr>
            <p:txBody>
              <a:bodyPr wrap="square">
                <a:spAutoFit/>
              </a:bodyPr>
              <a:lstStyle/>
              <a:p>
                <a:pPr>
                  <a:lnSpc>
                    <a:spcPct val="115000"/>
                  </a:lnSpc>
                  <a:spcAft>
                    <a:spcPts val="1000"/>
                  </a:spcAft>
                </a:pPr>
                <a:r>
                  <a:rPr lang="en-US" sz="2600">
                    <a:latin typeface="Times New Roman" panose="02020603050405020304" pitchFamily="18" charset="0"/>
                    <a:ea typeface="Calibri" panose="020F0502020204030204" pitchFamily="34" charset="0"/>
                  </a:rPr>
                  <a:t>Vẽ đồ thị hàm số y = 3x+4 và y = </a:t>
                </a:r>
                <a14:m>
                  <m:oMath xmlns:m="http://schemas.openxmlformats.org/officeDocument/2006/math">
                    <m:f>
                      <m:fPr>
                        <m:ctrlPr>
                          <a:rPr lang="en-US" sz="2600" i="1">
                            <a:latin typeface="Cambria Math" panose="02040503050406030204" pitchFamily="18" charset="0"/>
                            <a:ea typeface="Calibri" panose="020F0502020204030204" pitchFamily="34" charset="0"/>
                          </a:rPr>
                        </m:ctrlPr>
                      </m:fPr>
                      <m:num>
                        <m:r>
                          <a:rPr lang="en-US" sz="2600" i="1">
                            <a:latin typeface="Cambria Math" panose="02040503050406030204" pitchFamily="18" charset="0"/>
                            <a:ea typeface="Calibri" panose="020F0502020204030204" pitchFamily="34" charset="0"/>
                          </a:rPr>
                          <m:t>−1</m:t>
                        </m:r>
                      </m:num>
                      <m:den>
                        <m:r>
                          <a:rPr lang="en-US" sz="2600" i="1">
                            <a:latin typeface="Cambria Math" panose="02040503050406030204" pitchFamily="18" charset="0"/>
                            <a:ea typeface="Calibri" panose="020F0502020204030204" pitchFamily="34" charset="0"/>
                          </a:rPr>
                          <m:t>2</m:t>
                        </m:r>
                      </m:den>
                    </m:f>
                  </m:oMath>
                </a14:m>
                <a:r>
                  <a:rPr lang="en-US" sz="2600">
                    <a:latin typeface="Times New Roman" panose="02020603050405020304" pitchFamily="18" charset="0"/>
                    <a:ea typeface="Calibri" panose="020F0502020204030204" pitchFamily="34" charset="0"/>
                  </a:rPr>
                  <a:t>x trên cùng một hệ trục tọa độ.</a:t>
                </a:r>
              </a:p>
            </p:txBody>
          </p:sp>
        </mc:Choice>
        <mc:Fallback xmlns="">
          <p:sp>
            <p:nvSpPr>
              <p:cNvPr id="5" name="Rectangle 4"/>
              <p:cNvSpPr>
                <a:spLocks noRot="1" noChangeAspect="1" noMove="1" noResize="1" noEditPoints="1" noAdjustHandles="1" noChangeArrowheads="1" noChangeShapeType="1" noTextEdit="1"/>
              </p:cNvSpPr>
              <p:nvPr/>
            </p:nvSpPr>
            <p:spPr>
              <a:xfrm>
                <a:off x="782757" y="973287"/>
                <a:ext cx="10215155" cy="742063"/>
              </a:xfrm>
              <a:prstGeom prst="rect">
                <a:avLst/>
              </a:prstGeom>
              <a:blipFill>
                <a:blip r:embed="rId2"/>
                <a:stretch>
                  <a:fillRect l="-1074" b="-8264"/>
                </a:stretch>
              </a:blipFill>
            </p:spPr>
            <p:txBody>
              <a:bodyPr/>
              <a:lstStyle/>
              <a:p>
                <a:r>
                  <a:rPr lang="en-US">
                    <a:noFill/>
                  </a:rPr>
                  <a:t> </a:t>
                </a:r>
              </a:p>
            </p:txBody>
          </p:sp>
        </mc:Fallback>
      </mc:AlternateContent>
      <p:sp>
        <p:nvSpPr>
          <p:cNvPr id="6" name="TextBox 5"/>
          <p:cNvSpPr txBox="1"/>
          <p:nvPr/>
        </p:nvSpPr>
        <p:spPr>
          <a:xfrm>
            <a:off x="4937760" y="1841861"/>
            <a:ext cx="1541417" cy="492443"/>
          </a:xfrm>
          <a:prstGeom prst="rect">
            <a:avLst/>
          </a:prstGeom>
          <a:noFill/>
        </p:spPr>
        <p:txBody>
          <a:bodyPr wrap="square" rtlCol="0">
            <a:spAutoFit/>
          </a:bodyPr>
          <a:lstStyle/>
          <a:p>
            <a:r>
              <a:rPr lang="vi-VN" sz="2600" b="1" i="1" smtClean="0">
                <a:latin typeface="+mj-lt"/>
              </a:rPr>
              <a:t>Giải</a:t>
            </a:r>
            <a:endParaRPr lang="en-US" sz="2600" b="1" i="1">
              <a:latin typeface="+mj-lt"/>
            </a:endParaRPr>
          </a:p>
        </p:txBody>
      </p:sp>
      <p:pic>
        <p:nvPicPr>
          <p:cNvPr id="7" name="Picture 6"/>
          <p:cNvPicPr/>
          <p:nvPr/>
        </p:nvPicPr>
        <p:blipFill>
          <a:blip r:embed="rId3"/>
          <a:stretch>
            <a:fillRect/>
          </a:stretch>
        </p:blipFill>
        <p:spPr>
          <a:xfrm>
            <a:off x="5890334" y="1960082"/>
            <a:ext cx="4193177" cy="4597471"/>
          </a:xfrm>
          <a:prstGeom prst="rect">
            <a:avLst/>
          </a:prstGeom>
        </p:spPr>
      </p:pic>
    </p:spTree>
    <p:extLst>
      <p:ext uri="{BB962C8B-B14F-4D97-AF65-F5344CB8AC3E}">
        <p14:creationId xmlns:p14="http://schemas.microsoft.com/office/powerpoint/2010/main" val="2223869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0978" y="450671"/>
            <a:ext cx="89916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Times New Roman" panose="02020603050405020304" pitchFamily="18" charset="0"/>
                <a:cs typeface="Times New Roman" panose="02020603050405020304" pitchFamily="18" charset="0"/>
              </a:rPr>
              <a:t>HƯỚNG DẪN HỌC Ở NHÀ</a:t>
            </a:r>
            <a:endParaRPr kumimoji="0" lang="en-US" sz="2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752600" y="1295761"/>
            <a:ext cx="9585960" cy="2092881"/>
          </a:xfrm>
          <a:prstGeom prst="rect">
            <a:avLst/>
          </a:prstGeom>
        </p:spPr>
        <p:txBody>
          <a:bodyPr wrap="square">
            <a:spAutoFit/>
          </a:bodyPr>
          <a:lstStyle/>
          <a:p>
            <a:r>
              <a:rPr lang="vi-VN" sz="2600">
                <a:latin typeface="+mj-lt"/>
              </a:rPr>
              <a:t>- </a:t>
            </a:r>
            <a:r>
              <a:rPr lang="vi-VN" sz="2600" smtClean="0">
                <a:latin typeface="+mj-lt"/>
              </a:rPr>
              <a:t>Ghi nhớ các </a:t>
            </a:r>
            <a:r>
              <a:rPr lang="vi-VN" sz="2600">
                <a:latin typeface="+mj-lt"/>
              </a:rPr>
              <a:t>kiến </a:t>
            </a:r>
            <a:r>
              <a:rPr lang="vi-VN" sz="2600" smtClean="0">
                <a:latin typeface="+mj-lt"/>
              </a:rPr>
              <a:t>thức,</a:t>
            </a:r>
            <a:r>
              <a:rPr lang="en-US" sz="2600" smtClean="0">
                <a:latin typeface="+mj-lt"/>
              </a:rPr>
              <a:t> </a:t>
            </a:r>
            <a:r>
              <a:rPr lang="vi-VN" sz="2600" smtClean="0">
                <a:latin typeface="+mj-lt"/>
              </a:rPr>
              <a:t>khái niệm, tính chất cách </a:t>
            </a:r>
            <a:r>
              <a:rPr lang="vi-VN" sz="2600">
                <a:latin typeface="+mj-lt"/>
              </a:rPr>
              <a:t>vẽ đồ thị hàm số bậc </a:t>
            </a:r>
            <a:r>
              <a:rPr lang="vi-VN" sz="2600" smtClean="0">
                <a:latin typeface="+mj-lt"/>
              </a:rPr>
              <a:t>nhất</a:t>
            </a:r>
            <a:r>
              <a:rPr lang="en-US" sz="2600" smtClean="0">
                <a:latin typeface="+mj-lt"/>
              </a:rPr>
              <a:t>.</a:t>
            </a:r>
            <a:endParaRPr lang="en-US" sz="2600">
              <a:latin typeface="+mj-lt"/>
            </a:endParaRPr>
          </a:p>
          <a:p>
            <a:r>
              <a:rPr lang="en-US" sz="2600">
                <a:latin typeface="+mj-lt"/>
              </a:rPr>
              <a:t>- </a:t>
            </a:r>
            <a:r>
              <a:rPr lang="vi-VN" sz="2600">
                <a:latin typeface="+mj-lt"/>
              </a:rPr>
              <a:t>Xem lại các bài tập đã làm trong tiết học.</a:t>
            </a:r>
            <a:endParaRPr lang="en-US" sz="2600">
              <a:latin typeface="+mj-lt"/>
            </a:endParaRPr>
          </a:p>
          <a:p>
            <a:r>
              <a:rPr lang="en-US" sz="2600" smtClean="0">
                <a:latin typeface="+mj-lt"/>
              </a:rPr>
              <a:t>- </a:t>
            </a:r>
            <a:r>
              <a:rPr lang="en-US" sz="2600" smtClean="0">
                <a:latin typeface="Times New Roman" pitchFamily="18" charset="0"/>
                <a:cs typeface="Times New Roman" pitchFamily="18" charset="0"/>
              </a:rPr>
              <a:t>Hoàn chỉnh bài tập 3/77 SGK</a:t>
            </a:r>
            <a:r>
              <a:rPr lang="vi-VN" sz="2600" smtClean="0">
                <a:latin typeface="Times New Roman" pitchFamily="18" charset="0"/>
                <a:cs typeface="Times New Roman" pitchFamily="18" charset="0"/>
              </a:rPr>
              <a:t>.</a:t>
            </a:r>
            <a:endParaRPr lang="en-US" sz="2600">
              <a:latin typeface="Times New Roman" pitchFamily="18" charset="0"/>
              <a:cs typeface="Times New Roman" pitchFamily="18" charset="0"/>
            </a:endParaRPr>
          </a:p>
          <a:p>
            <a:endParaRPr lang="en-US" sz="2600">
              <a:latin typeface="+mj-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766" y="4336868"/>
            <a:ext cx="6082393" cy="2344669"/>
          </a:xfrm>
          <a:prstGeom prst="rect">
            <a:avLst/>
          </a:prstGeom>
        </p:spPr>
      </p:pic>
    </p:spTree>
    <p:extLst>
      <p:ext uri="{BB962C8B-B14F-4D97-AF65-F5344CB8AC3E}">
        <p14:creationId xmlns:p14="http://schemas.microsoft.com/office/powerpoint/2010/main" val="25515520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308324"/>
          </a:xfrm>
          <a:prstGeom prst="rect">
            <a:avLst/>
          </a:prstGeom>
          <a:noFill/>
        </p:spPr>
        <p:txBody>
          <a:bodyPr wrap="square" rtlCol="0">
            <a:spAutoFit/>
          </a:bodyPr>
          <a:lstStyle/>
          <a:p>
            <a:pPr>
              <a:defRPr/>
            </a:pPr>
            <a:r>
              <a:rPr lang="en-US" sz="1600" smtClean="0">
                <a:solidFill>
                  <a:srgbClr val="FF0000"/>
                </a:solidFill>
                <a:latin typeface="Tahoma" panose="020B0604030504040204" pitchFamily="34" charset="0"/>
                <a:ea typeface="Tahoma" panose="020B0604030504040204" pitchFamily="34" charset="0"/>
                <a:cs typeface="Tahoma" panose="020B0604030504040204" pitchFamily="34" charset="0"/>
              </a:rPr>
              <a:t>Đồ thị hàm số y=f(x) là:</a:t>
            </a:r>
            <a:endParaRPr lang="en-US" sz="160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Tập</a:t>
            </a:r>
            <a:r>
              <a:rPr kumimoji="0" lang="en-US" sz="1600" b="0" i="0" u="none" strike="noStrike" kern="1200" cap="none" spc="0" normalizeH="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hợp tất cả các điểm biểu diễn các cặp giá trị tương ứng (x;f(x)) trên mặt phẳng tọa độ.</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lvl="0">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ba điểm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biểu diễn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ba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cặp giá trị tương ứng (x;f(x)) trên mặt phẳng tọa độ.</a:t>
            </a:r>
          </a:p>
          <a:p>
            <a:pPr lvl="0">
              <a:defRPr/>
            </a:pP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tất cả các điểm biểu diễn các cặp giá trị tương ứng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(f(x);x)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trên mặt phẳng tọa độ.</a:t>
            </a:r>
          </a:p>
          <a:p>
            <a:pPr lvl="0">
              <a:defRPr/>
            </a:pP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d)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tất cả các điểm biểu diễn các cặp giá trị tương ứng </a:t>
            </a:r>
            <a:r>
              <a:rPr lang="en-US" sz="1600" smtClean="0">
                <a:solidFill>
                  <a:srgbClr val="002060"/>
                </a:solidFill>
                <a:latin typeface="Tahoma" panose="020B0604030504040204" pitchFamily="34" charset="0"/>
                <a:ea typeface="Tahoma" panose="020B0604030504040204" pitchFamily="34" charset="0"/>
                <a:cs typeface="Tahoma" panose="020B0604030504040204" pitchFamily="34" charset="0"/>
              </a:rPr>
              <a:t>(y;f(x</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trên mặt phẳng tọa độ.</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07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39097" y="648806"/>
            <a:ext cx="59436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Hàm số nào sau đây là hàm số bậc nhất?</a:t>
            </a:r>
            <a:endParaRPr lang="en-US" sz="2400" noProof="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 -2x</a:t>
            </a:r>
            <a:r>
              <a:rPr kumimoji="0" lang="en-US" sz="2400" b="0" i="0" u="none" strike="noStrike" kern="1200" cap="none" spc="0" normalizeH="0" baseline="3000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2</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b</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y</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 2x+1</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c</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y = 0x -3</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2">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Tất</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cả các đáp án trên đều đúng</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6"/>
              <a:ext cx="1593167" cy="676235"/>
            </a:xfrm>
            <a:prstGeom prst="rect">
              <a:avLst/>
            </a:prstGeom>
          </p:spPr>
          <p:txBody>
            <a:bodyPr wrap="square" anchor="ctr">
              <a:spAutoFit/>
            </a:bodyPr>
            <a:lstStyle/>
            <a:p>
              <a:pPr lvl="0" algn="ctr">
                <a:defRPr/>
              </a:pPr>
              <a:r>
                <a:rPr lang="en-US" sz="1600" smtClean="0">
                  <a:solidFill>
                    <a:schemeClr val="bg1"/>
                  </a:solidFill>
                  <a:latin typeface="Tahoma" panose="020B0604030504040204" pitchFamily="34" charset="0"/>
                  <a:ea typeface="Tahoma" panose="020B0604030504040204" pitchFamily="34" charset="0"/>
                  <a:cs typeface="Tahoma" panose="020B0604030504040204" pitchFamily="34" charset="0"/>
                </a:rPr>
                <a:t>Bạn thật là tài giỏi</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708751" y="3783238"/>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3492429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07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 hàm</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số y = 3x+2.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 trị của y khi x = 1 là: </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0">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 </a:t>
            </a:r>
            <a:r>
              <a:rPr lang="en-US" sz="2400">
                <a:solidFill>
                  <a:srgbClr val="002060"/>
                </a:solidFill>
                <a:latin typeface="Times New Roman" panose="02020603050405020304" pitchFamily="18" charset="0"/>
                <a:ea typeface="Tahoma" panose="020B0604030504040204" pitchFamily="34" charset="0"/>
                <a:cs typeface="Times New Roman" panose="02020603050405020304" pitchFamily="18" charset="0"/>
              </a:rPr>
              <a:t>-1			 c) 5</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0">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b) </a:t>
            </a:r>
            <a:r>
              <a:rPr lang="en-US" sz="2400">
                <a:solidFill>
                  <a:srgbClr val="002060"/>
                </a:solidFill>
                <a:latin typeface="Times New Roman" panose="02020603050405020304" pitchFamily="18" charset="0"/>
                <a:ea typeface="Tahoma" panose="020B0604030504040204" pitchFamily="34" charset="0"/>
                <a:cs typeface="Times New Roman" panose="02020603050405020304" pitchFamily="18" charset="0"/>
              </a:rPr>
              <a:t>0			 d) -5</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592725" y="308313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10"/>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smtClean="0">
                  <a:solidFill>
                    <a:prstClr val="white"/>
                  </a:solidFill>
                  <a:latin typeface="Tahoma" panose="020B0604030504040204" pitchFamily="34" charset="0"/>
                  <a:ea typeface="Tahoma" panose="020B0604030504040204" pitchFamily="34" charset="0"/>
                  <a:cs typeface="Tahoma" panose="020B0604030504040204" pitchFamily="34" charset="0"/>
                </a:rPr>
                <a:t>Có học mới có khôn</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07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84091" y="1044396"/>
            <a:ext cx="5943600"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Hàm số y = -x - 3 có hệ số a và b lần lượt là:</a:t>
            </a:r>
          </a:p>
          <a:p>
            <a:pPr marL="457200" indent="-457200">
              <a:buAutoNum type="alphaLcParenR"/>
            </a:pPr>
            <a:r>
              <a:rPr lang="en-US" sz="2400" smtClean="0">
                <a:latin typeface="Times New Roman" panose="02020603050405020304" pitchFamily="18" charset="0"/>
                <a:cs typeface="Times New Roman" panose="02020603050405020304" pitchFamily="18" charset="0"/>
              </a:rPr>
              <a:t>0</a:t>
            </a:r>
            <a:r>
              <a:rPr lang="en-US" sz="2400">
                <a:latin typeface="Times New Roman" panose="02020603050405020304" pitchFamily="18" charset="0"/>
                <a:cs typeface="Times New Roman" panose="02020603050405020304" pitchFamily="18" charset="0"/>
              </a:rPr>
              <a:t>;-3		b) 1,-3	</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a:t>
            </a:r>
            <a:endParaRPr lang="en-US" sz="2400"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c</a:t>
            </a:r>
            <a:r>
              <a:rPr lang="en-US" sz="2400">
                <a:latin typeface="Times New Roman" panose="02020603050405020304" pitchFamily="18" charset="0"/>
                <a:cs typeface="Times New Roman" panose="02020603050405020304" pitchFamily="18" charset="0"/>
              </a:rPr>
              <a:t>) -3;-1		</a:t>
            </a:r>
            <a:r>
              <a:rPr lang="en-US" sz="2400" smtClean="0">
                <a:latin typeface="Times New Roman" panose="02020603050405020304" pitchFamily="18" charset="0"/>
                <a:cs typeface="Times New Roman" panose="02020603050405020304" pitchFamily="18" charset="0"/>
              </a:rPr>
              <a:t>            d</a:t>
            </a:r>
            <a:r>
              <a:rPr lang="en-US" sz="2400">
                <a:latin typeface="Times New Roman" panose="02020603050405020304" pitchFamily="18" charset="0"/>
                <a:cs typeface="Times New Roman" panose="02020603050405020304" pitchFamily="18" charset="0"/>
              </a:rPr>
              <a:t>)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6943035" y="3344314"/>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alibri" panose="020F0502020204030204"/>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C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alibri" panose="020F0502020204030204"/>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Chúc các bạn </a:t>
              </a:r>
              <a:r>
                <a:rPr lang="en-US" sz="1600" smtClean="0">
                  <a:solidFill>
                    <a:prstClr val="white"/>
                  </a:solidFill>
                  <a:latin typeface="Tahoma" panose="020B0604030504040204" pitchFamily="34" charset="0"/>
                  <a:ea typeface="Tahoma" panose="020B0604030504040204" pitchFamily="34" charset="0"/>
                  <a:cs typeface="Tahoma" panose="020B0604030504040204" pitchFamily="34" charset="0"/>
                </a:rPr>
                <a:t>học tốt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406541" y="3344314"/>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07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5760"/>
            <a:ext cx="11887200" cy="33871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3200" b="1" smtClean="0">
                <a:latin typeface="Times New Roman" panose="02020603050405020304" pitchFamily="18" charset="0"/>
                <a:cs typeface="Times New Roman" panose="02020603050405020304" pitchFamily="18" charset="0"/>
              </a:rPr>
              <a:t>Ở bài học trước, ta đã học đồ thị của một hàm số trên mặt phẳng tọa độ. Trong bài học này, ta sẽ tìm hiểu một trường hợp riêng trong đồ thị của hàm số, đó là đồ thị hàm số bậc nhất</a:t>
            </a:r>
            <a:endParaRPr lang="en-US" sz="3200" b="1">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0" y="3631843"/>
            <a:ext cx="12234681" cy="1944710"/>
          </a:xfrm>
          <a:prstGeom prst="rect">
            <a:avLst/>
          </a:prstGeom>
        </p:spPr>
      </p:pic>
    </p:spTree>
    <p:extLst>
      <p:ext uri="{BB962C8B-B14F-4D97-AF65-F5344CB8AC3E}">
        <p14:creationId xmlns:p14="http://schemas.microsoft.com/office/powerpoint/2010/main" val="326252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721722" y="2171891"/>
                <a:ext cx="1062663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5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4. ĐỒ THỊ CỦA HÀM SỐ BẬC NHẤT </a:t>
                </a:r>
                <a:r>
                  <a:rPr lang="en-US" sz="5400" b="1" smtClean="0">
                    <a:solidFill>
                      <a:prstClr val="black"/>
                    </a:solidFill>
                    <a:latin typeface="Times New Roman" panose="02020603050405020304" pitchFamily="18" charset="0"/>
                    <a:cs typeface="Times New Roman" panose="02020603050405020304" pitchFamily="18" charset="0"/>
                  </a:rPr>
                  <a:t>y</a:t>
                </a:r>
                <a:r>
                  <a:rPr kumimoji="0" lang="en-US" sz="5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=ax+b (a</a:t>
                </a:r>
                <a14:m>
                  <m:oMath xmlns:m="http://schemas.openxmlformats.org/officeDocument/2006/math">
                    <m:r>
                      <a:rPr kumimoji="0" lang="en-US" sz="5400" b="1"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0)</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21722" y="2171891"/>
                <a:ext cx="10626635" cy="1754326"/>
              </a:xfrm>
              <a:prstGeom prst="rect">
                <a:avLst/>
              </a:prstGeom>
              <a:blipFill rotWithShape="1">
                <a:blip r:embed="rId3"/>
                <a:stretch>
                  <a:fillRect t="-9722" b="-20139"/>
                </a:stretch>
              </a:blipFill>
            </p:spPr>
            <p:txBody>
              <a:bodyPr/>
              <a:lstStyle/>
              <a:p>
                <a:r>
                  <a:rPr lang="en-US">
                    <a:noFill/>
                  </a:rPr>
                  <a:t> </a:t>
                </a:r>
              </a:p>
            </p:txBody>
          </p:sp>
        </mc:Fallback>
      </mc:AlternateContent>
    </p:spTree>
    <p:extLst>
      <p:ext uri="{BB962C8B-B14F-4D97-AF65-F5344CB8AC3E}">
        <p14:creationId xmlns:p14="http://schemas.microsoft.com/office/powerpoint/2010/main" val="20995353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966651" y="692332"/>
            <a:ext cx="6361612" cy="455317"/>
          </a:xfrm>
          <a:prstGeom prst="rect">
            <a:avLst/>
          </a:prstGeom>
        </p:spPr>
        <p:txBody>
          <a:bodyPr wrap="square">
            <a:spAutoFit/>
          </a:bodyPr>
          <a:lstStyle/>
          <a:p>
            <a:pPr algn="just">
              <a:lnSpc>
                <a:spcPct val="105000"/>
              </a:lnSpc>
              <a:spcAft>
                <a:spcPts val="1000"/>
              </a:spcAft>
            </a:pPr>
            <a:r>
              <a:rPr lang="en-US" sz="2400" b="1" u="sng">
                <a:solidFill>
                  <a:srgbClr val="C00000"/>
                </a:solidFill>
                <a:latin typeface="Times New Roman" panose="02020603050405020304" pitchFamily="18" charset="0"/>
                <a:ea typeface="Calibri" panose="020F0502020204030204" pitchFamily="34" charset="0"/>
              </a:rPr>
              <a:t>I - ĐỒ THỊ CỦA HÀM SỐ BẬC </a:t>
            </a:r>
            <a:r>
              <a:rPr lang="en-US" sz="2400" b="1" u="sng" smtClean="0">
                <a:solidFill>
                  <a:srgbClr val="C00000"/>
                </a:solidFill>
                <a:latin typeface="Times New Roman" panose="02020603050405020304" pitchFamily="18" charset="0"/>
                <a:ea typeface="Calibri" panose="020F0502020204030204" pitchFamily="34" charset="0"/>
              </a:rPr>
              <a:t>NHẤT:</a:t>
            </a:r>
            <a:endParaRPr lang="en-US" sz="2400" u="sng">
              <a:solidFill>
                <a:srgbClr val="C00000"/>
              </a:solidFill>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3"/>
          <a:stretch>
            <a:fillRect/>
          </a:stretch>
        </p:blipFill>
        <p:spPr>
          <a:xfrm>
            <a:off x="977491" y="1172464"/>
            <a:ext cx="866019" cy="507666"/>
          </a:xfrm>
          <a:prstGeom prst="rect">
            <a:avLst/>
          </a:prstGeom>
        </p:spPr>
      </p:pic>
      <p:sp>
        <p:nvSpPr>
          <p:cNvPr id="4" name="Rectangle 3"/>
          <p:cNvSpPr/>
          <p:nvPr/>
        </p:nvSpPr>
        <p:spPr>
          <a:xfrm>
            <a:off x="1854350" y="1241631"/>
            <a:ext cx="2776722" cy="461665"/>
          </a:xfrm>
          <a:prstGeom prst="rect">
            <a:avLst/>
          </a:prstGeom>
        </p:spPr>
        <p:txBody>
          <a:bodyPr wrap="none">
            <a:spAutoFit/>
          </a:bodyPr>
          <a:lstStyle/>
          <a:p>
            <a:r>
              <a:rPr lang="en-US" sz="2400">
                <a:latin typeface="Times New Roman" panose="02020603050405020304" pitchFamily="18" charset="0"/>
                <a:ea typeface="Calibri" panose="020F0502020204030204" pitchFamily="34" charset="0"/>
              </a:rPr>
              <a:t>Cho hàm số </a:t>
            </a:r>
            <a:r>
              <a:rPr lang="en-US" sz="2400" smtClean="0">
                <a:latin typeface="Times New Roman" panose="02020603050405020304" pitchFamily="18" charset="0"/>
                <a:ea typeface="Calibri" panose="020F0502020204030204" pitchFamily="34" charset="0"/>
              </a:rPr>
              <a:t>y = x - 2</a:t>
            </a:r>
            <a:endParaRPr lang="en-US" sz="2400"/>
          </a:p>
        </p:txBody>
      </p:sp>
      <p:graphicFrame>
        <p:nvGraphicFramePr>
          <p:cNvPr id="6" name="Table 5"/>
          <p:cNvGraphicFramePr>
            <a:graphicFrameLocks noGrp="1"/>
          </p:cNvGraphicFramePr>
          <p:nvPr>
            <p:extLst>
              <p:ext uri="{D42A27DB-BD31-4B8C-83A1-F6EECF244321}">
                <p14:modId xmlns:p14="http://schemas.microsoft.com/office/powerpoint/2010/main" val="1027476709"/>
              </p:ext>
            </p:extLst>
          </p:nvPr>
        </p:nvGraphicFramePr>
        <p:xfrm>
          <a:off x="1410500" y="1920240"/>
          <a:ext cx="2533968" cy="914400"/>
        </p:xfrm>
        <a:graphic>
          <a:graphicData uri="http://schemas.openxmlformats.org/drawingml/2006/table">
            <a:tbl>
              <a:tblPr firstRow="1" firstCol="1" bandRow="1"/>
              <a:tblGrid>
                <a:gridCol w="633273">
                  <a:extLst>
                    <a:ext uri="{9D8B030D-6E8A-4147-A177-3AD203B41FA5}">
                      <a16:colId xmlns:a16="http://schemas.microsoft.com/office/drawing/2014/main" val="1893381948"/>
                    </a:ext>
                  </a:extLst>
                </a:gridCol>
                <a:gridCol w="633273">
                  <a:extLst>
                    <a:ext uri="{9D8B030D-6E8A-4147-A177-3AD203B41FA5}">
                      <a16:colId xmlns:a16="http://schemas.microsoft.com/office/drawing/2014/main" val="2395400831"/>
                    </a:ext>
                  </a:extLst>
                </a:gridCol>
                <a:gridCol w="633273">
                  <a:extLst>
                    <a:ext uri="{9D8B030D-6E8A-4147-A177-3AD203B41FA5}">
                      <a16:colId xmlns:a16="http://schemas.microsoft.com/office/drawing/2014/main" val="4166801379"/>
                    </a:ext>
                  </a:extLst>
                </a:gridCol>
                <a:gridCol w="634149">
                  <a:extLst>
                    <a:ext uri="{9D8B030D-6E8A-4147-A177-3AD203B41FA5}">
                      <a16:colId xmlns:a16="http://schemas.microsoft.com/office/drawing/2014/main" val="3372452793"/>
                    </a:ext>
                  </a:extLst>
                </a:gridCol>
              </a:tblGrid>
              <a:tr h="0">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449867"/>
                  </a:ext>
                </a:extLst>
              </a:tr>
              <a:tr h="324587">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8286637"/>
                  </a:ext>
                </a:extLst>
              </a:tr>
            </a:tbl>
          </a:graphicData>
        </a:graphic>
      </p:graphicFrame>
      <p:pic>
        <p:nvPicPr>
          <p:cNvPr id="8" name="Picture 7"/>
          <p:cNvPicPr/>
          <p:nvPr/>
        </p:nvPicPr>
        <p:blipFill>
          <a:blip r:embed="rId4"/>
          <a:stretch>
            <a:fillRect/>
          </a:stretch>
        </p:blipFill>
        <p:spPr>
          <a:xfrm>
            <a:off x="5023348" y="1241631"/>
            <a:ext cx="5622880" cy="4265023"/>
          </a:xfrm>
          <a:prstGeom prst="rect">
            <a:avLst/>
          </a:prstGeom>
        </p:spPr>
      </p:pic>
      <p:sp>
        <p:nvSpPr>
          <p:cNvPr id="7" name="Rectangle 6"/>
          <p:cNvSpPr/>
          <p:nvPr/>
        </p:nvSpPr>
        <p:spPr>
          <a:xfrm>
            <a:off x="1073068" y="2935560"/>
            <a:ext cx="2887329" cy="510717"/>
          </a:xfrm>
          <a:prstGeom prst="rect">
            <a:avLst/>
          </a:prstGeom>
        </p:spPr>
        <p:txBody>
          <a:bodyPr wrap="none">
            <a:spAutoFit/>
          </a:bodyPr>
          <a:lstStyle/>
          <a:p>
            <a:pPr algn="just">
              <a:lnSpc>
                <a:spcPct val="125000"/>
              </a:lnSpc>
              <a:spcAft>
                <a:spcPts val="1000"/>
              </a:spcAft>
            </a:pPr>
            <a:r>
              <a:rPr lang="en-US" sz="2400">
                <a:latin typeface="Times New Roman" panose="02020603050405020304" pitchFamily="18" charset="0"/>
                <a:ea typeface="Calibri" panose="020F0502020204030204" pitchFamily="34" charset="0"/>
              </a:rPr>
              <a:t>Đồ thị hàm số y = x-2</a:t>
            </a:r>
          </a:p>
        </p:txBody>
      </p:sp>
      <mc:AlternateContent xmlns:mc="http://schemas.openxmlformats.org/markup-compatibility/2006" xmlns:a14="http://schemas.microsoft.com/office/drawing/2010/main">
        <mc:Choice Requires="a14">
          <p:sp>
            <p:nvSpPr>
              <p:cNvPr id="9" name="Rectangle 8"/>
              <p:cNvSpPr/>
              <p:nvPr/>
            </p:nvSpPr>
            <p:spPr>
              <a:xfrm>
                <a:off x="1099457" y="5931265"/>
                <a:ext cx="8854440" cy="461665"/>
              </a:xfrm>
              <a:prstGeom prst="rect">
                <a:avLst/>
              </a:prstGeom>
            </p:spPr>
            <p:txBody>
              <a:bodyPr wrap="square">
                <a:spAutoFit/>
              </a:bodyPr>
              <a:lstStyle/>
              <a:p>
                <a:r>
                  <a:rPr lang="en-US" sz="2400" b="1" smtClean="0">
                    <a:solidFill>
                      <a:srgbClr val="FF0000"/>
                    </a:solidFill>
                    <a:latin typeface="Times New Roman" panose="02020603050405020304" pitchFamily="18" charset="0"/>
                    <a:ea typeface="Calibri" panose="020F0502020204030204" pitchFamily="34" charset="0"/>
                  </a:rPr>
                  <a:t>* Tổng quát</a:t>
                </a:r>
                <a:r>
                  <a:rPr lang="en-US" sz="2400">
                    <a:solidFill>
                      <a:srgbClr val="FF0000"/>
                    </a:solidFill>
                    <a:latin typeface="Times New Roman" panose="02020603050405020304" pitchFamily="18" charset="0"/>
                    <a:ea typeface="Calibri" panose="020F0502020204030204" pitchFamily="34" charset="0"/>
                  </a:rPr>
                  <a:t>: </a:t>
                </a:r>
                <a:r>
                  <a:rPr lang="en-US" sz="2400" b="1" i="1">
                    <a:solidFill>
                      <a:srgbClr val="FF0000"/>
                    </a:solidFill>
                    <a:latin typeface="Times New Roman" panose="02020603050405020304" pitchFamily="18" charset="0"/>
                    <a:ea typeface="Calibri" panose="020F0502020204030204" pitchFamily="34" charset="0"/>
                  </a:rPr>
                  <a:t>Đồ thị hàm số </a:t>
                </a:r>
                <a:r>
                  <a:rPr lang="en-US" sz="2400" b="1" i="1" smtClean="0">
                    <a:solidFill>
                      <a:srgbClr val="7030A0"/>
                    </a:solidFill>
                    <a:latin typeface="Times New Roman" panose="02020603050405020304" pitchFamily="18" charset="0"/>
                    <a:ea typeface="Calibri" panose="020F0502020204030204" pitchFamily="34" charset="0"/>
                  </a:rPr>
                  <a:t>y = ax+b</a:t>
                </a:r>
                <a:r>
                  <a:rPr lang="en-US" sz="2400" b="1" i="1" smtClean="0">
                    <a:solidFill>
                      <a:srgbClr val="FF0000"/>
                    </a:solidFill>
                    <a:latin typeface="Times New Roman" panose="02020603050405020304" pitchFamily="18" charset="0"/>
                    <a:ea typeface="Calibri" panose="020F0502020204030204" pitchFamily="34" charset="0"/>
                  </a:rPr>
                  <a:t> </a:t>
                </a:r>
                <a:r>
                  <a:rPr lang="en-US" sz="2400" b="1" i="1">
                    <a:solidFill>
                      <a:srgbClr val="FF0000"/>
                    </a:solidFill>
                    <a:latin typeface="Times New Roman" panose="02020603050405020304" pitchFamily="18" charset="0"/>
                    <a:ea typeface="Calibri" panose="020F0502020204030204" pitchFamily="34" charset="0"/>
                  </a:rPr>
                  <a:t>(</a:t>
                </a:r>
                <a:r>
                  <a:rPr lang="en-US" sz="2400" b="1" i="1" smtClean="0">
                    <a:solidFill>
                      <a:srgbClr val="FF0000"/>
                    </a:solidFill>
                    <a:latin typeface="Times New Roman" panose="02020603050405020304" pitchFamily="18" charset="0"/>
                    <a:ea typeface="Calibri" panose="020F0502020204030204" pitchFamily="34" charset="0"/>
                  </a:rPr>
                  <a:t>a</a:t>
                </a:r>
                <a14:m>
                  <m:oMath xmlns:m="http://schemas.openxmlformats.org/officeDocument/2006/math">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400" b="1" i="1">
                    <a:solidFill>
                      <a:srgbClr val="FF0000"/>
                    </a:solidFill>
                    <a:latin typeface="Times New Roman" panose="02020603050405020304" pitchFamily="18" charset="0"/>
                    <a:ea typeface="Calibri" panose="020F0502020204030204" pitchFamily="34" charset="0"/>
                  </a:rPr>
                  <a:t>0) là một </a:t>
                </a:r>
                <a:r>
                  <a:rPr lang="en-US" sz="2400" b="1" i="1">
                    <a:solidFill>
                      <a:srgbClr val="7030A0"/>
                    </a:solidFill>
                    <a:latin typeface="Times New Roman" panose="02020603050405020304" pitchFamily="18" charset="0"/>
                    <a:ea typeface="Calibri" panose="020F0502020204030204" pitchFamily="34" charset="0"/>
                  </a:rPr>
                  <a:t>đường thẳng.</a:t>
                </a:r>
                <a:endParaRPr lang="en-US" sz="2400">
                  <a:solidFill>
                    <a:srgbClr val="7030A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099457" y="5931265"/>
                <a:ext cx="8854440" cy="461665"/>
              </a:xfrm>
              <a:prstGeom prst="rect">
                <a:avLst/>
              </a:prstGeom>
              <a:blipFill rotWithShape="1">
                <a:blip r:embed="rId5"/>
                <a:stretch>
                  <a:fillRect l="-1032" t="-11842" b="-27632"/>
                </a:stretch>
              </a:blipFill>
            </p:spPr>
            <p:txBody>
              <a:bodyPr/>
              <a:lstStyle/>
              <a:p>
                <a:r>
                  <a:rPr lang="en-US">
                    <a:noFill/>
                  </a:rPr>
                  <a:t> </a:t>
                </a:r>
              </a:p>
            </p:txBody>
          </p:sp>
        </mc:Fallback>
      </mc:AlternateContent>
    </p:spTree>
    <p:extLst>
      <p:ext uri="{BB962C8B-B14F-4D97-AF65-F5344CB8AC3E}">
        <p14:creationId xmlns:p14="http://schemas.microsoft.com/office/powerpoint/2010/main" val="2847529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1780</TotalTime>
  <Words>1140</Words>
  <Application>Microsoft Office PowerPoint</Application>
  <PresentationFormat>Widescreen</PresentationFormat>
  <Paragraphs>188</Paragraphs>
  <Slides>21</Slides>
  <Notes>2</Notes>
  <HiddenSlides>0</HiddenSlides>
  <MMClips>11</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2</vt:i4>
      </vt:variant>
      <vt:variant>
        <vt:lpstr>Slide Titles</vt:lpstr>
      </vt:variant>
      <vt:variant>
        <vt:i4>21</vt:i4>
      </vt:variant>
    </vt:vector>
  </HeadingPairs>
  <TitlesOfParts>
    <vt:vector size="36" baseType="lpstr">
      <vt:lpstr>Times New Roman</vt:lpstr>
      <vt:lpstr>Calibri Light</vt:lpstr>
      <vt:lpstr>VNI-Times</vt:lpstr>
      <vt:lpstr>Calibri</vt:lpstr>
      <vt:lpstr>Arial Black</vt:lpstr>
      <vt:lpstr>.VnTime</vt:lpstr>
      <vt:lpstr>Arial</vt:lpstr>
      <vt:lpstr>Tahoma</vt:lpstr>
      <vt:lpstr>Cambria Math</vt:lpstr>
      <vt:lpstr>DK Crayon Crumble</vt:lpstr>
      <vt:lpstr>Office Theme</vt:lpstr>
      <vt:lpstr>1_Office Theme</vt:lpstr>
      <vt:lpstr>3_Office Theme</vt:lpstr>
      <vt:lpstr>Graph System</vt:lpstr>
      <vt:lpstr>Equation</vt:lpstr>
      <vt:lpstr>PowerPoint Presentation</vt:lpstr>
      <vt:lpstr>PowerPoint Presentation</vt:lpstr>
      <vt:lpstr>PowerPoint Presentation</vt:lpstr>
      <vt:lpstr>PowerPoint Presentation</vt:lpstr>
      <vt:lpstr>PowerPoint Presentation</vt:lpstr>
      <vt:lpstr>PowerPoint Presentation</vt:lpstr>
      <vt:lpstr>Ở bài học trước, ta đã học đồ thị của một hàm số trên mặt phẳng tọa độ. Trong bài học này, ta sẽ tìm hiểu một trường hợp riêng trong đồ thị của hàm số, đó là đồ thị hàm số bậc nhất</vt:lpstr>
      <vt:lpstr>PowerPoint Presentation</vt:lpstr>
      <vt:lpstr>PowerPoint Presentation</vt:lpstr>
      <vt:lpstr>PowerPoint Presentation</vt:lpstr>
      <vt:lpstr>Luyện tập 1/72: Cho hàm số y = 4x+3. Tìm điểm thuộc đồ thị của hàm số có hoành độ bằng 0 </vt:lpstr>
      <vt:lpstr>II - VẼ ĐỒ THỊ CỦA HÀM SỐ BẬC NHẤT: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136</cp:revision>
  <dcterms:created xsi:type="dcterms:W3CDTF">2019-03-13T16:43:13Z</dcterms:created>
  <dcterms:modified xsi:type="dcterms:W3CDTF">2026-03-01T09:10:33Z</dcterms:modified>
</cp:coreProperties>
</file>