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6" r:id="rId2"/>
    <p:sldId id="264" r:id="rId3"/>
    <p:sldId id="276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6" r:id="rId14"/>
    <p:sldId id="278" r:id="rId15"/>
    <p:sldId id="295" r:id="rId16"/>
    <p:sldId id="279" r:id="rId17"/>
    <p:sldId id="297" r:id="rId18"/>
    <p:sldId id="298" r:id="rId19"/>
    <p:sldId id="363" r:id="rId20"/>
    <p:sldId id="266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74" d="100"/>
          <a:sy n="74" d="100"/>
        </p:scale>
        <p:origin x="49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11/26/2025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11/26/2025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48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AD557A-A810-428D-87B7-0E8796094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11/26/2025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̉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121888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0036" y="5596035"/>
            <a:ext cx="597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 viên soạn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TRẦN HỮU HỔ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748" y="1198727"/>
            <a:ext cx="1195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buClr>
                <a:srgbClr val="000000"/>
              </a:buClr>
              <a:defRPr/>
            </a:pPr>
            <a:endParaRPr 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2004" y="4293097"/>
            <a:ext cx="7848872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KHOA HỌC TỰ NHIÊN 7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LỚP 7A3</a:t>
            </a:r>
          </a:p>
          <a:p>
            <a:pPr defTabSz="514350">
              <a:defRPr/>
            </a:pPr>
            <a:r>
              <a:rPr lang="vi-VN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4350">
              <a:defRPr/>
            </a:pPr>
            <a:endParaRPr lang="en-US" sz="202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27B2FB-D687-4C4E-9BC7-A2089F763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177261"/>
            <a:ext cx="8424936" cy="126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657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lưu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tham gia giao thông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đây không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Luôn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Tăng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Tuân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“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giây”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khoa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Paratarsotomus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macropalpis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quân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giây.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Xác định tốc độ của loài ve theo đơn vị m/s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thời gian cần thiết để loài ve đi hết 1 nhánh cây dài 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7" y="1124744"/>
            <a:ext cx="11449273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Đáp án.</a:t>
            </a:r>
          </a:p>
          <a:p>
            <a:pPr marL="742950" lvl="0" indent="-742950" algn="just">
              <a:buAutoNum type="alphaLcParenR"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loài ve theo đơn vị m/s: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Đổi 0,7 mm= 0,0007m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v= s/t= 0,0007.322/1= 0,2254(m/s)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Thời gian cần thiết để loài ve đi hết 1 nhánh cây dài 2 m: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s/v= 2/0,2254=8,873(s)</a:t>
            </a:r>
          </a:p>
        </p:txBody>
      </p:sp>
    </p:spTree>
    <p:extLst>
      <p:ext uri="{BB962C8B-B14F-4D97-AF65-F5344CB8AC3E}">
        <p14:creationId xmlns:p14="http://schemas.microsoft.com/office/powerpoint/2010/main" val="22145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0980508"/>
              </p:ext>
            </p:extLst>
          </p:nvPr>
        </p:nvGraphicFramePr>
        <p:xfrm>
          <a:off x="6526459" y="1811957"/>
          <a:ext cx="5472607" cy="390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cheetah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springbok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nâu rừng</a:t>
                      </a:r>
                      <a:endParaRPr lang="vi-VN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923172"/>
                  </a:ext>
                </a:extLst>
              </a:tr>
            </a:tbl>
          </a:graphicData>
        </a:graphic>
      </p:graphicFrame>
      <p:sp>
        <p:nvSpPr>
          <p:cNvPr id="7" name="Title 12">
            <a:extLst>
              <a:ext uri="{FF2B5EF4-FFF2-40B4-BE49-F238E27FC236}">
                <a16:creationId xmlns:a16="http://schemas.microsoft.com/office/drawing/2014/main" id="{72E677C0-B7AC-DAD3-E9CD-A0629A75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D0F45667-F64C-9065-5D74-72A20523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124744"/>
            <a:ext cx="6192687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 cung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trên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cheetah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7155444"/>
              </p:ext>
            </p:extLst>
          </p:nvPr>
        </p:nvGraphicFramePr>
        <p:xfrm>
          <a:off x="6526459" y="1811957"/>
          <a:ext cx="5472607" cy="390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cheetah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springbok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nâu rừng</a:t>
                      </a:r>
                      <a:endParaRPr lang="vi-VN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923172"/>
                  </a:ext>
                </a:extLst>
              </a:tr>
            </a:tbl>
          </a:graphicData>
        </a:graphic>
      </p:graphicFrame>
      <p:sp>
        <p:nvSpPr>
          <p:cNvPr id="7" name="Title 12">
            <a:extLst>
              <a:ext uri="{FF2B5EF4-FFF2-40B4-BE49-F238E27FC236}">
                <a16:creationId xmlns:a16="http://schemas.microsoft.com/office/drawing/2014/main" id="{72E677C0-B7AC-DAD3-E9CD-A0629A75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D0F45667-F64C-9065-5D74-72A20523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124744"/>
            <a:ext cx="6192687" cy="5733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Đáp án</a:t>
            </a: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cheetah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s/v= 100/31,1= 3,215(s)</a:t>
            </a:r>
          </a:p>
          <a:p>
            <a:pPr marL="0" lv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t=s/v= 100/19,7= 5,076(s)</a:t>
            </a:r>
          </a:p>
        </p:txBody>
      </p:sp>
    </p:spTree>
    <p:extLst>
      <p:ext uri="{BB962C8B-B14F-4D97-AF65-F5344CB8AC3E}">
        <p14:creationId xmlns:p14="http://schemas.microsoft.com/office/powerpoint/2010/main" val="4141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E696-DD72-D865-17FA-30774A37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18" y="1196752"/>
            <a:ext cx="5075250" cy="5104844"/>
          </a:xfr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A7AE0EA-0DDB-2603-7B8D-15ED00F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BF921-0265-D436-69AF-5EA566A76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067356"/>
            <a:ext cx="6480720" cy="579064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alt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E696-DD72-D865-17FA-30774A37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18" y="1196752"/>
            <a:ext cx="5075250" cy="5104844"/>
          </a:xfr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A7AE0EA-0DDB-2603-7B8D-15ED00F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BF921-0265-D436-69AF-5EA566A76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067356"/>
            <a:ext cx="6480720" cy="579064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Đáp án: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Có.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gian, ta thấy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biểu diễn của vật 1 dốc hơn đường biểu diễn của vật 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cùng một khoảng thời gian, vật 1 đi được quãng đường lớn hơn vật 2.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vậy, vật 1 chuyển động nhanh hơn vật 2.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FE696-DD72-D865-17FA-30774A37E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03" y="1067356"/>
            <a:ext cx="5075250" cy="5104844"/>
          </a:xfr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AA7AE0EA-0DDB-2603-7B8D-15ED00F4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BF921-0265-D436-69AF-5EA566A76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067356"/>
            <a:ext cx="6480720" cy="579064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Đáp án: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vi-VN" altLang="vi-VN" sz="3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Vật1: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biểu diễn cho biết tại t=4,7s,  vật 1 đi được khoảng 70 m .Vì vật xuất phát từ s=0. </a:t>
            </a:r>
            <a:endParaRPr lang="vi-VN" altLang="vi-VN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800" dirty="0"/>
              <a:t>v1​=</a:t>
            </a:r>
            <a:r>
              <a:rPr lang="vi-VN" sz="2800" dirty="0"/>
              <a:t>s/t</a:t>
            </a:r>
            <a:r>
              <a:rPr lang="en-US" sz="2800" dirty="0"/>
              <a:t>​=70​</a:t>
            </a:r>
            <a:r>
              <a:rPr lang="vi-VN" sz="2800" dirty="0"/>
              <a:t>/4,7</a:t>
            </a:r>
            <a:r>
              <a:rPr lang="en-US" sz="2800" dirty="0"/>
              <a:t>=14</a:t>
            </a:r>
            <a:r>
              <a:rPr lang="vi-VN" sz="2800" dirty="0"/>
              <a:t>,9</a:t>
            </a:r>
            <a:r>
              <a:rPr lang="en-US" sz="2800" dirty="0"/>
              <a:t> </a:t>
            </a:r>
            <a:r>
              <a:rPr lang="vi-VN" sz="2800" dirty="0"/>
              <a:t>(</a:t>
            </a:r>
            <a:r>
              <a:rPr lang="en-US" sz="2800" dirty="0"/>
              <a:t>m/s</a:t>
            </a:r>
            <a:r>
              <a:rPr lang="vi-VN" sz="2800" dirty="0"/>
              <a:t>)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Vật2: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biểu diễn cho biết tại t=7s,  vật 2 đi được khoảng 52 m .Vì vật xuất phát từ s=0. </a:t>
            </a:r>
            <a:endParaRPr lang="vi-VN" altLang="vi-VN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800" dirty="0"/>
              <a:t>v</a:t>
            </a:r>
            <a:r>
              <a:rPr lang="vi-VN" sz="2800" dirty="0"/>
              <a:t>2</a:t>
            </a:r>
            <a:r>
              <a:rPr lang="en-US" sz="2800" dirty="0"/>
              <a:t>​=</a:t>
            </a:r>
            <a:r>
              <a:rPr lang="vi-VN" sz="2800" dirty="0"/>
              <a:t>s/t</a:t>
            </a:r>
            <a:r>
              <a:rPr lang="en-US" sz="2800" dirty="0"/>
              <a:t>​=</a:t>
            </a:r>
            <a:r>
              <a:rPr lang="vi-VN" sz="2800" dirty="0"/>
              <a:t>52/7</a:t>
            </a:r>
            <a:r>
              <a:rPr lang="en-US" sz="2800" dirty="0"/>
              <a:t>=</a:t>
            </a:r>
            <a:r>
              <a:rPr lang="vi-VN" sz="2800" dirty="0"/>
              <a:t>7,43</a:t>
            </a:r>
            <a:r>
              <a:rPr lang="en-US" sz="2800" dirty="0"/>
              <a:t> </a:t>
            </a:r>
            <a:r>
              <a:rPr lang="vi-VN" sz="2800" dirty="0"/>
              <a:t>(</a:t>
            </a:r>
            <a:r>
              <a:rPr lang="en-US" sz="2800" dirty="0"/>
              <a:t>m/s</a:t>
            </a:r>
            <a:r>
              <a:rPr lang="vi-VN" sz="2800" dirty="0"/>
              <a:t>)</a:t>
            </a:r>
            <a:endParaRPr lang="vi-VN" altLang="vi-VN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vi-VN" altLang="vi-VN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256" r="5000" b="4256"/>
          <a:stretch>
            <a:fillRect/>
          </a:stretch>
        </p:blipFill>
        <p:spPr bwMode="auto">
          <a:xfrm>
            <a:off x="0" y="893"/>
            <a:ext cx="12265005" cy="68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80467" y="610334"/>
            <a:ext cx="5484971" cy="837982"/>
          </a:xfrm>
        </p:spPr>
        <p:txBody>
          <a:bodyPr/>
          <a:lstStyle/>
          <a:p>
            <a:r>
              <a:rPr lang="en-US" sz="3399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HỌC KẾT THÚC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818675" y="1676866"/>
            <a:ext cx="6980007" cy="126173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199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CÁM ƠN QUÝ THẦY CÔ VÀ CÁC EM!</a:t>
            </a:r>
            <a:endParaRPr lang="en-US" sz="3199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9999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3428106" y="3429000"/>
            <a:ext cx="5789692" cy="19298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9" kern="10">
                <a:solidFill>
                  <a:srgbClr val="0000FF"/>
                </a:solidFill>
                <a:latin typeface="Times New Roman"/>
                <a:cs typeface="Times New Roman"/>
              </a:rPr>
              <a:t>Chúc quý thầy cô nhiều sức khỏe và công tác tốt!</a:t>
            </a:r>
          </a:p>
          <a:p>
            <a:pPr algn="ctr"/>
            <a:r>
              <a:rPr lang="vi-VN" sz="3599" kern="10">
                <a:solidFill>
                  <a:srgbClr val="0000FF"/>
                </a:solidFill>
                <a:latin typeface="Times New Roman"/>
                <a:cs typeface="Times New Roman"/>
              </a:rPr>
              <a:t>Chúc các em học sinh chăm ngoan và học giỏi!</a:t>
            </a:r>
            <a:endParaRPr lang="en-US" sz="3599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3033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172" y="2852936"/>
            <a:ext cx="7008574" cy="144125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1752352"/>
            <a:ext cx="7008574" cy="1244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Light" panose="020B0502040204020203" pitchFamily="34" charset="0"/>
              </a:rPr>
              <a:t>ÔN TẬP CHỦ ĐỀ 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6CF24-941A-E80C-B710-42B3C0A3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1124744"/>
            <a:ext cx="9217023" cy="52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MỤC TIÊU BÀI HỌC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1701800"/>
            <a:ext cx="10737743" cy="4470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kiến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kĩ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năng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đã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học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vào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4400" u="none" strike="noStrike" spc="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vi-VN" sz="4400" u="none" strike="noStrike" spc="0" dirty="0"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vi-VN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Luật</a:t>
            </a:r>
            <a:r>
              <a:rPr lang="vi-VN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chơi</a:t>
            </a:r>
            <a:r>
              <a:rPr lang="vi-VN" sz="4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tư duy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thống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hóa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cơ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gian: 8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phút</a:t>
            </a:r>
            <a:endParaRPr lang="vi-VN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Tiêu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	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dung. (5đ)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+)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ràng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hài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hòa</a:t>
            </a:r>
            <a:r>
              <a:rPr lang="vi-VN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(5đ)</a:t>
            </a:r>
          </a:p>
          <a:p>
            <a:pPr marL="0" indent="0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A. </a:t>
            </a:r>
            <a:r>
              <a:rPr lang="en-US" dirty="0" err="1">
                <a:latin typeface="Bahnschrift" panose="020B0502040204020203" pitchFamily="34" charset="0"/>
              </a:rPr>
              <a:t>Hệ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thống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kiến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thức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7504" y="973832"/>
            <a:ext cx="11449271" cy="50474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“Ai nhanh hơn”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de-DE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 phẩm gợi ý</a:t>
            </a:r>
            <a:r>
              <a:rPr lang="de-DE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B67B195-6B07-2F93-404F-F4BD034C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284" y="18864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2BE2C5-2079-70F6-891D-57FBF66CA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28379"/>
              </p:ext>
            </p:extLst>
          </p:nvPr>
        </p:nvGraphicFramePr>
        <p:xfrm>
          <a:off x="580265" y="2636912"/>
          <a:ext cx="11299413" cy="33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̉nh Bitmap" r:id="rId3" imgW="7095238" imgH="2085714" progId="Paint.Picture">
                  <p:embed/>
                </p:oleObj>
              </mc:Choice>
              <mc:Fallback>
                <p:oleObj name="Ảnh Bitmap" r:id="rId3" imgW="7095238" imgH="20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65" y="2636912"/>
                        <a:ext cx="11299413" cy="3312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5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B trong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12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7332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km/h.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km.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76200"/>
            <a:ext cx="10508843" cy="904528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B. </a:t>
            </a:r>
            <a:r>
              <a:rPr lang="en-US" dirty="0" err="1">
                <a:latin typeface="Bahnschrift" panose="020B0502040204020203" pitchFamily="34" charset="0"/>
              </a:rPr>
              <a:t>Bài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tập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449271" cy="5047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khai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ta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628</TotalTime>
  <Words>1292</Words>
  <Application>Microsoft Office PowerPoint</Application>
  <PresentationFormat>Custom</PresentationFormat>
  <Paragraphs>128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Bahnschrift</vt:lpstr>
      <vt:lpstr>Bahnschrift Light</vt:lpstr>
      <vt:lpstr>Calibri</vt:lpstr>
      <vt:lpstr>Century Gothic</vt:lpstr>
      <vt:lpstr>Segoe UI</vt:lpstr>
      <vt:lpstr>Times New Roman</vt:lpstr>
      <vt:lpstr>Verdana</vt:lpstr>
      <vt:lpstr>Books 16x9</vt:lpstr>
      <vt:lpstr>Ảnh Bitmap</vt:lpstr>
      <vt:lpstr>PowerPoint Presentation</vt:lpstr>
      <vt:lpstr>TỐC ĐỘ</vt:lpstr>
      <vt:lpstr>MỤC TIÊU BÀI HỌC</vt:lpstr>
      <vt:lpstr>A. Hệ thống kiến thức</vt:lpstr>
      <vt:lpstr>A. Hệ thống kiến thức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B. Bài tập</vt:lpstr>
      <vt:lpstr>BÀI HỌC KẾT THÚC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TỐC ĐỘ</dc:title>
  <dc:creator>Quách Anh Tuấn</dc:creator>
  <cp:lastModifiedBy>DELL</cp:lastModifiedBy>
  <cp:revision>33</cp:revision>
  <dcterms:created xsi:type="dcterms:W3CDTF">2022-07-15T09:47:24Z</dcterms:created>
  <dcterms:modified xsi:type="dcterms:W3CDTF">2025-11-26T14:59:31Z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